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3" r:id="rId2"/>
    <p:sldId id="260" r:id="rId3"/>
    <p:sldId id="275" r:id="rId4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993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80" autoAdjust="0"/>
    <p:restoredTop sz="99640" autoAdjust="0"/>
  </p:normalViewPr>
  <p:slideViewPr>
    <p:cSldViewPr>
      <p:cViewPr varScale="1">
        <p:scale>
          <a:sx n="111" d="100"/>
          <a:sy n="111" d="100"/>
        </p:scale>
        <p:origin x="1782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D85EBD86-56E0-4184-B099-ECDBFB72275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BDACFA34-6581-4582-95DF-4630DFF8F8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C87F709A-8220-45F7-9F6F-33586CCE5C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55664AAB-E469-4394-8F8A-7D9E3A8661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A859A848-A507-414E-B787-F3DED29F1E4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12EE1F40-3DBB-4EDE-A223-2B359D660D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78331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602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CF073F1E-82AD-4A2E-B8C8-6D94AE999DB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18919691-9F81-422C-B4FF-FAEB55A807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3" r:id="rId2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楕円 3">
            <a:extLst>
              <a:ext uri="{FF2B5EF4-FFF2-40B4-BE49-F238E27FC236}">
                <a16:creationId xmlns:a16="http://schemas.microsoft.com/office/drawing/2014/main" id="{6A99DE9D-D604-422E-960D-063FC6414F54}"/>
              </a:ext>
            </a:extLst>
          </p:cNvPr>
          <p:cNvSpPr/>
          <p:nvPr/>
        </p:nvSpPr>
        <p:spPr>
          <a:xfrm>
            <a:off x="604160" y="1761788"/>
            <a:ext cx="2257195" cy="472750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A74F0938-5DAC-421A-8B74-C56E92CE4B07}"/>
              </a:ext>
            </a:extLst>
          </p:cNvPr>
          <p:cNvSpPr/>
          <p:nvPr/>
        </p:nvSpPr>
        <p:spPr>
          <a:xfrm>
            <a:off x="6509269" y="2861431"/>
            <a:ext cx="3049555" cy="3355720"/>
          </a:xfrm>
          <a:prstGeom prst="ellipse">
            <a:avLst/>
          </a:prstGeom>
          <a:solidFill>
            <a:srgbClr val="FFC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7" name="四角形: 上の 2 つの角を丸める 106">
            <a:extLst>
              <a:ext uri="{FF2B5EF4-FFF2-40B4-BE49-F238E27FC236}">
                <a16:creationId xmlns:a16="http://schemas.microsoft.com/office/drawing/2014/main" id="{5486F00A-1445-44E1-8A14-0B7B8AD7187F}"/>
              </a:ext>
            </a:extLst>
          </p:cNvPr>
          <p:cNvSpPr/>
          <p:nvPr/>
        </p:nvSpPr>
        <p:spPr>
          <a:xfrm>
            <a:off x="1207635" y="2694"/>
            <a:ext cx="7523614" cy="847351"/>
          </a:xfrm>
          <a:prstGeom prst="round2SameRect">
            <a:avLst>
              <a:gd name="adj1" fmla="val 0"/>
              <a:gd name="adj2" fmla="val 23730"/>
            </a:avLst>
          </a:prstGeom>
          <a:solidFill>
            <a:srgbClr val="00206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02E7921E-AF76-432F-8E5C-58B61385CACC}"/>
              </a:ext>
            </a:extLst>
          </p:cNvPr>
          <p:cNvSpPr txBox="1"/>
          <p:nvPr/>
        </p:nvSpPr>
        <p:spPr>
          <a:xfrm>
            <a:off x="3244838" y="167110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熊本県と言えば</a:t>
            </a:r>
          </a:p>
        </p:txBody>
      </p:sp>
      <p:sp>
        <p:nvSpPr>
          <p:cNvPr id="1025" name="吹き出し: 円形 1024">
            <a:extLst>
              <a:ext uri="{FF2B5EF4-FFF2-40B4-BE49-F238E27FC236}">
                <a16:creationId xmlns:a16="http://schemas.microsoft.com/office/drawing/2014/main" id="{BC8E8F9D-CD7C-4BD8-AC06-E21BB001F7FF}"/>
              </a:ext>
            </a:extLst>
          </p:cNvPr>
          <p:cNvSpPr/>
          <p:nvPr/>
        </p:nvSpPr>
        <p:spPr>
          <a:xfrm>
            <a:off x="6956467" y="263938"/>
            <a:ext cx="1437027" cy="790451"/>
          </a:xfrm>
          <a:prstGeom prst="wedgeEllipseCallout">
            <a:avLst>
              <a:gd name="adj1" fmla="val -62065"/>
              <a:gd name="adj2" fmla="val -8055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くまモン</a:t>
            </a:r>
          </a:p>
        </p:txBody>
      </p:sp>
      <p:sp>
        <p:nvSpPr>
          <p:cNvPr id="1026" name="テキスト ボックス 1025">
            <a:extLst>
              <a:ext uri="{FF2B5EF4-FFF2-40B4-BE49-F238E27FC236}">
                <a16:creationId xmlns:a16="http://schemas.microsoft.com/office/drawing/2014/main" id="{1469AE4C-9439-4ED1-9309-7CB475BEDE7C}"/>
              </a:ext>
            </a:extLst>
          </p:cNvPr>
          <p:cNvSpPr txBox="1"/>
          <p:nvPr/>
        </p:nvSpPr>
        <p:spPr>
          <a:xfrm>
            <a:off x="8468284" y="3562798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トマト</a:t>
            </a: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311A5715-2E23-49D0-BBF9-B8CEAFA71078}"/>
              </a:ext>
            </a:extLst>
          </p:cNvPr>
          <p:cNvSpPr txBox="1"/>
          <p:nvPr/>
        </p:nvSpPr>
        <p:spPr>
          <a:xfrm>
            <a:off x="3541894" y="3262911"/>
            <a:ext cx="800219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FF33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有明海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F745617-8D70-471E-A423-279475DFAB45}"/>
              </a:ext>
            </a:extLst>
          </p:cNvPr>
          <p:cNvGrpSpPr/>
          <p:nvPr/>
        </p:nvGrpSpPr>
        <p:grpSpPr>
          <a:xfrm>
            <a:off x="1892660" y="1118646"/>
            <a:ext cx="5588931" cy="5370644"/>
            <a:chOff x="1892660" y="1118646"/>
            <a:chExt cx="5588931" cy="5370644"/>
          </a:xfrm>
        </p:grpSpPr>
        <p:grpSp>
          <p:nvGrpSpPr>
            <p:cNvPr id="121" name="Group 326">
              <a:extLst>
                <a:ext uri="{FF2B5EF4-FFF2-40B4-BE49-F238E27FC236}">
                  <a16:creationId xmlns:a16="http://schemas.microsoft.com/office/drawing/2014/main" id="{A47968D1-A348-406E-A03C-7FE6AC63E6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00563" y="2181235"/>
              <a:ext cx="1035664" cy="1554939"/>
              <a:chOff x="2712" y="2330"/>
              <a:chExt cx="1077" cy="1617"/>
            </a:xfrm>
          </p:grpSpPr>
          <p:sp>
            <p:nvSpPr>
              <p:cNvPr id="122" name="Freeform 318">
                <a:extLst>
                  <a:ext uri="{FF2B5EF4-FFF2-40B4-BE49-F238E27FC236}">
                    <a16:creationId xmlns:a16="http://schemas.microsoft.com/office/drawing/2014/main" id="{D5791584-1B68-4B81-AC6C-5A328464F3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8" y="2330"/>
                <a:ext cx="510" cy="850"/>
              </a:xfrm>
              <a:custGeom>
                <a:avLst/>
                <a:gdLst>
                  <a:gd name="T0" fmla="*/ 0 w 510"/>
                  <a:gd name="T1" fmla="*/ 624 h 851"/>
                  <a:gd name="T2" fmla="*/ 0 w 510"/>
                  <a:gd name="T3" fmla="*/ 595 h 851"/>
                  <a:gd name="T4" fmla="*/ 57 w 510"/>
                  <a:gd name="T5" fmla="*/ 567 h 851"/>
                  <a:gd name="T6" fmla="*/ 57 w 510"/>
                  <a:gd name="T7" fmla="*/ 454 h 851"/>
                  <a:gd name="T8" fmla="*/ 85 w 510"/>
                  <a:gd name="T9" fmla="*/ 397 h 851"/>
                  <a:gd name="T10" fmla="*/ 57 w 510"/>
                  <a:gd name="T11" fmla="*/ 312 h 851"/>
                  <a:gd name="T12" fmla="*/ 57 w 510"/>
                  <a:gd name="T13" fmla="*/ 255 h 851"/>
                  <a:gd name="T14" fmla="*/ 85 w 510"/>
                  <a:gd name="T15" fmla="*/ 227 h 851"/>
                  <a:gd name="T16" fmla="*/ 142 w 510"/>
                  <a:gd name="T17" fmla="*/ 227 h 851"/>
                  <a:gd name="T18" fmla="*/ 170 w 510"/>
                  <a:gd name="T19" fmla="*/ 198 h 851"/>
                  <a:gd name="T20" fmla="*/ 170 w 510"/>
                  <a:gd name="T21" fmla="*/ 142 h 851"/>
                  <a:gd name="T22" fmla="*/ 255 w 510"/>
                  <a:gd name="T23" fmla="*/ 113 h 851"/>
                  <a:gd name="T24" fmla="*/ 340 w 510"/>
                  <a:gd name="T25" fmla="*/ 0 h 851"/>
                  <a:gd name="T26" fmla="*/ 425 w 510"/>
                  <a:gd name="T27" fmla="*/ 0 h 851"/>
                  <a:gd name="T28" fmla="*/ 425 w 510"/>
                  <a:gd name="T29" fmla="*/ 255 h 851"/>
                  <a:gd name="T30" fmla="*/ 397 w 510"/>
                  <a:gd name="T31" fmla="*/ 369 h 851"/>
                  <a:gd name="T32" fmla="*/ 397 w 510"/>
                  <a:gd name="T33" fmla="*/ 482 h 851"/>
                  <a:gd name="T34" fmla="*/ 425 w 510"/>
                  <a:gd name="T35" fmla="*/ 454 h 851"/>
                  <a:gd name="T36" fmla="*/ 454 w 510"/>
                  <a:gd name="T37" fmla="*/ 539 h 851"/>
                  <a:gd name="T38" fmla="*/ 425 w 510"/>
                  <a:gd name="T39" fmla="*/ 624 h 851"/>
                  <a:gd name="T40" fmla="*/ 510 w 510"/>
                  <a:gd name="T41" fmla="*/ 680 h 851"/>
                  <a:gd name="T42" fmla="*/ 482 w 510"/>
                  <a:gd name="T43" fmla="*/ 765 h 851"/>
                  <a:gd name="T44" fmla="*/ 397 w 510"/>
                  <a:gd name="T45" fmla="*/ 794 h 851"/>
                  <a:gd name="T46" fmla="*/ 397 w 510"/>
                  <a:gd name="T47" fmla="*/ 822 h 851"/>
                  <a:gd name="T48" fmla="*/ 312 w 510"/>
                  <a:gd name="T49" fmla="*/ 851 h 851"/>
                  <a:gd name="T50" fmla="*/ 312 w 510"/>
                  <a:gd name="T51" fmla="*/ 794 h 851"/>
                  <a:gd name="T52" fmla="*/ 227 w 510"/>
                  <a:gd name="T53" fmla="*/ 765 h 851"/>
                  <a:gd name="T54" fmla="*/ 198 w 510"/>
                  <a:gd name="T55" fmla="*/ 737 h 851"/>
                  <a:gd name="T56" fmla="*/ 113 w 510"/>
                  <a:gd name="T57" fmla="*/ 794 h 851"/>
                  <a:gd name="T58" fmla="*/ 142 w 510"/>
                  <a:gd name="T59" fmla="*/ 680 h 851"/>
                  <a:gd name="T60" fmla="*/ 113 w 510"/>
                  <a:gd name="T61" fmla="*/ 624 h 851"/>
                  <a:gd name="T62" fmla="*/ 57 w 510"/>
                  <a:gd name="T63" fmla="*/ 652 h 851"/>
                  <a:gd name="T64" fmla="*/ 0 w 510"/>
                  <a:gd name="T65" fmla="*/ 624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10" h="851">
                    <a:moveTo>
                      <a:pt x="0" y="624"/>
                    </a:moveTo>
                    <a:lnTo>
                      <a:pt x="0" y="595"/>
                    </a:lnTo>
                    <a:lnTo>
                      <a:pt x="57" y="567"/>
                    </a:lnTo>
                    <a:lnTo>
                      <a:pt x="57" y="454"/>
                    </a:lnTo>
                    <a:lnTo>
                      <a:pt x="85" y="397"/>
                    </a:lnTo>
                    <a:lnTo>
                      <a:pt x="57" y="312"/>
                    </a:lnTo>
                    <a:lnTo>
                      <a:pt x="57" y="255"/>
                    </a:lnTo>
                    <a:lnTo>
                      <a:pt x="85" y="227"/>
                    </a:lnTo>
                    <a:lnTo>
                      <a:pt x="142" y="227"/>
                    </a:lnTo>
                    <a:lnTo>
                      <a:pt x="170" y="198"/>
                    </a:lnTo>
                    <a:lnTo>
                      <a:pt x="170" y="142"/>
                    </a:lnTo>
                    <a:lnTo>
                      <a:pt x="255" y="113"/>
                    </a:lnTo>
                    <a:lnTo>
                      <a:pt x="340" y="0"/>
                    </a:lnTo>
                    <a:lnTo>
                      <a:pt x="425" y="0"/>
                    </a:lnTo>
                    <a:lnTo>
                      <a:pt x="425" y="255"/>
                    </a:lnTo>
                    <a:lnTo>
                      <a:pt x="397" y="369"/>
                    </a:lnTo>
                    <a:lnTo>
                      <a:pt x="397" y="482"/>
                    </a:lnTo>
                    <a:lnTo>
                      <a:pt x="425" y="454"/>
                    </a:lnTo>
                    <a:lnTo>
                      <a:pt x="454" y="539"/>
                    </a:lnTo>
                    <a:lnTo>
                      <a:pt x="425" y="624"/>
                    </a:lnTo>
                    <a:lnTo>
                      <a:pt x="510" y="680"/>
                    </a:lnTo>
                    <a:lnTo>
                      <a:pt x="482" y="765"/>
                    </a:lnTo>
                    <a:lnTo>
                      <a:pt x="397" y="794"/>
                    </a:lnTo>
                    <a:lnTo>
                      <a:pt x="397" y="822"/>
                    </a:lnTo>
                    <a:lnTo>
                      <a:pt x="312" y="851"/>
                    </a:lnTo>
                    <a:lnTo>
                      <a:pt x="312" y="794"/>
                    </a:lnTo>
                    <a:lnTo>
                      <a:pt x="227" y="765"/>
                    </a:lnTo>
                    <a:lnTo>
                      <a:pt x="198" y="737"/>
                    </a:lnTo>
                    <a:lnTo>
                      <a:pt x="113" y="794"/>
                    </a:lnTo>
                    <a:lnTo>
                      <a:pt x="142" y="680"/>
                    </a:lnTo>
                    <a:lnTo>
                      <a:pt x="113" y="624"/>
                    </a:lnTo>
                    <a:lnTo>
                      <a:pt x="57" y="652"/>
                    </a:lnTo>
                    <a:lnTo>
                      <a:pt x="0" y="624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3" name="Freeform 319">
                <a:extLst>
                  <a:ext uri="{FF2B5EF4-FFF2-40B4-BE49-F238E27FC236}">
                    <a16:creationId xmlns:a16="http://schemas.microsoft.com/office/drawing/2014/main" id="{0473AD64-AD47-4F22-A2F5-52FD4077ED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2" y="2955"/>
                <a:ext cx="539" cy="595"/>
              </a:xfrm>
              <a:custGeom>
                <a:avLst/>
                <a:gdLst>
                  <a:gd name="T0" fmla="*/ 29 w 539"/>
                  <a:gd name="T1" fmla="*/ 85 h 595"/>
                  <a:gd name="T2" fmla="*/ 57 w 539"/>
                  <a:gd name="T3" fmla="*/ 28 h 595"/>
                  <a:gd name="T4" fmla="*/ 170 w 539"/>
                  <a:gd name="T5" fmla="*/ 56 h 595"/>
                  <a:gd name="T6" fmla="*/ 227 w 539"/>
                  <a:gd name="T7" fmla="*/ 0 h 595"/>
                  <a:gd name="T8" fmla="*/ 284 w 539"/>
                  <a:gd name="T9" fmla="*/ 28 h 595"/>
                  <a:gd name="T10" fmla="*/ 340 w 539"/>
                  <a:gd name="T11" fmla="*/ 0 h 595"/>
                  <a:gd name="T12" fmla="*/ 369 w 539"/>
                  <a:gd name="T13" fmla="*/ 56 h 595"/>
                  <a:gd name="T14" fmla="*/ 340 w 539"/>
                  <a:gd name="T15" fmla="*/ 170 h 595"/>
                  <a:gd name="T16" fmla="*/ 425 w 539"/>
                  <a:gd name="T17" fmla="*/ 113 h 595"/>
                  <a:gd name="T18" fmla="*/ 454 w 539"/>
                  <a:gd name="T19" fmla="*/ 141 h 595"/>
                  <a:gd name="T20" fmla="*/ 539 w 539"/>
                  <a:gd name="T21" fmla="*/ 170 h 595"/>
                  <a:gd name="T22" fmla="*/ 539 w 539"/>
                  <a:gd name="T23" fmla="*/ 227 h 595"/>
                  <a:gd name="T24" fmla="*/ 425 w 539"/>
                  <a:gd name="T25" fmla="*/ 312 h 595"/>
                  <a:gd name="T26" fmla="*/ 454 w 539"/>
                  <a:gd name="T27" fmla="*/ 340 h 595"/>
                  <a:gd name="T28" fmla="*/ 482 w 539"/>
                  <a:gd name="T29" fmla="*/ 368 h 595"/>
                  <a:gd name="T30" fmla="*/ 482 w 539"/>
                  <a:gd name="T31" fmla="*/ 397 h 595"/>
                  <a:gd name="T32" fmla="*/ 425 w 539"/>
                  <a:gd name="T33" fmla="*/ 482 h 595"/>
                  <a:gd name="T34" fmla="*/ 340 w 539"/>
                  <a:gd name="T35" fmla="*/ 482 h 595"/>
                  <a:gd name="T36" fmla="*/ 284 w 539"/>
                  <a:gd name="T37" fmla="*/ 510 h 595"/>
                  <a:gd name="T38" fmla="*/ 255 w 539"/>
                  <a:gd name="T39" fmla="*/ 538 h 595"/>
                  <a:gd name="T40" fmla="*/ 142 w 539"/>
                  <a:gd name="T41" fmla="*/ 595 h 595"/>
                  <a:gd name="T42" fmla="*/ 142 w 539"/>
                  <a:gd name="T43" fmla="*/ 538 h 595"/>
                  <a:gd name="T44" fmla="*/ 114 w 539"/>
                  <a:gd name="T45" fmla="*/ 482 h 595"/>
                  <a:gd name="T46" fmla="*/ 29 w 539"/>
                  <a:gd name="T47" fmla="*/ 482 h 595"/>
                  <a:gd name="T48" fmla="*/ 0 w 539"/>
                  <a:gd name="T49" fmla="*/ 453 h 595"/>
                  <a:gd name="T50" fmla="*/ 114 w 539"/>
                  <a:gd name="T51" fmla="*/ 425 h 595"/>
                  <a:gd name="T52" fmla="*/ 85 w 539"/>
                  <a:gd name="T53" fmla="*/ 397 h 595"/>
                  <a:gd name="T54" fmla="*/ 142 w 539"/>
                  <a:gd name="T55" fmla="*/ 312 h 595"/>
                  <a:gd name="T56" fmla="*/ 85 w 539"/>
                  <a:gd name="T57" fmla="*/ 170 h 595"/>
                  <a:gd name="T58" fmla="*/ 29 w 539"/>
                  <a:gd name="T59" fmla="*/ 85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39" h="595">
                    <a:moveTo>
                      <a:pt x="29" y="85"/>
                    </a:moveTo>
                    <a:lnTo>
                      <a:pt x="57" y="28"/>
                    </a:lnTo>
                    <a:lnTo>
                      <a:pt x="170" y="56"/>
                    </a:lnTo>
                    <a:lnTo>
                      <a:pt x="227" y="0"/>
                    </a:lnTo>
                    <a:lnTo>
                      <a:pt x="284" y="28"/>
                    </a:lnTo>
                    <a:lnTo>
                      <a:pt x="340" y="0"/>
                    </a:lnTo>
                    <a:lnTo>
                      <a:pt x="369" y="56"/>
                    </a:lnTo>
                    <a:lnTo>
                      <a:pt x="340" y="170"/>
                    </a:lnTo>
                    <a:lnTo>
                      <a:pt x="425" y="113"/>
                    </a:lnTo>
                    <a:lnTo>
                      <a:pt x="454" y="141"/>
                    </a:lnTo>
                    <a:lnTo>
                      <a:pt x="539" y="170"/>
                    </a:lnTo>
                    <a:lnTo>
                      <a:pt x="539" y="227"/>
                    </a:lnTo>
                    <a:lnTo>
                      <a:pt x="425" y="312"/>
                    </a:lnTo>
                    <a:lnTo>
                      <a:pt x="454" y="340"/>
                    </a:lnTo>
                    <a:lnTo>
                      <a:pt x="482" y="368"/>
                    </a:lnTo>
                    <a:lnTo>
                      <a:pt x="482" y="397"/>
                    </a:lnTo>
                    <a:lnTo>
                      <a:pt x="425" y="482"/>
                    </a:lnTo>
                    <a:lnTo>
                      <a:pt x="340" y="482"/>
                    </a:lnTo>
                    <a:lnTo>
                      <a:pt x="284" y="510"/>
                    </a:lnTo>
                    <a:lnTo>
                      <a:pt x="255" y="538"/>
                    </a:lnTo>
                    <a:lnTo>
                      <a:pt x="142" y="595"/>
                    </a:lnTo>
                    <a:lnTo>
                      <a:pt x="142" y="538"/>
                    </a:lnTo>
                    <a:lnTo>
                      <a:pt x="114" y="482"/>
                    </a:lnTo>
                    <a:lnTo>
                      <a:pt x="29" y="482"/>
                    </a:lnTo>
                    <a:lnTo>
                      <a:pt x="0" y="453"/>
                    </a:lnTo>
                    <a:lnTo>
                      <a:pt x="114" y="425"/>
                    </a:lnTo>
                    <a:lnTo>
                      <a:pt x="85" y="397"/>
                    </a:lnTo>
                    <a:lnTo>
                      <a:pt x="142" y="312"/>
                    </a:lnTo>
                    <a:lnTo>
                      <a:pt x="85" y="170"/>
                    </a:lnTo>
                    <a:lnTo>
                      <a:pt x="29" y="85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" name="Freeform 320">
                <a:extLst>
                  <a:ext uri="{FF2B5EF4-FFF2-40B4-BE49-F238E27FC236}">
                    <a16:creationId xmlns:a16="http://schemas.microsoft.com/office/drawing/2014/main" id="{6A9798AF-608D-4A41-8C03-3316B4016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6" y="3437"/>
                <a:ext cx="737" cy="510"/>
              </a:xfrm>
              <a:custGeom>
                <a:avLst/>
                <a:gdLst>
                  <a:gd name="T0" fmla="*/ 28 w 737"/>
                  <a:gd name="T1" fmla="*/ 113 h 510"/>
                  <a:gd name="T2" fmla="*/ 141 w 737"/>
                  <a:gd name="T3" fmla="*/ 56 h 510"/>
                  <a:gd name="T4" fmla="*/ 170 w 737"/>
                  <a:gd name="T5" fmla="*/ 28 h 510"/>
                  <a:gd name="T6" fmla="*/ 226 w 737"/>
                  <a:gd name="T7" fmla="*/ 0 h 510"/>
                  <a:gd name="T8" fmla="*/ 311 w 737"/>
                  <a:gd name="T9" fmla="*/ 0 h 510"/>
                  <a:gd name="T10" fmla="*/ 340 w 737"/>
                  <a:gd name="T11" fmla="*/ 28 h 510"/>
                  <a:gd name="T12" fmla="*/ 340 w 737"/>
                  <a:gd name="T13" fmla="*/ 85 h 510"/>
                  <a:gd name="T14" fmla="*/ 368 w 737"/>
                  <a:gd name="T15" fmla="*/ 113 h 510"/>
                  <a:gd name="T16" fmla="*/ 396 w 737"/>
                  <a:gd name="T17" fmla="*/ 113 h 510"/>
                  <a:gd name="T18" fmla="*/ 453 w 737"/>
                  <a:gd name="T19" fmla="*/ 141 h 510"/>
                  <a:gd name="T20" fmla="*/ 538 w 737"/>
                  <a:gd name="T21" fmla="*/ 113 h 510"/>
                  <a:gd name="T22" fmla="*/ 652 w 737"/>
                  <a:gd name="T23" fmla="*/ 141 h 510"/>
                  <a:gd name="T24" fmla="*/ 680 w 737"/>
                  <a:gd name="T25" fmla="*/ 226 h 510"/>
                  <a:gd name="T26" fmla="*/ 652 w 737"/>
                  <a:gd name="T27" fmla="*/ 255 h 510"/>
                  <a:gd name="T28" fmla="*/ 652 w 737"/>
                  <a:gd name="T29" fmla="*/ 312 h 510"/>
                  <a:gd name="T30" fmla="*/ 680 w 737"/>
                  <a:gd name="T31" fmla="*/ 340 h 510"/>
                  <a:gd name="T32" fmla="*/ 680 w 737"/>
                  <a:gd name="T33" fmla="*/ 368 h 510"/>
                  <a:gd name="T34" fmla="*/ 737 w 737"/>
                  <a:gd name="T35" fmla="*/ 453 h 510"/>
                  <a:gd name="T36" fmla="*/ 708 w 737"/>
                  <a:gd name="T37" fmla="*/ 482 h 510"/>
                  <a:gd name="T38" fmla="*/ 652 w 737"/>
                  <a:gd name="T39" fmla="*/ 482 h 510"/>
                  <a:gd name="T40" fmla="*/ 623 w 737"/>
                  <a:gd name="T41" fmla="*/ 425 h 510"/>
                  <a:gd name="T42" fmla="*/ 567 w 737"/>
                  <a:gd name="T43" fmla="*/ 510 h 510"/>
                  <a:gd name="T44" fmla="*/ 481 w 737"/>
                  <a:gd name="T45" fmla="*/ 397 h 510"/>
                  <a:gd name="T46" fmla="*/ 453 w 737"/>
                  <a:gd name="T47" fmla="*/ 368 h 510"/>
                  <a:gd name="T48" fmla="*/ 368 w 737"/>
                  <a:gd name="T49" fmla="*/ 340 h 510"/>
                  <a:gd name="T50" fmla="*/ 311 w 737"/>
                  <a:gd name="T51" fmla="*/ 340 h 510"/>
                  <a:gd name="T52" fmla="*/ 283 w 737"/>
                  <a:gd name="T53" fmla="*/ 283 h 510"/>
                  <a:gd name="T54" fmla="*/ 170 w 737"/>
                  <a:gd name="T55" fmla="*/ 226 h 510"/>
                  <a:gd name="T56" fmla="*/ 113 w 737"/>
                  <a:gd name="T57" fmla="*/ 255 h 510"/>
                  <a:gd name="T58" fmla="*/ 56 w 737"/>
                  <a:gd name="T59" fmla="*/ 226 h 510"/>
                  <a:gd name="T60" fmla="*/ 0 w 737"/>
                  <a:gd name="T61" fmla="*/ 170 h 510"/>
                  <a:gd name="T62" fmla="*/ 28 w 737"/>
                  <a:gd name="T63" fmla="*/ 113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37" h="510">
                    <a:moveTo>
                      <a:pt x="28" y="113"/>
                    </a:moveTo>
                    <a:lnTo>
                      <a:pt x="141" y="56"/>
                    </a:lnTo>
                    <a:lnTo>
                      <a:pt x="170" y="28"/>
                    </a:lnTo>
                    <a:lnTo>
                      <a:pt x="226" y="0"/>
                    </a:lnTo>
                    <a:lnTo>
                      <a:pt x="311" y="0"/>
                    </a:lnTo>
                    <a:lnTo>
                      <a:pt x="340" y="28"/>
                    </a:lnTo>
                    <a:lnTo>
                      <a:pt x="340" y="85"/>
                    </a:lnTo>
                    <a:lnTo>
                      <a:pt x="368" y="113"/>
                    </a:lnTo>
                    <a:lnTo>
                      <a:pt x="396" y="113"/>
                    </a:lnTo>
                    <a:lnTo>
                      <a:pt x="453" y="141"/>
                    </a:lnTo>
                    <a:lnTo>
                      <a:pt x="538" y="113"/>
                    </a:lnTo>
                    <a:lnTo>
                      <a:pt x="652" y="141"/>
                    </a:lnTo>
                    <a:lnTo>
                      <a:pt x="680" y="226"/>
                    </a:lnTo>
                    <a:lnTo>
                      <a:pt x="652" y="255"/>
                    </a:lnTo>
                    <a:lnTo>
                      <a:pt x="652" y="312"/>
                    </a:lnTo>
                    <a:lnTo>
                      <a:pt x="680" y="340"/>
                    </a:lnTo>
                    <a:lnTo>
                      <a:pt x="680" y="368"/>
                    </a:lnTo>
                    <a:lnTo>
                      <a:pt x="737" y="453"/>
                    </a:lnTo>
                    <a:lnTo>
                      <a:pt x="708" y="482"/>
                    </a:lnTo>
                    <a:lnTo>
                      <a:pt x="652" y="482"/>
                    </a:lnTo>
                    <a:lnTo>
                      <a:pt x="623" y="425"/>
                    </a:lnTo>
                    <a:lnTo>
                      <a:pt x="567" y="510"/>
                    </a:lnTo>
                    <a:lnTo>
                      <a:pt x="481" y="397"/>
                    </a:lnTo>
                    <a:lnTo>
                      <a:pt x="453" y="368"/>
                    </a:lnTo>
                    <a:lnTo>
                      <a:pt x="368" y="340"/>
                    </a:lnTo>
                    <a:lnTo>
                      <a:pt x="311" y="340"/>
                    </a:lnTo>
                    <a:lnTo>
                      <a:pt x="283" y="283"/>
                    </a:lnTo>
                    <a:lnTo>
                      <a:pt x="170" y="226"/>
                    </a:lnTo>
                    <a:lnTo>
                      <a:pt x="113" y="255"/>
                    </a:lnTo>
                    <a:lnTo>
                      <a:pt x="56" y="226"/>
                    </a:lnTo>
                    <a:lnTo>
                      <a:pt x="0" y="170"/>
                    </a:lnTo>
                    <a:lnTo>
                      <a:pt x="28" y="113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5" name="Freeform 321">
                <a:extLst>
                  <a:ext uri="{FF2B5EF4-FFF2-40B4-BE49-F238E27FC236}">
                    <a16:creationId xmlns:a16="http://schemas.microsoft.com/office/drawing/2014/main" id="{FC982DE5-2E59-41F8-A4DB-EA63BF7266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7" y="3153"/>
                <a:ext cx="482" cy="397"/>
              </a:xfrm>
              <a:custGeom>
                <a:avLst/>
                <a:gdLst>
                  <a:gd name="T0" fmla="*/ 57 w 482"/>
                  <a:gd name="T1" fmla="*/ 397 h 397"/>
                  <a:gd name="T2" fmla="*/ 85 w 482"/>
                  <a:gd name="T3" fmla="*/ 397 h 397"/>
                  <a:gd name="T4" fmla="*/ 170 w 482"/>
                  <a:gd name="T5" fmla="*/ 369 h 397"/>
                  <a:gd name="T6" fmla="*/ 199 w 482"/>
                  <a:gd name="T7" fmla="*/ 340 h 397"/>
                  <a:gd name="T8" fmla="*/ 284 w 482"/>
                  <a:gd name="T9" fmla="*/ 340 h 397"/>
                  <a:gd name="T10" fmla="*/ 312 w 482"/>
                  <a:gd name="T11" fmla="*/ 284 h 397"/>
                  <a:gd name="T12" fmla="*/ 397 w 482"/>
                  <a:gd name="T13" fmla="*/ 255 h 397"/>
                  <a:gd name="T14" fmla="*/ 454 w 482"/>
                  <a:gd name="T15" fmla="*/ 255 h 397"/>
                  <a:gd name="T16" fmla="*/ 482 w 482"/>
                  <a:gd name="T17" fmla="*/ 227 h 397"/>
                  <a:gd name="T18" fmla="*/ 454 w 482"/>
                  <a:gd name="T19" fmla="*/ 142 h 397"/>
                  <a:gd name="T20" fmla="*/ 397 w 482"/>
                  <a:gd name="T21" fmla="*/ 142 h 397"/>
                  <a:gd name="T22" fmla="*/ 369 w 482"/>
                  <a:gd name="T23" fmla="*/ 114 h 397"/>
                  <a:gd name="T24" fmla="*/ 227 w 482"/>
                  <a:gd name="T25" fmla="*/ 85 h 397"/>
                  <a:gd name="T26" fmla="*/ 199 w 482"/>
                  <a:gd name="T27" fmla="*/ 0 h 397"/>
                  <a:gd name="T28" fmla="*/ 114 w 482"/>
                  <a:gd name="T29" fmla="*/ 29 h 397"/>
                  <a:gd name="T30" fmla="*/ 0 w 482"/>
                  <a:gd name="T31" fmla="*/ 114 h 397"/>
                  <a:gd name="T32" fmla="*/ 57 w 482"/>
                  <a:gd name="T33" fmla="*/ 170 h 397"/>
                  <a:gd name="T34" fmla="*/ 57 w 482"/>
                  <a:gd name="T35" fmla="*/ 199 h 397"/>
                  <a:gd name="T36" fmla="*/ 0 w 482"/>
                  <a:gd name="T37" fmla="*/ 284 h 397"/>
                  <a:gd name="T38" fmla="*/ 29 w 482"/>
                  <a:gd name="T39" fmla="*/ 312 h 397"/>
                  <a:gd name="T40" fmla="*/ 29 w 482"/>
                  <a:gd name="T41" fmla="*/ 369 h 397"/>
                  <a:gd name="T42" fmla="*/ 57 w 482"/>
                  <a:gd name="T43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2" h="397">
                    <a:moveTo>
                      <a:pt x="57" y="397"/>
                    </a:moveTo>
                    <a:lnTo>
                      <a:pt x="85" y="397"/>
                    </a:lnTo>
                    <a:lnTo>
                      <a:pt x="170" y="369"/>
                    </a:lnTo>
                    <a:lnTo>
                      <a:pt x="199" y="340"/>
                    </a:lnTo>
                    <a:lnTo>
                      <a:pt x="284" y="340"/>
                    </a:lnTo>
                    <a:lnTo>
                      <a:pt x="312" y="284"/>
                    </a:lnTo>
                    <a:lnTo>
                      <a:pt x="397" y="255"/>
                    </a:lnTo>
                    <a:lnTo>
                      <a:pt x="454" y="255"/>
                    </a:lnTo>
                    <a:lnTo>
                      <a:pt x="482" y="227"/>
                    </a:lnTo>
                    <a:lnTo>
                      <a:pt x="454" y="142"/>
                    </a:lnTo>
                    <a:lnTo>
                      <a:pt x="397" y="142"/>
                    </a:lnTo>
                    <a:lnTo>
                      <a:pt x="369" y="114"/>
                    </a:lnTo>
                    <a:lnTo>
                      <a:pt x="227" y="85"/>
                    </a:lnTo>
                    <a:lnTo>
                      <a:pt x="199" y="0"/>
                    </a:lnTo>
                    <a:lnTo>
                      <a:pt x="114" y="29"/>
                    </a:lnTo>
                    <a:lnTo>
                      <a:pt x="0" y="114"/>
                    </a:lnTo>
                    <a:lnTo>
                      <a:pt x="57" y="170"/>
                    </a:lnTo>
                    <a:lnTo>
                      <a:pt x="57" y="199"/>
                    </a:lnTo>
                    <a:lnTo>
                      <a:pt x="0" y="284"/>
                    </a:lnTo>
                    <a:lnTo>
                      <a:pt x="29" y="312"/>
                    </a:lnTo>
                    <a:lnTo>
                      <a:pt x="29" y="369"/>
                    </a:lnTo>
                    <a:lnTo>
                      <a:pt x="57" y="397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6" name="Freeform 322">
                <a:extLst>
                  <a:ext uri="{FF2B5EF4-FFF2-40B4-BE49-F238E27FC236}">
                    <a16:creationId xmlns:a16="http://schemas.microsoft.com/office/drawing/2014/main" id="{EC31850B-61E7-4EF0-A05C-E505116C61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6" y="2955"/>
                <a:ext cx="453" cy="340"/>
              </a:xfrm>
              <a:custGeom>
                <a:avLst/>
                <a:gdLst>
                  <a:gd name="T0" fmla="*/ 255 w 453"/>
                  <a:gd name="T1" fmla="*/ 340 h 340"/>
                  <a:gd name="T2" fmla="*/ 198 w 453"/>
                  <a:gd name="T3" fmla="*/ 340 h 340"/>
                  <a:gd name="T4" fmla="*/ 170 w 453"/>
                  <a:gd name="T5" fmla="*/ 312 h 340"/>
                  <a:gd name="T6" fmla="*/ 28 w 453"/>
                  <a:gd name="T7" fmla="*/ 283 h 340"/>
                  <a:gd name="T8" fmla="*/ 0 w 453"/>
                  <a:gd name="T9" fmla="*/ 198 h 340"/>
                  <a:gd name="T10" fmla="*/ 0 w 453"/>
                  <a:gd name="T11" fmla="*/ 170 h 340"/>
                  <a:gd name="T12" fmla="*/ 85 w 453"/>
                  <a:gd name="T13" fmla="*/ 141 h 340"/>
                  <a:gd name="T14" fmla="*/ 113 w 453"/>
                  <a:gd name="T15" fmla="*/ 56 h 340"/>
                  <a:gd name="T16" fmla="*/ 28 w 453"/>
                  <a:gd name="T17" fmla="*/ 0 h 340"/>
                  <a:gd name="T18" fmla="*/ 113 w 453"/>
                  <a:gd name="T19" fmla="*/ 0 h 340"/>
                  <a:gd name="T20" fmla="*/ 170 w 453"/>
                  <a:gd name="T21" fmla="*/ 28 h 340"/>
                  <a:gd name="T22" fmla="*/ 227 w 453"/>
                  <a:gd name="T23" fmla="*/ 0 h 340"/>
                  <a:gd name="T24" fmla="*/ 368 w 453"/>
                  <a:gd name="T25" fmla="*/ 28 h 340"/>
                  <a:gd name="T26" fmla="*/ 368 w 453"/>
                  <a:gd name="T27" fmla="*/ 85 h 340"/>
                  <a:gd name="T28" fmla="*/ 425 w 453"/>
                  <a:gd name="T29" fmla="*/ 85 h 340"/>
                  <a:gd name="T30" fmla="*/ 453 w 453"/>
                  <a:gd name="T31" fmla="*/ 113 h 340"/>
                  <a:gd name="T32" fmla="*/ 453 w 453"/>
                  <a:gd name="T33" fmla="*/ 198 h 340"/>
                  <a:gd name="T34" fmla="*/ 397 w 453"/>
                  <a:gd name="T35" fmla="*/ 198 h 340"/>
                  <a:gd name="T36" fmla="*/ 368 w 453"/>
                  <a:gd name="T37" fmla="*/ 255 h 340"/>
                  <a:gd name="T38" fmla="*/ 312 w 453"/>
                  <a:gd name="T39" fmla="*/ 255 h 340"/>
                  <a:gd name="T40" fmla="*/ 255 w 453"/>
                  <a:gd name="T41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3" h="340">
                    <a:moveTo>
                      <a:pt x="255" y="340"/>
                    </a:moveTo>
                    <a:lnTo>
                      <a:pt x="198" y="340"/>
                    </a:lnTo>
                    <a:lnTo>
                      <a:pt x="170" y="312"/>
                    </a:lnTo>
                    <a:lnTo>
                      <a:pt x="28" y="283"/>
                    </a:lnTo>
                    <a:lnTo>
                      <a:pt x="0" y="198"/>
                    </a:lnTo>
                    <a:lnTo>
                      <a:pt x="0" y="170"/>
                    </a:lnTo>
                    <a:lnTo>
                      <a:pt x="85" y="141"/>
                    </a:lnTo>
                    <a:lnTo>
                      <a:pt x="113" y="56"/>
                    </a:lnTo>
                    <a:lnTo>
                      <a:pt x="28" y="0"/>
                    </a:lnTo>
                    <a:lnTo>
                      <a:pt x="113" y="0"/>
                    </a:lnTo>
                    <a:lnTo>
                      <a:pt x="170" y="28"/>
                    </a:lnTo>
                    <a:lnTo>
                      <a:pt x="227" y="0"/>
                    </a:lnTo>
                    <a:lnTo>
                      <a:pt x="368" y="28"/>
                    </a:lnTo>
                    <a:lnTo>
                      <a:pt x="368" y="85"/>
                    </a:lnTo>
                    <a:lnTo>
                      <a:pt x="425" y="85"/>
                    </a:lnTo>
                    <a:lnTo>
                      <a:pt x="453" y="113"/>
                    </a:lnTo>
                    <a:lnTo>
                      <a:pt x="453" y="198"/>
                    </a:lnTo>
                    <a:lnTo>
                      <a:pt x="397" y="198"/>
                    </a:lnTo>
                    <a:lnTo>
                      <a:pt x="368" y="255"/>
                    </a:lnTo>
                    <a:lnTo>
                      <a:pt x="312" y="255"/>
                    </a:lnTo>
                    <a:lnTo>
                      <a:pt x="255" y="34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27" name="Group 327">
              <a:extLst>
                <a:ext uri="{FF2B5EF4-FFF2-40B4-BE49-F238E27FC236}">
                  <a16:creationId xmlns:a16="http://schemas.microsoft.com/office/drawing/2014/main" id="{61133DBD-B154-479A-B4D2-D32A48224E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92660" y="1118646"/>
              <a:ext cx="5588931" cy="5370644"/>
              <a:chOff x="104" y="1225"/>
              <a:chExt cx="5812" cy="5585"/>
            </a:xfrm>
          </p:grpSpPr>
          <p:sp>
            <p:nvSpPr>
              <p:cNvPr id="128" name="Freeform 259">
                <a:extLst>
                  <a:ext uri="{FF2B5EF4-FFF2-40B4-BE49-F238E27FC236}">
                    <a16:creationId xmlns:a16="http://schemas.microsoft.com/office/drawing/2014/main" id="{7CCDAC1D-08F9-4612-BC12-9033B1D5F7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7" y="4203"/>
                <a:ext cx="143" cy="170"/>
              </a:xfrm>
              <a:custGeom>
                <a:avLst/>
                <a:gdLst>
                  <a:gd name="T0" fmla="*/ 142 w 142"/>
                  <a:gd name="T1" fmla="*/ 28 h 170"/>
                  <a:gd name="T2" fmla="*/ 142 w 142"/>
                  <a:gd name="T3" fmla="*/ 113 h 170"/>
                  <a:gd name="T4" fmla="*/ 85 w 142"/>
                  <a:gd name="T5" fmla="*/ 170 h 170"/>
                  <a:gd name="T6" fmla="*/ 28 w 142"/>
                  <a:gd name="T7" fmla="*/ 142 h 170"/>
                  <a:gd name="T8" fmla="*/ 57 w 142"/>
                  <a:gd name="T9" fmla="*/ 85 h 170"/>
                  <a:gd name="T10" fmla="*/ 0 w 142"/>
                  <a:gd name="T11" fmla="*/ 85 h 170"/>
                  <a:gd name="T12" fmla="*/ 0 w 142"/>
                  <a:gd name="T13" fmla="*/ 28 h 170"/>
                  <a:gd name="T14" fmla="*/ 85 w 142"/>
                  <a:gd name="T15" fmla="*/ 0 h 170"/>
                  <a:gd name="T16" fmla="*/ 142 w 142"/>
                  <a:gd name="T17" fmla="*/ 2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2" h="170">
                    <a:moveTo>
                      <a:pt x="142" y="28"/>
                    </a:moveTo>
                    <a:lnTo>
                      <a:pt x="142" y="113"/>
                    </a:lnTo>
                    <a:lnTo>
                      <a:pt x="85" y="170"/>
                    </a:lnTo>
                    <a:lnTo>
                      <a:pt x="28" y="142"/>
                    </a:lnTo>
                    <a:lnTo>
                      <a:pt x="57" y="85"/>
                    </a:lnTo>
                    <a:lnTo>
                      <a:pt x="0" y="85"/>
                    </a:lnTo>
                    <a:lnTo>
                      <a:pt x="0" y="28"/>
                    </a:lnTo>
                    <a:lnTo>
                      <a:pt x="85" y="0"/>
                    </a:lnTo>
                    <a:lnTo>
                      <a:pt x="142" y="28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9" name="Freeform 260">
                <a:extLst>
                  <a:ext uri="{FF2B5EF4-FFF2-40B4-BE49-F238E27FC236}">
                    <a16:creationId xmlns:a16="http://schemas.microsoft.com/office/drawing/2014/main" id="{37665EC7-B364-4EA0-A1FB-80A671EE34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0" y="4344"/>
                <a:ext cx="114" cy="227"/>
              </a:xfrm>
              <a:custGeom>
                <a:avLst/>
                <a:gdLst>
                  <a:gd name="T0" fmla="*/ 29 w 114"/>
                  <a:gd name="T1" fmla="*/ 0 h 227"/>
                  <a:gd name="T2" fmla="*/ 114 w 114"/>
                  <a:gd name="T3" fmla="*/ 85 h 227"/>
                  <a:gd name="T4" fmla="*/ 0 w 114"/>
                  <a:gd name="T5" fmla="*/ 227 h 227"/>
                  <a:gd name="T6" fmla="*/ 0 w 114"/>
                  <a:gd name="T7" fmla="*/ 57 h 227"/>
                  <a:gd name="T8" fmla="*/ 29 w 114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27">
                    <a:moveTo>
                      <a:pt x="29" y="0"/>
                    </a:moveTo>
                    <a:lnTo>
                      <a:pt x="114" y="85"/>
                    </a:lnTo>
                    <a:lnTo>
                      <a:pt x="0" y="227"/>
                    </a:lnTo>
                    <a:lnTo>
                      <a:pt x="0" y="57"/>
                    </a:lnTo>
                    <a:lnTo>
                      <a:pt x="29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0" name="Freeform 261">
                <a:extLst>
                  <a:ext uri="{FF2B5EF4-FFF2-40B4-BE49-F238E27FC236}">
                    <a16:creationId xmlns:a16="http://schemas.microsoft.com/office/drawing/2014/main" id="{66C5890F-1CD3-4CAC-9FAE-E0D871C346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2" y="4145"/>
                <a:ext cx="454" cy="454"/>
              </a:xfrm>
              <a:custGeom>
                <a:avLst/>
                <a:gdLst>
                  <a:gd name="T0" fmla="*/ 57 w 454"/>
                  <a:gd name="T1" fmla="*/ 0 h 454"/>
                  <a:gd name="T2" fmla="*/ 340 w 454"/>
                  <a:gd name="T3" fmla="*/ 199 h 454"/>
                  <a:gd name="T4" fmla="*/ 397 w 454"/>
                  <a:gd name="T5" fmla="*/ 199 h 454"/>
                  <a:gd name="T6" fmla="*/ 425 w 454"/>
                  <a:gd name="T7" fmla="*/ 227 h 454"/>
                  <a:gd name="T8" fmla="*/ 397 w 454"/>
                  <a:gd name="T9" fmla="*/ 227 h 454"/>
                  <a:gd name="T10" fmla="*/ 454 w 454"/>
                  <a:gd name="T11" fmla="*/ 312 h 454"/>
                  <a:gd name="T12" fmla="*/ 397 w 454"/>
                  <a:gd name="T13" fmla="*/ 369 h 454"/>
                  <a:gd name="T14" fmla="*/ 340 w 454"/>
                  <a:gd name="T15" fmla="*/ 341 h 454"/>
                  <a:gd name="T16" fmla="*/ 340 w 454"/>
                  <a:gd name="T17" fmla="*/ 426 h 454"/>
                  <a:gd name="T18" fmla="*/ 312 w 454"/>
                  <a:gd name="T19" fmla="*/ 454 h 454"/>
                  <a:gd name="T20" fmla="*/ 227 w 454"/>
                  <a:gd name="T21" fmla="*/ 397 h 454"/>
                  <a:gd name="T22" fmla="*/ 227 w 454"/>
                  <a:gd name="T23" fmla="*/ 341 h 454"/>
                  <a:gd name="T24" fmla="*/ 199 w 454"/>
                  <a:gd name="T25" fmla="*/ 341 h 454"/>
                  <a:gd name="T26" fmla="*/ 227 w 454"/>
                  <a:gd name="T27" fmla="*/ 284 h 454"/>
                  <a:gd name="T28" fmla="*/ 114 w 454"/>
                  <a:gd name="T29" fmla="*/ 114 h 454"/>
                  <a:gd name="T30" fmla="*/ 0 w 454"/>
                  <a:gd name="T31" fmla="*/ 0 h 454"/>
                  <a:gd name="T32" fmla="*/ 57 w 454"/>
                  <a:gd name="T33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54" h="454">
                    <a:moveTo>
                      <a:pt x="57" y="0"/>
                    </a:moveTo>
                    <a:lnTo>
                      <a:pt x="340" y="199"/>
                    </a:lnTo>
                    <a:lnTo>
                      <a:pt x="397" y="199"/>
                    </a:lnTo>
                    <a:lnTo>
                      <a:pt x="425" y="227"/>
                    </a:lnTo>
                    <a:lnTo>
                      <a:pt x="397" y="227"/>
                    </a:lnTo>
                    <a:lnTo>
                      <a:pt x="454" y="312"/>
                    </a:lnTo>
                    <a:lnTo>
                      <a:pt x="397" y="369"/>
                    </a:lnTo>
                    <a:lnTo>
                      <a:pt x="340" y="341"/>
                    </a:lnTo>
                    <a:lnTo>
                      <a:pt x="340" y="426"/>
                    </a:lnTo>
                    <a:lnTo>
                      <a:pt x="312" y="454"/>
                    </a:lnTo>
                    <a:lnTo>
                      <a:pt x="227" y="397"/>
                    </a:lnTo>
                    <a:lnTo>
                      <a:pt x="227" y="341"/>
                    </a:lnTo>
                    <a:lnTo>
                      <a:pt x="199" y="341"/>
                    </a:lnTo>
                    <a:lnTo>
                      <a:pt x="227" y="284"/>
                    </a:lnTo>
                    <a:lnTo>
                      <a:pt x="114" y="114"/>
                    </a:lnTo>
                    <a:lnTo>
                      <a:pt x="0" y="0"/>
                    </a:lnTo>
                    <a:lnTo>
                      <a:pt x="57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1" name="Freeform 262">
                <a:extLst>
                  <a:ext uri="{FF2B5EF4-FFF2-40B4-BE49-F238E27FC236}">
                    <a16:creationId xmlns:a16="http://schemas.microsoft.com/office/drawing/2014/main" id="{4EA034AD-FBAA-46FF-A8BA-71F6F24CB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5" y="4259"/>
                <a:ext cx="2155" cy="1304"/>
              </a:xfrm>
              <a:custGeom>
                <a:avLst/>
                <a:gdLst>
                  <a:gd name="T0" fmla="*/ 511 w 2155"/>
                  <a:gd name="T1" fmla="*/ 0 h 1304"/>
                  <a:gd name="T2" fmla="*/ 397 w 2155"/>
                  <a:gd name="T3" fmla="*/ 28 h 1304"/>
                  <a:gd name="T4" fmla="*/ 170 w 2155"/>
                  <a:gd name="T5" fmla="*/ 283 h 1304"/>
                  <a:gd name="T6" fmla="*/ 57 w 2155"/>
                  <a:gd name="T7" fmla="*/ 368 h 1304"/>
                  <a:gd name="T8" fmla="*/ 227 w 2155"/>
                  <a:gd name="T9" fmla="*/ 510 h 1304"/>
                  <a:gd name="T10" fmla="*/ 85 w 2155"/>
                  <a:gd name="T11" fmla="*/ 510 h 1304"/>
                  <a:gd name="T12" fmla="*/ 227 w 2155"/>
                  <a:gd name="T13" fmla="*/ 623 h 1304"/>
                  <a:gd name="T14" fmla="*/ 199 w 2155"/>
                  <a:gd name="T15" fmla="*/ 680 h 1304"/>
                  <a:gd name="T16" fmla="*/ 227 w 2155"/>
                  <a:gd name="T17" fmla="*/ 822 h 1304"/>
                  <a:gd name="T18" fmla="*/ 0 w 2155"/>
                  <a:gd name="T19" fmla="*/ 1105 h 1304"/>
                  <a:gd name="T20" fmla="*/ 114 w 2155"/>
                  <a:gd name="T21" fmla="*/ 1105 h 1304"/>
                  <a:gd name="T22" fmla="*/ 312 w 2155"/>
                  <a:gd name="T23" fmla="*/ 1134 h 1304"/>
                  <a:gd name="T24" fmla="*/ 454 w 2155"/>
                  <a:gd name="T25" fmla="*/ 1162 h 1304"/>
                  <a:gd name="T26" fmla="*/ 567 w 2155"/>
                  <a:gd name="T27" fmla="*/ 1105 h 1304"/>
                  <a:gd name="T28" fmla="*/ 709 w 2155"/>
                  <a:gd name="T29" fmla="*/ 1304 h 1304"/>
                  <a:gd name="T30" fmla="*/ 794 w 2155"/>
                  <a:gd name="T31" fmla="*/ 1134 h 1304"/>
                  <a:gd name="T32" fmla="*/ 936 w 2155"/>
                  <a:gd name="T33" fmla="*/ 1049 h 1304"/>
                  <a:gd name="T34" fmla="*/ 879 w 2155"/>
                  <a:gd name="T35" fmla="*/ 964 h 1304"/>
                  <a:gd name="T36" fmla="*/ 879 w 2155"/>
                  <a:gd name="T37" fmla="*/ 850 h 1304"/>
                  <a:gd name="T38" fmla="*/ 908 w 2155"/>
                  <a:gd name="T39" fmla="*/ 737 h 1304"/>
                  <a:gd name="T40" fmla="*/ 993 w 2155"/>
                  <a:gd name="T41" fmla="*/ 680 h 1304"/>
                  <a:gd name="T42" fmla="*/ 1163 w 2155"/>
                  <a:gd name="T43" fmla="*/ 538 h 1304"/>
                  <a:gd name="T44" fmla="*/ 1361 w 2155"/>
                  <a:gd name="T45" fmla="*/ 482 h 1304"/>
                  <a:gd name="T46" fmla="*/ 1446 w 2155"/>
                  <a:gd name="T47" fmla="*/ 538 h 1304"/>
                  <a:gd name="T48" fmla="*/ 1531 w 2155"/>
                  <a:gd name="T49" fmla="*/ 623 h 1304"/>
                  <a:gd name="T50" fmla="*/ 1616 w 2155"/>
                  <a:gd name="T51" fmla="*/ 652 h 1304"/>
                  <a:gd name="T52" fmla="*/ 1645 w 2155"/>
                  <a:gd name="T53" fmla="*/ 794 h 1304"/>
                  <a:gd name="T54" fmla="*/ 1843 w 2155"/>
                  <a:gd name="T55" fmla="*/ 794 h 1304"/>
                  <a:gd name="T56" fmla="*/ 1900 w 2155"/>
                  <a:gd name="T57" fmla="*/ 737 h 1304"/>
                  <a:gd name="T58" fmla="*/ 2098 w 2155"/>
                  <a:gd name="T59" fmla="*/ 680 h 1304"/>
                  <a:gd name="T60" fmla="*/ 2042 w 2155"/>
                  <a:gd name="T61" fmla="*/ 538 h 1304"/>
                  <a:gd name="T62" fmla="*/ 2155 w 2155"/>
                  <a:gd name="T63" fmla="*/ 397 h 1304"/>
                  <a:gd name="T64" fmla="*/ 2155 w 2155"/>
                  <a:gd name="T65" fmla="*/ 255 h 1304"/>
                  <a:gd name="T66" fmla="*/ 1956 w 2155"/>
                  <a:gd name="T67" fmla="*/ 113 h 1304"/>
                  <a:gd name="T68" fmla="*/ 1758 w 2155"/>
                  <a:gd name="T69" fmla="*/ 85 h 1304"/>
                  <a:gd name="T70" fmla="*/ 1673 w 2155"/>
                  <a:gd name="T71" fmla="*/ 56 h 1304"/>
                  <a:gd name="T72" fmla="*/ 1645 w 2155"/>
                  <a:gd name="T73" fmla="*/ 113 h 1304"/>
                  <a:gd name="T74" fmla="*/ 1446 w 2155"/>
                  <a:gd name="T75" fmla="*/ 113 h 1304"/>
                  <a:gd name="T76" fmla="*/ 1191 w 2155"/>
                  <a:gd name="T77" fmla="*/ 142 h 1304"/>
                  <a:gd name="T78" fmla="*/ 1106 w 2155"/>
                  <a:gd name="T79" fmla="*/ 0 h 1304"/>
                  <a:gd name="T80" fmla="*/ 1021 w 2155"/>
                  <a:gd name="T81" fmla="*/ 113 h 1304"/>
                  <a:gd name="T82" fmla="*/ 851 w 2155"/>
                  <a:gd name="T83" fmla="*/ 198 h 1304"/>
                  <a:gd name="T84" fmla="*/ 737 w 2155"/>
                  <a:gd name="T85" fmla="*/ 227 h 1304"/>
                  <a:gd name="T86" fmla="*/ 709 w 2155"/>
                  <a:gd name="T87" fmla="*/ 340 h 1304"/>
                  <a:gd name="T88" fmla="*/ 624 w 2155"/>
                  <a:gd name="T89" fmla="*/ 227 h 1304"/>
                  <a:gd name="T90" fmla="*/ 624 w 2155"/>
                  <a:gd name="T91" fmla="*/ 170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155" h="1304">
                    <a:moveTo>
                      <a:pt x="624" y="170"/>
                    </a:moveTo>
                    <a:lnTo>
                      <a:pt x="511" y="0"/>
                    </a:lnTo>
                    <a:lnTo>
                      <a:pt x="426" y="0"/>
                    </a:lnTo>
                    <a:lnTo>
                      <a:pt x="397" y="28"/>
                    </a:lnTo>
                    <a:lnTo>
                      <a:pt x="341" y="0"/>
                    </a:lnTo>
                    <a:lnTo>
                      <a:pt x="170" y="283"/>
                    </a:lnTo>
                    <a:lnTo>
                      <a:pt x="85" y="283"/>
                    </a:lnTo>
                    <a:lnTo>
                      <a:pt x="57" y="368"/>
                    </a:lnTo>
                    <a:lnTo>
                      <a:pt x="256" y="482"/>
                    </a:lnTo>
                    <a:lnTo>
                      <a:pt x="227" y="510"/>
                    </a:lnTo>
                    <a:lnTo>
                      <a:pt x="114" y="482"/>
                    </a:lnTo>
                    <a:lnTo>
                      <a:pt x="85" y="510"/>
                    </a:lnTo>
                    <a:lnTo>
                      <a:pt x="114" y="623"/>
                    </a:lnTo>
                    <a:lnTo>
                      <a:pt x="227" y="623"/>
                    </a:lnTo>
                    <a:lnTo>
                      <a:pt x="170" y="680"/>
                    </a:lnTo>
                    <a:lnTo>
                      <a:pt x="199" y="680"/>
                    </a:lnTo>
                    <a:lnTo>
                      <a:pt x="199" y="765"/>
                    </a:lnTo>
                    <a:lnTo>
                      <a:pt x="227" y="822"/>
                    </a:lnTo>
                    <a:lnTo>
                      <a:pt x="57" y="964"/>
                    </a:lnTo>
                    <a:lnTo>
                      <a:pt x="0" y="1105"/>
                    </a:lnTo>
                    <a:lnTo>
                      <a:pt x="57" y="1190"/>
                    </a:lnTo>
                    <a:lnTo>
                      <a:pt x="114" y="1105"/>
                    </a:lnTo>
                    <a:lnTo>
                      <a:pt x="227" y="1134"/>
                    </a:lnTo>
                    <a:lnTo>
                      <a:pt x="312" y="1134"/>
                    </a:lnTo>
                    <a:lnTo>
                      <a:pt x="397" y="1134"/>
                    </a:lnTo>
                    <a:lnTo>
                      <a:pt x="454" y="1162"/>
                    </a:lnTo>
                    <a:lnTo>
                      <a:pt x="482" y="1162"/>
                    </a:lnTo>
                    <a:lnTo>
                      <a:pt x="567" y="1105"/>
                    </a:lnTo>
                    <a:lnTo>
                      <a:pt x="624" y="1276"/>
                    </a:lnTo>
                    <a:lnTo>
                      <a:pt x="709" y="1304"/>
                    </a:lnTo>
                    <a:lnTo>
                      <a:pt x="737" y="1304"/>
                    </a:lnTo>
                    <a:lnTo>
                      <a:pt x="794" y="1134"/>
                    </a:lnTo>
                    <a:lnTo>
                      <a:pt x="822" y="1077"/>
                    </a:lnTo>
                    <a:lnTo>
                      <a:pt x="936" y="1049"/>
                    </a:lnTo>
                    <a:lnTo>
                      <a:pt x="936" y="992"/>
                    </a:lnTo>
                    <a:lnTo>
                      <a:pt x="879" y="964"/>
                    </a:lnTo>
                    <a:lnTo>
                      <a:pt x="851" y="907"/>
                    </a:lnTo>
                    <a:lnTo>
                      <a:pt x="879" y="850"/>
                    </a:lnTo>
                    <a:lnTo>
                      <a:pt x="851" y="737"/>
                    </a:lnTo>
                    <a:lnTo>
                      <a:pt x="908" y="737"/>
                    </a:lnTo>
                    <a:lnTo>
                      <a:pt x="908" y="623"/>
                    </a:lnTo>
                    <a:lnTo>
                      <a:pt x="993" y="680"/>
                    </a:lnTo>
                    <a:lnTo>
                      <a:pt x="993" y="623"/>
                    </a:lnTo>
                    <a:lnTo>
                      <a:pt x="1163" y="538"/>
                    </a:lnTo>
                    <a:lnTo>
                      <a:pt x="1248" y="538"/>
                    </a:lnTo>
                    <a:lnTo>
                      <a:pt x="1361" y="482"/>
                    </a:lnTo>
                    <a:lnTo>
                      <a:pt x="1418" y="567"/>
                    </a:lnTo>
                    <a:lnTo>
                      <a:pt x="1446" y="538"/>
                    </a:lnTo>
                    <a:lnTo>
                      <a:pt x="1503" y="567"/>
                    </a:lnTo>
                    <a:lnTo>
                      <a:pt x="1531" y="623"/>
                    </a:lnTo>
                    <a:lnTo>
                      <a:pt x="1588" y="623"/>
                    </a:lnTo>
                    <a:lnTo>
                      <a:pt x="1616" y="652"/>
                    </a:lnTo>
                    <a:lnTo>
                      <a:pt x="1588" y="737"/>
                    </a:lnTo>
                    <a:lnTo>
                      <a:pt x="1645" y="794"/>
                    </a:lnTo>
                    <a:lnTo>
                      <a:pt x="1786" y="822"/>
                    </a:lnTo>
                    <a:lnTo>
                      <a:pt x="1843" y="794"/>
                    </a:lnTo>
                    <a:lnTo>
                      <a:pt x="1843" y="737"/>
                    </a:lnTo>
                    <a:lnTo>
                      <a:pt x="1900" y="737"/>
                    </a:lnTo>
                    <a:lnTo>
                      <a:pt x="1985" y="765"/>
                    </a:lnTo>
                    <a:lnTo>
                      <a:pt x="2098" y="680"/>
                    </a:lnTo>
                    <a:lnTo>
                      <a:pt x="2098" y="623"/>
                    </a:lnTo>
                    <a:lnTo>
                      <a:pt x="2042" y="538"/>
                    </a:lnTo>
                    <a:lnTo>
                      <a:pt x="2098" y="425"/>
                    </a:lnTo>
                    <a:lnTo>
                      <a:pt x="2155" y="397"/>
                    </a:lnTo>
                    <a:lnTo>
                      <a:pt x="2127" y="283"/>
                    </a:lnTo>
                    <a:lnTo>
                      <a:pt x="2155" y="255"/>
                    </a:lnTo>
                    <a:lnTo>
                      <a:pt x="2070" y="170"/>
                    </a:lnTo>
                    <a:lnTo>
                      <a:pt x="1956" y="113"/>
                    </a:lnTo>
                    <a:lnTo>
                      <a:pt x="1815" y="113"/>
                    </a:lnTo>
                    <a:lnTo>
                      <a:pt x="1758" y="85"/>
                    </a:lnTo>
                    <a:lnTo>
                      <a:pt x="1701" y="142"/>
                    </a:lnTo>
                    <a:lnTo>
                      <a:pt x="1673" y="56"/>
                    </a:lnTo>
                    <a:lnTo>
                      <a:pt x="1645" y="56"/>
                    </a:lnTo>
                    <a:lnTo>
                      <a:pt x="1645" y="113"/>
                    </a:lnTo>
                    <a:lnTo>
                      <a:pt x="1588" y="142"/>
                    </a:lnTo>
                    <a:lnTo>
                      <a:pt x="1446" y="113"/>
                    </a:lnTo>
                    <a:lnTo>
                      <a:pt x="1304" y="170"/>
                    </a:lnTo>
                    <a:lnTo>
                      <a:pt x="1191" y="142"/>
                    </a:lnTo>
                    <a:lnTo>
                      <a:pt x="1163" y="28"/>
                    </a:lnTo>
                    <a:lnTo>
                      <a:pt x="1106" y="0"/>
                    </a:lnTo>
                    <a:lnTo>
                      <a:pt x="1049" y="113"/>
                    </a:lnTo>
                    <a:lnTo>
                      <a:pt x="1021" y="113"/>
                    </a:lnTo>
                    <a:lnTo>
                      <a:pt x="936" y="198"/>
                    </a:lnTo>
                    <a:lnTo>
                      <a:pt x="851" y="198"/>
                    </a:lnTo>
                    <a:lnTo>
                      <a:pt x="794" y="255"/>
                    </a:lnTo>
                    <a:lnTo>
                      <a:pt x="737" y="227"/>
                    </a:lnTo>
                    <a:lnTo>
                      <a:pt x="737" y="312"/>
                    </a:lnTo>
                    <a:lnTo>
                      <a:pt x="709" y="340"/>
                    </a:lnTo>
                    <a:lnTo>
                      <a:pt x="624" y="283"/>
                    </a:lnTo>
                    <a:lnTo>
                      <a:pt x="624" y="227"/>
                    </a:lnTo>
                    <a:lnTo>
                      <a:pt x="596" y="227"/>
                    </a:lnTo>
                    <a:lnTo>
                      <a:pt x="624" y="17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2" name="Freeform 263">
                <a:extLst>
                  <a:ext uri="{FF2B5EF4-FFF2-40B4-BE49-F238E27FC236}">
                    <a16:creationId xmlns:a16="http://schemas.microsoft.com/office/drawing/2014/main" id="{594F1DA6-0A5D-4540-A032-A31DF665C5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3" y="5251"/>
                <a:ext cx="114" cy="170"/>
              </a:xfrm>
              <a:custGeom>
                <a:avLst/>
                <a:gdLst>
                  <a:gd name="T0" fmla="*/ 85 w 114"/>
                  <a:gd name="T1" fmla="*/ 28 h 170"/>
                  <a:gd name="T2" fmla="*/ 0 w 114"/>
                  <a:gd name="T3" fmla="*/ 0 h 170"/>
                  <a:gd name="T4" fmla="*/ 0 w 114"/>
                  <a:gd name="T5" fmla="*/ 57 h 170"/>
                  <a:gd name="T6" fmla="*/ 29 w 114"/>
                  <a:gd name="T7" fmla="*/ 170 h 170"/>
                  <a:gd name="T8" fmla="*/ 114 w 114"/>
                  <a:gd name="T9" fmla="*/ 170 h 170"/>
                  <a:gd name="T10" fmla="*/ 85 w 114"/>
                  <a:gd name="T11" fmla="*/ 113 h 170"/>
                  <a:gd name="T12" fmla="*/ 85 w 114"/>
                  <a:gd name="T13" fmla="*/ 2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170">
                    <a:moveTo>
                      <a:pt x="85" y="28"/>
                    </a:moveTo>
                    <a:lnTo>
                      <a:pt x="0" y="0"/>
                    </a:lnTo>
                    <a:lnTo>
                      <a:pt x="0" y="57"/>
                    </a:lnTo>
                    <a:lnTo>
                      <a:pt x="29" y="170"/>
                    </a:lnTo>
                    <a:lnTo>
                      <a:pt x="114" y="170"/>
                    </a:lnTo>
                    <a:lnTo>
                      <a:pt x="85" y="113"/>
                    </a:lnTo>
                    <a:lnTo>
                      <a:pt x="85" y="28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3" name="Freeform 264">
                <a:extLst>
                  <a:ext uri="{FF2B5EF4-FFF2-40B4-BE49-F238E27FC236}">
                    <a16:creationId xmlns:a16="http://schemas.microsoft.com/office/drawing/2014/main" id="{21BE072E-1F17-471B-8238-683F6F5C96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2" y="4599"/>
                <a:ext cx="538" cy="765"/>
              </a:xfrm>
              <a:custGeom>
                <a:avLst/>
                <a:gdLst>
                  <a:gd name="T0" fmla="*/ 85 w 538"/>
                  <a:gd name="T1" fmla="*/ 624 h 765"/>
                  <a:gd name="T2" fmla="*/ 113 w 538"/>
                  <a:gd name="T3" fmla="*/ 652 h 765"/>
                  <a:gd name="T4" fmla="*/ 170 w 538"/>
                  <a:gd name="T5" fmla="*/ 539 h 765"/>
                  <a:gd name="T6" fmla="*/ 198 w 538"/>
                  <a:gd name="T7" fmla="*/ 454 h 765"/>
                  <a:gd name="T8" fmla="*/ 56 w 538"/>
                  <a:gd name="T9" fmla="*/ 425 h 765"/>
                  <a:gd name="T10" fmla="*/ 0 w 538"/>
                  <a:gd name="T11" fmla="*/ 340 h 765"/>
                  <a:gd name="T12" fmla="*/ 56 w 538"/>
                  <a:gd name="T13" fmla="*/ 255 h 765"/>
                  <a:gd name="T14" fmla="*/ 113 w 538"/>
                  <a:gd name="T15" fmla="*/ 283 h 765"/>
                  <a:gd name="T16" fmla="*/ 170 w 538"/>
                  <a:gd name="T17" fmla="*/ 255 h 765"/>
                  <a:gd name="T18" fmla="*/ 198 w 538"/>
                  <a:gd name="T19" fmla="*/ 170 h 765"/>
                  <a:gd name="T20" fmla="*/ 226 w 538"/>
                  <a:gd name="T21" fmla="*/ 113 h 765"/>
                  <a:gd name="T22" fmla="*/ 368 w 538"/>
                  <a:gd name="T23" fmla="*/ 28 h 765"/>
                  <a:gd name="T24" fmla="*/ 368 w 538"/>
                  <a:gd name="T25" fmla="*/ 57 h 765"/>
                  <a:gd name="T26" fmla="*/ 453 w 538"/>
                  <a:gd name="T27" fmla="*/ 28 h 765"/>
                  <a:gd name="T28" fmla="*/ 482 w 538"/>
                  <a:gd name="T29" fmla="*/ 28 h 765"/>
                  <a:gd name="T30" fmla="*/ 538 w 538"/>
                  <a:gd name="T31" fmla="*/ 0 h 765"/>
                  <a:gd name="T32" fmla="*/ 368 w 538"/>
                  <a:gd name="T33" fmla="*/ 397 h 765"/>
                  <a:gd name="T34" fmla="*/ 311 w 538"/>
                  <a:gd name="T35" fmla="*/ 454 h 765"/>
                  <a:gd name="T36" fmla="*/ 368 w 538"/>
                  <a:gd name="T37" fmla="*/ 510 h 765"/>
                  <a:gd name="T38" fmla="*/ 198 w 538"/>
                  <a:gd name="T39" fmla="*/ 737 h 765"/>
                  <a:gd name="T40" fmla="*/ 141 w 538"/>
                  <a:gd name="T41" fmla="*/ 737 h 765"/>
                  <a:gd name="T42" fmla="*/ 85 w 538"/>
                  <a:gd name="T43" fmla="*/ 765 h 765"/>
                  <a:gd name="T44" fmla="*/ 56 w 538"/>
                  <a:gd name="T45" fmla="*/ 652 h 765"/>
                  <a:gd name="T46" fmla="*/ 85 w 538"/>
                  <a:gd name="T47" fmla="*/ 624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38" h="765">
                    <a:moveTo>
                      <a:pt x="85" y="624"/>
                    </a:moveTo>
                    <a:lnTo>
                      <a:pt x="113" y="652"/>
                    </a:lnTo>
                    <a:lnTo>
                      <a:pt x="170" y="539"/>
                    </a:lnTo>
                    <a:lnTo>
                      <a:pt x="198" y="454"/>
                    </a:lnTo>
                    <a:lnTo>
                      <a:pt x="56" y="425"/>
                    </a:lnTo>
                    <a:lnTo>
                      <a:pt x="0" y="340"/>
                    </a:lnTo>
                    <a:lnTo>
                      <a:pt x="56" y="255"/>
                    </a:lnTo>
                    <a:lnTo>
                      <a:pt x="113" y="283"/>
                    </a:lnTo>
                    <a:lnTo>
                      <a:pt x="170" y="255"/>
                    </a:lnTo>
                    <a:lnTo>
                      <a:pt x="198" y="170"/>
                    </a:lnTo>
                    <a:lnTo>
                      <a:pt x="226" y="113"/>
                    </a:lnTo>
                    <a:lnTo>
                      <a:pt x="368" y="28"/>
                    </a:lnTo>
                    <a:lnTo>
                      <a:pt x="368" y="57"/>
                    </a:lnTo>
                    <a:lnTo>
                      <a:pt x="453" y="28"/>
                    </a:lnTo>
                    <a:lnTo>
                      <a:pt x="482" y="28"/>
                    </a:lnTo>
                    <a:lnTo>
                      <a:pt x="538" y="0"/>
                    </a:lnTo>
                    <a:lnTo>
                      <a:pt x="368" y="397"/>
                    </a:lnTo>
                    <a:lnTo>
                      <a:pt x="311" y="454"/>
                    </a:lnTo>
                    <a:lnTo>
                      <a:pt x="368" y="510"/>
                    </a:lnTo>
                    <a:lnTo>
                      <a:pt x="198" y="737"/>
                    </a:lnTo>
                    <a:lnTo>
                      <a:pt x="141" y="737"/>
                    </a:lnTo>
                    <a:lnTo>
                      <a:pt x="85" y="765"/>
                    </a:lnTo>
                    <a:lnTo>
                      <a:pt x="56" y="652"/>
                    </a:lnTo>
                    <a:lnTo>
                      <a:pt x="85" y="624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" name="Freeform 267">
                <a:extLst>
                  <a:ext uri="{FF2B5EF4-FFF2-40B4-BE49-F238E27FC236}">
                    <a16:creationId xmlns:a16="http://schemas.microsoft.com/office/drawing/2014/main" id="{03F343F8-F278-4A40-B95E-F7E2B3FDA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" y="4486"/>
                <a:ext cx="1814" cy="2012"/>
              </a:xfrm>
              <a:custGeom>
                <a:avLst/>
                <a:gdLst>
                  <a:gd name="T0" fmla="*/ 1758 w 1814"/>
                  <a:gd name="T1" fmla="*/ 368 h 2012"/>
                  <a:gd name="T2" fmla="*/ 1644 w 1814"/>
                  <a:gd name="T3" fmla="*/ 368 h 2012"/>
                  <a:gd name="T4" fmla="*/ 1644 w 1814"/>
                  <a:gd name="T5" fmla="*/ 538 h 2012"/>
                  <a:gd name="T6" fmla="*/ 1701 w 1814"/>
                  <a:gd name="T7" fmla="*/ 765 h 2012"/>
                  <a:gd name="T8" fmla="*/ 1644 w 1814"/>
                  <a:gd name="T9" fmla="*/ 680 h 2012"/>
                  <a:gd name="T10" fmla="*/ 1417 w 1814"/>
                  <a:gd name="T11" fmla="*/ 793 h 2012"/>
                  <a:gd name="T12" fmla="*/ 1276 w 1814"/>
                  <a:gd name="T13" fmla="*/ 737 h 2012"/>
                  <a:gd name="T14" fmla="*/ 1162 w 1814"/>
                  <a:gd name="T15" fmla="*/ 822 h 2012"/>
                  <a:gd name="T16" fmla="*/ 1134 w 1814"/>
                  <a:gd name="T17" fmla="*/ 708 h 2012"/>
                  <a:gd name="T18" fmla="*/ 1077 w 1814"/>
                  <a:gd name="T19" fmla="*/ 680 h 2012"/>
                  <a:gd name="T20" fmla="*/ 1021 w 1814"/>
                  <a:gd name="T21" fmla="*/ 793 h 2012"/>
                  <a:gd name="T22" fmla="*/ 1077 w 1814"/>
                  <a:gd name="T23" fmla="*/ 935 h 2012"/>
                  <a:gd name="T24" fmla="*/ 1049 w 1814"/>
                  <a:gd name="T25" fmla="*/ 1105 h 2012"/>
                  <a:gd name="T26" fmla="*/ 850 w 1814"/>
                  <a:gd name="T27" fmla="*/ 1190 h 2012"/>
                  <a:gd name="T28" fmla="*/ 737 w 1814"/>
                  <a:gd name="T29" fmla="*/ 1275 h 2012"/>
                  <a:gd name="T30" fmla="*/ 879 w 1814"/>
                  <a:gd name="T31" fmla="*/ 1304 h 2012"/>
                  <a:gd name="T32" fmla="*/ 737 w 1814"/>
                  <a:gd name="T33" fmla="*/ 1332 h 2012"/>
                  <a:gd name="T34" fmla="*/ 624 w 1814"/>
                  <a:gd name="T35" fmla="*/ 1502 h 2012"/>
                  <a:gd name="T36" fmla="*/ 595 w 1814"/>
                  <a:gd name="T37" fmla="*/ 1559 h 2012"/>
                  <a:gd name="T38" fmla="*/ 539 w 1814"/>
                  <a:gd name="T39" fmla="*/ 1644 h 2012"/>
                  <a:gd name="T40" fmla="*/ 482 w 1814"/>
                  <a:gd name="T41" fmla="*/ 1644 h 2012"/>
                  <a:gd name="T42" fmla="*/ 482 w 1814"/>
                  <a:gd name="T43" fmla="*/ 1701 h 2012"/>
                  <a:gd name="T44" fmla="*/ 283 w 1814"/>
                  <a:gd name="T45" fmla="*/ 1701 h 2012"/>
                  <a:gd name="T46" fmla="*/ 369 w 1814"/>
                  <a:gd name="T47" fmla="*/ 1984 h 2012"/>
                  <a:gd name="T48" fmla="*/ 283 w 1814"/>
                  <a:gd name="T49" fmla="*/ 1927 h 2012"/>
                  <a:gd name="T50" fmla="*/ 198 w 1814"/>
                  <a:gd name="T51" fmla="*/ 1956 h 2012"/>
                  <a:gd name="T52" fmla="*/ 198 w 1814"/>
                  <a:gd name="T53" fmla="*/ 1814 h 2012"/>
                  <a:gd name="T54" fmla="*/ 113 w 1814"/>
                  <a:gd name="T55" fmla="*/ 1814 h 2012"/>
                  <a:gd name="T56" fmla="*/ 170 w 1814"/>
                  <a:gd name="T57" fmla="*/ 1701 h 2012"/>
                  <a:gd name="T58" fmla="*/ 198 w 1814"/>
                  <a:gd name="T59" fmla="*/ 1559 h 2012"/>
                  <a:gd name="T60" fmla="*/ 85 w 1814"/>
                  <a:gd name="T61" fmla="*/ 1559 h 2012"/>
                  <a:gd name="T62" fmla="*/ 0 w 1814"/>
                  <a:gd name="T63" fmla="*/ 1559 h 2012"/>
                  <a:gd name="T64" fmla="*/ 198 w 1814"/>
                  <a:gd name="T65" fmla="*/ 1332 h 2012"/>
                  <a:gd name="T66" fmla="*/ 340 w 1814"/>
                  <a:gd name="T67" fmla="*/ 1304 h 2012"/>
                  <a:gd name="T68" fmla="*/ 482 w 1814"/>
                  <a:gd name="T69" fmla="*/ 1275 h 2012"/>
                  <a:gd name="T70" fmla="*/ 312 w 1814"/>
                  <a:gd name="T71" fmla="*/ 1247 h 2012"/>
                  <a:gd name="T72" fmla="*/ 142 w 1814"/>
                  <a:gd name="T73" fmla="*/ 1275 h 2012"/>
                  <a:gd name="T74" fmla="*/ 142 w 1814"/>
                  <a:gd name="T75" fmla="*/ 1190 h 2012"/>
                  <a:gd name="T76" fmla="*/ 28 w 1814"/>
                  <a:gd name="T77" fmla="*/ 963 h 2012"/>
                  <a:gd name="T78" fmla="*/ 85 w 1814"/>
                  <a:gd name="T79" fmla="*/ 822 h 2012"/>
                  <a:gd name="T80" fmla="*/ 170 w 1814"/>
                  <a:gd name="T81" fmla="*/ 623 h 2012"/>
                  <a:gd name="T82" fmla="*/ 312 w 1814"/>
                  <a:gd name="T83" fmla="*/ 623 h 2012"/>
                  <a:gd name="T84" fmla="*/ 454 w 1814"/>
                  <a:gd name="T85" fmla="*/ 567 h 2012"/>
                  <a:gd name="T86" fmla="*/ 567 w 1814"/>
                  <a:gd name="T87" fmla="*/ 510 h 2012"/>
                  <a:gd name="T88" fmla="*/ 567 w 1814"/>
                  <a:gd name="T89" fmla="*/ 368 h 2012"/>
                  <a:gd name="T90" fmla="*/ 680 w 1814"/>
                  <a:gd name="T91" fmla="*/ 170 h 2012"/>
                  <a:gd name="T92" fmla="*/ 652 w 1814"/>
                  <a:gd name="T93" fmla="*/ 56 h 2012"/>
                  <a:gd name="T94" fmla="*/ 964 w 1814"/>
                  <a:gd name="T95" fmla="*/ 56 h 2012"/>
                  <a:gd name="T96" fmla="*/ 964 w 1814"/>
                  <a:gd name="T97" fmla="*/ 311 h 2012"/>
                  <a:gd name="T98" fmla="*/ 1021 w 1814"/>
                  <a:gd name="T99" fmla="*/ 425 h 2012"/>
                  <a:gd name="T100" fmla="*/ 1021 w 1814"/>
                  <a:gd name="T101" fmla="*/ 510 h 2012"/>
                  <a:gd name="T102" fmla="*/ 1247 w 1814"/>
                  <a:gd name="T103" fmla="*/ 368 h 2012"/>
                  <a:gd name="T104" fmla="*/ 1474 w 1814"/>
                  <a:gd name="T105" fmla="*/ 170 h 2012"/>
                  <a:gd name="T106" fmla="*/ 1673 w 1814"/>
                  <a:gd name="T107" fmla="*/ 113 h 2012"/>
                  <a:gd name="T108" fmla="*/ 1814 w 1814"/>
                  <a:gd name="T109" fmla="*/ 198 h 20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14" h="2012">
                    <a:moveTo>
                      <a:pt x="1814" y="226"/>
                    </a:moveTo>
                    <a:lnTo>
                      <a:pt x="1758" y="368"/>
                    </a:lnTo>
                    <a:lnTo>
                      <a:pt x="1701" y="396"/>
                    </a:lnTo>
                    <a:lnTo>
                      <a:pt x="1644" y="368"/>
                    </a:lnTo>
                    <a:lnTo>
                      <a:pt x="1588" y="453"/>
                    </a:lnTo>
                    <a:lnTo>
                      <a:pt x="1644" y="538"/>
                    </a:lnTo>
                    <a:lnTo>
                      <a:pt x="1786" y="567"/>
                    </a:lnTo>
                    <a:lnTo>
                      <a:pt x="1701" y="765"/>
                    </a:lnTo>
                    <a:lnTo>
                      <a:pt x="1673" y="737"/>
                    </a:lnTo>
                    <a:lnTo>
                      <a:pt x="1644" y="680"/>
                    </a:lnTo>
                    <a:lnTo>
                      <a:pt x="1559" y="765"/>
                    </a:lnTo>
                    <a:lnTo>
                      <a:pt x="1417" y="793"/>
                    </a:lnTo>
                    <a:lnTo>
                      <a:pt x="1332" y="737"/>
                    </a:lnTo>
                    <a:lnTo>
                      <a:pt x="1276" y="737"/>
                    </a:lnTo>
                    <a:lnTo>
                      <a:pt x="1247" y="822"/>
                    </a:lnTo>
                    <a:lnTo>
                      <a:pt x="1162" y="822"/>
                    </a:lnTo>
                    <a:lnTo>
                      <a:pt x="1219" y="708"/>
                    </a:lnTo>
                    <a:lnTo>
                      <a:pt x="1134" y="708"/>
                    </a:lnTo>
                    <a:lnTo>
                      <a:pt x="1077" y="623"/>
                    </a:lnTo>
                    <a:lnTo>
                      <a:pt x="1077" y="680"/>
                    </a:lnTo>
                    <a:lnTo>
                      <a:pt x="992" y="737"/>
                    </a:lnTo>
                    <a:lnTo>
                      <a:pt x="1021" y="793"/>
                    </a:lnTo>
                    <a:lnTo>
                      <a:pt x="1077" y="822"/>
                    </a:lnTo>
                    <a:lnTo>
                      <a:pt x="1077" y="935"/>
                    </a:lnTo>
                    <a:lnTo>
                      <a:pt x="1049" y="1020"/>
                    </a:lnTo>
                    <a:lnTo>
                      <a:pt x="1049" y="1105"/>
                    </a:lnTo>
                    <a:lnTo>
                      <a:pt x="907" y="1219"/>
                    </a:lnTo>
                    <a:lnTo>
                      <a:pt x="850" y="1190"/>
                    </a:lnTo>
                    <a:lnTo>
                      <a:pt x="879" y="1077"/>
                    </a:lnTo>
                    <a:lnTo>
                      <a:pt x="737" y="1275"/>
                    </a:lnTo>
                    <a:lnTo>
                      <a:pt x="850" y="1275"/>
                    </a:lnTo>
                    <a:lnTo>
                      <a:pt x="879" y="1304"/>
                    </a:lnTo>
                    <a:lnTo>
                      <a:pt x="822" y="1360"/>
                    </a:lnTo>
                    <a:lnTo>
                      <a:pt x="737" y="1332"/>
                    </a:lnTo>
                    <a:lnTo>
                      <a:pt x="624" y="1445"/>
                    </a:lnTo>
                    <a:lnTo>
                      <a:pt x="624" y="1502"/>
                    </a:lnTo>
                    <a:lnTo>
                      <a:pt x="539" y="1530"/>
                    </a:lnTo>
                    <a:lnTo>
                      <a:pt x="595" y="1559"/>
                    </a:lnTo>
                    <a:lnTo>
                      <a:pt x="595" y="1616"/>
                    </a:lnTo>
                    <a:lnTo>
                      <a:pt x="539" y="1644"/>
                    </a:lnTo>
                    <a:lnTo>
                      <a:pt x="482" y="1559"/>
                    </a:lnTo>
                    <a:lnTo>
                      <a:pt x="482" y="1644"/>
                    </a:lnTo>
                    <a:lnTo>
                      <a:pt x="454" y="1644"/>
                    </a:lnTo>
                    <a:lnTo>
                      <a:pt x="482" y="1701"/>
                    </a:lnTo>
                    <a:lnTo>
                      <a:pt x="369" y="1786"/>
                    </a:lnTo>
                    <a:lnTo>
                      <a:pt x="283" y="1701"/>
                    </a:lnTo>
                    <a:lnTo>
                      <a:pt x="283" y="1814"/>
                    </a:lnTo>
                    <a:lnTo>
                      <a:pt x="369" y="1984"/>
                    </a:lnTo>
                    <a:lnTo>
                      <a:pt x="340" y="2012"/>
                    </a:lnTo>
                    <a:lnTo>
                      <a:pt x="283" y="1927"/>
                    </a:lnTo>
                    <a:lnTo>
                      <a:pt x="255" y="1984"/>
                    </a:lnTo>
                    <a:lnTo>
                      <a:pt x="198" y="1956"/>
                    </a:lnTo>
                    <a:lnTo>
                      <a:pt x="227" y="1871"/>
                    </a:lnTo>
                    <a:lnTo>
                      <a:pt x="198" y="1814"/>
                    </a:lnTo>
                    <a:lnTo>
                      <a:pt x="142" y="1842"/>
                    </a:lnTo>
                    <a:lnTo>
                      <a:pt x="113" y="1814"/>
                    </a:lnTo>
                    <a:lnTo>
                      <a:pt x="142" y="1672"/>
                    </a:lnTo>
                    <a:lnTo>
                      <a:pt x="170" y="1701"/>
                    </a:lnTo>
                    <a:lnTo>
                      <a:pt x="198" y="1672"/>
                    </a:lnTo>
                    <a:lnTo>
                      <a:pt x="198" y="1559"/>
                    </a:lnTo>
                    <a:lnTo>
                      <a:pt x="113" y="1587"/>
                    </a:lnTo>
                    <a:lnTo>
                      <a:pt x="85" y="1559"/>
                    </a:lnTo>
                    <a:lnTo>
                      <a:pt x="57" y="1587"/>
                    </a:lnTo>
                    <a:lnTo>
                      <a:pt x="0" y="1559"/>
                    </a:lnTo>
                    <a:lnTo>
                      <a:pt x="85" y="1360"/>
                    </a:lnTo>
                    <a:lnTo>
                      <a:pt x="198" y="1332"/>
                    </a:lnTo>
                    <a:lnTo>
                      <a:pt x="198" y="1275"/>
                    </a:lnTo>
                    <a:lnTo>
                      <a:pt x="340" y="1304"/>
                    </a:lnTo>
                    <a:lnTo>
                      <a:pt x="369" y="1360"/>
                    </a:lnTo>
                    <a:lnTo>
                      <a:pt x="482" y="1275"/>
                    </a:lnTo>
                    <a:lnTo>
                      <a:pt x="340" y="1219"/>
                    </a:lnTo>
                    <a:lnTo>
                      <a:pt x="312" y="1247"/>
                    </a:lnTo>
                    <a:lnTo>
                      <a:pt x="227" y="1219"/>
                    </a:lnTo>
                    <a:lnTo>
                      <a:pt x="142" y="1275"/>
                    </a:lnTo>
                    <a:lnTo>
                      <a:pt x="113" y="1247"/>
                    </a:lnTo>
                    <a:lnTo>
                      <a:pt x="142" y="1190"/>
                    </a:lnTo>
                    <a:lnTo>
                      <a:pt x="85" y="1162"/>
                    </a:lnTo>
                    <a:lnTo>
                      <a:pt x="28" y="963"/>
                    </a:lnTo>
                    <a:lnTo>
                      <a:pt x="113" y="907"/>
                    </a:lnTo>
                    <a:lnTo>
                      <a:pt x="85" y="822"/>
                    </a:lnTo>
                    <a:lnTo>
                      <a:pt x="142" y="765"/>
                    </a:lnTo>
                    <a:lnTo>
                      <a:pt x="170" y="623"/>
                    </a:lnTo>
                    <a:lnTo>
                      <a:pt x="227" y="567"/>
                    </a:lnTo>
                    <a:lnTo>
                      <a:pt x="312" y="623"/>
                    </a:lnTo>
                    <a:lnTo>
                      <a:pt x="397" y="567"/>
                    </a:lnTo>
                    <a:lnTo>
                      <a:pt x="454" y="567"/>
                    </a:lnTo>
                    <a:lnTo>
                      <a:pt x="567" y="623"/>
                    </a:lnTo>
                    <a:lnTo>
                      <a:pt x="567" y="510"/>
                    </a:lnTo>
                    <a:lnTo>
                      <a:pt x="510" y="482"/>
                    </a:lnTo>
                    <a:lnTo>
                      <a:pt x="567" y="368"/>
                    </a:lnTo>
                    <a:lnTo>
                      <a:pt x="680" y="311"/>
                    </a:lnTo>
                    <a:lnTo>
                      <a:pt x="680" y="170"/>
                    </a:lnTo>
                    <a:lnTo>
                      <a:pt x="709" y="113"/>
                    </a:lnTo>
                    <a:lnTo>
                      <a:pt x="652" y="56"/>
                    </a:lnTo>
                    <a:lnTo>
                      <a:pt x="822" y="0"/>
                    </a:lnTo>
                    <a:lnTo>
                      <a:pt x="964" y="56"/>
                    </a:lnTo>
                    <a:lnTo>
                      <a:pt x="1021" y="255"/>
                    </a:lnTo>
                    <a:lnTo>
                      <a:pt x="964" y="311"/>
                    </a:lnTo>
                    <a:lnTo>
                      <a:pt x="1021" y="368"/>
                    </a:lnTo>
                    <a:lnTo>
                      <a:pt x="1021" y="425"/>
                    </a:lnTo>
                    <a:lnTo>
                      <a:pt x="992" y="482"/>
                    </a:lnTo>
                    <a:lnTo>
                      <a:pt x="1021" y="510"/>
                    </a:lnTo>
                    <a:lnTo>
                      <a:pt x="1191" y="453"/>
                    </a:lnTo>
                    <a:lnTo>
                      <a:pt x="1247" y="368"/>
                    </a:lnTo>
                    <a:lnTo>
                      <a:pt x="1417" y="283"/>
                    </a:lnTo>
                    <a:lnTo>
                      <a:pt x="1474" y="170"/>
                    </a:lnTo>
                    <a:lnTo>
                      <a:pt x="1559" y="170"/>
                    </a:lnTo>
                    <a:lnTo>
                      <a:pt x="1673" y="113"/>
                    </a:lnTo>
                    <a:lnTo>
                      <a:pt x="1786" y="198"/>
                    </a:lnTo>
                    <a:lnTo>
                      <a:pt x="1814" y="198"/>
                    </a:lnTo>
                    <a:lnTo>
                      <a:pt x="1814" y="226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" name="Freeform 268">
                <a:extLst>
                  <a:ext uri="{FF2B5EF4-FFF2-40B4-BE49-F238E27FC236}">
                    <a16:creationId xmlns:a16="http://schemas.microsoft.com/office/drawing/2014/main" id="{4EB6EEF2-F95A-42EA-8AE6-1FF5AC92B4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" y="5903"/>
                <a:ext cx="85" cy="85"/>
              </a:xfrm>
              <a:custGeom>
                <a:avLst/>
                <a:gdLst>
                  <a:gd name="T0" fmla="*/ 85 w 85"/>
                  <a:gd name="T1" fmla="*/ 28 h 85"/>
                  <a:gd name="T2" fmla="*/ 28 w 85"/>
                  <a:gd name="T3" fmla="*/ 85 h 85"/>
                  <a:gd name="T4" fmla="*/ 0 w 85"/>
                  <a:gd name="T5" fmla="*/ 28 h 85"/>
                  <a:gd name="T6" fmla="*/ 28 w 85"/>
                  <a:gd name="T7" fmla="*/ 0 h 85"/>
                  <a:gd name="T8" fmla="*/ 85 w 85"/>
                  <a:gd name="T9" fmla="*/ 28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85">
                    <a:moveTo>
                      <a:pt x="85" y="28"/>
                    </a:moveTo>
                    <a:lnTo>
                      <a:pt x="28" y="85"/>
                    </a:lnTo>
                    <a:lnTo>
                      <a:pt x="0" y="28"/>
                    </a:lnTo>
                    <a:lnTo>
                      <a:pt x="28" y="0"/>
                    </a:lnTo>
                    <a:lnTo>
                      <a:pt x="85" y="28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6" name="Freeform 269">
                <a:extLst>
                  <a:ext uri="{FF2B5EF4-FFF2-40B4-BE49-F238E27FC236}">
                    <a16:creationId xmlns:a16="http://schemas.microsoft.com/office/drawing/2014/main" id="{32339EBD-B2FC-40E8-AA8D-157D99EE2B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0" y="5506"/>
                <a:ext cx="312" cy="227"/>
              </a:xfrm>
              <a:custGeom>
                <a:avLst/>
                <a:gdLst>
                  <a:gd name="T0" fmla="*/ 227 w 312"/>
                  <a:gd name="T1" fmla="*/ 0 h 227"/>
                  <a:gd name="T2" fmla="*/ 142 w 312"/>
                  <a:gd name="T3" fmla="*/ 57 h 227"/>
                  <a:gd name="T4" fmla="*/ 113 w 312"/>
                  <a:gd name="T5" fmla="*/ 170 h 227"/>
                  <a:gd name="T6" fmla="*/ 0 w 312"/>
                  <a:gd name="T7" fmla="*/ 227 h 227"/>
                  <a:gd name="T8" fmla="*/ 113 w 312"/>
                  <a:gd name="T9" fmla="*/ 227 h 227"/>
                  <a:gd name="T10" fmla="*/ 255 w 312"/>
                  <a:gd name="T11" fmla="*/ 142 h 227"/>
                  <a:gd name="T12" fmla="*/ 312 w 312"/>
                  <a:gd name="T13" fmla="*/ 29 h 227"/>
                  <a:gd name="T14" fmla="*/ 227 w 312"/>
                  <a:gd name="T1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2" h="227">
                    <a:moveTo>
                      <a:pt x="227" y="0"/>
                    </a:moveTo>
                    <a:lnTo>
                      <a:pt x="142" y="57"/>
                    </a:lnTo>
                    <a:lnTo>
                      <a:pt x="113" y="17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255" y="142"/>
                    </a:lnTo>
                    <a:lnTo>
                      <a:pt x="312" y="29"/>
                    </a:lnTo>
                    <a:lnTo>
                      <a:pt x="227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7" name="Freeform 270">
                <a:extLst>
                  <a:ext uri="{FF2B5EF4-FFF2-40B4-BE49-F238E27FC236}">
                    <a16:creationId xmlns:a16="http://schemas.microsoft.com/office/drawing/2014/main" id="{7CE162EB-C9E0-48E8-9AC0-2E0241BC0B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1" y="5421"/>
                <a:ext cx="199" cy="142"/>
              </a:xfrm>
              <a:custGeom>
                <a:avLst/>
                <a:gdLst>
                  <a:gd name="T0" fmla="*/ 86 w 199"/>
                  <a:gd name="T1" fmla="*/ 0 h 142"/>
                  <a:gd name="T2" fmla="*/ 0 w 199"/>
                  <a:gd name="T3" fmla="*/ 28 h 142"/>
                  <a:gd name="T4" fmla="*/ 29 w 199"/>
                  <a:gd name="T5" fmla="*/ 85 h 142"/>
                  <a:gd name="T6" fmla="*/ 86 w 199"/>
                  <a:gd name="T7" fmla="*/ 85 h 142"/>
                  <a:gd name="T8" fmla="*/ 57 w 199"/>
                  <a:gd name="T9" fmla="*/ 114 h 142"/>
                  <a:gd name="T10" fmla="*/ 86 w 199"/>
                  <a:gd name="T11" fmla="*/ 142 h 142"/>
                  <a:gd name="T12" fmla="*/ 199 w 199"/>
                  <a:gd name="T13" fmla="*/ 57 h 142"/>
                  <a:gd name="T14" fmla="*/ 86 w 199"/>
                  <a:gd name="T15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9" h="142">
                    <a:moveTo>
                      <a:pt x="86" y="0"/>
                    </a:moveTo>
                    <a:lnTo>
                      <a:pt x="0" y="28"/>
                    </a:lnTo>
                    <a:lnTo>
                      <a:pt x="29" y="85"/>
                    </a:lnTo>
                    <a:lnTo>
                      <a:pt x="86" y="85"/>
                    </a:lnTo>
                    <a:lnTo>
                      <a:pt x="57" y="114"/>
                    </a:lnTo>
                    <a:lnTo>
                      <a:pt x="86" y="142"/>
                    </a:lnTo>
                    <a:lnTo>
                      <a:pt x="199" y="57"/>
                    </a:lnTo>
                    <a:lnTo>
                      <a:pt x="86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8" name="Freeform 271">
                <a:extLst>
                  <a:ext uri="{FF2B5EF4-FFF2-40B4-BE49-F238E27FC236}">
                    <a16:creationId xmlns:a16="http://schemas.microsoft.com/office/drawing/2014/main" id="{D4CB54F4-C195-40CE-A872-A5CF1566BD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" y="4542"/>
                <a:ext cx="511" cy="567"/>
              </a:xfrm>
              <a:custGeom>
                <a:avLst/>
                <a:gdLst>
                  <a:gd name="T0" fmla="*/ 29 w 511"/>
                  <a:gd name="T1" fmla="*/ 511 h 567"/>
                  <a:gd name="T2" fmla="*/ 114 w 511"/>
                  <a:gd name="T3" fmla="*/ 567 h 567"/>
                  <a:gd name="T4" fmla="*/ 199 w 511"/>
                  <a:gd name="T5" fmla="*/ 511 h 567"/>
                  <a:gd name="T6" fmla="*/ 256 w 511"/>
                  <a:gd name="T7" fmla="*/ 511 h 567"/>
                  <a:gd name="T8" fmla="*/ 369 w 511"/>
                  <a:gd name="T9" fmla="*/ 567 h 567"/>
                  <a:gd name="T10" fmla="*/ 369 w 511"/>
                  <a:gd name="T11" fmla="*/ 454 h 567"/>
                  <a:gd name="T12" fmla="*/ 312 w 511"/>
                  <a:gd name="T13" fmla="*/ 426 h 567"/>
                  <a:gd name="T14" fmla="*/ 369 w 511"/>
                  <a:gd name="T15" fmla="*/ 312 h 567"/>
                  <a:gd name="T16" fmla="*/ 482 w 511"/>
                  <a:gd name="T17" fmla="*/ 255 h 567"/>
                  <a:gd name="T18" fmla="*/ 482 w 511"/>
                  <a:gd name="T19" fmla="*/ 114 h 567"/>
                  <a:gd name="T20" fmla="*/ 511 w 511"/>
                  <a:gd name="T21" fmla="*/ 57 h 567"/>
                  <a:gd name="T22" fmla="*/ 454 w 511"/>
                  <a:gd name="T23" fmla="*/ 0 h 567"/>
                  <a:gd name="T24" fmla="*/ 397 w 511"/>
                  <a:gd name="T25" fmla="*/ 0 h 567"/>
                  <a:gd name="T26" fmla="*/ 171 w 511"/>
                  <a:gd name="T27" fmla="*/ 142 h 567"/>
                  <a:gd name="T28" fmla="*/ 114 w 511"/>
                  <a:gd name="T29" fmla="*/ 85 h 567"/>
                  <a:gd name="T30" fmla="*/ 142 w 511"/>
                  <a:gd name="T31" fmla="*/ 29 h 567"/>
                  <a:gd name="T32" fmla="*/ 85 w 511"/>
                  <a:gd name="T33" fmla="*/ 29 h 567"/>
                  <a:gd name="T34" fmla="*/ 0 w 511"/>
                  <a:gd name="T35" fmla="*/ 57 h 567"/>
                  <a:gd name="T36" fmla="*/ 142 w 511"/>
                  <a:gd name="T37" fmla="*/ 227 h 567"/>
                  <a:gd name="T38" fmla="*/ 114 w 511"/>
                  <a:gd name="T39" fmla="*/ 397 h 567"/>
                  <a:gd name="T40" fmla="*/ 29 w 511"/>
                  <a:gd name="T41" fmla="*/ 511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11" h="567">
                    <a:moveTo>
                      <a:pt x="29" y="511"/>
                    </a:moveTo>
                    <a:lnTo>
                      <a:pt x="114" y="567"/>
                    </a:lnTo>
                    <a:lnTo>
                      <a:pt x="199" y="511"/>
                    </a:lnTo>
                    <a:lnTo>
                      <a:pt x="256" y="511"/>
                    </a:lnTo>
                    <a:lnTo>
                      <a:pt x="369" y="567"/>
                    </a:lnTo>
                    <a:lnTo>
                      <a:pt x="369" y="454"/>
                    </a:lnTo>
                    <a:lnTo>
                      <a:pt x="312" y="426"/>
                    </a:lnTo>
                    <a:lnTo>
                      <a:pt x="369" y="312"/>
                    </a:lnTo>
                    <a:lnTo>
                      <a:pt x="482" y="255"/>
                    </a:lnTo>
                    <a:lnTo>
                      <a:pt x="482" y="114"/>
                    </a:lnTo>
                    <a:lnTo>
                      <a:pt x="511" y="57"/>
                    </a:lnTo>
                    <a:lnTo>
                      <a:pt x="454" y="0"/>
                    </a:lnTo>
                    <a:lnTo>
                      <a:pt x="397" y="0"/>
                    </a:lnTo>
                    <a:lnTo>
                      <a:pt x="171" y="142"/>
                    </a:lnTo>
                    <a:lnTo>
                      <a:pt x="114" y="85"/>
                    </a:lnTo>
                    <a:lnTo>
                      <a:pt x="142" y="29"/>
                    </a:lnTo>
                    <a:lnTo>
                      <a:pt x="85" y="29"/>
                    </a:lnTo>
                    <a:lnTo>
                      <a:pt x="0" y="57"/>
                    </a:lnTo>
                    <a:lnTo>
                      <a:pt x="142" y="227"/>
                    </a:lnTo>
                    <a:lnTo>
                      <a:pt x="114" y="397"/>
                    </a:lnTo>
                    <a:lnTo>
                      <a:pt x="29" y="511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9" name="Freeform 272">
                <a:extLst>
                  <a:ext uri="{FF2B5EF4-FFF2-40B4-BE49-F238E27FC236}">
                    <a16:creationId xmlns:a16="http://schemas.microsoft.com/office/drawing/2014/main" id="{390E65A6-F2F8-4683-90CF-C4F20FF197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0" y="3834"/>
                <a:ext cx="1701" cy="737"/>
              </a:xfrm>
              <a:custGeom>
                <a:avLst/>
                <a:gdLst>
                  <a:gd name="T0" fmla="*/ 1701 w 1701"/>
                  <a:gd name="T1" fmla="*/ 425 h 737"/>
                  <a:gd name="T2" fmla="*/ 1701 w 1701"/>
                  <a:gd name="T3" fmla="*/ 283 h 737"/>
                  <a:gd name="T4" fmla="*/ 1644 w 1701"/>
                  <a:gd name="T5" fmla="*/ 85 h 737"/>
                  <a:gd name="T6" fmla="*/ 1588 w 1701"/>
                  <a:gd name="T7" fmla="*/ 85 h 737"/>
                  <a:gd name="T8" fmla="*/ 1559 w 1701"/>
                  <a:gd name="T9" fmla="*/ 28 h 737"/>
                  <a:gd name="T10" fmla="*/ 1503 w 1701"/>
                  <a:gd name="T11" fmla="*/ 113 h 737"/>
                  <a:gd name="T12" fmla="*/ 1417 w 1701"/>
                  <a:gd name="T13" fmla="*/ 0 h 737"/>
                  <a:gd name="T14" fmla="*/ 1389 w 1701"/>
                  <a:gd name="T15" fmla="*/ 28 h 737"/>
                  <a:gd name="T16" fmla="*/ 1361 w 1701"/>
                  <a:gd name="T17" fmla="*/ 28 h 737"/>
                  <a:gd name="T18" fmla="*/ 1332 w 1701"/>
                  <a:gd name="T19" fmla="*/ 28 h 737"/>
                  <a:gd name="T20" fmla="*/ 1247 w 1701"/>
                  <a:gd name="T21" fmla="*/ 113 h 737"/>
                  <a:gd name="T22" fmla="*/ 1191 w 1701"/>
                  <a:gd name="T23" fmla="*/ 85 h 737"/>
                  <a:gd name="T24" fmla="*/ 1134 w 1701"/>
                  <a:gd name="T25" fmla="*/ 85 h 737"/>
                  <a:gd name="T26" fmla="*/ 1106 w 1701"/>
                  <a:gd name="T27" fmla="*/ 56 h 737"/>
                  <a:gd name="T28" fmla="*/ 1077 w 1701"/>
                  <a:gd name="T29" fmla="*/ 85 h 737"/>
                  <a:gd name="T30" fmla="*/ 992 w 1701"/>
                  <a:gd name="T31" fmla="*/ 56 h 737"/>
                  <a:gd name="T32" fmla="*/ 907 w 1701"/>
                  <a:gd name="T33" fmla="*/ 141 h 737"/>
                  <a:gd name="T34" fmla="*/ 851 w 1701"/>
                  <a:gd name="T35" fmla="*/ 141 h 737"/>
                  <a:gd name="T36" fmla="*/ 794 w 1701"/>
                  <a:gd name="T37" fmla="*/ 113 h 737"/>
                  <a:gd name="T38" fmla="*/ 539 w 1701"/>
                  <a:gd name="T39" fmla="*/ 198 h 737"/>
                  <a:gd name="T40" fmla="*/ 482 w 1701"/>
                  <a:gd name="T41" fmla="*/ 170 h 737"/>
                  <a:gd name="T42" fmla="*/ 284 w 1701"/>
                  <a:gd name="T43" fmla="*/ 283 h 737"/>
                  <a:gd name="T44" fmla="*/ 227 w 1701"/>
                  <a:gd name="T45" fmla="*/ 283 h 737"/>
                  <a:gd name="T46" fmla="*/ 0 w 1701"/>
                  <a:gd name="T47" fmla="*/ 481 h 737"/>
                  <a:gd name="T48" fmla="*/ 0 w 1701"/>
                  <a:gd name="T49" fmla="*/ 538 h 737"/>
                  <a:gd name="T50" fmla="*/ 85 w 1701"/>
                  <a:gd name="T51" fmla="*/ 481 h 737"/>
                  <a:gd name="T52" fmla="*/ 142 w 1701"/>
                  <a:gd name="T53" fmla="*/ 510 h 737"/>
                  <a:gd name="T54" fmla="*/ 85 w 1701"/>
                  <a:gd name="T55" fmla="*/ 680 h 737"/>
                  <a:gd name="T56" fmla="*/ 170 w 1701"/>
                  <a:gd name="T57" fmla="*/ 737 h 737"/>
                  <a:gd name="T58" fmla="*/ 198 w 1701"/>
                  <a:gd name="T59" fmla="*/ 680 h 737"/>
                  <a:gd name="T60" fmla="*/ 284 w 1701"/>
                  <a:gd name="T61" fmla="*/ 680 h 737"/>
                  <a:gd name="T62" fmla="*/ 284 w 1701"/>
                  <a:gd name="T63" fmla="*/ 453 h 737"/>
                  <a:gd name="T64" fmla="*/ 369 w 1701"/>
                  <a:gd name="T65" fmla="*/ 425 h 737"/>
                  <a:gd name="T66" fmla="*/ 369 w 1701"/>
                  <a:gd name="T67" fmla="*/ 368 h 737"/>
                  <a:gd name="T68" fmla="*/ 624 w 1701"/>
                  <a:gd name="T69" fmla="*/ 311 h 737"/>
                  <a:gd name="T70" fmla="*/ 709 w 1701"/>
                  <a:gd name="T71" fmla="*/ 283 h 737"/>
                  <a:gd name="T72" fmla="*/ 879 w 1701"/>
                  <a:gd name="T73" fmla="*/ 311 h 737"/>
                  <a:gd name="T74" fmla="*/ 992 w 1701"/>
                  <a:gd name="T75" fmla="*/ 255 h 737"/>
                  <a:gd name="T76" fmla="*/ 1162 w 1701"/>
                  <a:gd name="T77" fmla="*/ 198 h 737"/>
                  <a:gd name="T78" fmla="*/ 1191 w 1701"/>
                  <a:gd name="T79" fmla="*/ 255 h 737"/>
                  <a:gd name="T80" fmla="*/ 1162 w 1701"/>
                  <a:gd name="T81" fmla="*/ 283 h 737"/>
                  <a:gd name="T82" fmla="*/ 1162 w 1701"/>
                  <a:gd name="T83" fmla="*/ 340 h 737"/>
                  <a:gd name="T84" fmla="*/ 1077 w 1701"/>
                  <a:gd name="T85" fmla="*/ 283 h 737"/>
                  <a:gd name="T86" fmla="*/ 1049 w 1701"/>
                  <a:gd name="T87" fmla="*/ 311 h 737"/>
                  <a:gd name="T88" fmla="*/ 1332 w 1701"/>
                  <a:gd name="T89" fmla="*/ 510 h 737"/>
                  <a:gd name="T90" fmla="*/ 1389 w 1701"/>
                  <a:gd name="T91" fmla="*/ 510 h 737"/>
                  <a:gd name="T92" fmla="*/ 1417 w 1701"/>
                  <a:gd name="T93" fmla="*/ 538 h 737"/>
                  <a:gd name="T94" fmla="*/ 1389 w 1701"/>
                  <a:gd name="T95" fmla="*/ 538 h 737"/>
                  <a:gd name="T96" fmla="*/ 1446 w 1701"/>
                  <a:gd name="T97" fmla="*/ 623 h 737"/>
                  <a:gd name="T98" fmla="*/ 1503 w 1701"/>
                  <a:gd name="T99" fmla="*/ 623 h 737"/>
                  <a:gd name="T100" fmla="*/ 1531 w 1701"/>
                  <a:gd name="T101" fmla="*/ 623 h 737"/>
                  <a:gd name="T102" fmla="*/ 1616 w 1701"/>
                  <a:gd name="T103" fmla="*/ 538 h 737"/>
                  <a:gd name="T104" fmla="*/ 1644 w 1701"/>
                  <a:gd name="T105" fmla="*/ 538 h 737"/>
                  <a:gd name="T106" fmla="*/ 1701 w 1701"/>
                  <a:gd name="T107" fmla="*/ 425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701" h="737">
                    <a:moveTo>
                      <a:pt x="1701" y="425"/>
                    </a:moveTo>
                    <a:lnTo>
                      <a:pt x="1701" y="283"/>
                    </a:lnTo>
                    <a:lnTo>
                      <a:pt x="1644" y="85"/>
                    </a:lnTo>
                    <a:lnTo>
                      <a:pt x="1588" y="85"/>
                    </a:lnTo>
                    <a:lnTo>
                      <a:pt x="1559" y="28"/>
                    </a:lnTo>
                    <a:lnTo>
                      <a:pt x="1503" y="113"/>
                    </a:lnTo>
                    <a:lnTo>
                      <a:pt x="1417" y="0"/>
                    </a:lnTo>
                    <a:lnTo>
                      <a:pt x="1389" y="28"/>
                    </a:lnTo>
                    <a:lnTo>
                      <a:pt x="1361" y="28"/>
                    </a:lnTo>
                    <a:lnTo>
                      <a:pt x="1332" y="28"/>
                    </a:lnTo>
                    <a:lnTo>
                      <a:pt x="1247" y="113"/>
                    </a:lnTo>
                    <a:lnTo>
                      <a:pt x="1191" y="85"/>
                    </a:lnTo>
                    <a:lnTo>
                      <a:pt x="1134" y="85"/>
                    </a:lnTo>
                    <a:lnTo>
                      <a:pt x="1106" y="56"/>
                    </a:lnTo>
                    <a:lnTo>
                      <a:pt x="1077" y="85"/>
                    </a:lnTo>
                    <a:lnTo>
                      <a:pt x="992" y="56"/>
                    </a:lnTo>
                    <a:lnTo>
                      <a:pt x="907" y="141"/>
                    </a:lnTo>
                    <a:lnTo>
                      <a:pt x="851" y="141"/>
                    </a:lnTo>
                    <a:lnTo>
                      <a:pt x="794" y="113"/>
                    </a:lnTo>
                    <a:lnTo>
                      <a:pt x="539" y="198"/>
                    </a:lnTo>
                    <a:lnTo>
                      <a:pt x="482" y="170"/>
                    </a:lnTo>
                    <a:lnTo>
                      <a:pt x="284" y="283"/>
                    </a:lnTo>
                    <a:lnTo>
                      <a:pt x="227" y="283"/>
                    </a:lnTo>
                    <a:lnTo>
                      <a:pt x="0" y="481"/>
                    </a:lnTo>
                    <a:lnTo>
                      <a:pt x="0" y="538"/>
                    </a:lnTo>
                    <a:lnTo>
                      <a:pt x="85" y="481"/>
                    </a:lnTo>
                    <a:lnTo>
                      <a:pt x="142" y="510"/>
                    </a:lnTo>
                    <a:lnTo>
                      <a:pt x="85" y="680"/>
                    </a:lnTo>
                    <a:lnTo>
                      <a:pt x="170" y="737"/>
                    </a:lnTo>
                    <a:lnTo>
                      <a:pt x="198" y="680"/>
                    </a:lnTo>
                    <a:lnTo>
                      <a:pt x="284" y="680"/>
                    </a:lnTo>
                    <a:lnTo>
                      <a:pt x="284" y="453"/>
                    </a:lnTo>
                    <a:lnTo>
                      <a:pt x="369" y="425"/>
                    </a:lnTo>
                    <a:lnTo>
                      <a:pt x="369" y="368"/>
                    </a:lnTo>
                    <a:lnTo>
                      <a:pt x="624" y="311"/>
                    </a:lnTo>
                    <a:lnTo>
                      <a:pt x="709" y="283"/>
                    </a:lnTo>
                    <a:lnTo>
                      <a:pt x="879" y="311"/>
                    </a:lnTo>
                    <a:lnTo>
                      <a:pt x="992" y="255"/>
                    </a:lnTo>
                    <a:lnTo>
                      <a:pt x="1162" y="198"/>
                    </a:lnTo>
                    <a:lnTo>
                      <a:pt x="1191" y="255"/>
                    </a:lnTo>
                    <a:lnTo>
                      <a:pt x="1162" y="283"/>
                    </a:lnTo>
                    <a:lnTo>
                      <a:pt x="1162" y="340"/>
                    </a:lnTo>
                    <a:lnTo>
                      <a:pt x="1077" y="283"/>
                    </a:lnTo>
                    <a:lnTo>
                      <a:pt x="1049" y="311"/>
                    </a:lnTo>
                    <a:lnTo>
                      <a:pt x="1332" y="510"/>
                    </a:lnTo>
                    <a:lnTo>
                      <a:pt x="1389" y="510"/>
                    </a:lnTo>
                    <a:lnTo>
                      <a:pt x="1417" y="538"/>
                    </a:lnTo>
                    <a:lnTo>
                      <a:pt x="1389" y="538"/>
                    </a:lnTo>
                    <a:lnTo>
                      <a:pt x="1446" y="623"/>
                    </a:lnTo>
                    <a:lnTo>
                      <a:pt x="1503" y="623"/>
                    </a:lnTo>
                    <a:lnTo>
                      <a:pt x="1531" y="623"/>
                    </a:lnTo>
                    <a:lnTo>
                      <a:pt x="1616" y="538"/>
                    </a:lnTo>
                    <a:lnTo>
                      <a:pt x="1644" y="538"/>
                    </a:lnTo>
                    <a:lnTo>
                      <a:pt x="1701" y="425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0" name="Freeform 273">
                <a:extLst>
                  <a:ext uri="{FF2B5EF4-FFF2-40B4-BE49-F238E27FC236}">
                    <a16:creationId xmlns:a16="http://schemas.microsoft.com/office/drawing/2014/main" id="{92AE4BF0-BFDE-408A-868D-4FD8FDFEAF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2" y="3663"/>
                <a:ext cx="935" cy="369"/>
              </a:xfrm>
              <a:custGeom>
                <a:avLst/>
                <a:gdLst>
                  <a:gd name="T0" fmla="*/ 0 w 935"/>
                  <a:gd name="T1" fmla="*/ 341 h 369"/>
                  <a:gd name="T2" fmla="*/ 57 w 935"/>
                  <a:gd name="T3" fmla="*/ 369 h 369"/>
                  <a:gd name="T4" fmla="*/ 312 w 935"/>
                  <a:gd name="T5" fmla="*/ 284 h 369"/>
                  <a:gd name="T6" fmla="*/ 369 w 935"/>
                  <a:gd name="T7" fmla="*/ 312 h 369"/>
                  <a:gd name="T8" fmla="*/ 425 w 935"/>
                  <a:gd name="T9" fmla="*/ 312 h 369"/>
                  <a:gd name="T10" fmla="*/ 510 w 935"/>
                  <a:gd name="T11" fmla="*/ 227 h 369"/>
                  <a:gd name="T12" fmla="*/ 595 w 935"/>
                  <a:gd name="T13" fmla="*/ 256 h 369"/>
                  <a:gd name="T14" fmla="*/ 624 w 935"/>
                  <a:gd name="T15" fmla="*/ 227 h 369"/>
                  <a:gd name="T16" fmla="*/ 652 w 935"/>
                  <a:gd name="T17" fmla="*/ 256 h 369"/>
                  <a:gd name="T18" fmla="*/ 709 w 935"/>
                  <a:gd name="T19" fmla="*/ 256 h 369"/>
                  <a:gd name="T20" fmla="*/ 765 w 935"/>
                  <a:gd name="T21" fmla="*/ 284 h 369"/>
                  <a:gd name="T22" fmla="*/ 850 w 935"/>
                  <a:gd name="T23" fmla="*/ 199 h 369"/>
                  <a:gd name="T24" fmla="*/ 907 w 935"/>
                  <a:gd name="T25" fmla="*/ 199 h 369"/>
                  <a:gd name="T26" fmla="*/ 935 w 935"/>
                  <a:gd name="T27" fmla="*/ 171 h 369"/>
                  <a:gd name="T28" fmla="*/ 907 w 935"/>
                  <a:gd name="T29" fmla="*/ 142 h 369"/>
                  <a:gd name="T30" fmla="*/ 822 w 935"/>
                  <a:gd name="T31" fmla="*/ 114 h 369"/>
                  <a:gd name="T32" fmla="*/ 765 w 935"/>
                  <a:gd name="T33" fmla="*/ 114 h 369"/>
                  <a:gd name="T34" fmla="*/ 737 w 935"/>
                  <a:gd name="T35" fmla="*/ 57 h 369"/>
                  <a:gd name="T36" fmla="*/ 624 w 935"/>
                  <a:gd name="T37" fmla="*/ 0 h 369"/>
                  <a:gd name="T38" fmla="*/ 567 w 935"/>
                  <a:gd name="T39" fmla="*/ 29 h 369"/>
                  <a:gd name="T40" fmla="*/ 510 w 935"/>
                  <a:gd name="T41" fmla="*/ 0 h 369"/>
                  <a:gd name="T42" fmla="*/ 283 w 935"/>
                  <a:gd name="T43" fmla="*/ 86 h 369"/>
                  <a:gd name="T44" fmla="*/ 198 w 935"/>
                  <a:gd name="T45" fmla="*/ 227 h 369"/>
                  <a:gd name="T46" fmla="*/ 0 w 935"/>
                  <a:gd name="T47" fmla="*/ 341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35" h="369">
                    <a:moveTo>
                      <a:pt x="0" y="341"/>
                    </a:moveTo>
                    <a:lnTo>
                      <a:pt x="57" y="369"/>
                    </a:lnTo>
                    <a:lnTo>
                      <a:pt x="312" y="284"/>
                    </a:lnTo>
                    <a:lnTo>
                      <a:pt x="369" y="312"/>
                    </a:lnTo>
                    <a:lnTo>
                      <a:pt x="425" y="312"/>
                    </a:lnTo>
                    <a:lnTo>
                      <a:pt x="510" y="227"/>
                    </a:lnTo>
                    <a:lnTo>
                      <a:pt x="595" y="256"/>
                    </a:lnTo>
                    <a:lnTo>
                      <a:pt x="624" y="227"/>
                    </a:lnTo>
                    <a:lnTo>
                      <a:pt x="652" y="256"/>
                    </a:lnTo>
                    <a:lnTo>
                      <a:pt x="709" y="256"/>
                    </a:lnTo>
                    <a:lnTo>
                      <a:pt x="765" y="284"/>
                    </a:lnTo>
                    <a:lnTo>
                      <a:pt x="850" y="199"/>
                    </a:lnTo>
                    <a:lnTo>
                      <a:pt x="907" y="199"/>
                    </a:lnTo>
                    <a:lnTo>
                      <a:pt x="935" y="171"/>
                    </a:lnTo>
                    <a:lnTo>
                      <a:pt x="907" y="142"/>
                    </a:lnTo>
                    <a:lnTo>
                      <a:pt x="822" y="114"/>
                    </a:lnTo>
                    <a:lnTo>
                      <a:pt x="765" y="114"/>
                    </a:lnTo>
                    <a:lnTo>
                      <a:pt x="737" y="57"/>
                    </a:lnTo>
                    <a:lnTo>
                      <a:pt x="624" y="0"/>
                    </a:lnTo>
                    <a:lnTo>
                      <a:pt x="567" y="29"/>
                    </a:lnTo>
                    <a:lnTo>
                      <a:pt x="510" y="0"/>
                    </a:lnTo>
                    <a:lnTo>
                      <a:pt x="283" y="86"/>
                    </a:lnTo>
                    <a:lnTo>
                      <a:pt x="198" y="227"/>
                    </a:lnTo>
                    <a:lnTo>
                      <a:pt x="0" y="341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1" name="Freeform 274">
                <a:extLst>
                  <a:ext uri="{FF2B5EF4-FFF2-40B4-BE49-F238E27FC236}">
                    <a16:creationId xmlns:a16="http://schemas.microsoft.com/office/drawing/2014/main" id="{F2D32F6E-99CB-47DE-BC33-95EF540581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5" y="3125"/>
                <a:ext cx="1474" cy="1389"/>
              </a:xfrm>
              <a:custGeom>
                <a:avLst/>
                <a:gdLst>
                  <a:gd name="T0" fmla="*/ 595 w 1474"/>
                  <a:gd name="T1" fmla="*/ 1389 h 1389"/>
                  <a:gd name="T2" fmla="*/ 510 w 1474"/>
                  <a:gd name="T3" fmla="*/ 1304 h 1389"/>
                  <a:gd name="T4" fmla="*/ 396 w 1474"/>
                  <a:gd name="T5" fmla="*/ 1247 h 1389"/>
                  <a:gd name="T6" fmla="*/ 255 w 1474"/>
                  <a:gd name="T7" fmla="*/ 1247 h 1389"/>
                  <a:gd name="T8" fmla="*/ 340 w 1474"/>
                  <a:gd name="T9" fmla="*/ 1105 h 1389"/>
                  <a:gd name="T10" fmla="*/ 255 w 1474"/>
                  <a:gd name="T11" fmla="*/ 964 h 1389"/>
                  <a:gd name="T12" fmla="*/ 368 w 1474"/>
                  <a:gd name="T13" fmla="*/ 907 h 1389"/>
                  <a:gd name="T14" fmla="*/ 340 w 1474"/>
                  <a:gd name="T15" fmla="*/ 879 h 1389"/>
                  <a:gd name="T16" fmla="*/ 226 w 1474"/>
                  <a:gd name="T17" fmla="*/ 879 h 1389"/>
                  <a:gd name="T18" fmla="*/ 226 w 1474"/>
                  <a:gd name="T19" fmla="*/ 850 h 1389"/>
                  <a:gd name="T20" fmla="*/ 141 w 1474"/>
                  <a:gd name="T21" fmla="*/ 850 h 1389"/>
                  <a:gd name="T22" fmla="*/ 56 w 1474"/>
                  <a:gd name="T23" fmla="*/ 794 h 1389"/>
                  <a:gd name="T24" fmla="*/ 0 w 1474"/>
                  <a:gd name="T25" fmla="*/ 737 h 1389"/>
                  <a:gd name="T26" fmla="*/ 56 w 1474"/>
                  <a:gd name="T27" fmla="*/ 680 h 1389"/>
                  <a:gd name="T28" fmla="*/ 0 w 1474"/>
                  <a:gd name="T29" fmla="*/ 652 h 1389"/>
                  <a:gd name="T30" fmla="*/ 0 w 1474"/>
                  <a:gd name="T31" fmla="*/ 425 h 1389"/>
                  <a:gd name="T32" fmla="*/ 28 w 1474"/>
                  <a:gd name="T33" fmla="*/ 368 h 1389"/>
                  <a:gd name="T34" fmla="*/ 85 w 1474"/>
                  <a:gd name="T35" fmla="*/ 368 h 1389"/>
                  <a:gd name="T36" fmla="*/ 113 w 1474"/>
                  <a:gd name="T37" fmla="*/ 312 h 1389"/>
                  <a:gd name="T38" fmla="*/ 311 w 1474"/>
                  <a:gd name="T39" fmla="*/ 227 h 1389"/>
                  <a:gd name="T40" fmla="*/ 311 w 1474"/>
                  <a:gd name="T41" fmla="*/ 198 h 1389"/>
                  <a:gd name="T42" fmla="*/ 453 w 1474"/>
                  <a:gd name="T43" fmla="*/ 85 h 1389"/>
                  <a:gd name="T44" fmla="*/ 453 w 1474"/>
                  <a:gd name="T45" fmla="*/ 142 h 1389"/>
                  <a:gd name="T46" fmla="*/ 510 w 1474"/>
                  <a:gd name="T47" fmla="*/ 170 h 1389"/>
                  <a:gd name="T48" fmla="*/ 595 w 1474"/>
                  <a:gd name="T49" fmla="*/ 142 h 1389"/>
                  <a:gd name="T50" fmla="*/ 652 w 1474"/>
                  <a:gd name="T51" fmla="*/ 198 h 1389"/>
                  <a:gd name="T52" fmla="*/ 793 w 1474"/>
                  <a:gd name="T53" fmla="*/ 142 h 1389"/>
                  <a:gd name="T54" fmla="*/ 850 w 1474"/>
                  <a:gd name="T55" fmla="*/ 170 h 1389"/>
                  <a:gd name="T56" fmla="*/ 878 w 1474"/>
                  <a:gd name="T57" fmla="*/ 142 h 1389"/>
                  <a:gd name="T58" fmla="*/ 907 w 1474"/>
                  <a:gd name="T59" fmla="*/ 170 h 1389"/>
                  <a:gd name="T60" fmla="*/ 963 w 1474"/>
                  <a:gd name="T61" fmla="*/ 113 h 1389"/>
                  <a:gd name="T62" fmla="*/ 1049 w 1474"/>
                  <a:gd name="T63" fmla="*/ 113 h 1389"/>
                  <a:gd name="T64" fmla="*/ 1077 w 1474"/>
                  <a:gd name="T65" fmla="*/ 28 h 1389"/>
                  <a:gd name="T66" fmla="*/ 1162 w 1474"/>
                  <a:gd name="T67" fmla="*/ 0 h 1389"/>
                  <a:gd name="T68" fmla="*/ 1219 w 1474"/>
                  <a:gd name="T69" fmla="*/ 85 h 1389"/>
                  <a:gd name="T70" fmla="*/ 1304 w 1474"/>
                  <a:gd name="T71" fmla="*/ 113 h 1389"/>
                  <a:gd name="T72" fmla="*/ 1332 w 1474"/>
                  <a:gd name="T73" fmla="*/ 170 h 1389"/>
                  <a:gd name="T74" fmla="*/ 1332 w 1474"/>
                  <a:gd name="T75" fmla="*/ 227 h 1389"/>
                  <a:gd name="T76" fmla="*/ 1389 w 1474"/>
                  <a:gd name="T77" fmla="*/ 312 h 1389"/>
                  <a:gd name="T78" fmla="*/ 1445 w 1474"/>
                  <a:gd name="T79" fmla="*/ 340 h 1389"/>
                  <a:gd name="T80" fmla="*/ 1474 w 1474"/>
                  <a:gd name="T81" fmla="*/ 397 h 1389"/>
                  <a:gd name="T82" fmla="*/ 1247 w 1474"/>
                  <a:gd name="T83" fmla="*/ 538 h 1389"/>
                  <a:gd name="T84" fmla="*/ 1247 w 1474"/>
                  <a:gd name="T85" fmla="*/ 737 h 1389"/>
                  <a:gd name="T86" fmla="*/ 1190 w 1474"/>
                  <a:gd name="T87" fmla="*/ 794 h 1389"/>
                  <a:gd name="T88" fmla="*/ 1105 w 1474"/>
                  <a:gd name="T89" fmla="*/ 737 h 1389"/>
                  <a:gd name="T90" fmla="*/ 1020 w 1474"/>
                  <a:gd name="T91" fmla="*/ 879 h 1389"/>
                  <a:gd name="T92" fmla="*/ 963 w 1474"/>
                  <a:gd name="T93" fmla="*/ 907 h 1389"/>
                  <a:gd name="T94" fmla="*/ 992 w 1474"/>
                  <a:gd name="T95" fmla="*/ 992 h 1389"/>
                  <a:gd name="T96" fmla="*/ 963 w 1474"/>
                  <a:gd name="T97" fmla="*/ 1049 h 1389"/>
                  <a:gd name="T98" fmla="*/ 992 w 1474"/>
                  <a:gd name="T99" fmla="*/ 1134 h 1389"/>
                  <a:gd name="T100" fmla="*/ 935 w 1474"/>
                  <a:gd name="T101" fmla="*/ 1247 h 1389"/>
                  <a:gd name="T102" fmla="*/ 708 w 1474"/>
                  <a:gd name="T103" fmla="*/ 1190 h 1389"/>
                  <a:gd name="T104" fmla="*/ 652 w 1474"/>
                  <a:gd name="T105" fmla="*/ 1304 h 1389"/>
                  <a:gd name="T106" fmla="*/ 652 w 1474"/>
                  <a:gd name="T107" fmla="*/ 1332 h 1389"/>
                  <a:gd name="T108" fmla="*/ 595 w 1474"/>
                  <a:gd name="T109" fmla="*/ 1389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74" h="1389">
                    <a:moveTo>
                      <a:pt x="595" y="1389"/>
                    </a:moveTo>
                    <a:lnTo>
                      <a:pt x="510" y="1304"/>
                    </a:lnTo>
                    <a:lnTo>
                      <a:pt x="396" y="1247"/>
                    </a:lnTo>
                    <a:lnTo>
                      <a:pt x="255" y="1247"/>
                    </a:lnTo>
                    <a:lnTo>
                      <a:pt x="340" y="1105"/>
                    </a:lnTo>
                    <a:lnTo>
                      <a:pt x="255" y="964"/>
                    </a:lnTo>
                    <a:lnTo>
                      <a:pt x="368" y="907"/>
                    </a:lnTo>
                    <a:lnTo>
                      <a:pt x="340" y="879"/>
                    </a:lnTo>
                    <a:lnTo>
                      <a:pt x="226" y="879"/>
                    </a:lnTo>
                    <a:lnTo>
                      <a:pt x="226" y="850"/>
                    </a:lnTo>
                    <a:lnTo>
                      <a:pt x="141" y="850"/>
                    </a:lnTo>
                    <a:lnTo>
                      <a:pt x="56" y="794"/>
                    </a:lnTo>
                    <a:lnTo>
                      <a:pt x="0" y="737"/>
                    </a:lnTo>
                    <a:lnTo>
                      <a:pt x="56" y="680"/>
                    </a:lnTo>
                    <a:lnTo>
                      <a:pt x="0" y="652"/>
                    </a:lnTo>
                    <a:lnTo>
                      <a:pt x="0" y="425"/>
                    </a:lnTo>
                    <a:lnTo>
                      <a:pt x="28" y="368"/>
                    </a:lnTo>
                    <a:lnTo>
                      <a:pt x="85" y="368"/>
                    </a:lnTo>
                    <a:lnTo>
                      <a:pt x="113" y="312"/>
                    </a:lnTo>
                    <a:lnTo>
                      <a:pt x="311" y="227"/>
                    </a:lnTo>
                    <a:lnTo>
                      <a:pt x="311" y="198"/>
                    </a:lnTo>
                    <a:lnTo>
                      <a:pt x="453" y="85"/>
                    </a:lnTo>
                    <a:lnTo>
                      <a:pt x="453" y="142"/>
                    </a:lnTo>
                    <a:lnTo>
                      <a:pt x="510" y="170"/>
                    </a:lnTo>
                    <a:lnTo>
                      <a:pt x="595" y="142"/>
                    </a:lnTo>
                    <a:lnTo>
                      <a:pt x="652" y="198"/>
                    </a:lnTo>
                    <a:lnTo>
                      <a:pt x="793" y="142"/>
                    </a:lnTo>
                    <a:lnTo>
                      <a:pt x="850" y="170"/>
                    </a:lnTo>
                    <a:lnTo>
                      <a:pt x="878" y="142"/>
                    </a:lnTo>
                    <a:lnTo>
                      <a:pt x="907" y="170"/>
                    </a:lnTo>
                    <a:lnTo>
                      <a:pt x="963" y="113"/>
                    </a:lnTo>
                    <a:lnTo>
                      <a:pt x="1049" y="113"/>
                    </a:lnTo>
                    <a:lnTo>
                      <a:pt x="1077" y="28"/>
                    </a:lnTo>
                    <a:lnTo>
                      <a:pt x="1162" y="0"/>
                    </a:lnTo>
                    <a:lnTo>
                      <a:pt x="1219" y="85"/>
                    </a:lnTo>
                    <a:lnTo>
                      <a:pt x="1304" y="113"/>
                    </a:lnTo>
                    <a:lnTo>
                      <a:pt x="1332" y="170"/>
                    </a:lnTo>
                    <a:lnTo>
                      <a:pt x="1332" y="227"/>
                    </a:lnTo>
                    <a:lnTo>
                      <a:pt x="1389" y="312"/>
                    </a:lnTo>
                    <a:lnTo>
                      <a:pt x="1445" y="340"/>
                    </a:lnTo>
                    <a:lnTo>
                      <a:pt x="1474" y="397"/>
                    </a:lnTo>
                    <a:lnTo>
                      <a:pt x="1247" y="538"/>
                    </a:lnTo>
                    <a:lnTo>
                      <a:pt x="1247" y="737"/>
                    </a:lnTo>
                    <a:lnTo>
                      <a:pt x="1190" y="794"/>
                    </a:lnTo>
                    <a:lnTo>
                      <a:pt x="1105" y="737"/>
                    </a:lnTo>
                    <a:lnTo>
                      <a:pt x="1020" y="879"/>
                    </a:lnTo>
                    <a:lnTo>
                      <a:pt x="963" y="907"/>
                    </a:lnTo>
                    <a:lnTo>
                      <a:pt x="992" y="992"/>
                    </a:lnTo>
                    <a:lnTo>
                      <a:pt x="963" y="1049"/>
                    </a:lnTo>
                    <a:lnTo>
                      <a:pt x="992" y="1134"/>
                    </a:lnTo>
                    <a:lnTo>
                      <a:pt x="935" y="1247"/>
                    </a:lnTo>
                    <a:lnTo>
                      <a:pt x="708" y="1190"/>
                    </a:lnTo>
                    <a:lnTo>
                      <a:pt x="652" y="1304"/>
                    </a:lnTo>
                    <a:lnTo>
                      <a:pt x="652" y="1332"/>
                    </a:lnTo>
                    <a:lnTo>
                      <a:pt x="595" y="1389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2" name="Freeform 277">
                <a:extLst>
                  <a:ext uri="{FF2B5EF4-FFF2-40B4-BE49-F238E27FC236}">
                    <a16:creationId xmlns:a16="http://schemas.microsoft.com/office/drawing/2014/main" id="{D4C99C44-3E98-4E66-95D0-DEBAC67C2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3" y="2700"/>
                <a:ext cx="993" cy="822"/>
              </a:xfrm>
              <a:custGeom>
                <a:avLst/>
                <a:gdLst>
                  <a:gd name="T0" fmla="*/ 596 w 993"/>
                  <a:gd name="T1" fmla="*/ 822 h 822"/>
                  <a:gd name="T2" fmla="*/ 567 w 993"/>
                  <a:gd name="T3" fmla="*/ 765 h 822"/>
                  <a:gd name="T4" fmla="*/ 511 w 993"/>
                  <a:gd name="T5" fmla="*/ 737 h 822"/>
                  <a:gd name="T6" fmla="*/ 454 w 993"/>
                  <a:gd name="T7" fmla="*/ 652 h 822"/>
                  <a:gd name="T8" fmla="*/ 454 w 993"/>
                  <a:gd name="T9" fmla="*/ 595 h 822"/>
                  <a:gd name="T10" fmla="*/ 426 w 993"/>
                  <a:gd name="T11" fmla="*/ 538 h 822"/>
                  <a:gd name="T12" fmla="*/ 341 w 993"/>
                  <a:gd name="T13" fmla="*/ 510 h 822"/>
                  <a:gd name="T14" fmla="*/ 284 w 993"/>
                  <a:gd name="T15" fmla="*/ 425 h 822"/>
                  <a:gd name="T16" fmla="*/ 199 w 993"/>
                  <a:gd name="T17" fmla="*/ 453 h 822"/>
                  <a:gd name="T18" fmla="*/ 171 w 993"/>
                  <a:gd name="T19" fmla="*/ 538 h 822"/>
                  <a:gd name="T20" fmla="*/ 85 w 993"/>
                  <a:gd name="T21" fmla="*/ 538 h 822"/>
                  <a:gd name="T22" fmla="*/ 57 w 993"/>
                  <a:gd name="T23" fmla="*/ 482 h 822"/>
                  <a:gd name="T24" fmla="*/ 85 w 993"/>
                  <a:gd name="T25" fmla="*/ 368 h 822"/>
                  <a:gd name="T26" fmla="*/ 29 w 993"/>
                  <a:gd name="T27" fmla="*/ 368 h 822"/>
                  <a:gd name="T28" fmla="*/ 85 w 993"/>
                  <a:gd name="T29" fmla="*/ 311 h 822"/>
                  <a:gd name="T30" fmla="*/ 0 w 993"/>
                  <a:gd name="T31" fmla="*/ 141 h 822"/>
                  <a:gd name="T32" fmla="*/ 29 w 993"/>
                  <a:gd name="T33" fmla="*/ 113 h 822"/>
                  <a:gd name="T34" fmla="*/ 227 w 993"/>
                  <a:gd name="T35" fmla="*/ 113 h 822"/>
                  <a:gd name="T36" fmla="*/ 256 w 993"/>
                  <a:gd name="T37" fmla="*/ 85 h 822"/>
                  <a:gd name="T38" fmla="*/ 369 w 993"/>
                  <a:gd name="T39" fmla="*/ 141 h 822"/>
                  <a:gd name="T40" fmla="*/ 596 w 993"/>
                  <a:gd name="T41" fmla="*/ 0 h 822"/>
                  <a:gd name="T42" fmla="*/ 681 w 993"/>
                  <a:gd name="T43" fmla="*/ 0 h 822"/>
                  <a:gd name="T44" fmla="*/ 709 w 993"/>
                  <a:gd name="T45" fmla="*/ 113 h 822"/>
                  <a:gd name="T46" fmla="*/ 766 w 993"/>
                  <a:gd name="T47" fmla="*/ 113 h 822"/>
                  <a:gd name="T48" fmla="*/ 766 w 993"/>
                  <a:gd name="T49" fmla="*/ 170 h 822"/>
                  <a:gd name="T50" fmla="*/ 851 w 993"/>
                  <a:gd name="T51" fmla="*/ 255 h 822"/>
                  <a:gd name="T52" fmla="*/ 936 w 993"/>
                  <a:gd name="T53" fmla="*/ 255 h 822"/>
                  <a:gd name="T54" fmla="*/ 993 w 993"/>
                  <a:gd name="T55" fmla="*/ 368 h 822"/>
                  <a:gd name="T56" fmla="*/ 879 w 993"/>
                  <a:gd name="T57" fmla="*/ 425 h 822"/>
                  <a:gd name="T58" fmla="*/ 794 w 993"/>
                  <a:gd name="T59" fmla="*/ 396 h 822"/>
                  <a:gd name="T60" fmla="*/ 709 w 993"/>
                  <a:gd name="T61" fmla="*/ 425 h 822"/>
                  <a:gd name="T62" fmla="*/ 709 w 993"/>
                  <a:gd name="T63" fmla="*/ 482 h 822"/>
                  <a:gd name="T64" fmla="*/ 652 w 993"/>
                  <a:gd name="T65" fmla="*/ 538 h 822"/>
                  <a:gd name="T66" fmla="*/ 652 w 993"/>
                  <a:gd name="T67" fmla="*/ 595 h 822"/>
                  <a:gd name="T68" fmla="*/ 596 w 993"/>
                  <a:gd name="T69" fmla="*/ 623 h 822"/>
                  <a:gd name="T70" fmla="*/ 652 w 993"/>
                  <a:gd name="T71" fmla="*/ 708 h 822"/>
                  <a:gd name="T72" fmla="*/ 624 w 993"/>
                  <a:gd name="T73" fmla="*/ 765 h 822"/>
                  <a:gd name="T74" fmla="*/ 652 w 993"/>
                  <a:gd name="T75" fmla="*/ 822 h 822"/>
                  <a:gd name="T76" fmla="*/ 596 w 993"/>
                  <a:gd name="T77" fmla="*/ 822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93" h="822">
                    <a:moveTo>
                      <a:pt x="596" y="822"/>
                    </a:moveTo>
                    <a:lnTo>
                      <a:pt x="567" y="765"/>
                    </a:lnTo>
                    <a:lnTo>
                      <a:pt x="511" y="737"/>
                    </a:lnTo>
                    <a:lnTo>
                      <a:pt x="454" y="652"/>
                    </a:lnTo>
                    <a:lnTo>
                      <a:pt x="454" y="595"/>
                    </a:lnTo>
                    <a:lnTo>
                      <a:pt x="426" y="538"/>
                    </a:lnTo>
                    <a:lnTo>
                      <a:pt x="341" y="510"/>
                    </a:lnTo>
                    <a:lnTo>
                      <a:pt x="284" y="425"/>
                    </a:lnTo>
                    <a:lnTo>
                      <a:pt x="199" y="453"/>
                    </a:lnTo>
                    <a:lnTo>
                      <a:pt x="171" y="538"/>
                    </a:lnTo>
                    <a:lnTo>
                      <a:pt x="85" y="538"/>
                    </a:lnTo>
                    <a:lnTo>
                      <a:pt x="57" y="482"/>
                    </a:lnTo>
                    <a:lnTo>
                      <a:pt x="85" y="368"/>
                    </a:lnTo>
                    <a:lnTo>
                      <a:pt x="29" y="368"/>
                    </a:lnTo>
                    <a:lnTo>
                      <a:pt x="85" y="311"/>
                    </a:lnTo>
                    <a:lnTo>
                      <a:pt x="0" y="141"/>
                    </a:lnTo>
                    <a:lnTo>
                      <a:pt x="29" y="113"/>
                    </a:lnTo>
                    <a:lnTo>
                      <a:pt x="227" y="113"/>
                    </a:lnTo>
                    <a:lnTo>
                      <a:pt x="256" y="85"/>
                    </a:lnTo>
                    <a:lnTo>
                      <a:pt x="369" y="141"/>
                    </a:lnTo>
                    <a:lnTo>
                      <a:pt x="596" y="0"/>
                    </a:lnTo>
                    <a:lnTo>
                      <a:pt x="681" y="0"/>
                    </a:lnTo>
                    <a:lnTo>
                      <a:pt x="709" y="113"/>
                    </a:lnTo>
                    <a:lnTo>
                      <a:pt x="766" y="113"/>
                    </a:lnTo>
                    <a:lnTo>
                      <a:pt x="766" y="170"/>
                    </a:lnTo>
                    <a:lnTo>
                      <a:pt x="851" y="255"/>
                    </a:lnTo>
                    <a:lnTo>
                      <a:pt x="936" y="255"/>
                    </a:lnTo>
                    <a:lnTo>
                      <a:pt x="993" y="368"/>
                    </a:lnTo>
                    <a:lnTo>
                      <a:pt x="879" y="425"/>
                    </a:lnTo>
                    <a:lnTo>
                      <a:pt x="794" y="396"/>
                    </a:lnTo>
                    <a:lnTo>
                      <a:pt x="709" y="425"/>
                    </a:lnTo>
                    <a:lnTo>
                      <a:pt x="709" y="482"/>
                    </a:lnTo>
                    <a:lnTo>
                      <a:pt x="652" y="538"/>
                    </a:lnTo>
                    <a:lnTo>
                      <a:pt x="652" y="595"/>
                    </a:lnTo>
                    <a:lnTo>
                      <a:pt x="596" y="623"/>
                    </a:lnTo>
                    <a:lnTo>
                      <a:pt x="652" y="708"/>
                    </a:lnTo>
                    <a:lnTo>
                      <a:pt x="624" y="765"/>
                    </a:lnTo>
                    <a:lnTo>
                      <a:pt x="652" y="822"/>
                    </a:lnTo>
                    <a:lnTo>
                      <a:pt x="596" y="822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" name="Freeform 278">
                <a:extLst>
                  <a:ext uri="{FF2B5EF4-FFF2-40B4-BE49-F238E27FC236}">
                    <a16:creationId xmlns:a16="http://schemas.microsoft.com/office/drawing/2014/main" id="{54EBFD84-BD19-41E6-A1E6-786AE99938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1" y="1990"/>
                <a:ext cx="1333" cy="850"/>
              </a:xfrm>
              <a:custGeom>
                <a:avLst/>
                <a:gdLst>
                  <a:gd name="T0" fmla="*/ 1333 w 1333"/>
                  <a:gd name="T1" fmla="*/ 709 h 850"/>
                  <a:gd name="T2" fmla="*/ 1248 w 1333"/>
                  <a:gd name="T3" fmla="*/ 709 h 850"/>
                  <a:gd name="T4" fmla="*/ 1021 w 1333"/>
                  <a:gd name="T5" fmla="*/ 850 h 850"/>
                  <a:gd name="T6" fmla="*/ 908 w 1333"/>
                  <a:gd name="T7" fmla="*/ 794 h 850"/>
                  <a:gd name="T8" fmla="*/ 879 w 1333"/>
                  <a:gd name="T9" fmla="*/ 822 h 850"/>
                  <a:gd name="T10" fmla="*/ 681 w 1333"/>
                  <a:gd name="T11" fmla="*/ 822 h 850"/>
                  <a:gd name="T12" fmla="*/ 652 w 1333"/>
                  <a:gd name="T13" fmla="*/ 850 h 850"/>
                  <a:gd name="T14" fmla="*/ 539 w 1333"/>
                  <a:gd name="T15" fmla="*/ 794 h 850"/>
                  <a:gd name="T16" fmla="*/ 454 w 1333"/>
                  <a:gd name="T17" fmla="*/ 850 h 850"/>
                  <a:gd name="T18" fmla="*/ 454 w 1333"/>
                  <a:gd name="T19" fmla="*/ 794 h 850"/>
                  <a:gd name="T20" fmla="*/ 397 w 1333"/>
                  <a:gd name="T21" fmla="*/ 737 h 850"/>
                  <a:gd name="T22" fmla="*/ 369 w 1333"/>
                  <a:gd name="T23" fmla="*/ 794 h 850"/>
                  <a:gd name="T24" fmla="*/ 341 w 1333"/>
                  <a:gd name="T25" fmla="*/ 709 h 850"/>
                  <a:gd name="T26" fmla="*/ 227 w 1333"/>
                  <a:gd name="T27" fmla="*/ 680 h 850"/>
                  <a:gd name="T28" fmla="*/ 199 w 1333"/>
                  <a:gd name="T29" fmla="*/ 737 h 850"/>
                  <a:gd name="T30" fmla="*/ 142 w 1333"/>
                  <a:gd name="T31" fmla="*/ 737 h 850"/>
                  <a:gd name="T32" fmla="*/ 85 w 1333"/>
                  <a:gd name="T33" fmla="*/ 709 h 850"/>
                  <a:gd name="T34" fmla="*/ 57 w 1333"/>
                  <a:gd name="T35" fmla="*/ 652 h 850"/>
                  <a:gd name="T36" fmla="*/ 114 w 1333"/>
                  <a:gd name="T37" fmla="*/ 624 h 850"/>
                  <a:gd name="T38" fmla="*/ 57 w 1333"/>
                  <a:gd name="T39" fmla="*/ 538 h 850"/>
                  <a:gd name="T40" fmla="*/ 114 w 1333"/>
                  <a:gd name="T41" fmla="*/ 510 h 850"/>
                  <a:gd name="T42" fmla="*/ 57 w 1333"/>
                  <a:gd name="T43" fmla="*/ 482 h 850"/>
                  <a:gd name="T44" fmla="*/ 57 w 1333"/>
                  <a:gd name="T45" fmla="*/ 425 h 850"/>
                  <a:gd name="T46" fmla="*/ 29 w 1333"/>
                  <a:gd name="T47" fmla="*/ 425 h 850"/>
                  <a:gd name="T48" fmla="*/ 0 w 1333"/>
                  <a:gd name="T49" fmla="*/ 397 h 850"/>
                  <a:gd name="T50" fmla="*/ 57 w 1333"/>
                  <a:gd name="T51" fmla="*/ 340 h 850"/>
                  <a:gd name="T52" fmla="*/ 57 w 1333"/>
                  <a:gd name="T53" fmla="*/ 255 h 850"/>
                  <a:gd name="T54" fmla="*/ 29 w 1333"/>
                  <a:gd name="T55" fmla="*/ 227 h 850"/>
                  <a:gd name="T56" fmla="*/ 114 w 1333"/>
                  <a:gd name="T57" fmla="*/ 170 h 850"/>
                  <a:gd name="T58" fmla="*/ 114 w 1333"/>
                  <a:gd name="T59" fmla="*/ 85 h 850"/>
                  <a:gd name="T60" fmla="*/ 142 w 1333"/>
                  <a:gd name="T61" fmla="*/ 113 h 850"/>
                  <a:gd name="T62" fmla="*/ 227 w 1333"/>
                  <a:gd name="T63" fmla="*/ 57 h 850"/>
                  <a:gd name="T64" fmla="*/ 284 w 1333"/>
                  <a:gd name="T65" fmla="*/ 142 h 850"/>
                  <a:gd name="T66" fmla="*/ 511 w 1333"/>
                  <a:gd name="T67" fmla="*/ 85 h 850"/>
                  <a:gd name="T68" fmla="*/ 539 w 1333"/>
                  <a:gd name="T69" fmla="*/ 28 h 850"/>
                  <a:gd name="T70" fmla="*/ 624 w 1333"/>
                  <a:gd name="T71" fmla="*/ 28 h 850"/>
                  <a:gd name="T72" fmla="*/ 652 w 1333"/>
                  <a:gd name="T73" fmla="*/ 57 h 850"/>
                  <a:gd name="T74" fmla="*/ 794 w 1333"/>
                  <a:gd name="T75" fmla="*/ 0 h 850"/>
                  <a:gd name="T76" fmla="*/ 879 w 1333"/>
                  <a:gd name="T77" fmla="*/ 28 h 850"/>
                  <a:gd name="T78" fmla="*/ 936 w 1333"/>
                  <a:gd name="T79" fmla="*/ 0 h 850"/>
                  <a:gd name="T80" fmla="*/ 964 w 1333"/>
                  <a:gd name="T81" fmla="*/ 113 h 850"/>
                  <a:gd name="T82" fmla="*/ 879 w 1333"/>
                  <a:gd name="T83" fmla="*/ 113 h 850"/>
                  <a:gd name="T84" fmla="*/ 908 w 1333"/>
                  <a:gd name="T85" fmla="*/ 170 h 850"/>
                  <a:gd name="T86" fmla="*/ 964 w 1333"/>
                  <a:gd name="T87" fmla="*/ 170 h 850"/>
                  <a:gd name="T88" fmla="*/ 1021 w 1333"/>
                  <a:gd name="T89" fmla="*/ 227 h 850"/>
                  <a:gd name="T90" fmla="*/ 1021 w 1333"/>
                  <a:gd name="T91" fmla="*/ 283 h 850"/>
                  <a:gd name="T92" fmla="*/ 1049 w 1333"/>
                  <a:gd name="T93" fmla="*/ 312 h 850"/>
                  <a:gd name="T94" fmla="*/ 1021 w 1333"/>
                  <a:gd name="T95" fmla="*/ 368 h 850"/>
                  <a:gd name="T96" fmla="*/ 1049 w 1333"/>
                  <a:gd name="T97" fmla="*/ 397 h 850"/>
                  <a:gd name="T98" fmla="*/ 1163 w 1333"/>
                  <a:gd name="T99" fmla="*/ 368 h 850"/>
                  <a:gd name="T100" fmla="*/ 1248 w 1333"/>
                  <a:gd name="T101" fmla="*/ 453 h 850"/>
                  <a:gd name="T102" fmla="*/ 1304 w 1333"/>
                  <a:gd name="T103" fmla="*/ 425 h 850"/>
                  <a:gd name="T104" fmla="*/ 1333 w 1333"/>
                  <a:gd name="T105" fmla="*/ 482 h 850"/>
                  <a:gd name="T106" fmla="*/ 1276 w 1333"/>
                  <a:gd name="T107" fmla="*/ 538 h 850"/>
                  <a:gd name="T108" fmla="*/ 1333 w 1333"/>
                  <a:gd name="T109" fmla="*/ 709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333" h="850">
                    <a:moveTo>
                      <a:pt x="1333" y="709"/>
                    </a:moveTo>
                    <a:lnTo>
                      <a:pt x="1248" y="709"/>
                    </a:lnTo>
                    <a:lnTo>
                      <a:pt x="1021" y="850"/>
                    </a:lnTo>
                    <a:lnTo>
                      <a:pt x="908" y="794"/>
                    </a:lnTo>
                    <a:lnTo>
                      <a:pt x="879" y="822"/>
                    </a:lnTo>
                    <a:lnTo>
                      <a:pt x="681" y="822"/>
                    </a:lnTo>
                    <a:lnTo>
                      <a:pt x="652" y="850"/>
                    </a:lnTo>
                    <a:lnTo>
                      <a:pt x="539" y="794"/>
                    </a:lnTo>
                    <a:lnTo>
                      <a:pt x="454" y="850"/>
                    </a:lnTo>
                    <a:lnTo>
                      <a:pt x="454" y="794"/>
                    </a:lnTo>
                    <a:lnTo>
                      <a:pt x="397" y="737"/>
                    </a:lnTo>
                    <a:lnTo>
                      <a:pt x="369" y="794"/>
                    </a:lnTo>
                    <a:lnTo>
                      <a:pt x="341" y="709"/>
                    </a:lnTo>
                    <a:lnTo>
                      <a:pt x="227" y="680"/>
                    </a:lnTo>
                    <a:lnTo>
                      <a:pt x="199" y="737"/>
                    </a:lnTo>
                    <a:lnTo>
                      <a:pt x="142" y="737"/>
                    </a:lnTo>
                    <a:lnTo>
                      <a:pt x="85" y="709"/>
                    </a:lnTo>
                    <a:lnTo>
                      <a:pt x="57" y="652"/>
                    </a:lnTo>
                    <a:lnTo>
                      <a:pt x="114" y="624"/>
                    </a:lnTo>
                    <a:lnTo>
                      <a:pt x="57" y="538"/>
                    </a:lnTo>
                    <a:lnTo>
                      <a:pt x="114" y="510"/>
                    </a:lnTo>
                    <a:lnTo>
                      <a:pt x="57" y="482"/>
                    </a:lnTo>
                    <a:lnTo>
                      <a:pt x="57" y="425"/>
                    </a:lnTo>
                    <a:lnTo>
                      <a:pt x="29" y="425"/>
                    </a:lnTo>
                    <a:lnTo>
                      <a:pt x="0" y="397"/>
                    </a:lnTo>
                    <a:lnTo>
                      <a:pt x="57" y="340"/>
                    </a:lnTo>
                    <a:lnTo>
                      <a:pt x="57" y="255"/>
                    </a:lnTo>
                    <a:lnTo>
                      <a:pt x="29" y="227"/>
                    </a:lnTo>
                    <a:lnTo>
                      <a:pt x="114" y="170"/>
                    </a:lnTo>
                    <a:lnTo>
                      <a:pt x="114" y="85"/>
                    </a:lnTo>
                    <a:lnTo>
                      <a:pt x="142" y="113"/>
                    </a:lnTo>
                    <a:lnTo>
                      <a:pt x="227" y="57"/>
                    </a:lnTo>
                    <a:lnTo>
                      <a:pt x="284" y="142"/>
                    </a:lnTo>
                    <a:lnTo>
                      <a:pt x="511" y="85"/>
                    </a:lnTo>
                    <a:lnTo>
                      <a:pt x="539" y="28"/>
                    </a:lnTo>
                    <a:lnTo>
                      <a:pt x="624" y="28"/>
                    </a:lnTo>
                    <a:lnTo>
                      <a:pt x="652" y="57"/>
                    </a:lnTo>
                    <a:lnTo>
                      <a:pt x="794" y="0"/>
                    </a:lnTo>
                    <a:lnTo>
                      <a:pt x="879" y="28"/>
                    </a:lnTo>
                    <a:lnTo>
                      <a:pt x="936" y="0"/>
                    </a:lnTo>
                    <a:lnTo>
                      <a:pt x="964" y="113"/>
                    </a:lnTo>
                    <a:lnTo>
                      <a:pt x="879" y="113"/>
                    </a:lnTo>
                    <a:lnTo>
                      <a:pt x="908" y="170"/>
                    </a:lnTo>
                    <a:lnTo>
                      <a:pt x="964" y="170"/>
                    </a:lnTo>
                    <a:lnTo>
                      <a:pt x="1021" y="227"/>
                    </a:lnTo>
                    <a:lnTo>
                      <a:pt x="1021" y="283"/>
                    </a:lnTo>
                    <a:lnTo>
                      <a:pt x="1049" y="312"/>
                    </a:lnTo>
                    <a:lnTo>
                      <a:pt x="1021" y="368"/>
                    </a:lnTo>
                    <a:lnTo>
                      <a:pt x="1049" y="397"/>
                    </a:lnTo>
                    <a:lnTo>
                      <a:pt x="1163" y="368"/>
                    </a:lnTo>
                    <a:lnTo>
                      <a:pt x="1248" y="453"/>
                    </a:lnTo>
                    <a:lnTo>
                      <a:pt x="1304" y="425"/>
                    </a:lnTo>
                    <a:lnTo>
                      <a:pt x="1333" y="482"/>
                    </a:lnTo>
                    <a:lnTo>
                      <a:pt x="1276" y="538"/>
                    </a:lnTo>
                    <a:lnTo>
                      <a:pt x="1333" y="709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4" name="Freeform 279">
                <a:extLst>
                  <a:ext uri="{FF2B5EF4-FFF2-40B4-BE49-F238E27FC236}">
                    <a16:creationId xmlns:a16="http://schemas.microsoft.com/office/drawing/2014/main" id="{62054255-447E-4702-9650-B2433DC9FE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339"/>
                <a:ext cx="935" cy="1134"/>
              </a:xfrm>
              <a:custGeom>
                <a:avLst/>
                <a:gdLst>
                  <a:gd name="T0" fmla="*/ 935 w 935"/>
                  <a:gd name="T1" fmla="*/ 397 h 1134"/>
                  <a:gd name="T2" fmla="*/ 879 w 935"/>
                  <a:gd name="T3" fmla="*/ 453 h 1134"/>
                  <a:gd name="T4" fmla="*/ 879 w 935"/>
                  <a:gd name="T5" fmla="*/ 538 h 1134"/>
                  <a:gd name="T6" fmla="*/ 822 w 935"/>
                  <a:gd name="T7" fmla="*/ 510 h 1134"/>
                  <a:gd name="T8" fmla="*/ 794 w 935"/>
                  <a:gd name="T9" fmla="*/ 567 h 1134"/>
                  <a:gd name="T10" fmla="*/ 822 w 935"/>
                  <a:gd name="T11" fmla="*/ 623 h 1134"/>
                  <a:gd name="T12" fmla="*/ 765 w 935"/>
                  <a:gd name="T13" fmla="*/ 680 h 1134"/>
                  <a:gd name="T14" fmla="*/ 709 w 935"/>
                  <a:gd name="T15" fmla="*/ 879 h 1134"/>
                  <a:gd name="T16" fmla="*/ 652 w 935"/>
                  <a:gd name="T17" fmla="*/ 879 h 1134"/>
                  <a:gd name="T18" fmla="*/ 624 w 935"/>
                  <a:gd name="T19" fmla="*/ 907 h 1134"/>
                  <a:gd name="T20" fmla="*/ 567 w 935"/>
                  <a:gd name="T21" fmla="*/ 907 h 1134"/>
                  <a:gd name="T22" fmla="*/ 482 w 935"/>
                  <a:gd name="T23" fmla="*/ 1020 h 1134"/>
                  <a:gd name="T24" fmla="*/ 425 w 935"/>
                  <a:gd name="T25" fmla="*/ 1020 h 1134"/>
                  <a:gd name="T26" fmla="*/ 425 w 935"/>
                  <a:gd name="T27" fmla="*/ 992 h 1134"/>
                  <a:gd name="T28" fmla="*/ 340 w 935"/>
                  <a:gd name="T29" fmla="*/ 992 h 1134"/>
                  <a:gd name="T30" fmla="*/ 255 w 935"/>
                  <a:gd name="T31" fmla="*/ 1105 h 1134"/>
                  <a:gd name="T32" fmla="*/ 170 w 935"/>
                  <a:gd name="T33" fmla="*/ 1134 h 1134"/>
                  <a:gd name="T34" fmla="*/ 85 w 935"/>
                  <a:gd name="T35" fmla="*/ 1077 h 1134"/>
                  <a:gd name="T36" fmla="*/ 113 w 935"/>
                  <a:gd name="T37" fmla="*/ 1020 h 1134"/>
                  <a:gd name="T38" fmla="*/ 28 w 935"/>
                  <a:gd name="T39" fmla="*/ 992 h 1134"/>
                  <a:gd name="T40" fmla="*/ 28 w 935"/>
                  <a:gd name="T41" fmla="*/ 964 h 1134"/>
                  <a:gd name="T42" fmla="*/ 57 w 935"/>
                  <a:gd name="T43" fmla="*/ 964 h 1134"/>
                  <a:gd name="T44" fmla="*/ 85 w 935"/>
                  <a:gd name="T45" fmla="*/ 964 h 1134"/>
                  <a:gd name="T46" fmla="*/ 85 w 935"/>
                  <a:gd name="T47" fmla="*/ 935 h 1134"/>
                  <a:gd name="T48" fmla="*/ 57 w 935"/>
                  <a:gd name="T49" fmla="*/ 935 h 1134"/>
                  <a:gd name="T50" fmla="*/ 85 w 935"/>
                  <a:gd name="T51" fmla="*/ 850 h 1134"/>
                  <a:gd name="T52" fmla="*/ 28 w 935"/>
                  <a:gd name="T53" fmla="*/ 822 h 1134"/>
                  <a:gd name="T54" fmla="*/ 0 w 935"/>
                  <a:gd name="T55" fmla="*/ 765 h 1134"/>
                  <a:gd name="T56" fmla="*/ 85 w 935"/>
                  <a:gd name="T57" fmla="*/ 737 h 1134"/>
                  <a:gd name="T58" fmla="*/ 85 w 935"/>
                  <a:gd name="T59" fmla="*/ 623 h 1134"/>
                  <a:gd name="T60" fmla="*/ 28 w 935"/>
                  <a:gd name="T61" fmla="*/ 623 h 1134"/>
                  <a:gd name="T62" fmla="*/ 0 w 935"/>
                  <a:gd name="T63" fmla="*/ 510 h 1134"/>
                  <a:gd name="T64" fmla="*/ 113 w 935"/>
                  <a:gd name="T65" fmla="*/ 397 h 1134"/>
                  <a:gd name="T66" fmla="*/ 85 w 935"/>
                  <a:gd name="T67" fmla="*/ 340 h 1134"/>
                  <a:gd name="T68" fmla="*/ 113 w 935"/>
                  <a:gd name="T69" fmla="*/ 312 h 1134"/>
                  <a:gd name="T70" fmla="*/ 142 w 935"/>
                  <a:gd name="T71" fmla="*/ 198 h 1134"/>
                  <a:gd name="T72" fmla="*/ 142 w 935"/>
                  <a:gd name="T73" fmla="*/ 113 h 1134"/>
                  <a:gd name="T74" fmla="*/ 227 w 935"/>
                  <a:gd name="T75" fmla="*/ 0 h 1134"/>
                  <a:gd name="T76" fmla="*/ 283 w 935"/>
                  <a:gd name="T77" fmla="*/ 56 h 1134"/>
                  <a:gd name="T78" fmla="*/ 283 w 935"/>
                  <a:gd name="T79" fmla="*/ 113 h 1134"/>
                  <a:gd name="T80" fmla="*/ 425 w 935"/>
                  <a:gd name="T81" fmla="*/ 85 h 1134"/>
                  <a:gd name="T82" fmla="*/ 624 w 935"/>
                  <a:gd name="T83" fmla="*/ 255 h 1134"/>
                  <a:gd name="T84" fmla="*/ 850 w 935"/>
                  <a:gd name="T85" fmla="*/ 340 h 1134"/>
                  <a:gd name="T86" fmla="*/ 879 w 935"/>
                  <a:gd name="T87" fmla="*/ 340 h 1134"/>
                  <a:gd name="T88" fmla="*/ 935 w 935"/>
                  <a:gd name="T89" fmla="*/ 397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35" h="1134">
                    <a:moveTo>
                      <a:pt x="935" y="397"/>
                    </a:moveTo>
                    <a:lnTo>
                      <a:pt x="879" y="453"/>
                    </a:lnTo>
                    <a:lnTo>
                      <a:pt x="879" y="538"/>
                    </a:lnTo>
                    <a:lnTo>
                      <a:pt x="822" y="510"/>
                    </a:lnTo>
                    <a:lnTo>
                      <a:pt x="794" y="567"/>
                    </a:lnTo>
                    <a:lnTo>
                      <a:pt x="822" y="623"/>
                    </a:lnTo>
                    <a:lnTo>
                      <a:pt x="765" y="680"/>
                    </a:lnTo>
                    <a:lnTo>
                      <a:pt x="709" y="879"/>
                    </a:lnTo>
                    <a:lnTo>
                      <a:pt x="652" y="879"/>
                    </a:lnTo>
                    <a:lnTo>
                      <a:pt x="624" y="907"/>
                    </a:lnTo>
                    <a:lnTo>
                      <a:pt x="567" y="907"/>
                    </a:lnTo>
                    <a:lnTo>
                      <a:pt x="482" y="1020"/>
                    </a:lnTo>
                    <a:lnTo>
                      <a:pt x="425" y="1020"/>
                    </a:lnTo>
                    <a:lnTo>
                      <a:pt x="425" y="992"/>
                    </a:lnTo>
                    <a:lnTo>
                      <a:pt x="340" y="992"/>
                    </a:lnTo>
                    <a:lnTo>
                      <a:pt x="255" y="1105"/>
                    </a:lnTo>
                    <a:lnTo>
                      <a:pt x="170" y="1134"/>
                    </a:lnTo>
                    <a:lnTo>
                      <a:pt x="85" y="1077"/>
                    </a:lnTo>
                    <a:lnTo>
                      <a:pt x="113" y="1020"/>
                    </a:lnTo>
                    <a:lnTo>
                      <a:pt x="28" y="992"/>
                    </a:lnTo>
                    <a:lnTo>
                      <a:pt x="28" y="964"/>
                    </a:lnTo>
                    <a:lnTo>
                      <a:pt x="57" y="964"/>
                    </a:lnTo>
                    <a:lnTo>
                      <a:pt x="85" y="964"/>
                    </a:lnTo>
                    <a:lnTo>
                      <a:pt x="85" y="935"/>
                    </a:lnTo>
                    <a:lnTo>
                      <a:pt x="57" y="935"/>
                    </a:lnTo>
                    <a:lnTo>
                      <a:pt x="85" y="850"/>
                    </a:lnTo>
                    <a:lnTo>
                      <a:pt x="28" y="822"/>
                    </a:lnTo>
                    <a:lnTo>
                      <a:pt x="0" y="765"/>
                    </a:lnTo>
                    <a:lnTo>
                      <a:pt x="85" y="737"/>
                    </a:lnTo>
                    <a:lnTo>
                      <a:pt x="85" y="623"/>
                    </a:lnTo>
                    <a:lnTo>
                      <a:pt x="28" y="623"/>
                    </a:lnTo>
                    <a:lnTo>
                      <a:pt x="0" y="510"/>
                    </a:lnTo>
                    <a:lnTo>
                      <a:pt x="113" y="397"/>
                    </a:lnTo>
                    <a:lnTo>
                      <a:pt x="85" y="340"/>
                    </a:lnTo>
                    <a:lnTo>
                      <a:pt x="113" y="312"/>
                    </a:lnTo>
                    <a:lnTo>
                      <a:pt x="142" y="198"/>
                    </a:lnTo>
                    <a:lnTo>
                      <a:pt x="142" y="113"/>
                    </a:lnTo>
                    <a:lnTo>
                      <a:pt x="227" y="0"/>
                    </a:lnTo>
                    <a:lnTo>
                      <a:pt x="283" y="56"/>
                    </a:lnTo>
                    <a:lnTo>
                      <a:pt x="283" y="113"/>
                    </a:lnTo>
                    <a:lnTo>
                      <a:pt x="425" y="85"/>
                    </a:lnTo>
                    <a:lnTo>
                      <a:pt x="624" y="255"/>
                    </a:lnTo>
                    <a:lnTo>
                      <a:pt x="850" y="340"/>
                    </a:lnTo>
                    <a:lnTo>
                      <a:pt x="879" y="340"/>
                    </a:lnTo>
                    <a:lnTo>
                      <a:pt x="935" y="397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5" name="Freeform 280">
                <a:extLst>
                  <a:ext uri="{FF2B5EF4-FFF2-40B4-BE49-F238E27FC236}">
                    <a16:creationId xmlns:a16="http://schemas.microsoft.com/office/drawing/2014/main" id="{2320D36A-9A9F-43ED-B68C-98A480D188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4" y="1736"/>
                <a:ext cx="1021" cy="992"/>
              </a:xfrm>
              <a:custGeom>
                <a:avLst/>
                <a:gdLst>
                  <a:gd name="T0" fmla="*/ 510 w 1021"/>
                  <a:gd name="T1" fmla="*/ 0 h 992"/>
                  <a:gd name="T2" fmla="*/ 454 w 1021"/>
                  <a:gd name="T3" fmla="*/ 56 h 992"/>
                  <a:gd name="T4" fmla="*/ 454 w 1021"/>
                  <a:gd name="T5" fmla="*/ 141 h 992"/>
                  <a:gd name="T6" fmla="*/ 397 w 1021"/>
                  <a:gd name="T7" fmla="*/ 113 h 992"/>
                  <a:gd name="T8" fmla="*/ 369 w 1021"/>
                  <a:gd name="T9" fmla="*/ 170 h 992"/>
                  <a:gd name="T10" fmla="*/ 397 w 1021"/>
                  <a:gd name="T11" fmla="*/ 226 h 992"/>
                  <a:gd name="T12" fmla="*/ 340 w 1021"/>
                  <a:gd name="T13" fmla="*/ 283 h 992"/>
                  <a:gd name="T14" fmla="*/ 284 w 1021"/>
                  <a:gd name="T15" fmla="*/ 482 h 992"/>
                  <a:gd name="T16" fmla="*/ 227 w 1021"/>
                  <a:gd name="T17" fmla="*/ 482 h 992"/>
                  <a:gd name="T18" fmla="*/ 199 w 1021"/>
                  <a:gd name="T19" fmla="*/ 510 h 992"/>
                  <a:gd name="T20" fmla="*/ 142 w 1021"/>
                  <a:gd name="T21" fmla="*/ 510 h 992"/>
                  <a:gd name="T22" fmla="*/ 57 w 1021"/>
                  <a:gd name="T23" fmla="*/ 623 h 992"/>
                  <a:gd name="T24" fmla="*/ 0 w 1021"/>
                  <a:gd name="T25" fmla="*/ 623 h 992"/>
                  <a:gd name="T26" fmla="*/ 0 w 1021"/>
                  <a:gd name="T27" fmla="*/ 850 h 992"/>
                  <a:gd name="T28" fmla="*/ 57 w 1021"/>
                  <a:gd name="T29" fmla="*/ 879 h 992"/>
                  <a:gd name="T30" fmla="*/ 85 w 1021"/>
                  <a:gd name="T31" fmla="*/ 850 h 992"/>
                  <a:gd name="T32" fmla="*/ 255 w 1021"/>
                  <a:gd name="T33" fmla="*/ 935 h 992"/>
                  <a:gd name="T34" fmla="*/ 284 w 1021"/>
                  <a:gd name="T35" fmla="*/ 935 h 992"/>
                  <a:gd name="T36" fmla="*/ 312 w 1021"/>
                  <a:gd name="T37" fmla="*/ 935 h 992"/>
                  <a:gd name="T38" fmla="*/ 312 w 1021"/>
                  <a:gd name="T39" fmla="*/ 907 h 992"/>
                  <a:gd name="T40" fmla="*/ 454 w 1021"/>
                  <a:gd name="T41" fmla="*/ 992 h 992"/>
                  <a:gd name="T42" fmla="*/ 482 w 1021"/>
                  <a:gd name="T43" fmla="*/ 850 h 992"/>
                  <a:gd name="T44" fmla="*/ 567 w 1021"/>
                  <a:gd name="T45" fmla="*/ 907 h 992"/>
                  <a:gd name="T46" fmla="*/ 567 w 1021"/>
                  <a:gd name="T47" fmla="*/ 822 h 992"/>
                  <a:gd name="T48" fmla="*/ 709 w 1021"/>
                  <a:gd name="T49" fmla="*/ 850 h 992"/>
                  <a:gd name="T50" fmla="*/ 794 w 1021"/>
                  <a:gd name="T51" fmla="*/ 793 h 992"/>
                  <a:gd name="T52" fmla="*/ 822 w 1021"/>
                  <a:gd name="T53" fmla="*/ 822 h 992"/>
                  <a:gd name="T54" fmla="*/ 879 w 1021"/>
                  <a:gd name="T55" fmla="*/ 737 h 992"/>
                  <a:gd name="T56" fmla="*/ 964 w 1021"/>
                  <a:gd name="T57" fmla="*/ 737 h 992"/>
                  <a:gd name="T58" fmla="*/ 964 w 1021"/>
                  <a:gd name="T59" fmla="*/ 680 h 992"/>
                  <a:gd name="T60" fmla="*/ 936 w 1021"/>
                  <a:gd name="T61" fmla="*/ 680 h 992"/>
                  <a:gd name="T62" fmla="*/ 907 w 1021"/>
                  <a:gd name="T63" fmla="*/ 652 h 992"/>
                  <a:gd name="T64" fmla="*/ 964 w 1021"/>
                  <a:gd name="T65" fmla="*/ 595 h 992"/>
                  <a:gd name="T66" fmla="*/ 964 w 1021"/>
                  <a:gd name="T67" fmla="*/ 510 h 992"/>
                  <a:gd name="T68" fmla="*/ 936 w 1021"/>
                  <a:gd name="T69" fmla="*/ 482 h 992"/>
                  <a:gd name="T70" fmla="*/ 1021 w 1021"/>
                  <a:gd name="T71" fmla="*/ 425 h 992"/>
                  <a:gd name="T72" fmla="*/ 1021 w 1021"/>
                  <a:gd name="T73" fmla="*/ 340 h 992"/>
                  <a:gd name="T74" fmla="*/ 992 w 1021"/>
                  <a:gd name="T75" fmla="*/ 312 h 992"/>
                  <a:gd name="T76" fmla="*/ 964 w 1021"/>
                  <a:gd name="T77" fmla="*/ 226 h 992"/>
                  <a:gd name="T78" fmla="*/ 822 w 1021"/>
                  <a:gd name="T79" fmla="*/ 198 h 992"/>
                  <a:gd name="T80" fmla="*/ 794 w 1021"/>
                  <a:gd name="T81" fmla="*/ 170 h 992"/>
                  <a:gd name="T82" fmla="*/ 737 w 1021"/>
                  <a:gd name="T83" fmla="*/ 170 h 992"/>
                  <a:gd name="T84" fmla="*/ 681 w 1021"/>
                  <a:gd name="T85" fmla="*/ 28 h 992"/>
                  <a:gd name="T86" fmla="*/ 510 w 1021"/>
                  <a:gd name="T87" fmla="*/ 0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21" h="992">
                    <a:moveTo>
                      <a:pt x="510" y="0"/>
                    </a:moveTo>
                    <a:lnTo>
                      <a:pt x="454" y="56"/>
                    </a:lnTo>
                    <a:lnTo>
                      <a:pt x="454" y="141"/>
                    </a:lnTo>
                    <a:lnTo>
                      <a:pt x="397" y="113"/>
                    </a:lnTo>
                    <a:lnTo>
                      <a:pt x="369" y="170"/>
                    </a:lnTo>
                    <a:lnTo>
                      <a:pt x="397" y="226"/>
                    </a:lnTo>
                    <a:lnTo>
                      <a:pt x="340" y="283"/>
                    </a:lnTo>
                    <a:lnTo>
                      <a:pt x="284" y="482"/>
                    </a:lnTo>
                    <a:lnTo>
                      <a:pt x="227" y="482"/>
                    </a:lnTo>
                    <a:lnTo>
                      <a:pt x="199" y="510"/>
                    </a:lnTo>
                    <a:lnTo>
                      <a:pt x="142" y="510"/>
                    </a:lnTo>
                    <a:lnTo>
                      <a:pt x="57" y="623"/>
                    </a:lnTo>
                    <a:lnTo>
                      <a:pt x="0" y="623"/>
                    </a:lnTo>
                    <a:lnTo>
                      <a:pt x="0" y="850"/>
                    </a:lnTo>
                    <a:lnTo>
                      <a:pt x="57" y="879"/>
                    </a:lnTo>
                    <a:lnTo>
                      <a:pt x="85" y="850"/>
                    </a:lnTo>
                    <a:lnTo>
                      <a:pt x="255" y="935"/>
                    </a:lnTo>
                    <a:lnTo>
                      <a:pt x="284" y="935"/>
                    </a:lnTo>
                    <a:lnTo>
                      <a:pt x="312" y="935"/>
                    </a:lnTo>
                    <a:lnTo>
                      <a:pt x="312" y="907"/>
                    </a:lnTo>
                    <a:lnTo>
                      <a:pt x="454" y="992"/>
                    </a:lnTo>
                    <a:lnTo>
                      <a:pt x="482" y="850"/>
                    </a:lnTo>
                    <a:lnTo>
                      <a:pt x="567" y="907"/>
                    </a:lnTo>
                    <a:lnTo>
                      <a:pt x="567" y="822"/>
                    </a:lnTo>
                    <a:lnTo>
                      <a:pt x="709" y="850"/>
                    </a:lnTo>
                    <a:lnTo>
                      <a:pt x="794" y="793"/>
                    </a:lnTo>
                    <a:lnTo>
                      <a:pt x="822" y="822"/>
                    </a:lnTo>
                    <a:lnTo>
                      <a:pt x="879" y="737"/>
                    </a:lnTo>
                    <a:lnTo>
                      <a:pt x="964" y="737"/>
                    </a:lnTo>
                    <a:lnTo>
                      <a:pt x="964" y="680"/>
                    </a:lnTo>
                    <a:lnTo>
                      <a:pt x="936" y="680"/>
                    </a:lnTo>
                    <a:lnTo>
                      <a:pt x="907" y="652"/>
                    </a:lnTo>
                    <a:lnTo>
                      <a:pt x="964" y="595"/>
                    </a:lnTo>
                    <a:lnTo>
                      <a:pt x="964" y="510"/>
                    </a:lnTo>
                    <a:lnTo>
                      <a:pt x="936" y="482"/>
                    </a:lnTo>
                    <a:lnTo>
                      <a:pt x="1021" y="425"/>
                    </a:lnTo>
                    <a:lnTo>
                      <a:pt x="1021" y="340"/>
                    </a:lnTo>
                    <a:lnTo>
                      <a:pt x="992" y="312"/>
                    </a:lnTo>
                    <a:lnTo>
                      <a:pt x="964" y="226"/>
                    </a:lnTo>
                    <a:lnTo>
                      <a:pt x="822" y="198"/>
                    </a:lnTo>
                    <a:lnTo>
                      <a:pt x="794" y="170"/>
                    </a:lnTo>
                    <a:lnTo>
                      <a:pt x="737" y="170"/>
                    </a:lnTo>
                    <a:lnTo>
                      <a:pt x="681" y="28"/>
                    </a:lnTo>
                    <a:lnTo>
                      <a:pt x="510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6" name="Freeform 281">
                <a:extLst>
                  <a:ext uri="{FF2B5EF4-FFF2-40B4-BE49-F238E27FC236}">
                    <a16:creationId xmlns:a16="http://schemas.microsoft.com/office/drawing/2014/main" id="{F0FB9FC5-6D29-42AB-AF05-F9890A50C0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4" y="5790"/>
                <a:ext cx="992" cy="1020"/>
              </a:xfrm>
              <a:custGeom>
                <a:avLst/>
                <a:gdLst>
                  <a:gd name="T0" fmla="*/ 28 w 992"/>
                  <a:gd name="T1" fmla="*/ 737 h 1020"/>
                  <a:gd name="T2" fmla="*/ 28 w 992"/>
                  <a:gd name="T3" fmla="*/ 822 h 1020"/>
                  <a:gd name="T4" fmla="*/ 312 w 992"/>
                  <a:gd name="T5" fmla="*/ 964 h 1020"/>
                  <a:gd name="T6" fmla="*/ 369 w 992"/>
                  <a:gd name="T7" fmla="*/ 964 h 1020"/>
                  <a:gd name="T8" fmla="*/ 737 w 992"/>
                  <a:gd name="T9" fmla="*/ 1020 h 1020"/>
                  <a:gd name="T10" fmla="*/ 822 w 992"/>
                  <a:gd name="T11" fmla="*/ 964 h 1020"/>
                  <a:gd name="T12" fmla="*/ 879 w 992"/>
                  <a:gd name="T13" fmla="*/ 992 h 1020"/>
                  <a:gd name="T14" fmla="*/ 992 w 992"/>
                  <a:gd name="T15" fmla="*/ 879 h 1020"/>
                  <a:gd name="T16" fmla="*/ 964 w 992"/>
                  <a:gd name="T17" fmla="*/ 822 h 1020"/>
                  <a:gd name="T18" fmla="*/ 907 w 992"/>
                  <a:gd name="T19" fmla="*/ 793 h 1020"/>
                  <a:gd name="T20" fmla="*/ 879 w 992"/>
                  <a:gd name="T21" fmla="*/ 850 h 1020"/>
                  <a:gd name="T22" fmla="*/ 850 w 992"/>
                  <a:gd name="T23" fmla="*/ 793 h 1020"/>
                  <a:gd name="T24" fmla="*/ 794 w 992"/>
                  <a:gd name="T25" fmla="*/ 765 h 1020"/>
                  <a:gd name="T26" fmla="*/ 765 w 992"/>
                  <a:gd name="T27" fmla="*/ 793 h 1020"/>
                  <a:gd name="T28" fmla="*/ 709 w 992"/>
                  <a:gd name="T29" fmla="*/ 652 h 1020"/>
                  <a:gd name="T30" fmla="*/ 709 w 992"/>
                  <a:gd name="T31" fmla="*/ 595 h 1020"/>
                  <a:gd name="T32" fmla="*/ 595 w 992"/>
                  <a:gd name="T33" fmla="*/ 538 h 1020"/>
                  <a:gd name="T34" fmla="*/ 567 w 992"/>
                  <a:gd name="T35" fmla="*/ 482 h 1020"/>
                  <a:gd name="T36" fmla="*/ 595 w 992"/>
                  <a:gd name="T37" fmla="*/ 340 h 1020"/>
                  <a:gd name="T38" fmla="*/ 567 w 992"/>
                  <a:gd name="T39" fmla="*/ 283 h 1020"/>
                  <a:gd name="T40" fmla="*/ 482 w 992"/>
                  <a:gd name="T41" fmla="*/ 340 h 1020"/>
                  <a:gd name="T42" fmla="*/ 454 w 992"/>
                  <a:gd name="T43" fmla="*/ 312 h 1020"/>
                  <a:gd name="T44" fmla="*/ 425 w 992"/>
                  <a:gd name="T45" fmla="*/ 226 h 1020"/>
                  <a:gd name="T46" fmla="*/ 397 w 992"/>
                  <a:gd name="T47" fmla="*/ 226 h 1020"/>
                  <a:gd name="T48" fmla="*/ 397 w 992"/>
                  <a:gd name="T49" fmla="*/ 113 h 1020"/>
                  <a:gd name="T50" fmla="*/ 340 w 992"/>
                  <a:gd name="T51" fmla="*/ 85 h 1020"/>
                  <a:gd name="T52" fmla="*/ 340 w 992"/>
                  <a:gd name="T53" fmla="*/ 28 h 1020"/>
                  <a:gd name="T54" fmla="*/ 283 w 992"/>
                  <a:gd name="T55" fmla="*/ 0 h 1020"/>
                  <a:gd name="T56" fmla="*/ 255 w 992"/>
                  <a:gd name="T57" fmla="*/ 28 h 1020"/>
                  <a:gd name="T58" fmla="*/ 340 w 992"/>
                  <a:gd name="T59" fmla="*/ 170 h 1020"/>
                  <a:gd name="T60" fmla="*/ 312 w 992"/>
                  <a:gd name="T61" fmla="*/ 283 h 1020"/>
                  <a:gd name="T62" fmla="*/ 198 w 992"/>
                  <a:gd name="T63" fmla="*/ 312 h 1020"/>
                  <a:gd name="T64" fmla="*/ 113 w 992"/>
                  <a:gd name="T65" fmla="*/ 453 h 1020"/>
                  <a:gd name="T66" fmla="*/ 113 w 992"/>
                  <a:gd name="T67" fmla="*/ 538 h 1020"/>
                  <a:gd name="T68" fmla="*/ 85 w 992"/>
                  <a:gd name="T69" fmla="*/ 595 h 1020"/>
                  <a:gd name="T70" fmla="*/ 85 w 992"/>
                  <a:gd name="T71" fmla="*/ 623 h 1020"/>
                  <a:gd name="T72" fmla="*/ 28 w 992"/>
                  <a:gd name="T73" fmla="*/ 652 h 1020"/>
                  <a:gd name="T74" fmla="*/ 0 w 992"/>
                  <a:gd name="T75" fmla="*/ 737 h 1020"/>
                  <a:gd name="T76" fmla="*/ 28 w 992"/>
                  <a:gd name="T77" fmla="*/ 737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92" h="1020">
                    <a:moveTo>
                      <a:pt x="28" y="737"/>
                    </a:moveTo>
                    <a:lnTo>
                      <a:pt x="28" y="822"/>
                    </a:lnTo>
                    <a:lnTo>
                      <a:pt x="312" y="964"/>
                    </a:lnTo>
                    <a:lnTo>
                      <a:pt x="369" y="964"/>
                    </a:lnTo>
                    <a:lnTo>
                      <a:pt x="737" y="1020"/>
                    </a:lnTo>
                    <a:lnTo>
                      <a:pt x="822" y="964"/>
                    </a:lnTo>
                    <a:lnTo>
                      <a:pt x="879" y="992"/>
                    </a:lnTo>
                    <a:lnTo>
                      <a:pt x="992" y="879"/>
                    </a:lnTo>
                    <a:lnTo>
                      <a:pt x="964" y="822"/>
                    </a:lnTo>
                    <a:lnTo>
                      <a:pt x="907" y="793"/>
                    </a:lnTo>
                    <a:lnTo>
                      <a:pt x="879" y="850"/>
                    </a:lnTo>
                    <a:lnTo>
                      <a:pt x="850" y="793"/>
                    </a:lnTo>
                    <a:lnTo>
                      <a:pt x="794" y="765"/>
                    </a:lnTo>
                    <a:lnTo>
                      <a:pt x="765" y="793"/>
                    </a:lnTo>
                    <a:lnTo>
                      <a:pt x="709" y="652"/>
                    </a:lnTo>
                    <a:lnTo>
                      <a:pt x="709" y="595"/>
                    </a:lnTo>
                    <a:lnTo>
                      <a:pt x="595" y="538"/>
                    </a:lnTo>
                    <a:lnTo>
                      <a:pt x="567" y="482"/>
                    </a:lnTo>
                    <a:lnTo>
                      <a:pt x="595" y="340"/>
                    </a:lnTo>
                    <a:lnTo>
                      <a:pt x="567" y="283"/>
                    </a:lnTo>
                    <a:lnTo>
                      <a:pt x="482" y="340"/>
                    </a:lnTo>
                    <a:lnTo>
                      <a:pt x="454" y="312"/>
                    </a:lnTo>
                    <a:lnTo>
                      <a:pt x="425" y="226"/>
                    </a:lnTo>
                    <a:lnTo>
                      <a:pt x="397" y="226"/>
                    </a:lnTo>
                    <a:lnTo>
                      <a:pt x="397" y="113"/>
                    </a:lnTo>
                    <a:lnTo>
                      <a:pt x="340" y="85"/>
                    </a:lnTo>
                    <a:lnTo>
                      <a:pt x="340" y="28"/>
                    </a:lnTo>
                    <a:lnTo>
                      <a:pt x="283" y="0"/>
                    </a:lnTo>
                    <a:lnTo>
                      <a:pt x="255" y="28"/>
                    </a:lnTo>
                    <a:lnTo>
                      <a:pt x="340" y="170"/>
                    </a:lnTo>
                    <a:lnTo>
                      <a:pt x="312" y="283"/>
                    </a:lnTo>
                    <a:lnTo>
                      <a:pt x="198" y="312"/>
                    </a:lnTo>
                    <a:lnTo>
                      <a:pt x="113" y="453"/>
                    </a:lnTo>
                    <a:lnTo>
                      <a:pt x="113" y="538"/>
                    </a:lnTo>
                    <a:lnTo>
                      <a:pt x="85" y="595"/>
                    </a:lnTo>
                    <a:lnTo>
                      <a:pt x="85" y="623"/>
                    </a:lnTo>
                    <a:lnTo>
                      <a:pt x="28" y="652"/>
                    </a:lnTo>
                    <a:lnTo>
                      <a:pt x="0" y="737"/>
                    </a:lnTo>
                    <a:lnTo>
                      <a:pt x="28" y="737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7" name="Freeform 283">
                <a:extLst>
                  <a:ext uri="{FF2B5EF4-FFF2-40B4-BE49-F238E27FC236}">
                    <a16:creationId xmlns:a16="http://schemas.microsoft.com/office/drawing/2014/main" id="{EBCAFC51-F0B0-4476-8781-80949E8F80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2" y="5308"/>
                <a:ext cx="511" cy="822"/>
              </a:xfrm>
              <a:custGeom>
                <a:avLst/>
                <a:gdLst>
                  <a:gd name="T0" fmla="*/ 397 w 511"/>
                  <a:gd name="T1" fmla="*/ 822 h 822"/>
                  <a:gd name="T2" fmla="*/ 426 w 511"/>
                  <a:gd name="T3" fmla="*/ 737 h 822"/>
                  <a:gd name="T4" fmla="*/ 426 w 511"/>
                  <a:gd name="T5" fmla="*/ 652 h 822"/>
                  <a:gd name="T6" fmla="*/ 454 w 511"/>
                  <a:gd name="T7" fmla="*/ 595 h 822"/>
                  <a:gd name="T8" fmla="*/ 454 w 511"/>
                  <a:gd name="T9" fmla="*/ 510 h 822"/>
                  <a:gd name="T10" fmla="*/ 511 w 511"/>
                  <a:gd name="T11" fmla="*/ 453 h 822"/>
                  <a:gd name="T12" fmla="*/ 511 w 511"/>
                  <a:gd name="T13" fmla="*/ 397 h 822"/>
                  <a:gd name="T14" fmla="*/ 482 w 511"/>
                  <a:gd name="T15" fmla="*/ 368 h 822"/>
                  <a:gd name="T16" fmla="*/ 397 w 511"/>
                  <a:gd name="T17" fmla="*/ 397 h 822"/>
                  <a:gd name="T18" fmla="*/ 426 w 511"/>
                  <a:gd name="T19" fmla="*/ 283 h 822"/>
                  <a:gd name="T20" fmla="*/ 426 w 511"/>
                  <a:gd name="T21" fmla="*/ 198 h 822"/>
                  <a:gd name="T22" fmla="*/ 341 w 511"/>
                  <a:gd name="T23" fmla="*/ 85 h 822"/>
                  <a:gd name="T24" fmla="*/ 341 w 511"/>
                  <a:gd name="T25" fmla="*/ 28 h 822"/>
                  <a:gd name="T26" fmla="*/ 284 w 511"/>
                  <a:gd name="T27" fmla="*/ 28 h 822"/>
                  <a:gd name="T28" fmla="*/ 227 w 511"/>
                  <a:gd name="T29" fmla="*/ 28 h 822"/>
                  <a:gd name="T30" fmla="*/ 199 w 511"/>
                  <a:gd name="T31" fmla="*/ 0 h 822"/>
                  <a:gd name="T32" fmla="*/ 85 w 511"/>
                  <a:gd name="T33" fmla="*/ 28 h 822"/>
                  <a:gd name="T34" fmla="*/ 57 w 511"/>
                  <a:gd name="T35" fmla="*/ 85 h 822"/>
                  <a:gd name="T36" fmla="*/ 0 w 511"/>
                  <a:gd name="T37" fmla="*/ 255 h 822"/>
                  <a:gd name="T38" fmla="*/ 85 w 511"/>
                  <a:gd name="T39" fmla="*/ 397 h 822"/>
                  <a:gd name="T40" fmla="*/ 85 w 511"/>
                  <a:gd name="T41" fmla="*/ 482 h 822"/>
                  <a:gd name="T42" fmla="*/ 142 w 511"/>
                  <a:gd name="T43" fmla="*/ 510 h 822"/>
                  <a:gd name="T44" fmla="*/ 142 w 511"/>
                  <a:gd name="T45" fmla="*/ 567 h 822"/>
                  <a:gd name="T46" fmla="*/ 199 w 511"/>
                  <a:gd name="T47" fmla="*/ 595 h 822"/>
                  <a:gd name="T48" fmla="*/ 199 w 511"/>
                  <a:gd name="T49" fmla="*/ 708 h 822"/>
                  <a:gd name="T50" fmla="*/ 227 w 511"/>
                  <a:gd name="T51" fmla="*/ 708 h 822"/>
                  <a:gd name="T52" fmla="*/ 256 w 511"/>
                  <a:gd name="T53" fmla="*/ 794 h 822"/>
                  <a:gd name="T54" fmla="*/ 284 w 511"/>
                  <a:gd name="T55" fmla="*/ 822 h 822"/>
                  <a:gd name="T56" fmla="*/ 369 w 511"/>
                  <a:gd name="T57" fmla="*/ 765 h 822"/>
                  <a:gd name="T58" fmla="*/ 397 w 511"/>
                  <a:gd name="T59" fmla="*/ 822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11" h="822">
                    <a:moveTo>
                      <a:pt x="397" y="822"/>
                    </a:moveTo>
                    <a:lnTo>
                      <a:pt x="426" y="737"/>
                    </a:lnTo>
                    <a:lnTo>
                      <a:pt x="426" y="652"/>
                    </a:lnTo>
                    <a:lnTo>
                      <a:pt x="454" y="595"/>
                    </a:lnTo>
                    <a:lnTo>
                      <a:pt x="454" y="510"/>
                    </a:lnTo>
                    <a:lnTo>
                      <a:pt x="511" y="453"/>
                    </a:lnTo>
                    <a:lnTo>
                      <a:pt x="511" y="397"/>
                    </a:lnTo>
                    <a:lnTo>
                      <a:pt x="482" y="368"/>
                    </a:lnTo>
                    <a:lnTo>
                      <a:pt x="397" y="397"/>
                    </a:lnTo>
                    <a:lnTo>
                      <a:pt x="426" y="283"/>
                    </a:lnTo>
                    <a:lnTo>
                      <a:pt x="426" y="198"/>
                    </a:lnTo>
                    <a:lnTo>
                      <a:pt x="341" y="85"/>
                    </a:lnTo>
                    <a:lnTo>
                      <a:pt x="341" y="28"/>
                    </a:lnTo>
                    <a:lnTo>
                      <a:pt x="284" y="28"/>
                    </a:lnTo>
                    <a:lnTo>
                      <a:pt x="227" y="28"/>
                    </a:lnTo>
                    <a:lnTo>
                      <a:pt x="199" y="0"/>
                    </a:lnTo>
                    <a:lnTo>
                      <a:pt x="85" y="28"/>
                    </a:lnTo>
                    <a:lnTo>
                      <a:pt x="57" y="85"/>
                    </a:lnTo>
                    <a:lnTo>
                      <a:pt x="0" y="255"/>
                    </a:lnTo>
                    <a:lnTo>
                      <a:pt x="85" y="397"/>
                    </a:lnTo>
                    <a:lnTo>
                      <a:pt x="85" y="482"/>
                    </a:lnTo>
                    <a:lnTo>
                      <a:pt x="142" y="510"/>
                    </a:lnTo>
                    <a:lnTo>
                      <a:pt x="142" y="567"/>
                    </a:lnTo>
                    <a:lnTo>
                      <a:pt x="199" y="595"/>
                    </a:lnTo>
                    <a:lnTo>
                      <a:pt x="199" y="708"/>
                    </a:lnTo>
                    <a:lnTo>
                      <a:pt x="227" y="708"/>
                    </a:lnTo>
                    <a:lnTo>
                      <a:pt x="256" y="794"/>
                    </a:lnTo>
                    <a:lnTo>
                      <a:pt x="284" y="822"/>
                    </a:lnTo>
                    <a:lnTo>
                      <a:pt x="369" y="765"/>
                    </a:lnTo>
                    <a:lnTo>
                      <a:pt x="397" y="822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8" name="Freeform 284">
                <a:extLst>
                  <a:ext uri="{FF2B5EF4-FFF2-40B4-BE49-F238E27FC236}">
                    <a16:creationId xmlns:a16="http://schemas.microsoft.com/office/drawing/2014/main" id="{752EAA50-E164-473B-9B05-B84547F9CC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3" y="5364"/>
                <a:ext cx="538" cy="908"/>
              </a:xfrm>
              <a:custGeom>
                <a:avLst/>
                <a:gdLst>
                  <a:gd name="T0" fmla="*/ 28 w 538"/>
                  <a:gd name="T1" fmla="*/ 908 h 908"/>
                  <a:gd name="T2" fmla="*/ 198 w 538"/>
                  <a:gd name="T3" fmla="*/ 851 h 908"/>
                  <a:gd name="T4" fmla="*/ 170 w 538"/>
                  <a:gd name="T5" fmla="*/ 823 h 908"/>
                  <a:gd name="T6" fmla="*/ 141 w 538"/>
                  <a:gd name="T7" fmla="*/ 738 h 908"/>
                  <a:gd name="T8" fmla="*/ 170 w 538"/>
                  <a:gd name="T9" fmla="*/ 681 h 908"/>
                  <a:gd name="T10" fmla="*/ 198 w 538"/>
                  <a:gd name="T11" fmla="*/ 709 h 908"/>
                  <a:gd name="T12" fmla="*/ 311 w 538"/>
                  <a:gd name="T13" fmla="*/ 652 h 908"/>
                  <a:gd name="T14" fmla="*/ 311 w 538"/>
                  <a:gd name="T15" fmla="*/ 511 h 908"/>
                  <a:gd name="T16" fmla="*/ 425 w 538"/>
                  <a:gd name="T17" fmla="*/ 426 h 908"/>
                  <a:gd name="T18" fmla="*/ 397 w 538"/>
                  <a:gd name="T19" fmla="*/ 341 h 908"/>
                  <a:gd name="T20" fmla="*/ 453 w 538"/>
                  <a:gd name="T21" fmla="*/ 256 h 908"/>
                  <a:gd name="T22" fmla="*/ 538 w 538"/>
                  <a:gd name="T23" fmla="*/ 142 h 908"/>
                  <a:gd name="T24" fmla="*/ 397 w 538"/>
                  <a:gd name="T25" fmla="*/ 114 h 908"/>
                  <a:gd name="T26" fmla="*/ 340 w 538"/>
                  <a:gd name="T27" fmla="*/ 171 h 908"/>
                  <a:gd name="T28" fmla="*/ 283 w 538"/>
                  <a:gd name="T29" fmla="*/ 199 h 908"/>
                  <a:gd name="T30" fmla="*/ 283 w 538"/>
                  <a:gd name="T31" fmla="*/ 142 h 908"/>
                  <a:gd name="T32" fmla="*/ 170 w 538"/>
                  <a:gd name="T33" fmla="*/ 85 h 908"/>
                  <a:gd name="T34" fmla="*/ 113 w 538"/>
                  <a:gd name="T35" fmla="*/ 0 h 908"/>
                  <a:gd name="T36" fmla="*/ 85 w 538"/>
                  <a:gd name="T37" fmla="*/ 57 h 908"/>
                  <a:gd name="T38" fmla="*/ 0 w 538"/>
                  <a:gd name="T39" fmla="*/ 29 h 908"/>
                  <a:gd name="T40" fmla="*/ 85 w 538"/>
                  <a:gd name="T41" fmla="*/ 142 h 908"/>
                  <a:gd name="T42" fmla="*/ 85 w 538"/>
                  <a:gd name="T43" fmla="*/ 227 h 908"/>
                  <a:gd name="T44" fmla="*/ 56 w 538"/>
                  <a:gd name="T45" fmla="*/ 341 h 908"/>
                  <a:gd name="T46" fmla="*/ 141 w 538"/>
                  <a:gd name="T47" fmla="*/ 312 h 908"/>
                  <a:gd name="T48" fmla="*/ 170 w 538"/>
                  <a:gd name="T49" fmla="*/ 341 h 908"/>
                  <a:gd name="T50" fmla="*/ 170 w 538"/>
                  <a:gd name="T51" fmla="*/ 397 h 908"/>
                  <a:gd name="T52" fmla="*/ 113 w 538"/>
                  <a:gd name="T53" fmla="*/ 454 h 908"/>
                  <a:gd name="T54" fmla="*/ 113 w 538"/>
                  <a:gd name="T55" fmla="*/ 539 h 908"/>
                  <a:gd name="T56" fmla="*/ 85 w 538"/>
                  <a:gd name="T57" fmla="*/ 596 h 908"/>
                  <a:gd name="T58" fmla="*/ 85 w 538"/>
                  <a:gd name="T59" fmla="*/ 681 h 908"/>
                  <a:gd name="T60" fmla="*/ 55 w 538"/>
                  <a:gd name="T61" fmla="*/ 759 h 908"/>
                  <a:gd name="T62" fmla="*/ 28 w 538"/>
                  <a:gd name="T63" fmla="*/ 908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38" h="908">
                    <a:moveTo>
                      <a:pt x="28" y="908"/>
                    </a:moveTo>
                    <a:lnTo>
                      <a:pt x="198" y="851"/>
                    </a:lnTo>
                    <a:lnTo>
                      <a:pt x="170" y="823"/>
                    </a:lnTo>
                    <a:lnTo>
                      <a:pt x="141" y="738"/>
                    </a:lnTo>
                    <a:lnTo>
                      <a:pt x="170" y="681"/>
                    </a:lnTo>
                    <a:lnTo>
                      <a:pt x="198" y="709"/>
                    </a:lnTo>
                    <a:lnTo>
                      <a:pt x="311" y="652"/>
                    </a:lnTo>
                    <a:lnTo>
                      <a:pt x="311" y="511"/>
                    </a:lnTo>
                    <a:lnTo>
                      <a:pt x="425" y="426"/>
                    </a:lnTo>
                    <a:lnTo>
                      <a:pt x="397" y="341"/>
                    </a:lnTo>
                    <a:lnTo>
                      <a:pt x="453" y="256"/>
                    </a:lnTo>
                    <a:lnTo>
                      <a:pt x="538" y="142"/>
                    </a:lnTo>
                    <a:lnTo>
                      <a:pt x="397" y="114"/>
                    </a:lnTo>
                    <a:lnTo>
                      <a:pt x="340" y="171"/>
                    </a:lnTo>
                    <a:lnTo>
                      <a:pt x="283" y="199"/>
                    </a:lnTo>
                    <a:lnTo>
                      <a:pt x="283" y="142"/>
                    </a:lnTo>
                    <a:lnTo>
                      <a:pt x="170" y="85"/>
                    </a:lnTo>
                    <a:lnTo>
                      <a:pt x="113" y="0"/>
                    </a:lnTo>
                    <a:lnTo>
                      <a:pt x="85" y="57"/>
                    </a:lnTo>
                    <a:lnTo>
                      <a:pt x="0" y="29"/>
                    </a:lnTo>
                    <a:lnTo>
                      <a:pt x="85" y="142"/>
                    </a:lnTo>
                    <a:lnTo>
                      <a:pt x="85" y="227"/>
                    </a:lnTo>
                    <a:lnTo>
                      <a:pt x="56" y="341"/>
                    </a:lnTo>
                    <a:lnTo>
                      <a:pt x="141" y="312"/>
                    </a:lnTo>
                    <a:lnTo>
                      <a:pt x="170" y="341"/>
                    </a:lnTo>
                    <a:lnTo>
                      <a:pt x="170" y="397"/>
                    </a:lnTo>
                    <a:lnTo>
                      <a:pt x="113" y="454"/>
                    </a:lnTo>
                    <a:lnTo>
                      <a:pt x="113" y="539"/>
                    </a:lnTo>
                    <a:lnTo>
                      <a:pt x="85" y="596"/>
                    </a:lnTo>
                    <a:lnTo>
                      <a:pt x="85" y="681"/>
                    </a:lnTo>
                    <a:lnTo>
                      <a:pt x="55" y="759"/>
                    </a:lnTo>
                    <a:lnTo>
                      <a:pt x="28" y="908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9" name="Freeform 285">
                <a:extLst>
                  <a:ext uri="{FF2B5EF4-FFF2-40B4-BE49-F238E27FC236}">
                    <a16:creationId xmlns:a16="http://schemas.microsoft.com/office/drawing/2014/main" id="{BA3088CC-A7FA-4293-A3B5-01DC7B0BB1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1" y="6016"/>
                <a:ext cx="539" cy="653"/>
              </a:xfrm>
              <a:custGeom>
                <a:avLst/>
                <a:gdLst>
                  <a:gd name="T0" fmla="*/ 425 w 539"/>
                  <a:gd name="T1" fmla="*/ 653 h 653"/>
                  <a:gd name="T2" fmla="*/ 397 w 539"/>
                  <a:gd name="T3" fmla="*/ 596 h 653"/>
                  <a:gd name="T4" fmla="*/ 340 w 539"/>
                  <a:gd name="T5" fmla="*/ 567 h 653"/>
                  <a:gd name="T6" fmla="*/ 312 w 539"/>
                  <a:gd name="T7" fmla="*/ 624 h 653"/>
                  <a:gd name="T8" fmla="*/ 283 w 539"/>
                  <a:gd name="T9" fmla="*/ 567 h 653"/>
                  <a:gd name="T10" fmla="*/ 227 w 539"/>
                  <a:gd name="T11" fmla="*/ 539 h 653"/>
                  <a:gd name="T12" fmla="*/ 198 w 539"/>
                  <a:gd name="T13" fmla="*/ 567 h 653"/>
                  <a:gd name="T14" fmla="*/ 142 w 539"/>
                  <a:gd name="T15" fmla="*/ 426 h 653"/>
                  <a:gd name="T16" fmla="*/ 142 w 539"/>
                  <a:gd name="T17" fmla="*/ 369 h 653"/>
                  <a:gd name="T18" fmla="*/ 28 w 539"/>
                  <a:gd name="T19" fmla="*/ 312 h 653"/>
                  <a:gd name="T20" fmla="*/ 0 w 539"/>
                  <a:gd name="T21" fmla="*/ 256 h 653"/>
                  <a:gd name="T22" fmla="*/ 170 w 539"/>
                  <a:gd name="T23" fmla="*/ 199 h 653"/>
                  <a:gd name="T24" fmla="*/ 142 w 539"/>
                  <a:gd name="T25" fmla="*/ 171 h 653"/>
                  <a:gd name="T26" fmla="*/ 113 w 539"/>
                  <a:gd name="T27" fmla="*/ 86 h 653"/>
                  <a:gd name="T28" fmla="*/ 142 w 539"/>
                  <a:gd name="T29" fmla="*/ 29 h 653"/>
                  <a:gd name="T30" fmla="*/ 170 w 539"/>
                  <a:gd name="T31" fmla="*/ 57 h 653"/>
                  <a:gd name="T32" fmla="*/ 283 w 539"/>
                  <a:gd name="T33" fmla="*/ 0 h 653"/>
                  <a:gd name="T34" fmla="*/ 340 w 539"/>
                  <a:gd name="T35" fmla="*/ 142 h 653"/>
                  <a:gd name="T36" fmla="*/ 312 w 539"/>
                  <a:gd name="T37" fmla="*/ 227 h 653"/>
                  <a:gd name="T38" fmla="*/ 340 w 539"/>
                  <a:gd name="T39" fmla="*/ 256 h 653"/>
                  <a:gd name="T40" fmla="*/ 397 w 539"/>
                  <a:gd name="T41" fmla="*/ 199 h 653"/>
                  <a:gd name="T42" fmla="*/ 397 w 539"/>
                  <a:gd name="T43" fmla="*/ 312 h 653"/>
                  <a:gd name="T44" fmla="*/ 539 w 539"/>
                  <a:gd name="T45" fmla="*/ 454 h 653"/>
                  <a:gd name="T46" fmla="*/ 482 w 539"/>
                  <a:gd name="T47" fmla="*/ 539 h 653"/>
                  <a:gd name="T48" fmla="*/ 539 w 539"/>
                  <a:gd name="T49" fmla="*/ 596 h 653"/>
                  <a:gd name="T50" fmla="*/ 425 w 539"/>
                  <a:gd name="T51" fmla="*/ 653 h 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39" h="653">
                    <a:moveTo>
                      <a:pt x="425" y="653"/>
                    </a:moveTo>
                    <a:lnTo>
                      <a:pt x="397" y="596"/>
                    </a:lnTo>
                    <a:lnTo>
                      <a:pt x="340" y="567"/>
                    </a:lnTo>
                    <a:lnTo>
                      <a:pt x="312" y="624"/>
                    </a:lnTo>
                    <a:lnTo>
                      <a:pt x="283" y="567"/>
                    </a:lnTo>
                    <a:lnTo>
                      <a:pt x="227" y="539"/>
                    </a:lnTo>
                    <a:lnTo>
                      <a:pt x="198" y="567"/>
                    </a:lnTo>
                    <a:lnTo>
                      <a:pt x="142" y="426"/>
                    </a:lnTo>
                    <a:lnTo>
                      <a:pt x="142" y="369"/>
                    </a:lnTo>
                    <a:lnTo>
                      <a:pt x="28" y="312"/>
                    </a:lnTo>
                    <a:lnTo>
                      <a:pt x="0" y="256"/>
                    </a:lnTo>
                    <a:lnTo>
                      <a:pt x="170" y="199"/>
                    </a:lnTo>
                    <a:lnTo>
                      <a:pt x="142" y="171"/>
                    </a:lnTo>
                    <a:lnTo>
                      <a:pt x="113" y="86"/>
                    </a:lnTo>
                    <a:lnTo>
                      <a:pt x="142" y="29"/>
                    </a:lnTo>
                    <a:lnTo>
                      <a:pt x="170" y="57"/>
                    </a:lnTo>
                    <a:lnTo>
                      <a:pt x="283" y="0"/>
                    </a:lnTo>
                    <a:lnTo>
                      <a:pt x="340" y="142"/>
                    </a:lnTo>
                    <a:lnTo>
                      <a:pt x="312" y="227"/>
                    </a:lnTo>
                    <a:lnTo>
                      <a:pt x="340" y="256"/>
                    </a:lnTo>
                    <a:lnTo>
                      <a:pt x="397" y="199"/>
                    </a:lnTo>
                    <a:lnTo>
                      <a:pt x="397" y="312"/>
                    </a:lnTo>
                    <a:lnTo>
                      <a:pt x="539" y="454"/>
                    </a:lnTo>
                    <a:lnTo>
                      <a:pt x="482" y="539"/>
                    </a:lnTo>
                    <a:lnTo>
                      <a:pt x="539" y="596"/>
                    </a:lnTo>
                    <a:lnTo>
                      <a:pt x="425" y="653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0" name="Freeform 287">
                <a:extLst>
                  <a:ext uri="{FF2B5EF4-FFF2-40B4-BE49-F238E27FC236}">
                    <a16:creationId xmlns:a16="http://schemas.microsoft.com/office/drawing/2014/main" id="{01136762-2541-440D-B600-1EBB6A9C97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4" y="5620"/>
                <a:ext cx="624" cy="1077"/>
              </a:xfrm>
              <a:custGeom>
                <a:avLst/>
                <a:gdLst>
                  <a:gd name="T0" fmla="*/ 624 w 624"/>
                  <a:gd name="T1" fmla="*/ 878 h 1077"/>
                  <a:gd name="T2" fmla="*/ 596 w 624"/>
                  <a:gd name="T3" fmla="*/ 935 h 1077"/>
                  <a:gd name="T4" fmla="*/ 539 w 624"/>
                  <a:gd name="T5" fmla="*/ 992 h 1077"/>
                  <a:gd name="T6" fmla="*/ 539 w 624"/>
                  <a:gd name="T7" fmla="*/ 1049 h 1077"/>
                  <a:gd name="T8" fmla="*/ 341 w 624"/>
                  <a:gd name="T9" fmla="*/ 1077 h 1077"/>
                  <a:gd name="T10" fmla="*/ 256 w 624"/>
                  <a:gd name="T11" fmla="*/ 992 h 1077"/>
                  <a:gd name="T12" fmla="*/ 199 w 624"/>
                  <a:gd name="T13" fmla="*/ 935 h 1077"/>
                  <a:gd name="T14" fmla="*/ 256 w 624"/>
                  <a:gd name="T15" fmla="*/ 850 h 1077"/>
                  <a:gd name="T16" fmla="*/ 114 w 624"/>
                  <a:gd name="T17" fmla="*/ 708 h 1077"/>
                  <a:gd name="T18" fmla="*/ 114 w 624"/>
                  <a:gd name="T19" fmla="*/ 595 h 1077"/>
                  <a:gd name="T20" fmla="*/ 57 w 624"/>
                  <a:gd name="T21" fmla="*/ 652 h 1077"/>
                  <a:gd name="T22" fmla="*/ 29 w 624"/>
                  <a:gd name="T23" fmla="*/ 623 h 1077"/>
                  <a:gd name="T24" fmla="*/ 57 w 624"/>
                  <a:gd name="T25" fmla="*/ 538 h 1077"/>
                  <a:gd name="T26" fmla="*/ 0 w 624"/>
                  <a:gd name="T27" fmla="*/ 396 h 1077"/>
                  <a:gd name="T28" fmla="*/ 0 w 624"/>
                  <a:gd name="T29" fmla="*/ 255 h 1077"/>
                  <a:gd name="T30" fmla="*/ 114 w 624"/>
                  <a:gd name="T31" fmla="*/ 170 h 1077"/>
                  <a:gd name="T32" fmla="*/ 86 w 624"/>
                  <a:gd name="T33" fmla="*/ 85 h 1077"/>
                  <a:gd name="T34" fmla="*/ 142 w 624"/>
                  <a:gd name="T35" fmla="*/ 0 h 1077"/>
                  <a:gd name="T36" fmla="*/ 256 w 624"/>
                  <a:gd name="T37" fmla="*/ 113 h 1077"/>
                  <a:gd name="T38" fmla="*/ 256 w 624"/>
                  <a:gd name="T39" fmla="*/ 255 h 1077"/>
                  <a:gd name="T40" fmla="*/ 284 w 624"/>
                  <a:gd name="T41" fmla="*/ 283 h 1077"/>
                  <a:gd name="T42" fmla="*/ 284 w 624"/>
                  <a:gd name="T43" fmla="*/ 368 h 1077"/>
                  <a:gd name="T44" fmla="*/ 312 w 624"/>
                  <a:gd name="T45" fmla="*/ 396 h 1077"/>
                  <a:gd name="T46" fmla="*/ 369 w 624"/>
                  <a:gd name="T47" fmla="*/ 396 h 1077"/>
                  <a:gd name="T48" fmla="*/ 454 w 624"/>
                  <a:gd name="T49" fmla="*/ 510 h 1077"/>
                  <a:gd name="T50" fmla="*/ 539 w 624"/>
                  <a:gd name="T51" fmla="*/ 567 h 1077"/>
                  <a:gd name="T52" fmla="*/ 567 w 624"/>
                  <a:gd name="T53" fmla="*/ 595 h 1077"/>
                  <a:gd name="T54" fmla="*/ 539 w 624"/>
                  <a:gd name="T55" fmla="*/ 708 h 1077"/>
                  <a:gd name="T56" fmla="*/ 596 w 624"/>
                  <a:gd name="T57" fmla="*/ 737 h 1077"/>
                  <a:gd name="T58" fmla="*/ 567 w 624"/>
                  <a:gd name="T59" fmla="*/ 793 h 1077"/>
                  <a:gd name="T60" fmla="*/ 596 w 624"/>
                  <a:gd name="T61" fmla="*/ 850 h 1077"/>
                  <a:gd name="T62" fmla="*/ 624 w 624"/>
                  <a:gd name="T63" fmla="*/ 878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24" h="1077">
                    <a:moveTo>
                      <a:pt x="624" y="878"/>
                    </a:moveTo>
                    <a:lnTo>
                      <a:pt x="596" y="935"/>
                    </a:lnTo>
                    <a:lnTo>
                      <a:pt x="539" y="992"/>
                    </a:lnTo>
                    <a:lnTo>
                      <a:pt x="539" y="1049"/>
                    </a:lnTo>
                    <a:lnTo>
                      <a:pt x="341" y="1077"/>
                    </a:lnTo>
                    <a:lnTo>
                      <a:pt x="256" y="992"/>
                    </a:lnTo>
                    <a:lnTo>
                      <a:pt x="199" y="935"/>
                    </a:lnTo>
                    <a:lnTo>
                      <a:pt x="256" y="850"/>
                    </a:lnTo>
                    <a:lnTo>
                      <a:pt x="114" y="708"/>
                    </a:lnTo>
                    <a:lnTo>
                      <a:pt x="114" y="595"/>
                    </a:lnTo>
                    <a:lnTo>
                      <a:pt x="57" y="652"/>
                    </a:lnTo>
                    <a:lnTo>
                      <a:pt x="29" y="623"/>
                    </a:lnTo>
                    <a:lnTo>
                      <a:pt x="57" y="538"/>
                    </a:lnTo>
                    <a:lnTo>
                      <a:pt x="0" y="396"/>
                    </a:lnTo>
                    <a:lnTo>
                      <a:pt x="0" y="255"/>
                    </a:lnTo>
                    <a:lnTo>
                      <a:pt x="114" y="170"/>
                    </a:lnTo>
                    <a:lnTo>
                      <a:pt x="86" y="85"/>
                    </a:lnTo>
                    <a:lnTo>
                      <a:pt x="142" y="0"/>
                    </a:lnTo>
                    <a:lnTo>
                      <a:pt x="256" y="113"/>
                    </a:lnTo>
                    <a:lnTo>
                      <a:pt x="256" y="255"/>
                    </a:lnTo>
                    <a:lnTo>
                      <a:pt x="284" y="283"/>
                    </a:lnTo>
                    <a:lnTo>
                      <a:pt x="284" y="368"/>
                    </a:lnTo>
                    <a:lnTo>
                      <a:pt x="312" y="396"/>
                    </a:lnTo>
                    <a:lnTo>
                      <a:pt x="369" y="396"/>
                    </a:lnTo>
                    <a:lnTo>
                      <a:pt x="454" y="510"/>
                    </a:lnTo>
                    <a:lnTo>
                      <a:pt x="539" y="567"/>
                    </a:lnTo>
                    <a:lnTo>
                      <a:pt x="567" y="595"/>
                    </a:lnTo>
                    <a:lnTo>
                      <a:pt x="539" y="708"/>
                    </a:lnTo>
                    <a:lnTo>
                      <a:pt x="596" y="737"/>
                    </a:lnTo>
                    <a:lnTo>
                      <a:pt x="567" y="793"/>
                    </a:lnTo>
                    <a:lnTo>
                      <a:pt x="596" y="850"/>
                    </a:lnTo>
                    <a:lnTo>
                      <a:pt x="624" y="878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1" name="Freeform 288">
                <a:extLst>
                  <a:ext uri="{FF2B5EF4-FFF2-40B4-BE49-F238E27FC236}">
                    <a16:creationId xmlns:a16="http://schemas.microsoft.com/office/drawing/2014/main" id="{223315B0-65D7-4ABB-9A35-2D4A7A6C47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6" y="5478"/>
                <a:ext cx="964" cy="1049"/>
              </a:xfrm>
              <a:custGeom>
                <a:avLst/>
                <a:gdLst>
                  <a:gd name="T0" fmla="*/ 482 w 964"/>
                  <a:gd name="T1" fmla="*/ 1020 h 1049"/>
                  <a:gd name="T2" fmla="*/ 454 w 964"/>
                  <a:gd name="T3" fmla="*/ 992 h 1049"/>
                  <a:gd name="T4" fmla="*/ 425 w 964"/>
                  <a:gd name="T5" fmla="*/ 935 h 1049"/>
                  <a:gd name="T6" fmla="*/ 454 w 964"/>
                  <a:gd name="T7" fmla="*/ 879 h 1049"/>
                  <a:gd name="T8" fmla="*/ 397 w 964"/>
                  <a:gd name="T9" fmla="*/ 850 h 1049"/>
                  <a:gd name="T10" fmla="*/ 425 w 964"/>
                  <a:gd name="T11" fmla="*/ 737 h 1049"/>
                  <a:gd name="T12" fmla="*/ 397 w 964"/>
                  <a:gd name="T13" fmla="*/ 709 h 1049"/>
                  <a:gd name="T14" fmla="*/ 312 w 964"/>
                  <a:gd name="T15" fmla="*/ 652 h 1049"/>
                  <a:gd name="T16" fmla="*/ 227 w 964"/>
                  <a:gd name="T17" fmla="*/ 538 h 1049"/>
                  <a:gd name="T18" fmla="*/ 170 w 964"/>
                  <a:gd name="T19" fmla="*/ 538 h 1049"/>
                  <a:gd name="T20" fmla="*/ 142 w 964"/>
                  <a:gd name="T21" fmla="*/ 510 h 1049"/>
                  <a:gd name="T22" fmla="*/ 142 w 964"/>
                  <a:gd name="T23" fmla="*/ 425 h 1049"/>
                  <a:gd name="T24" fmla="*/ 114 w 964"/>
                  <a:gd name="T25" fmla="*/ 397 h 1049"/>
                  <a:gd name="T26" fmla="*/ 114 w 964"/>
                  <a:gd name="T27" fmla="*/ 255 h 1049"/>
                  <a:gd name="T28" fmla="*/ 0 w 964"/>
                  <a:gd name="T29" fmla="*/ 142 h 1049"/>
                  <a:gd name="T30" fmla="*/ 85 w 964"/>
                  <a:gd name="T31" fmla="*/ 28 h 1049"/>
                  <a:gd name="T32" fmla="*/ 142 w 964"/>
                  <a:gd name="T33" fmla="*/ 28 h 1049"/>
                  <a:gd name="T34" fmla="*/ 170 w 964"/>
                  <a:gd name="T35" fmla="*/ 0 h 1049"/>
                  <a:gd name="T36" fmla="*/ 284 w 964"/>
                  <a:gd name="T37" fmla="*/ 0 h 1049"/>
                  <a:gd name="T38" fmla="*/ 312 w 964"/>
                  <a:gd name="T39" fmla="*/ 198 h 1049"/>
                  <a:gd name="T40" fmla="*/ 397 w 964"/>
                  <a:gd name="T41" fmla="*/ 227 h 1049"/>
                  <a:gd name="T42" fmla="*/ 425 w 964"/>
                  <a:gd name="T43" fmla="*/ 283 h 1049"/>
                  <a:gd name="T44" fmla="*/ 369 w 964"/>
                  <a:gd name="T45" fmla="*/ 368 h 1049"/>
                  <a:gd name="T46" fmla="*/ 369 w 964"/>
                  <a:gd name="T47" fmla="*/ 453 h 1049"/>
                  <a:gd name="T48" fmla="*/ 369 w 964"/>
                  <a:gd name="T49" fmla="*/ 482 h 1049"/>
                  <a:gd name="T50" fmla="*/ 425 w 964"/>
                  <a:gd name="T51" fmla="*/ 595 h 1049"/>
                  <a:gd name="T52" fmla="*/ 511 w 964"/>
                  <a:gd name="T53" fmla="*/ 595 h 1049"/>
                  <a:gd name="T54" fmla="*/ 539 w 964"/>
                  <a:gd name="T55" fmla="*/ 652 h 1049"/>
                  <a:gd name="T56" fmla="*/ 567 w 964"/>
                  <a:gd name="T57" fmla="*/ 595 h 1049"/>
                  <a:gd name="T58" fmla="*/ 652 w 964"/>
                  <a:gd name="T59" fmla="*/ 567 h 1049"/>
                  <a:gd name="T60" fmla="*/ 681 w 964"/>
                  <a:gd name="T61" fmla="*/ 595 h 1049"/>
                  <a:gd name="T62" fmla="*/ 709 w 964"/>
                  <a:gd name="T63" fmla="*/ 567 h 1049"/>
                  <a:gd name="T64" fmla="*/ 766 w 964"/>
                  <a:gd name="T65" fmla="*/ 567 h 1049"/>
                  <a:gd name="T66" fmla="*/ 822 w 964"/>
                  <a:gd name="T67" fmla="*/ 595 h 1049"/>
                  <a:gd name="T68" fmla="*/ 794 w 964"/>
                  <a:gd name="T69" fmla="*/ 652 h 1049"/>
                  <a:gd name="T70" fmla="*/ 851 w 964"/>
                  <a:gd name="T71" fmla="*/ 709 h 1049"/>
                  <a:gd name="T72" fmla="*/ 879 w 964"/>
                  <a:gd name="T73" fmla="*/ 765 h 1049"/>
                  <a:gd name="T74" fmla="*/ 907 w 964"/>
                  <a:gd name="T75" fmla="*/ 765 h 1049"/>
                  <a:gd name="T76" fmla="*/ 964 w 964"/>
                  <a:gd name="T77" fmla="*/ 822 h 1049"/>
                  <a:gd name="T78" fmla="*/ 964 w 964"/>
                  <a:gd name="T79" fmla="*/ 992 h 1049"/>
                  <a:gd name="T80" fmla="*/ 907 w 964"/>
                  <a:gd name="T81" fmla="*/ 1049 h 1049"/>
                  <a:gd name="T82" fmla="*/ 822 w 964"/>
                  <a:gd name="T83" fmla="*/ 992 h 1049"/>
                  <a:gd name="T84" fmla="*/ 737 w 964"/>
                  <a:gd name="T85" fmla="*/ 1020 h 1049"/>
                  <a:gd name="T86" fmla="*/ 709 w 964"/>
                  <a:gd name="T87" fmla="*/ 964 h 1049"/>
                  <a:gd name="T88" fmla="*/ 539 w 964"/>
                  <a:gd name="T89" fmla="*/ 907 h 1049"/>
                  <a:gd name="T90" fmla="*/ 482 w 964"/>
                  <a:gd name="T91" fmla="*/ 1020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64" h="1049">
                    <a:moveTo>
                      <a:pt x="482" y="1020"/>
                    </a:moveTo>
                    <a:lnTo>
                      <a:pt x="454" y="992"/>
                    </a:lnTo>
                    <a:lnTo>
                      <a:pt x="425" y="935"/>
                    </a:lnTo>
                    <a:lnTo>
                      <a:pt x="454" y="879"/>
                    </a:lnTo>
                    <a:lnTo>
                      <a:pt x="397" y="850"/>
                    </a:lnTo>
                    <a:lnTo>
                      <a:pt x="425" y="737"/>
                    </a:lnTo>
                    <a:lnTo>
                      <a:pt x="397" y="709"/>
                    </a:lnTo>
                    <a:lnTo>
                      <a:pt x="312" y="652"/>
                    </a:lnTo>
                    <a:lnTo>
                      <a:pt x="227" y="538"/>
                    </a:lnTo>
                    <a:lnTo>
                      <a:pt x="170" y="538"/>
                    </a:lnTo>
                    <a:lnTo>
                      <a:pt x="142" y="510"/>
                    </a:lnTo>
                    <a:lnTo>
                      <a:pt x="142" y="425"/>
                    </a:lnTo>
                    <a:lnTo>
                      <a:pt x="114" y="397"/>
                    </a:lnTo>
                    <a:lnTo>
                      <a:pt x="114" y="255"/>
                    </a:lnTo>
                    <a:lnTo>
                      <a:pt x="0" y="142"/>
                    </a:lnTo>
                    <a:lnTo>
                      <a:pt x="85" y="28"/>
                    </a:lnTo>
                    <a:lnTo>
                      <a:pt x="142" y="28"/>
                    </a:lnTo>
                    <a:lnTo>
                      <a:pt x="170" y="0"/>
                    </a:lnTo>
                    <a:lnTo>
                      <a:pt x="284" y="0"/>
                    </a:lnTo>
                    <a:lnTo>
                      <a:pt x="312" y="198"/>
                    </a:lnTo>
                    <a:lnTo>
                      <a:pt x="397" y="227"/>
                    </a:lnTo>
                    <a:lnTo>
                      <a:pt x="425" y="283"/>
                    </a:lnTo>
                    <a:lnTo>
                      <a:pt x="369" y="368"/>
                    </a:lnTo>
                    <a:lnTo>
                      <a:pt x="369" y="453"/>
                    </a:lnTo>
                    <a:lnTo>
                      <a:pt x="369" y="482"/>
                    </a:lnTo>
                    <a:lnTo>
                      <a:pt x="425" y="595"/>
                    </a:lnTo>
                    <a:lnTo>
                      <a:pt x="511" y="595"/>
                    </a:lnTo>
                    <a:lnTo>
                      <a:pt x="539" y="652"/>
                    </a:lnTo>
                    <a:lnTo>
                      <a:pt x="567" y="595"/>
                    </a:lnTo>
                    <a:lnTo>
                      <a:pt x="652" y="567"/>
                    </a:lnTo>
                    <a:lnTo>
                      <a:pt x="681" y="595"/>
                    </a:lnTo>
                    <a:lnTo>
                      <a:pt x="709" y="567"/>
                    </a:lnTo>
                    <a:lnTo>
                      <a:pt x="766" y="567"/>
                    </a:lnTo>
                    <a:lnTo>
                      <a:pt x="822" y="595"/>
                    </a:lnTo>
                    <a:lnTo>
                      <a:pt x="794" y="652"/>
                    </a:lnTo>
                    <a:lnTo>
                      <a:pt x="851" y="709"/>
                    </a:lnTo>
                    <a:lnTo>
                      <a:pt x="879" y="765"/>
                    </a:lnTo>
                    <a:lnTo>
                      <a:pt x="907" y="765"/>
                    </a:lnTo>
                    <a:lnTo>
                      <a:pt x="964" y="822"/>
                    </a:lnTo>
                    <a:lnTo>
                      <a:pt x="964" y="992"/>
                    </a:lnTo>
                    <a:lnTo>
                      <a:pt x="907" y="1049"/>
                    </a:lnTo>
                    <a:lnTo>
                      <a:pt x="822" y="992"/>
                    </a:lnTo>
                    <a:lnTo>
                      <a:pt x="737" y="1020"/>
                    </a:lnTo>
                    <a:lnTo>
                      <a:pt x="709" y="964"/>
                    </a:lnTo>
                    <a:lnTo>
                      <a:pt x="539" y="907"/>
                    </a:lnTo>
                    <a:lnTo>
                      <a:pt x="482" y="102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2" name="Freeform 289">
                <a:extLst>
                  <a:ext uri="{FF2B5EF4-FFF2-40B4-BE49-F238E27FC236}">
                    <a16:creationId xmlns:a16="http://schemas.microsoft.com/office/drawing/2014/main" id="{EDAF2C29-8442-4BA2-B2EB-9AAE23AA88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5" y="5676"/>
                <a:ext cx="368" cy="454"/>
              </a:xfrm>
              <a:custGeom>
                <a:avLst/>
                <a:gdLst>
                  <a:gd name="T0" fmla="*/ 340 w 368"/>
                  <a:gd name="T1" fmla="*/ 369 h 454"/>
                  <a:gd name="T2" fmla="*/ 312 w 368"/>
                  <a:gd name="T3" fmla="*/ 397 h 454"/>
                  <a:gd name="T4" fmla="*/ 283 w 368"/>
                  <a:gd name="T5" fmla="*/ 369 h 454"/>
                  <a:gd name="T6" fmla="*/ 198 w 368"/>
                  <a:gd name="T7" fmla="*/ 397 h 454"/>
                  <a:gd name="T8" fmla="*/ 170 w 368"/>
                  <a:gd name="T9" fmla="*/ 454 h 454"/>
                  <a:gd name="T10" fmla="*/ 142 w 368"/>
                  <a:gd name="T11" fmla="*/ 397 h 454"/>
                  <a:gd name="T12" fmla="*/ 56 w 368"/>
                  <a:gd name="T13" fmla="*/ 397 h 454"/>
                  <a:gd name="T14" fmla="*/ 0 w 368"/>
                  <a:gd name="T15" fmla="*/ 284 h 454"/>
                  <a:gd name="T16" fmla="*/ 0 w 368"/>
                  <a:gd name="T17" fmla="*/ 170 h 454"/>
                  <a:gd name="T18" fmla="*/ 113 w 368"/>
                  <a:gd name="T19" fmla="*/ 114 h 454"/>
                  <a:gd name="T20" fmla="*/ 198 w 368"/>
                  <a:gd name="T21" fmla="*/ 0 h 454"/>
                  <a:gd name="T22" fmla="*/ 255 w 368"/>
                  <a:gd name="T23" fmla="*/ 57 h 454"/>
                  <a:gd name="T24" fmla="*/ 312 w 368"/>
                  <a:gd name="T25" fmla="*/ 85 h 454"/>
                  <a:gd name="T26" fmla="*/ 368 w 368"/>
                  <a:gd name="T27" fmla="*/ 170 h 454"/>
                  <a:gd name="T28" fmla="*/ 368 w 368"/>
                  <a:gd name="T29" fmla="*/ 227 h 454"/>
                  <a:gd name="T30" fmla="*/ 312 w 368"/>
                  <a:gd name="T31" fmla="*/ 312 h 454"/>
                  <a:gd name="T32" fmla="*/ 340 w 368"/>
                  <a:gd name="T33" fmla="*/ 36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68" h="454">
                    <a:moveTo>
                      <a:pt x="340" y="369"/>
                    </a:moveTo>
                    <a:lnTo>
                      <a:pt x="312" y="397"/>
                    </a:lnTo>
                    <a:lnTo>
                      <a:pt x="283" y="369"/>
                    </a:lnTo>
                    <a:lnTo>
                      <a:pt x="198" y="397"/>
                    </a:lnTo>
                    <a:lnTo>
                      <a:pt x="170" y="454"/>
                    </a:lnTo>
                    <a:lnTo>
                      <a:pt x="142" y="397"/>
                    </a:lnTo>
                    <a:lnTo>
                      <a:pt x="56" y="397"/>
                    </a:lnTo>
                    <a:lnTo>
                      <a:pt x="0" y="284"/>
                    </a:lnTo>
                    <a:lnTo>
                      <a:pt x="0" y="170"/>
                    </a:lnTo>
                    <a:lnTo>
                      <a:pt x="113" y="114"/>
                    </a:lnTo>
                    <a:lnTo>
                      <a:pt x="198" y="0"/>
                    </a:lnTo>
                    <a:lnTo>
                      <a:pt x="255" y="57"/>
                    </a:lnTo>
                    <a:lnTo>
                      <a:pt x="312" y="85"/>
                    </a:lnTo>
                    <a:lnTo>
                      <a:pt x="368" y="170"/>
                    </a:lnTo>
                    <a:lnTo>
                      <a:pt x="368" y="227"/>
                    </a:lnTo>
                    <a:lnTo>
                      <a:pt x="312" y="312"/>
                    </a:lnTo>
                    <a:lnTo>
                      <a:pt x="340" y="369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3" name="Freeform 290">
                <a:extLst>
                  <a:ext uri="{FF2B5EF4-FFF2-40B4-BE49-F238E27FC236}">
                    <a16:creationId xmlns:a16="http://schemas.microsoft.com/office/drawing/2014/main" id="{DA5D595E-D514-45AF-A294-0B45656F77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6" y="4741"/>
                <a:ext cx="1020" cy="822"/>
              </a:xfrm>
              <a:custGeom>
                <a:avLst/>
                <a:gdLst>
                  <a:gd name="T0" fmla="*/ 935 w 1020"/>
                  <a:gd name="T1" fmla="*/ 340 h 822"/>
                  <a:gd name="T2" fmla="*/ 794 w 1020"/>
                  <a:gd name="T3" fmla="*/ 312 h 822"/>
                  <a:gd name="T4" fmla="*/ 737 w 1020"/>
                  <a:gd name="T5" fmla="*/ 255 h 822"/>
                  <a:gd name="T6" fmla="*/ 765 w 1020"/>
                  <a:gd name="T7" fmla="*/ 170 h 822"/>
                  <a:gd name="T8" fmla="*/ 737 w 1020"/>
                  <a:gd name="T9" fmla="*/ 141 h 822"/>
                  <a:gd name="T10" fmla="*/ 680 w 1020"/>
                  <a:gd name="T11" fmla="*/ 141 h 822"/>
                  <a:gd name="T12" fmla="*/ 652 w 1020"/>
                  <a:gd name="T13" fmla="*/ 85 h 822"/>
                  <a:gd name="T14" fmla="*/ 595 w 1020"/>
                  <a:gd name="T15" fmla="*/ 56 h 822"/>
                  <a:gd name="T16" fmla="*/ 567 w 1020"/>
                  <a:gd name="T17" fmla="*/ 85 h 822"/>
                  <a:gd name="T18" fmla="*/ 510 w 1020"/>
                  <a:gd name="T19" fmla="*/ 0 h 822"/>
                  <a:gd name="T20" fmla="*/ 397 w 1020"/>
                  <a:gd name="T21" fmla="*/ 56 h 822"/>
                  <a:gd name="T22" fmla="*/ 312 w 1020"/>
                  <a:gd name="T23" fmla="*/ 56 h 822"/>
                  <a:gd name="T24" fmla="*/ 142 w 1020"/>
                  <a:gd name="T25" fmla="*/ 141 h 822"/>
                  <a:gd name="T26" fmla="*/ 142 w 1020"/>
                  <a:gd name="T27" fmla="*/ 198 h 822"/>
                  <a:gd name="T28" fmla="*/ 57 w 1020"/>
                  <a:gd name="T29" fmla="*/ 141 h 822"/>
                  <a:gd name="T30" fmla="*/ 57 w 1020"/>
                  <a:gd name="T31" fmla="*/ 255 h 822"/>
                  <a:gd name="T32" fmla="*/ 28 w 1020"/>
                  <a:gd name="T33" fmla="*/ 255 h 822"/>
                  <a:gd name="T34" fmla="*/ 0 w 1020"/>
                  <a:gd name="T35" fmla="*/ 255 h 822"/>
                  <a:gd name="T36" fmla="*/ 28 w 1020"/>
                  <a:gd name="T37" fmla="*/ 368 h 822"/>
                  <a:gd name="T38" fmla="*/ 0 w 1020"/>
                  <a:gd name="T39" fmla="*/ 425 h 822"/>
                  <a:gd name="T40" fmla="*/ 28 w 1020"/>
                  <a:gd name="T41" fmla="*/ 482 h 822"/>
                  <a:gd name="T42" fmla="*/ 85 w 1020"/>
                  <a:gd name="T43" fmla="*/ 510 h 822"/>
                  <a:gd name="T44" fmla="*/ 85 w 1020"/>
                  <a:gd name="T45" fmla="*/ 567 h 822"/>
                  <a:gd name="T46" fmla="*/ 113 w 1020"/>
                  <a:gd name="T47" fmla="*/ 595 h 822"/>
                  <a:gd name="T48" fmla="*/ 227 w 1020"/>
                  <a:gd name="T49" fmla="*/ 595 h 822"/>
                  <a:gd name="T50" fmla="*/ 227 w 1020"/>
                  <a:gd name="T51" fmla="*/ 652 h 822"/>
                  <a:gd name="T52" fmla="*/ 312 w 1020"/>
                  <a:gd name="T53" fmla="*/ 680 h 822"/>
                  <a:gd name="T54" fmla="*/ 340 w 1020"/>
                  <a:gd name="T55" fmla="*/ 623 h 822"/>
                  <a:gd name="T56" fmla="*/ 397 w 1020"/>
                  <a:gd name="T57" fmla="*/ 708 h 822"/>
                  <a:gd name="T58" fmla="*/ 510 w 1020"/>
                  <a:gd name="T59" fmla="*/ 765 h 822"/>
                  <a:gd name="T60" fmla="*/ 510 w 1020"/>
                  <a:gd name="T61" fmla="*/ 822 h 822"/>
                  <a:gd name="T62" fmla="*/ 567 w 1020"/>
                  <a:gd name="T63" fmla="*/ 794 h 822"/>
                  <a:gd name="T64" fmla="*/ 624 w 1020"/>
                  <a:gd name="T65" fmla="*/ 737 h 822"/>
                  <a:gd name="T66" fmla="*/ 737 w 1020"/>
                  <a:gd name="T67" fmla="*/ 765 h 822"/>
                  <a:gd name="T68" fmla="*/ 822 w 1020"/>
                  <a:gd name="T69" fmla="*/ 765 h 822"/>
                  <a:gd name="T70" fmla="*/ 850 w 1020"/>
                  <a:gd name="T71" fmla="*/ 737 h 822"/>
                  <a:gd name="T72" fmla="*/ 964 w 1020"/>
                  <a:gd name="T73" fmla="*/ 737 h 822"/>
                  <a:gd name="T74" fmla="*/ 964 w 1020"/>
                  <a:gd name="T75" fmla="*/ 652 h 822"/>
                  <a:gd name="T76" fmla="*/ 992 w 1020"/>
                  <a:gd name="T77" fmla="*/ 595 h 822"/>
                  <a:gd name="T78" fmla="*/ 1020 w 1020"/>
                  <a:gd name="T79" fmla="*/ 510 h 822"/>
                  <a:gd name="T80" fmla="*/ 992 w 1020"/>
                  <a:gd name="T81" fmla="*/ 453 h 822"/>
                  <a:gd name="T82" fmla="*/ 935 w 1020"/>
                  <a:gd name="T83" fmla="*/ 397 h 822"/>
                  <a:gd name="T84" fmla="*/ 935 w 1020"/>
                  <a:gd name="T85" fmla="*/ 368 h 822"/>
                  <a:gd name="T86" fmla="*/ 935 w 1020"/>
                  <a:gd name="T87" fmla="*/ 340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20" h="822">
                    <a:moveTo>
                      <a:pt x="935" y="340"/>
                    </a:moveTo>
                    <a:lnTo>
                      <a:pt x="794" y="312"/>
                    </a:lnTo>
                    <a:lnTo>
                      <a:pt x="737" y="255"/>
                    </a:lnTo>
                    <a:lnTo>
                      <a:pt x="765" y="170"/>
                    </a:lnTo>
                    <a:lnTo>
                      <a:pt x="737" y="141"/>
                    </a:lnTo>
                    <a:lnTo>
                      <a:pt x="680" y="141"/>
                    </a:lnTo>
                    <a:lnTo>
                      <a:pt x="652" y="85"/>
                    </a:lnTo>
                    <a:lnTo>
                      <a:pt x="595" y="56"/>
                    </a:lnTo>
                    <a:lnTo>
                      <a:pt x="567" y="85"/>
                    </a:lnTo>
                    <a:lnTo>
                      <a:pt x="510" y="0"/>
                    </a:lnTo>
                    <a:lnTo>
                      <a:pt x="397" y="56"/>
                    </a:lnTo>
                    <a:lnTo>
                      <a:pt x="312" y="56"/>
                    </a:lnTo>
                    <a:lnTo>
                      <a:pt x="142" y="141"/>
                    </a:lnTo>
                    <a:lnTo>
                      <a:pt x="142" y="198"/>
                    </a:lnTo>
                    <a:lnTo>
                      <a:pt x="57" y="141"/>
                    </a:lnTo>
                    <a:lnTo>
                      <a:pt x="57" y="255"/>
                    </a:lnTo>
                    <a:lnTo>
                      <a:pt x="28" y="255"/>
                    </a:lnTo>
                    <a:lnTo>
                      <a:pt x="0" y="255"/>
                    </a:lnTo>
                    <a:lnTo>
                      <a:pt x="28" y="368"/>
                    </a:lnTo>
                    <a:lnTo>
                      <a:pt x="0" y="425"/>
                    </a:lnTo>
                    <a:lnTo>
                      <a:pt x="28" y="482"/>
                    </a:lnTo>
                    <a:lnTo>
                      <a:pt x="85" y="510"/>
                    </a:lnTo>
                    <a:lnTo>
                      <a:pt x="85" y="567"/>
                    </a:lnTo>
                    <a:lnTo>
                      <a:pt x="113" y="595"/>
                    </a:lnTo>
                    <a:lnTo>
                      <a:pt x="227" y="595"/>
                    </a:lnTo>
                    <a:lnTo>
                      <a:pt x="227" y="652"/>
                    </a:lnTo>
                    <a:lnTo>
                      <a:pt x="312" y="680"/>
                    </a:lnTo>
                    <a:lnTo>
                      <a:pt x="340" y="623"/>
                    </a:lnTo>
                    <a:lnTo>
                      <a:pt x="397" y="708"/>
                    </a:lnTo>
                    <a:lnTo>
                      <a:pt x="510" y="765"/>
                    </a:lnTo>
                    <a:lnTo>
                      <a:pt x="510" y="822"/>
                    </a:lnTo>
                    <a:lnTo>
                      <a:pt x="567" y="794"/>
                    </a:lnTo>
                    <a:lnTo>
                      <a:pt x="624" y="737"/>
                    </a:lnTo>
                    <a:lnTo>
                      <a:pt x="737" y="765"/>
                    </a:lnTo>
                    <a:lnTo>
                      <a:pt x="822" y="765"/>
                    </a:lnTo>
                    <a:lnTo>
                      <a:pt x="850" y="737"/>
                    </a:lnTo>
                    <a:lnTo>
                      <a:pt x="964" y="737"/>
                    </a:lnTo>
                    <a:lnTo>
                      <a:pt x="964" y="652"/>
                    </a:lnTo>
                    <a:lnTo>
                      <a:pt x="992" y="595"/>
                    </a:lnTo>
                    <a:lnTo>
                      <a:pt x="1020" y="510"/>
                    </a:lnTo>
                    <a:lnTo>
                      <a:pt x="992" y="453"/>
                    </a:lnTo>
                    <a:lnTo>
                      <a:pt x="935" y="397"/>
                    </a:lnTo>
                    <a:lnTo>
                      <a:pt x="935" y="368"/>
                    </a:lnTo>
                    <a:lnTo>
                      <a:pt x="935" y="34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4" name="Freeform 291">
                <a:extLst>
                  <a:ext uri="{FF2B5EF4-FFF2-40B4-BE49-F238E27FC236}">
                    <a16:creationId xmlns:a16="http://schemas.microsoft.com/office/drawing/2014/main" id="{1BCDDCEB-6990-4749-93F6-6889D49720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1" y="4939"/>
                <a:ext cx="737" cy="936"/>
              </a:xfrm>
              <a:custGeom>
                <a:avLst/>
                <a:gdLst>
                  <a:gd name="T0" fmla="*/ 482 w 737"/>
                  <a:gd name="T1" fmla="*/ 907 h 936"/>
                  <a:gd name="T2" fmla="*/ 426 w 737"/>
                  <a:gd name="T3" fmla="*/ 822 h 936"/>
                  <a:gd name="T4" fmla="*/ 369 w 737"/>
                  <a:gd name="T5" fmla="*/ 794 h 936"/>
                  <a:gd name="T6" fmla="*/ 312 w 737"/>
                  <a:gd name="T7" fmla="*/ 737 h 936"/>
                  <a:gd name="T8" fmla="*/ 227 w 737"/>
                  <a:gd name="T9" fmla="*/ 851 h 936"/>
                  <a:gd name="T10" fmla="*/ 114 w 737"/>
                  <a:gd name="T11" fmla="*/ 907 h 936"/>
                  <a:gd name="T12" fmla="*/ 170 w 737"/>
                  <a:gd name="T13" fmla="*/ 822 h 936"/>
                  <a:gd name="T14" fmla="*/ 142 w 737"/>
                  <a:gd name="T15" fmla="*/ 766 h 936"/>
                  <a:gd name="T16" fmla="*/ 57 w 737"/>
                  <a:gd name="T17" fmla="*/ 737 h 936"/>
                  <a:gd name="T18" fmla="*/ 29 w 737"/>
                  <a:gd name="T19" fmla="*/ 539 h 936"/>
                  <a:gd name="T20" fmla="*/ 29 w 737"/>
                  <a:gd name="T21" fmla="*/ 454 h 936"/>
                  <a:gd name="T22" fmla="*/ 57 w 737"/>
                  <a:gd name="T23" fmla="*/ 397 h 936"/>
                  <a:gd name="T24" fmla="*/ 85 w 737"/>
                  <a:gd name="T25" fmla="*/ 312 h 936"/>
                  <a:gd name="T26" fmla="*/ 57 w 737"/>
                  <a:gd name="T27" fmla="*/ 255 h 936"/>
                  <a:gd name="T28" fmla="*/ 0 w 737"/>
                  <a:gd name="T29" fmla="*/ 199 h 936"/>
                  <a:gd name="T30" fmla="*/ 0 w 737"/>
                  <a:gd name="T31" fmla="*/ 142 h 936"/>
                  <a:gd name="T32" fmla="*/ 57 w 737"/>
                  <a:gd name="T33" fmla="*/ 114 h 936"/>
                  <a:gd name="T34" fmla="*/ 57 w 737"/>
                  <a:gd name="T35" fmla="*/ 57 h 936"/>
                  <a:gd name="T36" fmla="*/ 114 w 737"/>
                  <a:gd name="T37" fmla="*/ 57 h 936"/>
                  <a:gd name="T38" fmla="*/ 199 w 737"/>
                  <a:gd name="T39" fmla="*/ 85 h 936"/>
                  <a:gd name="T40" fmla="*/ 312 w 737"/>
                  <a:gd name="T41" fmla="*/ 0 h 936"/>
                  <a:gd name="T42" fmla="*/ 312 w 737"/>
                  <a:gd name="T43" fmla="*/ 142 h 936"/>
                  <a:gd name="T44" fmla="*/ 426 w 737"/>
                  <a:gd name="T45" fmla="*/ 284 h 936"/>
                  <a:gd name="T46" fmla="*/ 539 w 737"/>
                  <a:gd name="T47" fmla="*/ 284 h 936"/>
                  <a:gd name="T48" fmla="*/ 567 w 737"/>
                  <a:gd name="T49" fmla="*/ 340 h 936"/>
                  <a:gd name="T50" fmla="*/ 539 w 737"/>
                  <a:gd name="T51" fmla="*/ 397 h 936"/>
                  <a:gd name="T52" fmla="*/ 567 w 737"/>
                  <a:gd name="T53" fmla="*/ 425 h 936"/>
                  <a:gd name="T54" fmla="*/ 567 w 737"/>
                  <a:gd name="T55" fmla="*/ 510 h 936"/>
                  <a:gd name="T56" fmla="*/ 596 w 737"/>
                  <a:gd name="T57" fmla="*/ 567 h 936"/>
                  <a:gd name="T58" fmla="*/ 681 w 737"/>
                  <a:gd name="T59" fmla="*/ 567 h 936"/>
                  <a:gd name="T60" fmla="*/ 737 w 737"/>
                  <a:gd name="T61" fmla="*/ 681 h 936"/>
                  <a:gd name="T62" fmla="*/ 567 w 737"/>
                  <a:gd name="T63" fmla="*/ 936 h 936"/>
                  <a:gd name="T64" fmla="*/ 482 w 737"/>
                  <a:gd name="T65" fmla="*/ 907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37" h="936">
                    <a:moveTo>
                      <a:pt x="482" y="907"/>
                    </a:moveTo>
                    <a:lnTo>
                      <a:pt x="426" y="822"/>
                    </a:lnTo>
                    <a:lnTo>
                      <a:pt x="369" y="794"/>
                    </a:lnTo>
                    <a:lnTo>
                      <a:pt x="312" y="737"/>
                    </a:lnTo>
                    <a:lnTo>
                      <a:pt x="227" y="851"/>
                    </a:lnTo>
                    <a:lnTo>
                      <a:pt x="114" y="907"/>
                    </a:lnTo>
                    <a:lnTo>
                      <a:pt x="170" y="822"/>
                    </a:lnTo>
                    <a:lnTo>
                      <a:pt x="142" y="766"/>
                    </a:lnTo>
                    <a:lnTo>
                      <a:pt x="57" y="737"/>
                    </a:lnTo>
                    <a:lnTo>
                      <a:pt x="29" y="539"/>
                    </a:lnTo>
                    <a:lnTo>
                      <a:pt x="29" y="454"/>
                    </a:lnTo>
                    <a:lnTo>
                      <a:pt x="57" y="397"/>
                    </a:lnTo>
                    <a:lnTo>
                      <a:pt x="85" y="312"/>
                    </a:lnTo>
                    <a:lnTo>
                      <a:pt x="57" y="255"/>
                    </a:lnTo>
                    <a:lnTo>
                      <a:pt x="0" y="199"/>
                    </a:lnTo>
                    <a:lnTo>
                      <a:pt x="0" y="142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114" y="57"/>
                    </a:lnTo>
                    <a:lnTo>
                      <a:pt x="199" y="85"/>
                    </a:lnTo>
                    <a:lnTo>
                      <a:pt x="312" y="0"/>
                    </a:lnTo>
                    <a:lnTo>
                      <a:pt x="312" y="142"/>
                    </a:lnTo>
                    <a:lnTo>
                      <a:pt x="426" y="284"/>
                    </a:lnTo>
                    <a:lnTo>
                      <a:pt x="539" y="284"/>
                    </a:lnTo>
                    <a:lnTo>
                      <a:pt x="567" y="340"/>
                    </a:lnTo>
                    <a:lnTo>
                      <a:pt x="539" y="397"/>
                    </a:lnTo>
                    <a:lnTo>
                      <a:pt x="567" y="425"/>
                    </a:lnTo>
                    <a:lnTo>
                      <a:pt x="567" y="510"/>
                    </a:lnTo>
                    <a:lnTo>
                      <a:pt x="596" y="567"/>
                    </a:lnTo>
                    <a:lnTo>
                      <a:pt x="681" y="567"/>
                    </a:lnTo>
                    <a:lnTo>
                      <a:pt x="737" y="681"/>
                    </a:lnTo>
                    <a:lnTo>
                      <a:pt x="567" y="936"/>
                    </a:lnTo>
                    <a:lnTo>
                      <a:pt x="482" y="907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5" name="Freeform 294">
                <a:extLst>
                  <a:ext uri="{FF2B5EF4-FFF2-40B4-BE49-F238E27FC236}">
                    <a16:creationId xmlns:a16="http://schemas.microsoft.com/office/drawing/2014/main" id="{1B63D367-1E29-44BB-9191-1E19D39F24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2" y="5364"/>
                <a:ext cx="652" cy="1163"/>
              </a:xfrm>
              <a:custGeom>
                <a:avLst/>
                <a:gdLst>
                  <a:gd name="T0" fmla="*/ 312 w 652"/>
                  <a:gd name="T1" fmla="*/ 1163 h 1163"/>
                  <a:gd name="T2" fmla="*/ 340 w 652"/>
                  <a:gd name="T3" fmla="*/ 1078 h 1163"/>
                  <a:gd name="T4" fmla="*/ 397 w 652"/>
                  <a:gd name="T5" fmla="*/ 1049 h 1163"/>
                  <a:gd name="T6" fmla="*/ 397 w 652"/>
                  <a:gd name="T7" fmla="*/ 1021 h 1163"/>
                  <a:gd name="T8" fmla="*/ 425 w 652"/>
                  <a:gd name="T9" fmla="*/ 964 h 1163"/>
                  <a:gd name="T10" fmla="*/ 425 w 652"/>
                  <a:gd name="T11" fmla="*/ 879 h 1163"/>
                  <a:gd name="T12" fmla="*/ 510 w 652"/>
                  <a:gd name="T13" fmla="*/ 738 h 1163"/>
                  <a:gd name="T14" fmla="*/ 624 w 652"/>
                  <a:gd name="T15" fmla="*/ 709 h 1163"/>
                  <a:gd name="T16" fmla="*/ 652 w 652"/>
                  <a:gd name="T17" fmla="*/ 596 h 1163"/>
                  <a:gd name="T18" fmla="*/ 567 w 652"/>
                  <a:gd name="T19" fmla="*/ 454 h 1163"/>
                  <a:gd name="T20" fmla="*/ 595 w 652"/>
                  <a:gd name="T21" fmla="*/ 426 h 1163"/>
                  <a:gd name="T22" fmla="*/ 595 w 652"/>
                  <a:gd name="T23" fmla="*/ 341 h 1163"/>
                  <a:gd name="T24" fmla="*/ 510 w 652"/>
                  <a:gd name="T25" fmla="*/ 199 h 1163"/>
                  <a:gd name="T26" fmla="*/ 482 w 652"/>
                  <a:gd name="T27" fmla="*/ 199 h 1163"/>
                  <a:gd name="T28" fmla="*/ 397 w 652"/>
                  <a:gd name="T29" fmla="*/ 171 h 1163"/>
                  <a:gd name="T30" fmla="*/ 340 w 652"/>
                  <a:gd name="T31" fmla="*/ 0 h 1163"/>
                  <a:gd name="T32" fmla="*/ 255 w 652"/>
                  <a:gd name="T33" fmla="*/ 57 h 1163"/>
                  <a:gd name="T34" fmla="*/ 255 w 652"/>
                  <a:gd name="T35" fmla="*/ 142 h 1163"/>
                  <a:gd name="T36" fmla="*/ 114 w 652"/>
                  <a:gd name="T37" fmla="*/ 171 h 1163"/>
                  <a:gd name="T38" fmla="*/ 85 w 652"/>
                  <a:gd name="T39" fmla="*/ 256 h 1163"/>
                  <a:gd name="T40" fmla="*/ 142 w 652"/>
                  <a:gd name="T41" fmla="*/ 369 h 1163"/>
                  <a:gd name="T42" fmla="*/ 85 w 652"/>
                  <a:gd name="T43" fmla="*/ 426 h 1163"/>
                  <a:gd name="T44" fmla="*/ 114 w 652"/>
                  <a:gd name="T45" fmla="*/ 539 h 1163"/>
                  <a:gd name="T46" fmla="*/ 57 w 652"/>
                  <a:gd name="T47" fmla="*/ 596 h 1163"/>
                  <a:gd name="T48" fmla="*/ 57 w 652"/>
                  <a:gd name="T49" fmla="*/ 652 h 1163"/>
                  <a:gd name="T50" fmla="*/ 29 w 652"/>
                  <a:gd name="T51" fmla="*/ 681 h 1163"/>
                  <a:gd name="T52" fmla="*/ 29 w 652"/>
                  <a:gd name="T53" fmla="*/ 738 h 1163"/>
                  <a:gd name="T54" fmla="*/ 0 w 652"/>
                  <a:gd name="T55" fmla="*/ 851 h 1163"/>
                  <a:gd name="T56" fmla="*/ 29 w 652"/>
                  <a:gd name="T57" fmla="*/ 879 h 1163"/>
                  <a:gd name="T58" fmla="*/ 0 w 652"/>
                  <a:gd name="T59" fmla="*/ 964 h 1163"/>
                  <a:gd name="T60" fmla="*/ 57 w 652"/>
                  <a:gd name="T61" fmla="*/ 993 h 1163"/>
                  <a:gd name="T62" fmla="*/ 57 w 652"/>
                  <a:gd name="T63" fmla="*/ 964 h 1163"/>
                  <a:gd name="T64" fmla="*/ 170 w 652"/>
                  <a:gd name="T65" fmla="*/ 964 h 1163"/>
                  <a:gd name="T66" fmla="*/ 170 w 652"/>
                  <a:gd name="T67" fmla="*/ 1106 h 1163"/>
                  <a:gd name="T68" fmla="*/ 312 w 652"/>
                  <a:gd name="T69" fmla="*/ 1163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52" h="1163">
                    <a:moveTo>
                      <a:pt x="312" y="1163"/>
                    </a:moveTo>
                    <a:lnTo>
                      <a:pt x="340" y="1078"/>
                    </a:lnTo>
                    <a:lnTo>
                      <a:pt x="397" y="1049"/>
                    </a:lnTo>
                    <a:lnTo>
                      <a:pt x="397" y="1021"/>
                    </a:lnTo>
                    <a:lnTo>
                      <a:pt x="425" y="964"/>
                    </a:lnTo>
                    <a:lnTo>
                      <a:pt x="425" y="879"/>
                    </a:lnTo>
                    <a:lnTo>
                      <a:pt x="510" y="738"/>
                    </a:lnTo>
                    <a:lnTo>
                      <a:pt x="624" y="709"/>
                    </a:lnTo>
                    <a:lnTo>
                      <a:pt x="652" y="596"/>
                    </a:lnTo>
                    <a:lnTo>
                      <a:pt x="567" y="454"/>
                    </a:lnTo>
                    <a:lnTo>
                      <a:pt x="595" y="426"/>
                    </a:lnTo>
                    <a:lnTo>
                      <a:pt x="595" y="341"/>
                    </a:lnTo>
                    <a:lnTo>
                      <a:pt x="510" y="199"/>
                    </a:lnTo>
                    <a:lnTo>
                      <a:pt x="482" y="199"/>
                    </a:lnTo>
                    <a:lnTo>
                      <a:pt x="397" y="171"/>
                    </a:lnTo>
                    <a:lnTo>
                      <a:pt x="340" y="0"/>
                    </a:lnTo>
                    <a:lnTo>
                      <a:pt x="255" y="57"/>
                    </a:lnTo>
                    <a:lnTo>
                      <a:pt x="255" y="142"/>
                    </a:lnTo>
                    <a:lnTo>
                      <a:pt x="114" y="171"/>
                    </a:lnTo>
                    <a:lnTo>
                      <a:pt x="85" y="256"/>
                    </a:lnTo>
                    <a:lnTo>
                      <a:pt x="142" y="369"/>
                    </a:lnTo>
                    <a:lnTo>
                      <a:pt x="85" y="426"/>
                    </a:lnTo>
                    <a:lnTo>
                      <a:pt x="114" y="539"/>
                    </a:lnTo>
                    <a:lnTo>
                      <a:pt x="57" y="596"/>
                    </a:lnTo>
                    <a:lnTo>
                      <a:pt x="57" y="652"/>
                    </a:lnTo>
                    <a:lnTo>
                      <a:pt x="29" y="681"/>
                    </a:lnTo>
                    <a:lnTo>
                      <a:pt x="29" y="738"/>
                    </a:lnTo>
                    <a:lnTo>
                      <a:pt x="0" y="851"/>
                    </a:lnTo>
                    <a:lnTo>
                      <a:pt x="29" y="879"/>
                    </a:lnTo>
                    <a:lnTo>
                      <a:pt x="0" y="964"/>
                    </a:lnTo>
                    <a:lnTo>
                      <a:pt x="57" y="993"/>
                    </a:lnTo>
                    <a:lnTo>
                      <a:pt x="57" y="964"/>
                    </a:lnTo>
                    <a:lnTo>
                      <a:pt x="170" y="964"/>
                    </a:lnTo>
                    <a:lnTo>
                      <a:pt x="170" y="1106"/>
                    </a:lnTo>
                    <a:lnTo>
                      <a:pt x="312" y="1163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" name="Freeform 296">
                <a:extLst>
                  <a:ext uri="{FF2B5EF4-FFF2-40B4-BE49-F238E27FC236}">
                    <a16:creationId xmlns:a16="http://schemas.microsoft.com/office/drawing/2014/main" id="{7A19CC98-CC67-485B-8486-6EF9B1B35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0" y="5223"/>
                <a:ext cx="737" cy="1134"/>
              </a:xfrm>
              <a:custGeom>
                <a:avLst/>
                <a:gdLst>
                  <a:gd name="T0" fmla="*/ 482 w 737"/>
                  <a:gd name="T1" fmla="*/ 1105 h 1134"/>
                  <a:gd name="T2" fmla="*/ 511 w 737"/>
                  <a:gd name="T3" fmla="*/ 1020 h 1134"/>
                  <a:gd name="T4" fmla="*/ 482 w 737"/>
                  <a:gd name="T5" fmla="*/ 992 h 1134"/>
                  <a:gd name="T6" fmla="*/ 511 w 737"/>
                  <a:gd name="T7" fmla="*/ 879 h 1134"/>
                  <a:gd name="T8" fmla="*/ 511 w 737"/>
                  <a:gd name="T9" fmla="*/ 822 h 1134"/>
                  <a:gd name="T10" fmla="*/ 539 w 737"/>
                  <a:gd name="T11" fmla="*/ 793 h 1134"/>
                  <a:gd name="T12" fmla="*/ 539 w 737"/>
                  <a:gd name="T13" fmla="*/ 737 h 1134"/>
                  <a:gd name="T14" fmla="*/ 596 w 737"/>
                  <a:gd name="T15" fmla="*/ 680 h 1134"/>
                  <a:gd name="T16" fmla="*/ 567 w 737"/>
                  <a:gd name="T17" fmla="*/ 567 h 1134"/>
                  <a:gd name="T18" fmla="*/ 624 w 737"/>
                  <a:gd name="T19" fmla="*/ 510 h 1134"/>
                  <a:gd name="T20" fmla="*/ 567 w 737"/>
                  <a:gd name="T21" fmla="*/ 397 h 1134"/>
                  <a:gd name="T22" fmla="*/ 596 w 737"/>
                  <a:gd name="T23" fmla="*/ 312 h 1134"/>
                  <a:gd name="T24" fmla="*/ 737 w 737"/>
                  <a:gd name="T25" fmla="*/ 283 h 1134"/>
                  <a:gd name="T26" fmla="*/ 737 w 737"/>
                  <a:gd name="T27" fmla="*/ 198 h 1134"/>
                  <a:gd name="T28" fmla="*/ 709 w 737"/>
                  <a:gd name="T29" fmla="*/ 198 h 1134"/>
                  <a:gd name="T30" fmla="*/ 652 w 737"/>
                  <a:gd name="T31" fmla="*/ 170 h 1134"/>
                  <a:gd name="T32" fmla="*/ 482 w 737"/>
                  <a:gd name="T33" fmla="*/ 170 h 1134"/>
                  <a:gd name="T34" fmla="*/ 369 w 737"/>
                  <a:gd name="T35" fmla="*/ 141 h 1134"/>
                  <a:gd name="T36" fmla="*/ 312 w 737"/>
                  <a:gd name="T37" fmla="*/ 226 h 1134"/>
                  <a:gd name="T38" fmla="*/ 255 w 737"/>
                  <a:gd name="T39" fmla="*/ 141 h 1134"/>
                  <a:gd name="T40" fmla="*/ 312 w 737"/>
                  <a:gd name="T41" fmla="*/ 0 h 1134"/>
                  <a:gd name="T42" fmla="*/ 142 w 737"/>
                  <a:gd name="T43" fmla="*/ 141 h 1134"/>
                  <a:gd name="T44" fmla="*/ 114 w 737"/>
                  <a:gd name="T45" fmla="*/ 226 h 1134"/>
                  <a:gd name="T46" fmla="*/ 170 w 737"/>
                  <a:gd name="T47" fmla="*/ 226 h 1134"/>
                  <a:gd name="T48" fmla="*/ 170 w 737"/>
                  <a:gd name="T49" fmla="*/ 283 h 1134"/>
                  <a:gd name="T50" fmla="*/ 114 w 737"/>
                  <a:gd name="T51" fmla="*/ 283 h 1134"/>
                  <a:gd name="T52" fmla="*/ 85 w 737"/>
                  <a:gd name="T53" fmla="*/ 340 h 1134"/>
                  <a:gd name="T54" fmla="*/ 85 w 737"/>
                  <a:gd name="T55" fmla="*/ 397 h 1134"/>
                  <a:gd name="T56" fmla="*/ 57 w 737"/>
                  <a:gd name="T57" fmla="*/ 397 h 1134"/>
                  <a:gd name="T58" fmla="*/ 0 w 737"/>
                  <a:gd name="T59" fmla="*/ 425 h 1134"/>
                  <a:gd name="T60" fmla="*/ 57 w 737"/>
                  <a:gd name="T61" fmla="*/ 482 h 1134"/>
                  <a:gd name="T62" fmla="*/ 57 w 737"/>
                  <a:gd name="T63" fmla="*/ 538 h 1134"/>
                  <a:gd name="T64" fmla="*/ 114 w 737"/>
                  <a:gd name="T65" fmla="*/ 538 h 1134"/>
                  <a:gd name="T66" fmla="*/ 85 w 737"/>
                  <a:gd name="T67" fmla="*/ 595 h 1134"/>
                  <a:gd name="T68" fmla="*/ 0 w 737"/>
                  <a:gd name="T69" fmla="*/ 567 h 1134"/>
                  <a:gd name="T70" fmla="*/ 0 w 737"/>
                  <a:gd name="T71" fmla="*/ 652 h 1134"/>
                  <a:gd name="T72" fmla="*/ 29 w 737"/>
                  <a:gd name="T73" fmla="*/ 765 h 1134"/>
                  <a:gd name="T74" fmla="*/ 114 w 737"/>
                  <a:gd name="T75" fmla="*/ 793 h 1134"/>
                  <a:gd name="T76" fmla="*/ 142 w 737"/>
                  <a:gd name="T77" fmla="*/ 850 h 1134"/>
                  <a:gd name="T78" fmla="*/ 114 w 737"/>
                  <a:gd name="T79" fmla="*/ 964 h 1134"/>
                  <a:gd name="T80" fmla="*/ 29 w 737"/>
                  <a:gd name="T81" fmla="*/ 992 h 1134"/>
                  <a:gd name="T82" fmla="*/ 170 w 737"/>
                  <a:gd name="T83" fmla="*/ 1077 h 1134"/>
                  <a:gd name="T84" fmla="*/ 199 w 737"/>
                  <a:gd name="T85" fmla="*/ 1134 h 1134"/>
                  <a:gd name="T86" fmla="*/ 369 w 737"/>
                  <a:gd name="T87" fmla="*/ 1077 h 1134"/>
                  <a:gd name="T88" fmla="*/ 482 w 737"/>
                  <a:gd name="T89" fmla="*/ 1105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37" h="1134">
                    <a:moveTo>
                      <a:pt x="482" y="1105"/>
                    </a:moveTo>
                    <a:lnTo>
                      <a:pt x="511" y="1020"/>
                    </a:lnTo>
                    <a:lnTo>
                      <a:pt x="482" y="992"/>
                    </a:lnTo>
                    <a:lnTo>
                      <a:pt x="511" y="879"/>
                    </a:lnTo>
                    <a:lnTo>
                      <a:pt x="511" y="822"/>
                    </a:lnTo>
                    <a:lnTo>
                      <a:pt x="539" y="793"/>
                    </a:lnTo>
                    <a:lnTo>
                      <a:pt x="539" y="737"/>
                    </a:lnTo>
                    <a:lnTo>
                      <a:pt x="596" y="680"/>
                    </a:lnTo>
                    <a:lnTo>
                      <a:pt x="567" y="567"/>
                    </a:lnTo>
                    <a:lnTo>
                      <a:pt x="624" y="510"/>
                    </a:lnTo>
                    <a:lnTo>
                      <a:pt x="567" y="397"/>
                    </a:lnTo>
                    <a:lnTo>
                      <a:pt x="596" y="312"/>
                    </a:lnTo>
                    <a:lnTo>
                      <a:pt x="737" y="283"/>
                    </a:lnTo>
                    <a:lnTo>
                      <a:pt x="737" y="198"/>
                    </a:lnTo>
                    <a:lnTo>
                      <a:pt x="709" y="198"/>
                    </a:lnTo>
                    <a:lnTo>
                      <a:pt x="652" y="170"/>
                    </a:lnTo>
                    <a:lnTo>
                      <a:pt x="482" y="170"/>
                    </a:lnTo>
                    <a:lnTo>
                      <a:pt x="369" y="141"/>
                    </a:lnTo>
                    <a:lnTo>
                      <a:pt x="312" y="226"/>
                    </a:lnTo>
                    <a:lnTo>
                      <a:pt x="255" y="141"/>
                    </a:lnTo>
                    <a:lnTo>
                      <a:pt x="312" y="0"/>
                    </a:lnTo>
                    <a:lnTo>
                      <a:pt x="142" y="141"/>
                    </a:lnTo>
                    <a:lnTo>
                      <a:pt x="114" y="226"/>
                    </a:lnTo>
                    <a:lnTo>
                      <a:pt x="170" y="226"/>
                    </a:lnTo>
                    <a:lnTo>
                      <a:pt x="170" y="283"/>
                    </a:lnTo>
                    <a:lnTo>
                      <a:pt x="114" y="283"/>
                    </a:lnTo>
                    <a:lnTo>
                      <a:pt x="85" y="340"/>
                    </a:lnTo>
                    <a:lnTo>
                      <a:pt x="85" y="397"/>
                    </a:lnTo>
                    <a:lnTo>
                      <a:pt x="57" y="397"/>
                    </a:lnTo>
                    <a:lnTo>
                      <a:pt x="0" y="425"/>
                    </a:lnTo>
                    <a:lnTo>
                      <a:pt x="57" y="482"/>
                    </a:lnTo>
                    <a:lnTo>
                      <a:pt x="57" y="538"/>
                    </a:lnTo>
                    <a:lnTo>
                      <a:pt x="114" y="538"/>
                    </a:lnTo>
                    <a:lnTo>
                      <a:pt x="85" y="595"/>
                    </a:lnTo>
                    <a:lnTo>
                      <a:pt x="0" y="567"/>
                    </a:lnTo>
                    <a:lnTo>
                      <a:pt x="0" y="652"/>
                    </a:lnTo>
                    <a:lnTo>
                      <a:pt x="29" y="765"/>
                    </a:lnTo>
                    <a:lnTo>
                      <a:pt x="114" y="793"/>
                    </a:lnTo>
                    <a:lnTo>
                      <a:pt x="142" y="850"/>
                    </a:lnTo>
                    <a:lnTo>
                      <a:pt x="114" y="964"/>
                    </a:lnTo>
                    <a:lnTo>
                      <a:pt x="29" y="992"/>
                    </a:lnTo>
                    <a:lnTo>
                      <a:pt x="170" y="1077"/>
                    </a:lnTo>
                    <a:lnTo>
                      <a:pt x="199" y="1134"/>
                    </a:lnTo>
                    <a:lnTo>
                      <a:pt x="369" y="1077"/>
                    </a:lnTo>
                    <a:lnTo>
                      <a:pt x="482" y="1105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7" name="Freeform 297">
                <a:extLst>
                  <a:ext uri="{FF2B5EF4-FFF2-40B4-BE49-F238E27FC236}">
                    <a16:creationId xmlns:a16="http://schemas.microsoft.com/office/drawing/2014/main" id="{7CBB4DAB-8E1A-4EEA-AE81-BBAAB7E762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5" y="6073"/>
                <a:ext cx="964" cy="652"/>
              </a:xfrm>
              <a:custGeom>
                <a:avLst/>
                <a:gdLst>
                  <a:gd name="T0" fmla="*/ 964 w 964"/>
                  <a:gd name="T1" fmla="*/ 284 h 652"/>
                  <a:gd name="T2" fmla="*/ 907 w 964"/>
                  <a:gd name="T3" fmla="*/ 425 h 652"/>
                  <a:gd name="T4" fmla="*/ 737 w 964"/>
                  <a:gd name="T5" fmla="*/ 454 h 652"/>
                  <a:gd name="T6" fmla="*/ 709 w 964"/>
                  <a:gd name="T7" fmla="*/ 510 h 652"/>
                  <a:gd name="T8" fmla="*/ 595 w 964"/>
                  <a:gd name="T9" fmla="*/ 510 h 652"/>
                  <a:gd name="T10" fmla="*/ 539 w 964"/>
                  <a:gd name="T11" fmla="*/ 567 h 652"/>
                  <a:gd name="T12" fmla="*/ 482 w 964"/>
                  <a:gd name="T13" fmla="*/ 510 h 652"/>
                  <a:gd name="T14" fmla="*/ 454 w 964"/>
                  <a:gd name="T15" fmla="*/ 624 h 652"/>
                  <a:gd name="T16" fmla="*/ 312 w 964"/>
                  <a:gd name="T17" fmla="*/ 652 h 652"/>
                  <a:gd name="T18" fmla="*/ 198 w 964"/>
                  <a:gd name="T19" fmla="*/ 624 h 652"/>
                  <a:gd name="T20" fmla="*/ 0 w 964"/>
                  <a:gd name="T21" fmla="*/ 312 h 652"/>
                  <a:gd name="T22" fmla="*/ 57 w 964"/>
                  <a:gd name="T23" fmla="*/ 284 h 652"/>
                  <a:gd name="T24" fmla="*/ 0 w 964"/>
                  <a:gd name="T25" fmla="*/ 199 h 652"/>
                  <a:gd name="T26" fmla="*/ 85 w 964"/>
                  <a:gd name="T27" fmla="*/ 142 h 652"/>
                  <a:gd name="T28" fmla="*/ 170 w 964"/>
                  <a:gd name="T29" fmla="*/ 0 h 652"/>
                  <a:gd name="T30" fmla="*/ 198 w 964"/>
                  <a:gd name="T31" fmla="*/ 57 h 652"/>
                  <a:gd name="T32" fmla="*/ 255 w 964"/>
                  <a:gd name="T33" fmla="*/ 0 h 652"/>
                  <a:gd name="T34" fmla="*/ 312 w 964"/>
                  <a:gd name="T35" fmla="*/ 57 h 652"/>
                  <a:gd name="T36" fmla="*/ 312 w 964"/>
                  <a:gd name="T37" fmla="*/ 114 h 652"/>
                  <a:gd name="T38" fmla="*/ 397 w 964"/>
                  <a:gd name="T39" fmla="*/ 142 h 652"/>
                  <a:gd name="T40" fmla="*/ 454 w 964"/>
                  <a:gd name="T41" fmla="*/ 142 h 652"/>
                  <a:gd name="T42" fmla="*/ 595 w 964"/>
                  <a:gd name="T43" fmla="*/ 227 h 652"/>
                  <a:gd name="T44" fmla="*/ 624 w 964"/>
                  <a:gd name="T45" fmla="*/ 284 h 652"/>
                  <a:gd name="T46" fmla="*/ 794 w 964"/>
                  <a:gd name="T47" fmla="*/ 227 h 652"/>
                  <a:gd name="T48" fmla="*/ 907 w 964"/>
                  <a:gd name="T49" fmla="*/ 255 h 652"/>
                  <a:gd name="T50" fmla="*/ 964 w 964"/>
                  <a:gd name="T51" fmla="*/ 284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964" h="652">
                    <a:moveTo>
                      <a:pt x="964" y="284"/>
                    </a:moveTo>
                    <a:lnTo>
                      <a:pt x="907" y="425"/>
                    </a:lnTo>
                    <a:lnTo>
                      <a:pt x="737" y="454"/>
                    </a:lnTo>
                    <a:lnTo>
                      <a:pt x="709" y="510"/>
                    </a:lnTo>
                    <a:lnTo>
                      <a:pt x="595" y="510"/>
                    </a:lnTo>
                    <a:lnTo>
                      <a:pt x="539" y="567"/>
                    </a:lnTo>
                    <a:lnTo>
                      <a:pt x="482" y="510"/>
                    </a:lnTo>
                    <a:lnTo>
                      <a:pt x="454" y="624"/>
                    </a:lnTo>
                    <a:lnTo>
                      <a:pt x="312" y="652"/>
                    </a:lnTo>
                    <a:lnTo>
                      <a:pt x="198" y="624"/>
                    </a:lnTo>
                    <a:lnTo>
                      <a:pt x="0" y="312"/>
                    </a:lnTo>
                    <a:lnTo>
                      <a:pt x="57" y="284"/>
                    </a:lnTo>
                    <a:lnTo>
                      <a:pt x="0" y="199"/>
                    </a:lnTo>
                    <a:lnTo>
                      <a:pt x="85" y="142"/>
                    </a:lnTo>
                    <a:lnTo>
                      <a:pt x="170" y="0"/>
                    </a:lnTo>
                    <a:lnTo>
                      <a:pt x="198" y="57"/>
                    </a:lnTo>
                    <a:lnTo>
                      <a:pt x="255" y="0"/>
                    </a:lnTo>
                    <a:lnTo>
                      <a:pt x="312" y="57"/>
                    </a:lnTo>
                    <a:lnTo>
                      <a:pt x="312" y="114"/>
                    </a:lnTo>
                    <a:lnTo>
                      <a:pt x="397" y="142"/>
                    </a:lnTo>
                    <a:lnTo>
                      <a:pt x="454" y="142"/>
                    </a:lnTo>
                    <a:lnTo>
                      <a:pt x="595" y="227"/>
                    </a:lnTo>
                    <a:lnTo>
                      <a:pt x="624" y="284"/>
                    </a:lnTo>
                    <a:lnTo>
                      <a:pt x="794" y="227"/>
                    </a:lnTo>
                    <a:lnTo>
                      <a:pt x="907" y="255"/>
                    </a:lnTo>
                    <a:lnTo>
                      <a:pt x="964" y="284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8" name="Freeform 299">
                <a:extLst>
                  <a:ext uri="{FF2B5EF4-FFF2-40B4-BE49-F238E27FC236}">
                    <a16:creationId xmlns:a16="http://schemas.microsoft.com/office/drawing/2014/main" id="{4914FF7F-E196-4E05-B14B-CFB432B5DE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0" y="5818"/>
                <a:ext cx="312" cy="397"/>
              </a:xfrm>
              <a:custGeom>
                <a:avLst/>
                <a:gdLst>
                  <a:gd name="T0" fmla="*/ 170 w 312"/>
                  <a:gd name="T1" fmla="*/ 57 h 397"/>
                  <a:gd name="T2" fmla="*/ 199 w 312"/>
                  <a:gd name="T3" fmla="*/ 170 h 397"/>
                  <a:gd name="T4" fmla="*/ 284 w 312"/>
                  <a:gd name="T5" fmla="*/ 198 h 397"/>
                  <a:gd name="T6" fmla="*/ 312 w 312"/>
                  <a:gd name="T7" fmla="*/ 255 h 397"/>
                  <a:gd name="T8" fmla="*/ 284 w 312"/>
                  <a:gd name="T9" fmla="*/ 369 h 397"/>
                  <a:gd name="T10" fmla="*/ 199 w 312"/>
                  <a:gd name="T11" fmla="*/ 397 h 397"/>
                  <a:gd name="T12" fmla="*/ 142 w 312"/>
                  <a:gd name="T13" fmla="*/ 397 h 397"/>
                  <a:gd name="T14" fmla="*/ 57 w 312"/>
                  <a:gd name="T15" fmla="*/ 369 h 397"/>
                  <a:gd name="T16" fmla="*/ 57 w 312"/>
                  <a:gd name="T17" fmla="*/ 312 h 397"/>
                  <a:gd name="T18" fmla="*/ 85 w 312"/>
                  <a:gd name="T19" fmla="*/ 255 h 397"/>
                  <a:gd name="T20" fmla="*/ 0 w 312"/>
                  <a:gd name="T21" fmla="*/ 198 h 397"/>
                  <a:gd name="T22" fmla="*/ 28 w 312"/>
                  <a:gd name="T23" fmla="*/ 170 h 397"/>
                  <a:gd name="T24" fmla="*/ 0 w 312"/>
                  <a:gd name="T25" fmla="*/ 113 h 397"/>
                  <a:gd name="T26" fmla="*/ 114 w 312"/>
                  <a:gd name="T27" fmla="*/ 85 h 397"/>
                  <a:gd name="T28" fmla="*/ 114 w 312"/>
                  <a:gd name="T29" fmla="*/ 0 h 397"/>
                  <a:gd name="T30" fmla="*/ 170 w 312"/>
                  <a:gd name="T31" fmla="*/ 5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2" h="397">
                    <a:moveTo>
                      <a:pt x="170" y="57"/>
                    </a:moveTo>
                    <a:lnTo>
                      <a:pt x="199" y="170"/>
                    </a:lnTo>
                    <a:lnTo>
                      <a:pt x="284" y="198"/>
                    </a:lnTo>
                    <a:lnTo>
                      <a:pt x="312" y="255"/>
                    </a:lnTo>
                    <a:lnTo>
                      <a:pt x="284" y="369"/>
                    </a:lnTo>
                    <a:lnTo>
                      <a:pt x="199" y="397"/>
                    </a:lnTo>
                    <a:lnTo>
                      <a:pt x="142" y="397"/>
                    </a:lnTo>
                    <a:lnTo>
                      <a:pt x="57" y="369"/>
                    </a:lnTo>
                    <a:lnTo>
                      <a:pt x="57" y="312"/>
                    </a:lnTo>
                    <a:lnTo>
                      <a:pt x="85" y="255"/>
                    </a:lnTo>
                    <a:lnTo>
                      <a:pt x="0" y="198"/>
                    </a:lnTo>
                    <a:lnTo>
                      <a:pt x="28" y="170"/>
                    </a:lnTo>
                    <a:lnTo>
                      <a:pt x="0" y="113"/>
                    </a:lnTo>
                    <a:lnTo>
                      <a:pt x="114" y="85"/>
                    </a:lnTo>
                    <a:lnTo>
                      <a:pt x="114" y="0"/>
                    </a:lnTo>
                    <a:lnTo>
                      <a:pt x="170" y="57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9" name="Freeform 300">
                <a:extLst>
                  <a:ext uri="{FF2B5EF4-FFF2-40B4-BE49-F238E27FC236}">
                    <a16:creationId xmlns:a16="http://schemas.microsoft.com/office/drawing/2014/main" id="{24102922-DD88-4844-93CE-8636A8D253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4" y="3919"/>
                <a:ext cx="879" cy="510"/>
              </a:xfrm>
              <a:custGeom>
                <a:avLst/>
                <a:gdLst>
                  <a:gd name="T0" fmla="*/ 0 w 879"/>
                  <a:gd name="T1" fmla="*/ 0 h 510"/>
                  <a:gd name="T2" fmla="*/ 142 w 879"/>
                  <a:gd name="T3" fmla="*/ 28 h 510"/>
                  <a:gd name="T4" fmla="*/ 170 w 879"/>
                  <a:gd name="T5" fmla="*/ 113 h 510"/>
                  <a:gd name="T6" fmla="*/ 199 w 879"/>
                  <a:gd name="T7" fmla="*/ 198 h 510"/>
                  <a:gd name="T8" fmla="*/ 255 w 879"/>
                  <a:gd name="T9" fmla="*/ 198 h 510"/>
                  <a:gd name="T10" fmla="*/ 312 w 879"/>
                  <a:gd name="T11" fmla="*/ 170 h 510"/>
                  <a:gd name="T12" fmla="*/ 312 w 879"/>
                  <a:gd name="T13" fmla="*/ 113 h 510"/>
                  <a:gd name="T14" fmla="*/ 426 w 879"/>
                  <a:gd name="T15" fmla="*/ 85 h 510"/>
                  <a:gd name="T16" fmla="*/ 454 w 879"/>
                  <a:gd name="T17" fmla="*/ 0 h 510"/>
                  <a:gd name="T18" fmla="*/ 567 w 879"/>
                  <a:gd name="T19" fmla="*/ 0 h 510"/>
                  <a:gd name="T20" fmla="*/ 652 w 879"/>
                  <a:gd name="T21" fmla="*/ 56 h 510"/>
                  <a:gd name="T22" fmla="*/ 737 w 879"/>
                  <a:gd name="T23" fmla="*/ 56 h 510"/>
                  <a:gd name="T24" fmla="*/ 737 w 879"/>
                  <a:gd name="T25" fmla="*/ 85 h 510"/>
                  <a:gd name="T26" fmla="*/ 851 w 879"/>
                  <a:gd name="T27" fmla="*/ 85 h 510"/>
                  <a:gd name="T28" fmla="*/ 879 w 879"/>
                  <a:gd name="T29" fmla="*/ 113 h 510"/>
                  <a:gd name="T30" fmla="*/ 766 w 879"/>
                  <a:gd name="T31" fmla="*/ 170 h 510"/>
                  <a:gd name="T32" fmla="*/ 851 w 879"/>
                  <a:gd name="T33" fmla="*/ 311 h 510"/>
                  <a:gd name="T34" fmla="*/ 766 w 879"/>
                  <a:gd name="T35" fmla="*/ 453 h 510"/>
                  <a:gd name="T36" fmla="*/ 709 w 879"/>
                  <a:gd name="T37" fmla="*/ 425 h 510"/>
                  <a:gd name="T38" fmla="*/ 652 w 879"/>
                  <a:gd name="T39" fmla="*/ 482 h 510"/>
                  <a:gd name="T40" fmla="*/ 624 w 879"/>
                  <a:gd name="T41" fmla="*/ 396 h 510"/>
                  <a:gd name="T42" fmla="*/ 596 w 879"/>
                  <a:gd name="T43" fmla="*/ 396 h 510"/>
                  <a:gd name="T44" fmla="*/ 596 w 879"/>
                  <a:gd name="T45" fmla="*/ 453 h 510"/>
                  <a:gd name="T46" fmla="*/ 539 w 879"/>
                  <a:gd name="T47" fmla="*/ 482 h 510"/>
                  <a:gd name="T48" fmla="*/ 397 w 879"/>
                  <a:gd name="T49" fmla="*/ 453 h 510"/>
                  <a:gd name="T50" fmla="*/ 255 w 879"/>
                  <a:gd name="T51" fmla="*/ 510 h 510"/>
                  <a:gd name="T52" fmla="*/ 142 w 879"/>
                  <a:gd name="T53" fmla="*/ 482 h 510"/>
                  <a:gd name="T54" fmla="*/ 114 w 879"/>
                  <a:gd name="T55" fmla="*/ 368 h 510"/>
                  <a:gd name="T56" fmla="*/ 57 w 879"/>
                  <a:gd name="T57" fmla="*/ 340 h 510"/>
                  <a:gd name="T58" fmla="*/ 57 w 879"/>
                  <a:gd name="T59" fmla="*/ 198 h 510"/>
                  <a:gd name="T60" fmla="*/ 0 w 879"/>
                  <a:gd name="T61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79" h="510">
                    <a:moveTo>
                      <a:pt x="0" y="0"/>
                    </a:moveTo>
                    <a:lnTo>
                      <a:pt x="142" y="28"/>
                    </a:lnTo>
                    <a:lnTo>
                      <a:pt x="170" y="113"/>
                    </a:lnTo>
                    <a:lnTo>
                      <a:pt x="199" y="198"/>
                    </a:lnTo>
                    <a:lnTo>
                      <a:pt x="255" y="198"/>
                    </a:lnTo>
                    <a:lnTo>
                      <a:pt x="312" y="170"/>
                    </a:lnTo>
                    <a:lnTo>
                      <a:pt x="312" y="113"/>
                    </a:lnTo>
                    <a:lnTo>
                      <a:pt x="426" y="85"/>
                    </a:lnTo>
                    <a:lnTo>
                      <a:pt x="454" y="0"/>
                    </a:lnTo>
                    <a:lnTo>
                      <a:pt x="567" y="0"/>
                    </a:lnTo>
                    <a:lnTo>
                      <a:pt x="652" y="56"/>
                    </a:lnTo>
                    <a:lnTo>
                      <a:pt x="737" y="56"/>
                    </a:lnTo>
                    <a:lnTo>
                      <a:pt x="737" y="85"/>
                    </a:lnTo>
                    <a:lnTo>
                      <a:pt x="851" y="85"/>
                    </a:lnTo>
                    <a:lnTo>
                      <a:pt x="879" y="113"/>
                    </a:lnTo>
                    <a:lnTo>
                      <a:pt x="766" y="170"/>
                    </a:lnTo>
                    <a:lnTo>
                      <a:pt x="851" y="311"/>
                    </a:lnTo>
                    <a:lnTo>
                      <a:pt x="766" y="453"/>
                    </a:lnTo>
                    <a:lnTo>
                      <a:pt x="709" y="425"/>
                    </a:lnTo>
                    <a:lnTo>
                      <a:pt x="652" y="482"/>
                    </a:lnTo>
                    <a:lnTo>
                      <a:pt x="624" y="396"/>
                    </a:lnTo>
                    <a:lnTo>
                      <a:pt x="596" y="396"/>
                    </a:lnTo>
                    <a:lnTo>
                      <a:pt x="596" y="453"/>
                    </a:lnTo>
                    <a:lnTo>
                      <a:pt x="539" y="482"/>
                    </a:lnTo>
                    <a:lnTo>
                      <a:pt x="397" y="453"/>
                    </a:lnTo>
                    <a:lnTo>
                      <a:pt x="255" y="510"/>
                    </a:lnTo>
                    <a:lnTo>
                      <a:pt x="142" y="482"/>
                    </a:lnTo>
                    <a:lnTo>
                      <a:pt x="114" y="368"/>
                    </a:lnTo>
                    <a:lnTo>
                      <a:pt x="57" y="340"/>
                    </a:lnTo>
                    <a:lnTo>
                      <a:pt x="57" y="198"/>
                    </a:lnTo>
                    <a:lnTo>
                      <a:pt x="0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0" name="Freeform 301">
                <a:extLst>
                  <a:ext uri="{FF2B5EF4-FFF2-40B4-BE49-F238E27FC236}">
                    <a16:creationId xmlns:a16="http://schemas.microsoft.com/office/drawing/2014/main" id="{4F410183-3367-4A80-A4CA-59AB92FD88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8" y="3663"/>
                <a:ext cx="510" cy="454"/>
              </a:xfrm>
              <a:custGeom>
                <a:avLst/>
                <a:gdLst>
                  <a:gd name="T0" fmla="*/ 510 w 510"/>
                  <a:gd name="T1" fmla="*/ 199 h 454"/>
                  <a:gd name="T2" fmla="*/ 510 w 510"/>
                  <a:gd name="T3" fmla="*/ 256 h 454"/>
                  <a:gd name="T4" fmla="*/ 482 w 510"/>
                  <a:gd name="T5" fmla="*/ 341 h 454"/>
                  <a:gd name="T6" fmla="*/ 368 w 510"/>
                  <a:gd name="T7" fmla="*/ 369 h 454"/>
                  <a:gd name="T8" fmla="*/ 368 w 510"/>
                  <a:gd name="T9" fmla="*/ 426 h 454"/>
                  <a:gd name="T10" fmla="*/ 311 w 510"/>
                  <a:gd name="T11" fmla="*/ 454 h 454"/>
                  <a:gd name="T12" fmla="*/ 255 w 510"/>
                  <a:gd name="T13" fmla="*/ 454 h 454"/>
                  <a:gd name="T14" fmla="*/ 226 w 510"/>
                  <a:gd name="T15" fmla="*/ 369 h 454"/>
                  <a:gd name="T16" fmla="*/ 198 w 510"/>
                  <a:gd name="T17" fmla="*/ 284 h 454"/>
                  <a:gd name="T18" fmla="*/ 56 w 510"/>
                  <a:gd name="T19" fmla="*/ 256 h 454"/>
                  <a:gd name="T20" fmla="*/ 85 w 510"/>
                  <a:gd name="T21" fmla="*/ 227 h 454"/>
                  <a:gd name="T22" fmla="*/ 28 w 510"/>
                  <a:gd name="T23" fmla="*/ 142 h 454"/>
                  <a:gd name="T24" fmla="*/ 28 w 510"/>
                  <a:gd name="T25" fmla="*/ 114 h 454"/>
                  <a:gd name="T26" fmla="*/ 0 w 510"/>
                  <a:gd name="T27" fmla="*/ 86 h 454"/>
                  <a:gd name="T28" fmla="*/ 0 w 510"/>
                  <a:gd name="T29" fmla="*/ 29 h 454"/>
                  <a:gd name="T30" fmla="*/ 28 w 510"/>
                  <a:gd name="T31" fmla="*/ 0 h 454"/>
                  <a:gd name="T32" fmla="*/ 113 w 510"/>
                  <a:gd name="T33" fmla="*/ 29 h 454"/>
                  <a:gd name="T34" fmla="*/ 141 w 510"/>
                  <a:gd name="T35" fmla="*/ 57 h 454"/>
                  <a:gd name="T36" fmla="*/ 141 w 510"/>
                  <a:gd name="T37" fmla="*/ 114 h 454"/>
                  <a:gd name="T38" fmla="*/ 198 w 510"/>
                  <a:gd name="T39" fmla="*/ 86 h 454"/>
                  <a:gd name="T40" fmla="*/ 226 w 510"/>
                  <a:gd name="T41" fmla="*/ 86 h 454"/>
                  <a:gd name="T42" fmla="*/ 255 w 510"/>
                  <a:gd name="T43" fmla="*/ 114 h 454"/>
                  <a:gd name="T44" fmla="*/ 311 w 510"/>
                  <a:gd name="T45" fmla="*/ 142 h 454"/>
                  <a:gd name="T46" fmla="*/ 368 w 510"/>
                  <a:gd name="T47" fmla="*/ 86 h 454"/>
                  <a:gd name="T48" fmla="*/ 396 w 510"/>
                  <a:gd name="T49" fmla="*/ 114 h 454"/>
                  <a:gd name="T50" fmla="*/ 453 w 510"/>
                  <a:gd name="T51" fmla="*/ 142 h 454"/>
                  <a:gd name="T52" fmla="*/ 425 w 510"/>
                  <a:gd name="T53" fmla="*/ 171 h 454"/>
                  <a:gd name="T54" fmla="*/ 510 w 510"/>
                  <a:gd name="T55" fmla="*/ 19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10" h="454">
                    <a:moveTo>
                      <a:pt x="510" y="199"/>
                    </a:moveTo>
                    <a:lnTo>
                      <a:pt x="510" y="256"/>
                    </a:lnTo>
                    <a:lnTo>
                      <a:pt x="482" y="341"/>
                    </a:lnTo>
                    <a:lnTo>
                      <a:pt x="368" y="369"/>
                    </a:lnTo>
                    <a:lnTo>
                      <a:pt x="368" y="426"/>
                    </a:lnTo>
                    <a:lnTo>
                      <a:pt x="311" y="454"/>
                    </a:lnTo>
                    <a:lnTo>
                      <a:pt x="255" y="454"/>
                    </a:lnTo>
                    <a:lnTo>
                      <a:pt x="226" y="369"/>
                    </a:lnTo>
                    <a:lnTo>
                      <a:pt x="198" y="284"/>
                    </a:lnTo>
                    <a:lnTo>
                      <a:pt x="56" y="256"/>
                    </a:lnTo>
                    <a:lnTo>
                      <a:pt x="85" y="227"/>
                    </a:lnTo>
                    <a:lnTo>
                      <a:pt x="28" y="142"/>
                    </a:lnTo>
                    <a:lnTo>
                      <a:pt x="28" y="114"/>
                    </a:lnTo>
                    <a:lnTo>
                      <a:pt x="0" y="86"/>
                    </a:lnTo>
                    <a:lnTo>
                      <a:pt x="0" y="29"/>
                    </a:lnTo>
                    <a:lnTo>
                      <a:pt x="28" y="0"/>
                    </a:lnTo>
                    <a:lnTo>
                      <a:pt x="113" y="29"/>
                    </a:lnTo>
                    <a:lnTo>
                      <a:pt x="141" y="57"/>
                    </a:lnTo>
                    <a:lnTo>
                      <a:pt x="141" y="114"/>
                    </a:lnTo>
                    <a:lnTo>
                      <a:pt x="198" y="86"/>
                    </a:lnTo>
                    <a:lnTo>
                      <a:pt x="226" y="86"/>
                    </a:lnTo>
                    <a:lnTo>
                      <a:pt x="255" y="114"/>
                    </a:lnTo>
                    <a:lnTo>
                      <a:pt x="311" y="142"/>
                    </a:lnTo>
                    <a:lnTo>
                      <a:pt x="368" y="86"/>
                    </a:lnTo>
                    <a:lnTo>
                      <a:pt x="396" y="114"/>
                    </a:lnTo>
                    <a:lnTo>
                      <a:pt x="453" y="142"/>
                    </a:lnTo>
                    <a:lnTo>
                      <a:pt x="425" y="171"/>
                    </a:lnTo>
                    <a:lnTo>
                      <a:pt x="510" y="199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1" name="Freeform 302">
                <a:extLst>
                  <a:ext uri="{FF2B5EF4-FFF2-40B4-BE49-F238E27FC236}">
                    <a16:creationId xmlns:a16="http://schemas.microsoft.com/office/drawing/2014/main" id="{25884EDD-347C-4B81-864E-7FC5F76C70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8" y="3295"/>
                <a:ext cx="878" cy="624"/>
              </a:xfrm>
              <a:custGeom>
                <a:avLst/>
                <a:gdLst>
                  <a:gd name="T0" fmla="*/ 878 w 878"/>
                  <a:gd name="T1" fmla="*/ 28 h 624"/>
                  <a:gd name="T2" fmla="*/ 878 w 878"/>
                  <a:gd name="T3" fmla="*/ 57 h 624"/>
                  <a:gd name="T4" fmla="*/ 680 w 878"/>
                  <a:gd name="T5" fmla="*/ 142 h 624"/>
                  <a:gd name="T6" fmla="*/ 652 w 878"/>
                  <a:gd name="T7" fmla="*/ 198 h 624"/>
                  <a:gd name="T8" fmla="*/ 595 w 878"/>
                  <a:gd name="T9" fmla="*/ 198 h 624"/>
                  <a:gd name="T10" fmla="*/ 567 w 878"/>
                  <a:gd name="T11" fmla="*/ 255 h 624"/>
                  <a:gd name="T12" fmla="*/ 567 w 878"/>
                  <a:gd name="T13" fmla="*/ 482 h 624"/>
                  <a:gd name="T14" fmla="*/ 623 w 878"/>
                  <a:gd name="T15" fmla="*/ 510 h 624"/>
                  <a:gd name="T16" fmla="*/ 567 w 878"/>
                  <a:gd name="T17" fmla="*/ 567 h 624"/>
                  <a:gd name="T18" fmla="*/ 623 w 878"/>
                  <a:gd name="T19" fmla="*/ 624 h 624"/>
                  <a:gd name="T20" fmla="*/ 510 w 878"/>
                  <a:gd name="T21" fmla="*/ 624 h 624"/>
                  <a:gd name="T22" fmla="*/ 510 w 878"/>
                  <a:gd name="T23" fmla="*/ 567 h 624"/>
                  <a:gd name="T24" fmla="*/ 425 w 878"/>
                  <a:gd name="T25" fmla="*/ 539 h 624"/>
                  <a:gd name="T26" fmla="*/ 453 w 878"/>
                  <a:gd name="T27" fmla="*/ 510 h 624"/>
                  <a:gd name="T28" fmla="*/ 396 w 878"/>
                  <a:gd name="T29" fmla="*/ 482 h 624"/>
                  <a:gd name="T30" fmla="*/ 368 w 878"/>
                  <a:gd name="T31" fmla="*/ 454 h 624"/>
                  <a:gd name="T32" fmla="*/ 311 w 878"/>
                  <a:gd name="T33" fmla="*/ 510 h 624"/>
                  <a:gd name="T34" fmla="*/ 255 w 878"/>
                  <a:gd name="T35" fmla="*/ 482 h 624"/>
                  <a:gd name="T36" fmla="*/ 226 w 878"/>
                  <a:gd name="T37" fmla="*/ 454 h 624"/>
                  <a:gd name="T38" fmla="*/ 198 w 878"/>
                  <a:gd name="T39" fmla="*/ 454 h 624"/>
                  <a:gd name="T40" fmla="*/ 141 w 878"/>
                  <a:gd name="T41" fmla="*/ 482 h 624"/>
                  <a:gd name="T42" fmla="*/ 141 w 878"/>
                  <a:gd name="T43" fmla="*/ 425 h 624"/>
                  <a:gd name="T44" fmla="*/ 113 w 878"/>
                  <a:gd name="T45" fmla="*/ 397 h 624"/>
                  <a:gd name="T46" fmla="*/ 28 w 878"/>
                  <a:gd name="T47" fmla="*/ 368 h 624"/>
                  <a:gd name="T48" fmla="*/ 0 w 878"/>
                  <a:gd name="T49" fmla="*/ 283 h 624"/>
                  <a:gd name="T50" fmla="*/ 85 w 878"/>
                  <a:gd name="T51" fmla="*/ 283 h 624"/>
                  <a:gd name="T52" fmla="*/ 85 w 878"/>
                  <a:gd name="T53" fmla="*/ 255 h 624"/>
                  <a:gd name="T54" fmla="*/ 170 w 878"/>
                  <a:gd name="T55" fmla="*/ 255 h 624"/>
                  <a:gd name="T56" fmla="*/ 226 w 878"/>
                  <a:gd name="T57" fmla="*/ 198 h 624"/>
                  <a:gd name="T58" fmla="*/ 255 w 878"/>
                  <a:gd name="T59" fmla="*/ 283 h 624"/>
                  <a:gd name="T60" fmla="*/ 311 w 878"/>
                  <a:gd name="T61" fmla="*/ 312 h 624"/>
                  <a:gd name="T62" fmla="*/ 340 w 878"/>
                  <a:gd name="T63" fmla="*/ 283 h 624"/>
                  <a:gd name="T64" fmla="*/ 311 w 878"/>
                  <a:gd name="T65" fmla="*/ 170 h 624"/>
                  <a:gd name="T66" fmla="*/ 368 w 878"/>
                  <a:gd name="T67" fmla="*/ 170 h 624"/>
                  <a:gd name="T68" fmla="*/ 396 w 878"/>
                  <a:gd name="T69" fmla="*/ 113 h 624"/>
                  <a:gd name="T70" fmla="*/ 538 w 878"/>
                  <a:gd name="T71" fmla="*/ 85 h 624"/>
                  <a:gd name="T72" fmla="*/ 567 w 878"/>
                  <a:gd name="T73" fmla="*/ 0 h 624"/>
                  <a:gd name="T74" fmla="*/ 595 w 878"/>
                  <a:gd name="T75" fmla="*/ 28 h 624"/>
                  <a:gd name="T76" fmla="*/ 680 w 878"/>
                  <a:gd name="T77" fmla="*/ 28 h 624"/>
                  <a:gd name="T78" fmla="*/ 737 w 878"/>
                  <a:gd name="T79" fmla="*/ 57 h 624"/>
                  <a:gd name="T80" fmla="*/ 822 w 878"/>
                  <a:gd name="T81" fmla="*/ 0 h 624"/>
                  <a:gd name="T82" fmla="*/ 878 w 878"/>
                  <a:gd name="T83" fmla="*/ 28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78" h="624">
                    <a:moveTo>
                      <a:pt x="878" y="28"/>
                    </a:moveTo>
                    <a:lnTo>
                      <a:pt x="878" y="57"/>
                    </a:lnTo>
                    <a:lnTo>
                      <a:pt x="680" y="142"/>
                    </a:lnTo>
                    <a:lnTo>
                      <a:pt x="652" y="198"/>
                    </a:lnTo>
                    <a:lnTo>
                      <a:pt x="595" y="198"/>
                    </a:lnTo>
                    <a:lnTo>
                      <a:pt x="567" y="255"/>
                    </a:lnTo>
                    <a:lnTo>
                      <a:pt x="567" y="482"/>
                    </a:lnTo>
                    <a:lnTo>
                      <a:pt x="623" y="510"/>
                    </a:lnTo>
                    <a:lnTo>
                      <a:pt x="567" y="567"/>
                    </a:lnTo>
                    <a:lnTo>
                      <a:pt x="623" y="624"/>
                    </a:lnTo>
                    <a:lnTo>
                      <a:pt x="510" y="624"/>
                    </a:lnTo>
                    <a:lnTo>
                      <a:pt x="510" y="567"/>
                    </a:lnTo>
                    <a:lnTo>
                      <a:pt x="425" y="539"/>
                    </a:lnTo>
                    <a:lnTo>
                      <a:pt x="453" y="510"/>
                    </a:lnTo>
                    <a:lnTo>
                      <a:pt x="396" y="482"/>
                    </a:lnTo>
                    <a:lnTo>
                      <a:pt x="368" y="454"/>
                    </a:lnTo>
                    <a:lnTo>
                      <a:pt x="311" y="510"/>
                    </a:lnTo>
                    <a:lnTo>
                      <a:pt x="255" y="482"/>
                    </a:lnTo>
                    <a:lnTo>
                      <a:pt x="226" y="454"/>
                    </a:lnTo>
                    <a:lnTo>
                      <a:pt x="198" y="454"/>
                    </a:lnTo>
                    <a:lnTo>
                      <a:pt x="141" y="482"/>
                    </a:lnTo>
                    <a:lnTo>
                      <a:pt x="141" y="425"/>
                    </a:lnTo>
                    <a:lnTo>
                      <a:pt x="113" y="397"/>
                    </a:lnTo>
                    <a:lnTo>
                      <a:pt x="28" y="368"/>
                    </a:lnTo>
                    <a:lnTo>
                      <a:pt x="0" y="283"/>
                    </a:lnTo>
                    <a:lnTo>
                      <a:pt x="85" y="283"/>
                    </a:lnTo>
                    <a:lnTo>
                      <a:pt x="85" y="255"/>
                    </a:lnTo>
                    <a:lnTo>
                      <a:pt x="170" y="255"/>
                    </a:lnTo>
                    <a:lnTo>
                      <a:pt x="226" y="198"/>
                    </a:lnTo>
                    <a:lnTo>
                      <a:pt x="255" y="283"/>
                    </a:lnTo>
                    <a:lnTo>
                      <a:pt x="311" y="312"/>
                    </a:lnTo>
                    <a:lnTo>
                      <a:pt x="340" y="283"/>
                    </a:lnTo>
                    <a:lnTo>
                      <a:pt x="311" y="170"/>
                    </a:lnTo>
                    <a:lnTo>
                      <a:pt x="368" y="170"/>
                    </a:lnTo>
                    <a:lnTo>
                      <a:pt x="396" y="113"/>
                    </a:lnTo>
                    <a:lnTo>
                      <a:pt x="538" y="85"/>
                    </a:lnTo>
                    <a:lnTo>
                      <a:pt x="567" y="0"/>
                    </a:lnTo>
                    <a:lnTo>
                      <a:pt x="595" y="28"/>
                    </a:lnTo>
                    <a:lnTo>
                      <a:pt x="680" y="28"/>
                    </a:lnTo>
                    <a:lnTo>
                      <a:pt x="737" y="57"/>
                    </a:lnTo>
                    <a:lnTo>
                      <a:pt x="822" y="0"/>
                    </a:lnTo>
                    <a:lnTo>
                      <a:pt x="878" y="28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2" name="Freeform 303">
                <a:extLst>
                  <a:ext uri="{FF2B5EF4-FFF2-40B4-BE49-F238E27FC236}">
                    <a16:creationId xmlns:a16="http://schemas.microsoft.com/office/drawing/2014/main" id="{D5AC220E-48D6-43E8-BB10-77E09A87EA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2" y="3408"/>
                <a:ext cx="426" cy="170"/>
              </a:xfrm>
              <a:custGeom>
                <a:avLst/>
                <a:gdLst>
                  <a:gd name="T0" fmla="*/ 426 w 426"/>
                  <a:gd name="T1" fmla="*/ 142 h 170"/>
                  <a:gd name="T2" fmla="*/ 426 w 426"/>
                  <a:gd name="T3" fmla="*/ 57 h 170"/>
                  <a:gd name="T4" fmla="*/ 369 w 426"/>
                  <a:gd name="T5" fmla="*/ 57 h 170"/>
                  <a:gd name="T6" fmla="*/ 369 w 426"/>
                  <a:gd name="T7" fmla="*/ 0 h 170"/>
                  <a:gd name="T8" fmla="*/ 312 w 426"/>
                  <a:gd name="T9" fmla="*/ 0 h 170"/>
                  <a:gd name="T10" fmla="*/ 227 w 426"/>
                  <a:gd name="T11" fmla="*/ 29 h 170"/>
                  <a:gd name="T12" fmla="*/ 199 w 426"/>
                  <a:gd name="T13" fmla="*/ 85 h 170"/>
                  <a:gd name="T14" fmla="*/ 114 w 426"/>
                  <a:gd name="T15" fmla="*/ 85 h 170"/>
                  <a:gd name="T16" fmla="*/ 85 w 426"/>
                  <a:gd name="T17" fmla="*/ 114 h 170"/>
                  <a:gd name="T18" fmla="*/ 0 w 426"/>
                  <a:gd name="T19" fmla="*/ 142 h 170"/>
                  <a:gd name="T20" fmla="*/ 57 w 426"/>
                  <a:gd name="T21" fmla="*/ 170 h 170"/>
                  <a:gd name="T22" fmla="*/ 142 w 426"/>
                  <a:gd name="T23" fmla="*/ 142 h 170"/>
                  <a:gd name="T24" fmla="*/ 256 w 426"/>
                  <a:gd name="T25" fmla="*/ 170 h 170"/>
                  <a:gd name="T26" fmla="*/ 341 w 426"/>
                  <a:gd name="T27" fmla="*/ 170 h 170"/>
                  <a:gd name="T28" fmla="*/ 341 w 426"/>
                  <a:gd name="T29" fmla="*/ 142 h 170"/>
                  <a:gd name="T30" fmla="*/ 426 w 426"/>
                  <a:gd name="T31" fmla="*/ 142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6" h="170">
                    <a:moveTo>
                      <a:pt x="426" y="142"/>
                    </a:moveTo>
                    <a:lnTo>
                      <a:pt x="426" y="57"/>
                    </a:lnTo>
                    <a:lnTo>
                      <a:pt x="369" y="57"/>
                    </a:lnTo>
                    <a:lnTo>
                      <a:pt x="369" y="0"/>
                    </a:lnTo>
                    <a:lnTo>
                      <a:pt x="312" y="0"/>
                    </a:lnTo>
                    <a:lnTo>
                      <a:pt x="227" y="29"/>
                    </a:lnTo>
                    <a:lnTo>
                      <a:pt x="199" y="85"/>
                    </a:lnTo>
                    <a:lnTo>
                      <a:pt x="114" y="85"/>
                    </a:lnTo>
                    <a:lnTo>
                      <a:pt x="85" y="114"/>
                    </a:lnTo>
                    <a:lnTo>
                      <a:pt x="0" y="142"/>
                    </a:lnTo>
                    <a:lnTo>
                      <a:pt x="57" y="170"/>
                    </a:lnTo>
                    <a:lnTo>
                      <a:pt x="142" y="142"/>
                    </a:lnTo>
                    <a:lnTo>
                      <a:pt x="256" y="170"/>
                    </a:lnTo>
                    <a:lnTo>
                      <a:pt x="341" y="170"/>
                    </a:lnTo>
                    <a:lnTo>
                      <a:pt x="341" y="142"/>
                    </a:lnTo>
                    <a:lnTo>
                      <a:pt x="426" y="142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3" name="Freeform 304">
                <a:extLst>
                  <a:ext uri="{FF2B5EF4-FFF2-40B4-BE49-F238E27FC236}">
                    <a16:creationId xmlns:a16="http://schemas.microsoft.com/office/drawing/2014/main" id="{98C9C511-ED36-474A-A4F3-955FCF874B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1" y="3040"/>
                <a:ext cx="454" cy="567"/>
              </a:xfrm>
              <a:custGeom>
                <a:avLst/>
                <a:gdLst>
                  <a:gd name="T0" fmla="*/ 397 w 454"/>
                  <a:gd name="T1" fmla="*/ 0 h 567"/>
                  <a:gd name="T2" fmla="*/ 198 w 454"/>
                  <a:gd name="T3" fmla="*/ 85 h 567"/>
                  <a:gd name="T4" fmla="*/ 198 w 454"/>
                  <a:gd name="T5" fmla="*/ 113 h 567"/>
                  <a:gd name="T6" fmla="*/ 142 w 454"/>
                  <a:gd name="T7" fmla="*/ 113 h 567"/>
                  <a:gd name="T8" fmla="*/ 113 w 454"/>
                  <a:gd name="T9" fmla="*/ 170 h 567"/>
                  <a:gd name="T10" fmla="*/ 57 w 454"/>
                  <a:gd name="T11" fmla="*/ 170 h 567"/>
                  <a:gd name="T12" fmla="*/ 0 w 454"/>
                  <a:gd name="T13" fmla="*/ 255 h 567"/>
                  <a:gd name="T14" fmla="*/ 28 w 454"/>
                  <a:gd name="T15" fmla="*/ 340 h 567"/>
                  <a:gd name="T16" fmla="*/ 0 w 454"/>
                  <a:gd name="T17" fmla="*/ 368 h 567"/>
                  <a:gd name="T18" fmla="*/ 0 w 454"/>
                  <a:gd name="T19" fmla="*/ 425 h 567"/>
                  <a:gd name="T20" fmla="*/ 57 w 454"/>
                  <a:gd name="T21" fmla="*/ 425 h 567"/>
                  <a:gd name="T22" fmla="*/ 57 w 454"/>
                  <a:gd name="T23" fmla="*/ 510 h 567"/>
                  <a:gd name="T24" fmla="*/ 113 w 454"/>
                  <a:gd name="T25" fmla="*/ 453 h 567"/>
                  <a:gd name="T26" fmla="*/ 142 w 454"/>
                  <a:gd name="T27" fmla="*/ 538 h 567"/>
                  <a:gd name="T28" fmla="*/ 198 w 454"/>
                  <a:gd name="T29" fmla="*/ 567 h 567"/>
                  <a:gd name="T30" fmla="*/ 227 w 454"/>
                  <a:gd name="T31" fmla="*/ 538 h 567"/>
                  <a:gd name="T32" fmla="*/ 198 w 454"/>
                  <a:gd name="T33" fmla="*/ 425 h 567"/>
                  <a:gd name="T34" fmla="*/ 255 w 454"/>
                  <a:gd name="T35" fmla="*/ 425 h 567"/>
                  <a:gd name="T36" fmla="*/ 283 w 454"/>
                  <a:gd name="T37" fmla="*/ 368 h 567"/>
                  <a:gd name="T38" fmla="*/ 425 w 454"/>
                  <a:gd name="T39" fmla="*/ 340 h 567"/>
                  <a:gd name="T40" fmla="*/ 454 w 454"/>
                  <a:gd name="T41" fmla="*/ 255 h 567"/>
                  <a:gd name="T42" fmla="*/ 397 w 454"/>
                  <a:gd name="T43" fmla="*/ 170 h 567"/>
                  <a:gd name="T44" fmla="*/ 425 w 454"/>
                  <a:gd name="T45" fmla="*/ 85 h 567"/>
                  <a:gd name="T46" fmla="*/ 397 w 454"/>
                  <a:gd name="T47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4" h="567">
                    <a:moveTo>
                      <a:pt x="397" y="0"/>
                    </a:moveTo>
                    <a:lnTo>
                      <a:pt x="198" y="85"/>
                    </a:lnTo>
                    <a:lnTo>
                      <a:pt x="198" y="113"/>
                    </a:lnTo>
                    <a:lnTo>
                      <a:pt x="142" y="113"/>
                    </a:lnTo>
                    <a:lnTo>
                      <a:pt x="113" y="170"/>
                    </a:lnTo>
                    <a:lnTo>
                      <a:pt x="57" y="170"/>
                    </a:lnTo>
                    <a:lnTo>
                      <a:pt x="0" y="255"/>
                    </a:lnTo>
                    <a:lnTo>
                      <a:pt x="28" y="340"/>
                    </a:lnTo>
                    <a:lnTo>
                      <a:pt x="0" y="368"/>
                    </a:lnTo>
                    <a:lnTo>
                      <a:pt x="0" y="425"/>
                    </a:lnTo>
                    <a:lnTo>
                      <a:pt x="57" y="425"/>
                    </a:lnTo>
                    <a:lnTo>
                      <a:pt x="57" y="510"/>
                    </a:lnTo>
                    <a:lnTo>
                      <a:pt x="113" y="453"/>
                    </a:lnTo>
                    <a:lnTo>
                      <a:pt x="142" y="538"/>
                    </a:lnTo>
                    <a:lnTo>
                      <a:pt x="198" y="567"/>
                    </a:lnTo>
                    <a:lnTo>
                      <a:pt x="227" y="538"/>
                    </a:lnTo>
                    <a:lnTo>
                      <a:pt x="198" y="425"/>
                    </a:lnTo>
                    <a:lnTo>
                      <a:pt x="255" y="425"/>
                    </a:lnTo>
                    <a:lnTo>
                      <a:pt x="283" y="368"/>
                    </a:lnTo>
                    <a:lnTo>
                      <a:pt x="425" y="340"/>
                    </a:lnTo>
                    <a:lnTo>
                      <a:pt x="454" y="255"/>
                    </a:lnTo>
                    <a:lnTo>
                      <a:pt x="397" y="170"/>
                    </a:lnTo>
                    <a:lnTo>
                      <a:pt x="425" y="85"/>
                    </a:lnTo>
                    <a:lnTo>
                      <a:pt x="397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4" name="Freeform 306">
                <a:extLst>
                  <a:ext uri="{FF2B5EF4-FFF2-40B4-BE49-F238E27FC236}">
                    <a16:creationId xmlns:a16="http://schemas.microsoft.com/office/drawing/2014/main" id="{696D652D-4FAA-42C6-A3DD-7A142BDF5A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8" y="2898"/>
                <a:ext cx="510" cy="454"/>
              </a:xfrm>
              <a:custGeom>
                <a:avLst/>
                <a:gdLst>
                  <a:gd name="T0" fmla="*/ 0 w 510"/>
                  <a:gd name="T1" fmla="*/ 142 h 454"/>
                  <a:gd name="T2" fmla="*/ 28 w 510"/>
                  <a:gd name="T3" fmla="*/ 227 h 454"/>
                  <a:gd name="T4" fmla="*/ 0 w 510"/>
                  <a:gd name="T5" fmla="*/ 312 h 454"/>
                  <a:gd name="T6" fmla="*/ 57 w 510"/>
                  <a:gd name="T7" fmla="*/ 397 h 454"/>
                  <a:gd name="T8" fmla="*/ 85 w 510"/>
                  <a:gd name="T9" fmla="*/ 425 h 454"/>
                  <a:gd name="T10" fmla="*/ 170 w 510"/>
                  <a:gd name="T11" fmla="*/ 425 h 454"/>
                  <a:gd name="T12" fmla="*/ 227 w 510"/>
                  <a:gd name="T13" fmla="*/ 454 h 454"/>
                  <a:gd name="T14" fmla="*/ 312 w 510"/>
                  <a:gd name="T15" fmla="*/ 397 h 454"/>
                  <a:gd name="T16" fmla="*/ 368 w 510"/>
                  <a:gd name="T17" fmla="*/ 425 h 454"/>
                  <a:gd name="T18" fmla="*/ 510 w 510"/>
                  <a:gd name="T19" fmla="*/ 312 h 454"/>
                  <a:gd name="T20" fmla="*/ 510 w 510"/>
                  <a:gd name="T21" fmla="*/ 284 h 454"/>
                  <a:gd name="T22" fmla="*/ 425 w 510"/>
                  <a:gd name="T23" fmla="*/ 255 h 454"/>
                  <a:gd name="T24" fmla="*/ 453 w 510"/>
                  <a:gd name="T25" fmla="*/ 227 h 454"/>
                  <a:gd name="T26" fmla="*/ 397 w 510"/>
                  <a:gd name="T27" fmla="*/ 142 h 454"/>
                  <a:gd name="T28" fmla="*/ 453 w 510"/>
                  <a:gd name="T29" fmla="*/ 142 h 454"/>
                  <a:gd name="T30" fmla="*/ 425 w 510"/>
                  <a:gd name="T31" fmla="*/ 57 h 454"/>
                  <a:gd name="T32" fmla="*/ 425 w 510"/>
                  <a:gd name="T33" fmla="*/ 28 h 454"/>
                  <a:gd name="T34" fmla="*/ 368 w 510"/>
                  <a:gd name="T35" fmla="*/ 0 h 454"/>
                  <a:gd name="T36" fmla="*/ 283 w 510"/>
                  <a:gd name="T37" fmla="*/ 0 h 454"/>
                  <a:gd name="T38" fmla="*/ 227 w 510"/>
                  <a:gd name="T39" fmla="*/ 28 h 454"/>
                  <a:gd name="T40" fmla="*/ 85 w 510"/>
                  <a:gd name="T41" fmla="*/ 28 h 454"/>
                  <a:gd name="T42" fmla="*/ 113 w 510"/>
                  <a:gd name="T43" fmla="*/ 113 h 454"/>
                  <a:gd name="T44" fmla="*/ 57 w 510"/>
                  <a:gd name="T45" fmla="*/ 85 h 454"/>
                  <a:gd name="T46" fmla="*/ 0 w 510"/>
                  <a:gd name="T47" fmla="*/ 142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10" h="454">
                    <a:moveTo>
                      <a:pt x="0" y="142"/>
                    </a:moveTo>
                    <a:lnTo>
                      <a:pt x="28" y="227"/>
                    </a:lnTo>
                    <a:lnTo>
                      <a:pt x="0" y="312"/>
                    </a:lnTo>
                    <a:lnTo>
                      <a:pt x="57" y="397"/>
                    </a:lnTo>
                    <a:lnTo>
                      <a:pt x="85" y="425"/>
                    </a:lnTo>
                    <a:lnTo>
                      <a:pt x="170" y="425"/>
                    </a:lnTo>
                    <a:lnTo>
                      <a:pt x="227" y="454"/>
                    </a:lnTo>
                    <a:lnTo>
                      <a:pt x="312" y="397"/>
                    </a:lnTo>
                    <a:lnTo>
                      <a:pt x="368" y="425"/>
                    </a:lnTo>
                    <a:lnTo>
                      <a:pt x="510" y="312"/>
                    </a:lnTo>
                    <a:lnTo>
                      <a:pt x="510" y="284"/>
                    </a:lnTo>
                    <a:lnTo>
                      <a:pt x="425" y="255"/>
                    </a:lnTo>
                    <a:lnTo>
                      <a:pt x="453" y="227"/>
                    </a:lnTo>
                    <a:lnTo>
                      <a:pt x="397" y="142"/>
                    </a:lnTo>
                    <a:lnTo>
                      <a:pt x="453" y="142"/>
                    </a:lnTo>
                    <a:lnTo>
                      <a:pt x="425" y="57"/>
                    </a:lnTo>
                    <a:lnTo>
                      <a:pt x="425" y="28"/>
                    </a:lnTo>
                    <a:lnTo>
                      <a:pt x="368" y="0"/>
                    </a:lnTo>
                    <a:lnTo>
                      <a:pt x="283" y="0"/>
                    </a:lnTo>
                    <a:lnTo>
                      <a:pt x="227" y="28"/>
                    </a:lnTo>
                    <a:lnTo>
                      <a:pt x="85" y="28"/>
                    </a:lnTo>
                    <a:lnTo>
                      <a:pt x="113" y="113"/>
                    </a:lnTo>
                    <a:lnTo>
                      <a:pt x="57" y="85"/>
                    </a:lnTo>
                    <a:lnTo>
                      <a:pt x="0" y="142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5" name="Freeform 307">
                <a:extLst>
                  <a:ext uri="{FF2B5EF4-FFF2-40B4-BE49-F238E27FC236}">
                    <a16:creationId xmlns:a16="http://schemas.microsoft.com/office/drawing/2014/main" id="{766BDADD-2C78-45D1-BBE7-0944F4090E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0" y="2671"/>
                <a:ext cx="708" cy="652"/>
              </a:xfrm>
              <a:custGeom>
                <a:avLst/>
                <a:gdLst>
                  <a:gd name="T0" fmla="*/ 113 w 708"/>
                  <a:gd name="T1" fmla="*/ 57 h 652"/>
                  <a:gd name="T2" fmla="*/ 113 w 708"/>
                  <a:gd name="T3" fmla="*/ 114 h 652"/>
                  <a:gd name="T4" fmla="*/ 56 w 708"/>
                  <a:gd name="T5" fmla="*/ 114 h 652"/>
                  <a:gd name="T6" fmla="*/ 0 w 708"/>
                  <a:gd name="T7" fmla="*/ 170 h 652"/>
                  <a:gd name="T8" fmla="*/ 56 w 708"/>
                  <a:gd name="T9" fmla="*/ 199 h 652"/>
                  <a:gd name="T10" fmla="*/ 170 w 708"/>
                  <a:gd name="T11" fmla="*/ 199 h 652"/>
                  <a:gd name="T12" fmla="*/ 113 w 708"/>
                  <a:gd name="T13" fmla="*/ 255 h 652"/>
                  <a:gd name="T14" fmla="*/ 113 w 708"/>
                  <a:gd name="T15" fmla="*/ 284 h 652"/>
                  <a:gd name="T16" fmla="*/ 141 w 708"/>
                  <a:gd name="T17" fmla="*/ 369 h 652"/>
                  <a:gd name="T18" fmla="*/ 85 w 708"/>
                  <a:gd name="T19" fmla="*/ 369 h 652"/>
                  <a:gd name="T20" fmla="*/ 141 w 708"/>
                  <a:gd name="T21" fmla="*/ 454 h 652"/>
                  <a:gd name="T22" fmla="*/ 113 w 708"/>
                  <a:gd name="T23" fmla="*/ 482 h 652"/>
                  <a:gd name="T24" fmla="*/ 198 w 708"/>
                  <a:gd name="T25" fmla="*/ 511 h 652"/>
                  <a:gd name="T26" fmla="*/ 198 w 708"/>
                  <a:gd name="T27" fmla="*/ 596 h 652"/>
                  <a:gd name="T28" fmla="*/ 255 w 708"/>
                  <a:gd name="T29" fmla="*/ 624 h 652"/>
                  <a:gd name="T30" fmla="*/ 340 w 708"/>
                  <a:gd name="T31" fmla="*/ 596 h 652"/>
                  <a:gd name="T32" fmla="*/ 397 w 708"/>
                  <a:gd name="T33" fmla="*/ 652 h 652"/>
                  <a:gd name="T34" fmla="*/ 538 w 708"/>
                  <a:gd name="T35" fmla="*/ 596 h 652"/>
                  <a:gd name="T36" fmla="*/ 595 w 708"/>
                  <a:gd name="T37" fmla="*/ 624 h 652"/>
                  <a:gd name="T38" fmla="*/ 623 w 708"/>
                  <a:gd name="T39" fmla="*/ 596 h 652"/>
                  <a:gd name="T40" fmla="*/ 652 w 708"/>
                  <a:gd name="T41" fmla="*/ 624 h 652"/>
                  <a:gd name="T42" fmla="*/ 708 w 708"/>
                  <a:gd name="T43" fmla="*/ 567 h 652"/>
                  <a:gd name="T44" fmla="*/ 680 w 708"/>
                  <a:gd name="T45" fmla="*/ 511 h 652"/>
                  <a:gd name="T46" fmla="*/ 708 w 708"/>
                  <a:gd name="T47" fmla="*/ 397 h 652"/>
                  <a:gd name="T48" fmla="*/ 652 w 708"/>
                  <a:gd name="T49" fmla="*/ 397 h 652"/>
                  <a:gd name="T50" fmla="*/ 708 w 708"/>
                  <a:gd name="T51" fmla="*/ 340 h 652"/>
                  <a:gd name="T52" fmla="*/ 623 w 708"/>
                  <a:gd name="T53" fmla="*/ 170 h 652"/>
                  <a:gd name="T54" fmla="*/ 510 w 708"/>
                  <a:gd name="T55" fmla="*/ 114 h 652"/>
                  <a:gd name="T56" fmla="*/ 425 w 708"/>
                  <a:gd name="T57" fmla="*/ 170 h 652"/>
                  <a:gd name="T58" fmla="*/ 425 w 708"/>
                  <a:gd name="T59" fmla="*/ 114 h 652"/>
                  <a:gd name="T60" fmla="*/ 368 w 708"/>
                  <a:gd name="T61" fmla="*/ 57 h 652"/>
                  <a:gd name="T62" fmla="*/ 340 w 708"/>
                  <a:gd name="T63" fmla="*/ 114 h 652"/>
                  <a:gd name="T64" fmla="*/ 312 w 708"/>
                  <a:gd name="T65" fmla="*/ 29 h 652"/>
                  <a:gd name="T66" fmla="*/ 198 w 708"/>
                  <a:gd name="T67" fmla="*/ 0 h 652"/>
                  <a:gd name="T68" fmla="*/ 170 w 708"/>
                  <a:gd name="T69" fmla="*/ 57 h 652"/>
                  <a:gd name="T70" fmla="*/ 113 w 708"/>
                  <a:gd name="T71" fmla="*/ 57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08" h="652">
                    <a:moveTo>
                      <a:pt x="113" y="57"/>
                    </a:moveTo>
                    <a:lnTo>
                      <a:pt x="113" y="114"/>
                    </a:lnTo>
                    <a:lnTo>
                      <a:pt x="56" y="114"/>
                    </a:lnTo>
                    <a:lnTo>
                      <a:pt x="0" y="170"/>
                    </a:lnTo>
                    <a:lnTo>
                      <a:pt x="56" y="199"/>
                    </a:lnTo>
                    <a:lnTo>
                      <a:pt x="170" y="199"/>
                    </a:lnTo>
                    <a:lnTo>
                      <a:pt x="113" y="255"/>
                    </a:lnTo>
                    <a:lnTo>
                      <a:pt x="113" y="284"/>
                    </a:lnTo>
                    <a:lnTo>
                      <a:pt x="141" y="369"/>
                    </a:lnTo>
                    <a:lnTo>
                      <a:pt x="85" y="369"/>
                    </a:lnTo>
                    <a:lnTo>
                      <a:pt x="141" y="454"/>
                    </a:lnTo>
                    <a:lnTo>
                      <a:pt x="113" y="482"/>
                    </a:lnTo>
                    <a:lnTo>
                      <a:pt x="198" y="511"/>
                    </a:lnTo>
                    <a:lnTo>
                      <a:pt x="198" y="596"/>
                    </a:lnTo>
                    <a:lnTo>
                      <a:pt x="255" y="624"/>
                    </a:lnTo>
                    <a:lnTo>
                      <a:pt x="340" y="596"/>
                    </a:lnTo>
                    <a:lnTo>
                      <a:pt x="397" y="652"/>
                    </a:lnTo>
                    <a:lnTo>
                      <a:pt x="538" y="596"/>
                    </a:lnTo>
                    <a:lnTo>
                      <a:pt x="595" y="624"/>
                    </a:lnTo>
                    <a:lnTo>
                      <a:pt x="623" y="596"/>
                    </a:lnTo>
                    <a:lnTo>
                      <a:pt x="652" y="624"/>
                    </a:lnTo>
                    <a:lnTo>
                      <a:pt x="708" y="567"/>
                    </a:lnTo>
                    <a:lnTo>
                      <a:pt x="680" y="511"/>
                    </a:lnTo>
                    <a:lnTo>
                      <a:pt x="708" y="397"/>
                    </a:lnTo>
                    <a:lnTo>
                      <a:pt x="652" y="397"/>
                    </a:lnTo>
                    <a:lnTo>
                      <a:pt x="708" y="340"/>
                    </a:lnTo>
                    <a:lnTo>
                      <a:pt x="623" y="170"/>
                    </a:lnTo>
                    <a:lnTo>
                      <a:pt x="510" y="114"/>
                    </a:lnTo>
                    <a:lnTo>
                      <a:pt x="425" y="170"/>
                    </a:lnTo>
                    <a:lnTo>
                      <a:pt x="425" y="114"/>
                    </a:lnTo>
                    <a:lnTo>
                      <a:pt x="368" y="57"/>
                    </a:lnTo>
                    <a:lnTo>
                      <a:pt x="340" y="114"/>
                    </a:lnTo>
                    <a:lnTo>
                      <a:pt x="312" y="29"/>
                    </a:lnTo>
                    <a:lnTo>
                      <a:pt x="198" y="0"/>
                    </a:lnTo>
                    <a:lnTo>
                      <a:pt x="170" y="57"/>
                    </a:lnTo>
                    <a:lnTo>
                      <a:pt x="113" y="57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" name="Freeform 308">
                <a:extLst>
                  <a:ext uri="{FF2B5EF4-FFF2-40B4-BE49-F238E27FC236}">
                    <a16:creationId xmlns:a16="http://schemas.microsoft.com/office/drawing/2014/main" id="{B401648E-F756-4D07-B6F8-A92903149C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8" y="2473"/>
                <a:ext cx="652" cy="567"/>
              </a:xfrm>
              <a:custGeom>
                <a:avLst/>
                <a:gdLst>
                  <a:gd name="T0" fmla="*/ 170 w 652"/>
                  <a:gd name="T1" fmla="*/ 567 h 567"/>
                  <a:gd name="T2" fmla="*/ 227 w 652"/>
                  <a:gd name="T3" fmla="*/ 510 h 567"/>
                  <a:gd name="T4" fmla="*/ 283 w 652"/>
                  <a:gd name="T5" fmla="*/ 538 h 567"/>
                  <a:gd name="T6" fmla="*/ 255 w 652"/>
                  <a:gd name="T7" fmla="*/ 453 h 567"/>
                  <a:gd name="T8" fmla="*/ 397 w 652"/>
                  <a:gd name="T9" fmla="*/ 453 h 567"/>
                  <a:gd name="T10" fmla="*/ 453 w 652"/>
                  <a:gd name="T11" fmla="*/ 425 h 567"/>
                  <a:gd name="T12" fmla="*/ 538 w 652"/>
                  <a:gd name="T13" fmla="*/ 425 h 567"/>
                  <a:gd name="T14" fmla="*/ 595 w 652"/>
                  <a:gd name="T15" fmla="*/ 453 h 567"/>
                  <a:gd name="T16" fmla="*/ 652 w 652"/>
                  <a:gd name="T17" fmla="*/ 397 h 567"/>
                  <a:gd name="T18" fmla="*/ 538 w 652"/>
                  <a:gd name="T19" fmla="*/ 397 h 567"/>
                  <a:gd name="T20" fmla="*/ 482 w 652"/>
                  <a:gd name="T21" fmla="*/ 368 h 567"/>
                  <a:gd name="T22" fmla="*/ 538 w 652"/>
                  <a:gd name="T23" fmla="*/ 312 h 567"/>
                  <a:gd name="T24" fmla="*/ 595 w 652"/>
                  <a:gd name="T25" fmla="*/ 312 h 567"/>
                  <a:gd name="T26" fmla="*/ 595 w 652"/>
                  <a:gd name="T27" fmla="*/ 255 h 567"/>
                  <a:gd name="T28" fmla="*/ 538 w 652"/>
                  <a:gd name="T29" fmla="*/ 227 h 567"/>
                  <a:gd name="T30" fmla="*/ 510 w 652"/>
                  <a:gd name="T31" fmla="*/ 170 h 567"/>
                  <a:gd name="T32" fmla="*/ 567 w 652"/>
                  <a:gd name="T33" fmla="*/ 142 h 567"/>
                  <a:gd name="T34" fmla="*/ 510 w 652"/>
                  <a:gd name="T35" fmla="*/ 56 h 567"/>
                  <a:gd name="T36" fmla="*/ 567 w 652"/>
                  <a:gd name="T37" fmla="*/ 28 h 567"/>
                  <a:gd name="T38" fmla="*/ 510 w 652"/>
                  <a:gd name="T39" fmla="*/ 0 h 567"/>
                  <a:gd name="T40" fmla="*/ 425 w 652"/>
                  <a:gd name="T41" fmla="*/ 0 h 567"/>
                  <a:gd name="T42" fmla="*/ 368 w 652"/>
                  <a:gd name="T43" fmla="*/ 85 h 567"/>
                  <a:gd name="T44" fmla="*/ 340 w 652"/>
                  <a:gd name="T45" fmla="*/ 56 h 567"/>
                  <a:gd name="T46" fmla="*/ 255 w 652"/>
                  <a:gd name="T47" fmla="*/ 113 h 567"/>
                  <a:gd name="T48" fmla="*/ 113 w 652"/>
                  <a:gd name="T49" fmla="*/ 85 h 567"/>
                  <a:gd name="T50" fmla="*/ 113 w 652"/>
                  <a:gd name="T51" fmla="*/ 170 h 567"/>
                  <a:gd name="T52" fmla="*/ 28 w 652"/>
                  <a:gd name="T53" fmla="*/ 113 h 567"/>
                  <a:gd name="T54" fmla="*/ 0 w 652"/>
                  <a:gd name="T55" fmla="*/ 255 h 567"/>
                  <a:gd name="T56" fmla="*/ 56 w 652"/>
                  <a:gd name="T57" fmla="*/ 283 h 567"/>
                  <a:gd name="T58" fmla="*/ 85 w 652"/>
                  <a:gd name="T59" fmla="*/ 368 h 567"/>
                  <a:gd name="T60" fmla="*/ 56 w 652"/>
                  <a:gd name="T61" fmla="*/ 425 h 567"/>
                  <a:gd name="T62" fmla="*/ 85 w 652"/>
                  <a:gd name="T63" fmla="*/ 482 h 567"/>
                  <a:gd name="T64" fmla="*/ 142 w 652"/>
                  <a:gd name="T65" fmla="*/ 510 h 567"/>
                  <a:gd name="T66" fmla="*/ 142 w 652"/>
                  <a:gd name="T67" fmla="*/ 538 h 567"/>
                  <a:gd name="T68" fmla="*/ 170 w 652"/>
                  <a:gd name="T69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52" h="567">
                    <a:moveTo>
                      <a:pt x="170" y="567"/>
                    </a:moveTo>
                    <a:lnTo>
                      <a:pt x="227" y="510"/>
                    </a:lnTo>
                    <a:lnTo>
                      <a:pt x="283" y="538"/>
                    </a:lnTo>
                    <a:lnTo>
                      <a:pt x="255" y="453"/>
                    </a:lnTo>
                    <a:lnTo>
                      <a:pt x="397" y="453"/>
                    </a:lnTo>
                    <a:lnTo>
                      <a:pt x="453" y="425"/>
                    </a:lnTo>
                    <a:lnTo>
                      <a:pt x="538" y="425"/>
                    </a:lnTo>
                    <a:lnTo>
                      <a:pt x="595" y="453"/>
                    </a:lnTo>
                    <a:lnTo>
                      <a:pt x="652" y="397"/>
                    </a:lnTo>
                    <a:lnTo>
                      <a:pt x="538" y="397"/>
                    </a:lnTo>
                    <a:lnTo>
                      <a:pt x="482" y="368"/>
                    </a:lnTo>
                    <a:lnTo>
                      <a:pt x="538" y="312"/>
                    </a:lnTo>
                    <a:lnTo>
                      <a:pt x="595" y="312"/>
                    </a:lnTo>
                    <a:lnTo>
                      <a:pt x="595" y="255"/>
                    </a:lnTo>
                    <a:lnTo>
                      <a:pt x="538" y="227"/>
                    </a:lnTo>
                    <a:lnTo>
                      <a:pt x="510" y="170"/>
                    </a:lnTo>
                    <a:lnTo>
                      <a:pt x="567" y="142"/>
                    </a:lnTo>
                    <a:lnTo>
                      <a:pt x="510" y="56"/>
                    </a:lnTo>
                    <a:lnTo>
                      <a:pt x="567" y="28"/>
                    </a:lnTo>
                    <a:lnTo>
                      <a:pt x="510" y="0"/>
                    </a:lnTo>
                    <a:lnTo>
                      <a:pt x="425" y="0"/>
                    </a:lnTo>
                    <a:lnTo>
                      <a:pt x="368" y="85"/>
                    </a:lnTo>
                    <a:lnTo>
                      <a:pt x="340" y="56"/>
                    </a:lnTo>
                    <a:lnTo>
                      <a:pt x="255" y="113"/>
                    </a:lnTo>
                    <a:lnTo>
                      <a:pt x="113" y="85"/>
                    </a:lnTo>
                    <a:lnTo>
                      <a:pt x="113" y="170"/>
                    </a:lnTo>
                    <a:lnTo>
                      <a:pt x="28" y="113"/>
                    </a:lnTo>
                    <a:lnTo>
                      <a:pt x="0" y="255"/>
                    </a:lnTo>
                    <a:lnTo>
                      <a:pt x="56" y="283"/>
                    </a:lnTo>
                    <a:lnTo>
                      <a:pt x="85" y="368"/>
                    </a:lnTo>
                    <a:lnTo>
                      <a:pt x="56" y="425"/>
                    </a:lnTo>
                    <a:lnTo>
                      <a:pt x="85" y="482"/>
                    </a:lnTo>
                    <a:lnTo>
                      <a:pt x="142" y="510"/>
                    </a:lnTo>
                    <a:lnTo>
                      <a:pt x="142" y="538"/>
                    </a:lnTo>
                    <a:lnTo>
                      <a:pt x="170" y="567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" name="Freeform 309">
                <a:extLst>
                  <a:ext uri="{FF2B5EF4-FFF2-40B4-BE49-F238E27FC236}">
                    <a16:creationId xmlns:a16="http://schemas.microsoft.com/office/drawing/2014/main" id="{A0607445-49D3-44A7-B88C-B14CD5CA78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9" y="2728"/>
                <a:ext cx="539" cy="397"/>
              </a:xfrm>
              <a:custGeom>
                <a:avLst/>
                <a:gdLst>
                  <a:gd name="T0" fmla="*/ 340 w 539"/>
                  <a:gd name="T1" fmla="*/ 397 h 397"/>
                  <a:gd name="T2" fmla="*/ 340 w 539"/>
                  <a:gd name="T3" fmla="*/ 340 h 397"/>
                  <a:gd name="T4" fmla="*/ 312 w 539"/>
                  <a:gd name="T5" fmla="*/ 312 h 397"/>
                  <a:gd name="T6" fmla="*/ 255 w 539"/>
                  <a:gd name="T7" fmla="*/ 312 h 397"/>
                  <a:gd name="T8" fmla="*/ 255 w 539"/>
                  <a:gd name="T9" fmla="*/ 255 h 397"/>
                  <a:gd name="T10" fmla="*/ 114 w 539"/>
                  <a:gd name="T11" fmla="*/ 227 h 397"/>
                  <a:gd name="T12" fmla="*/ 57 w 539"/>
                  <a:gd name="T13" fmla="*/ 255 h 397"/>
                  <a:gd name="T14" fmla="*/ 0 w 539"/>
                  <a:gd name="T15" fmla="*/ 227 h 397"/>
                  <a:gd name="T16" fmla="*/ 57 w 539"/>
                  <a:gd name="T17" fmla="*/ 170 h 397"/>
                  <a:gd name="T18" fmla="*/ 114 w 539"/>
                  <a:gd name="T19" fmla="*/ 198 h 397"/>
                  <a:gd name="T20" fmla="*/ 170 w 539"/>
                  <a:gd name="T21" fmla="*/ 113 h 397"/>
                  <a:gd name="T22" fmla="*/ 312 w 539"/>
                  <a:gd name="T23" fmla="*/ 85 h 397"/>
                  <a:gd name="T24" fmla="*/ 369 w 539"/>
                  <a:gd name="T25" fmla="*/ 0 h 397"/>
                  <a:gd name="T26" fmla="*/ 425 w 539"/>
                  <a:gd name="T27" fmla="*/ 28 h 397"/>
                  <a:gd name="T28" fmla="*/ 454 w 539"/>
                  <a:gd name="T29" fmla="*/ 113 h 397"/>
                  <a:gd name="T30" fmla="*/ 425 w 539"/>
                  <a:gd name="T31" fmla="*/ 170 h 397"/>
                  <a:gd name="T32" fmla="*/ 454 w 539"/>
                  <a:gd name="T33" fmla="*/ 227 h 397"/>
                  <a:gd name="T34" fmla="*/ 511 w 539"/>
                  <a:gd name="T35" fmla="*/ 255 h 397"/>
                  <a:gd name="T36" fmla="*/ 511 w 539"/>
                  <a:gd name="T37" fmla="*/ 283 h 397"/>
                  <a:gd name="T38" fmla="*/ 539 w 539"/>
                  <a:gd name="T39" fmla="*/ 312 h 397"/>
                  <a:gd name="T40" fmla="*/ 340 w 539"/>
                  <a:gd name="T41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39" h="397">
                    <a:moveTo>
                      <a:pt x="340" y="397"/>
                    </a:moveTo>
                    <a:lnTo>
                      <a:pt x="340" y="340"/>
                    </a:lnTo>
                    <a:lnTo>
                      <a:pt x="312" y="312"/>
                    </a:lnTo>
                    <a:lnTo>
                      <a:pt x="255" y="312"/>
                    </a:lnTo>
                    <a:lnTo>
                      <a:pt x="255" y="255"/>
                    </a:lnTo>
                    <a:lnTo>
                      <a:pt x="114" y="227"/>
                    </a:lnTo>
                    <a:lnTo>
                      <a:pt x="57" y="255"/>
                    </a:lnTo>
                    <a:lnTo>
                      <a:pt x="0" y="227"/>
                    </a:lnTo>
                    <a:lnTo>
                      <a:pt x="57" y="170"/>
                    </a:lnTo>
                    <a:lnTo>
                      <a:pt x="114" y="198"/>
                    </a:lnTo>
                    <a:lnTo>
                      <a:pt x="170" y="113"/>
                    </a:lnTo>
                    <a:lnTo>
                      <a:pt x="312" y="85"/>
                    </a:lnTo>
                    <a:lnTo>
                      <a:pt x="369" y="0"/>
                    </a:lnTo>
                    <a:lnTo>
                      <a:pt x="425" y="28"/>
                    </a:lnTo>
                    <a:lnTo>
                      <a:pt x="454" y="113"/>
                    </a:lnTo>
                    <a:lnTo>
                      <a:pt x="425" y="170"/>
                    </a:lnTo>
                    <a:lnTo>
                      <a:pt x="454" y="227"/>
                    </a:lnTo>
                    <a:lnTo>
                      <a:pt x="511" y="255"/>
                    </a:lnTo>
                    <a:lnTo>
                      <a:pt x="511" y="283"/>
                    </a:lnTo>
                    <a:lnTo>
                      <a:pt x="539" y="312"/>
                    </a:lnTo>
                    <a:lnTo>
                      <a:pt x="340" y="397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8" name="Freeform 310">
                <a:extLst>
                  <a:ext uri="{FF2B5EF4-FFF2-40B4-BE49-F238E27FC236}">
                    <a16:creationId xmlns:a16="http://schemas.microsoft.com/office/drawing/2014/main" id="{BBECB397-0564-4030-ACDD-E986D48D87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6" y="2586"/>
                <a:ext cx="482" cy="369"/>
              </a:xfrm>
              <a:custGeom>
                <a:avLst/>
                <a:gdLst>
                  <a:gd name="T0" fmla="*/ 482 w 482"/>
                  <a:gd name="T1" fmla="*/ 142 h 369"/>
                  <a:gd name="T2" fmla="*/ 340 w 482"/>
                  <a:gd name="T3" fmla="*/ 57 h 369"/>
                  <a:gd name="T4" fmla="*/ 340 w 482"/>
                  <a:gd name="T5" fmla="*/ 85 h 369"/>
                  <a:gd name="T6" fmla="*/ 283 w 482"/>
                  <a:gd name="T7" fmla="*/ 85 h 369"/>
                  <a:gd name="T8" fmla="*/ 113 w 482"/>
                  <a:gd name="T9" fmla="*/ 0 h 369"/>
                  <a:gd name="T10" fmla="*/ 85 w 482"/>
                  <a:gd name="T11" fmla="*/ 29 h 369"/>
                  <a:gd name="T12" fmla="*/ 28 w 482"/>
                  <a:gd name="T13" fmla="*/ 0 h 369"/>
                  <a:gd name="T14" fmla="*/ 0 w 482"/>
                  <a:gd name="T15" fmla="*/ 114 h 369"/>
                  <a:gd name="T16" fmla="*/ 0 w 482"/>
                  <a:gd name="T17" fmla="*/ 227 h 369"/>
                  <a:gd name="T18" fmla="*/ 28 w 482"/>
                  <a:gd name="T19" fmla="*/ 199 h 369"/>
                  <a:gd name="T20" fmla="*/ 57 w 482"/>
                  <a:gd name="T21" fmla="*/ 284 h 369"/>
                  <a:gd name="T22" fmla="*/ 28 w 482"/>
                  <a:gd name="T23" fmla="*/ 369 h 369"/>
                  <a:gd name="T24" fmla="*/ 113 w 482"/>
                  <a:gd name="T25" fmla="*/ 369 h 369"/>
                  <a:gd name="T26" fmla="*/ 170 w 482"/>
                  <a:gd name="T27" fmla="*/ 312 h 369"/>
                  <a:gd name="T28" fmla="*/ 227 w 482"/>
                  <a:gd name="T29" fmla="*/ 340 h 369"/>
                  <a:gd name="T30" fmla="*/ 283 w 482"/>
                  <a:gd name="T31" fmla="*/ 255 h 369"/>
                  <a:gd name="T32" fmla="*/ 425 w 482"/>
                  <a:gd name="T33" fmla="*/ 227 h 369"/>
                  <a:gd name="T34" fmla="*/ 482 w 482"/>
                  <a:gd name="T35" fmla="*/ 142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82" h="369">
                    <a:moveTo>
                      <a:pt x="482" y="142"/>
                    </a:moveTo>
                    <a:lnTo>
                      <a:pt x="340" y="57"/>
                    </a:lnTo>
                    <a:lnTo>
                      <a:pt x="340" y="85"/>
                    </a:lnTo>
                    <a:lnTo>
                      <a:pt x="283" y="85"/>
                    </a:lnTo>
                    <a:lnTo>
                      <a:pt x="113" y="0"/>
                    </a:lnTo>
                    <a:lnTo>
                      <a:pt x="85" y="29"/>
                    </a:lnTo>
                    <a:lnTo>
                      <a:pt x="28" y="0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28" y="199"/>
                    </a:lnTo>
                    <a:lnTo>
                      <a:pt x="57" y="284"/>
                    </a:lnTo>
                    <a:lnTo>
                      <a:pt x="28" y="369"/>
                    </a:lnTo>
                    <a:lnTo>
                      <a:pt x="113" y="369"/>
                    </a:lnTo>
                    <a:lnTo>
                      <a:pt x="170" y="312"/>
                    </a:lnTo>
                    <a:lnTo>
                      <a:pt x="227" y="340"/>
                    </a:lnTo>
                    <a:lnTo>
                      <a:pt x="283" y="255"/>
                    </a:lnTo>
                    <a:lnTo>
                      <a:pt x="425" y="227"/>
                    </a:lnTo>
                    <a:lnTo>
                      <a:pt x="482" y="142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9" name="Freeform 312">
                <a:extLst>
                  <a:ext uri="{FF2B5EF4-FFF2-40B4-BE49-F238E27FC236}">
                    <a16:creationId xmlns:a16="http://schemas.microsoft.com/office/drawing/2014/main" id="{25BCC7F8-A545-4387-ACF9-6DEE1649DF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7" y="1622"/>
                <a:ext cx="482" cy="936"/>
              </a:xfrm>
              <a:custGeom>
                <a:avLst/>
                <a:gdLst>
                  <a:gd name="T0" fmla="*/ 482 w 482"/>
                  <a:gd name="T1" fmla="*/ 851 h 936"/>
                  <a:gd name="T2" fmla="*/ 397 w 482"/>
                  <a:gd name="T3" fmla="*/ 794 h 936"/>
                  <a:gd name="T4" fmla="*/ 425 w 482"/>
                  <a:gd name="T5" fmla="*/ 737 h 936"/>
                  <a:gd name="T6" fmla="*/ 340 w 482"/>
                  <a:gd name="T7" fmla="*/ 709 h 936"/>
                  <a:gd name="T8" fmla="*/ 340 w 482"/>
                  <a:gd name="T9" fmla="*/ 681 h 936"/>
                  <a:gd name="T10" fmla="*/ 397 w 482"/>
                  <a:gd name="T11" fmla="*/ 681 h 936"/>
                  <a:gd name="T12" fmla="*/ 397 w 482"/>
                  <a:gd name="T13" fmla="*/ 652 h 936"/>
                  <a:gd name="T14" fmla="*/ 369 w 482"/>
                  <a:gd name="T15" fmla="*/ 652 h 936"/>
                  <a:gd name="T16" fmla="*/ 397 w 482"/>
                  <a:gd name="T17" fmla="*/ 567 h 936"/>
                  <a:gd name="T18" fmla="*/ 340 w 482"/>
                  <a:gd name="T19" fmla="*/ 539 h 936"/>
                  <a:gd name="T20" fmla="*/ 312 w 482"/>
                  <a:gd name="T21" fmla="*/ 482 h 936"/>
                  <a:gd name="T22" fmla="*/ 397 w 482"/>
                  <a:gd name="T23" fmla="*/ 454 h 936"/>
                  <a:gd name="T24" fmla="*/ 397 w 482"/>
                  <a:gd name="T25" fmla="*/ 340 h 936"/>
                  <a:gd name="T26" fmla="*/ 340 w 482"/>
                  <a:gd name="T27" fmla="*/ 340 h 936"/>
                  <a:gd name="T28" fmla="*/ 312 w 482"/>
                  <a:gd name="T29" fmla="*/ 227 h 936"/>
                  <a:gd name="T30" fmla="*/ 425 w 482"/>
                  <a:gd name="T31" fmla="*/ 114 h 936"/>
                  <a:gd name="T32" fmla="*/ 397 w 482"/>
                  <a:gd name="T33" fmla="*/ 57 h 936"/>
                  <a:gd name="T34" fmla="*/ 369 w 482"/>
                  <a:gd name="T35" fmla="*/ 29 h 936"/>
                  <a:gd name="T36" fmla="*/ 227 w 482"/>
                  <a:gd name="T37" fmla="*/ 29 h 936"/>
                  <a:gd name="T38" fmla="*/ 114 w 482"/>
                  <a:gd name="T39" fmla="*/ 0 h 936"/>
                  <a:gd name="T40" fmla="*/ 0 w 482"/>
                  <a:gd name="T41" fmla="*/ 85 h 936"/>
                  <a:gd name="T42" fmla="*/ 28 w 482"/>
                  <a:gd name="T43" fmla="*/ 142 h 936"/>
                  <a:gd name="T44" fmla="*/ 85 w 482"/>
                  <a:gd name="T45" fmla="*/ 199 h 936"/>
                  <a:gd name="T46" fmla="*/ 85 w 482"/>
                  <a:gd name="T47" fmla="*/ 255 h 936"/>
                  <a:gd name="T48" fmla="*/ 114 w 482"/>
                  <a:gd name="T49" fmla="*/ 340 h 936"/>
                  <a:gd name="T50" fmla="*/ 142 w 482"/>
                  <a:gd name="T51" fmla="*/ 340 h 936"/>
                  <a:gd name="T52" fmla="*/ 199 w 482"/>
                  <a:gd name="T53" fmla="*/ 426 h 936"/>
                  <a:gd name="T54" fmla="*/ 170 w 482"/>
                  <a:gd name="T55" fmla="*/ 511 h 936"/>
                  <a:gd name="T56" fmla="*/ 114 w 482"/>
                  <a:gd name="T57" fmla="*/ 511 h 936"/>
                  <a:gd name="T58" fmla="*/ 142 w 482"/>
                  <a:gd name="T59" fmla="*/ 624 h 936"/>
                  <a:gd name="T60" fmla="*/ 85 w 482"/>
                  <a:gd name="T61" fmla="*/ 652 h 936"/>
                  <a:gd name="T62" fmla="*/ 114 w 482"/>
                  <a:gd name="T63" fmla="*/ 652 h 936"/>
                  <a:gd name="T64" fmla="*/ 142 w 482"/>
                  <a:gd name="T65" fmla="*/ 652 h 936"/>
                  <a:gd name="T66" fmla="*/ 199 w 482"/>
                  <a:gd name="T67" fmla="*/ 681 h 936"/>
                  <a:gd name="T68" fmla="*/ 199 w 482"/>
                  <a:gd name="T69" fmla="*/ 709 h 936"/>
                  <a:gd name="T70" fmla="*/ 142 w 482"/>
                  <a:gd name="T71" fmla="*/ 766 h 936"/>
                  <a:gd name="T72" fmla="*/ 142 w 482"/>
                  <a:gd name="T73" fmla="*/ 794 h 936"/>
                  <a:gd name="T74" fmla="*/ 227 w 482"/>
                  <a:gd name="T75" fmla="*/ 794 h 936"/>
                  <a:gd name="T76" fmla="*/ 227 w 482"/>
                  <a:gd name="T77" fmla="*/ 822 h 936"/>
                  <a:gd name="T78" fmla="*/ 284 w 482"/>
                  <a:gd name="T79" fmla="*/ 879 h 936"/>
                  <a:gd name="T80" fmla="*/ 340 w 482"/>
                  <a:gd name="T81" fmla="*/ 879 h 936"/>
                  <a:gd name="T82" fmla="*/ 397 w 482"/>
                  <a:gd name="T83" fmla="*/ 936 h 936"/>
                  <a:gd name="T84" fmla="*/ 454 w 482"/>
                  <a:gd name="T85" fmla="*/ 936 h 936"/>
                  <a:gd name="T86" fmla="*/ 482 w 482"/>
                  <a:gd name="T87" fmla="*/ 907 h 936"/>
                  <a:gd name="T88" fmla="*/ 482 w 482"/>
                  <a:gd name="T89" fmla="*/ 851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82" h="936">
                    <a:moveTo>
                      <a:pt x="482" y="851"/>
                    </a:moveTo>
                    <a:lnTo>
                      <a:pt x="397" y="794"/>
                    </a:lnTo>
                    <a:lnTo>
                      <a:pt x="425" y="737"/>
                    </a:lnTo>
                    <a:lnTo>
                      <a:pt x="340" y="709"/>
                    </a:lnTo>
                    <a:lnTo>
                      <a:pt x="340" y="681"/>
                    </a:lnTo>
                    <a:lnTo>
                      <a:pt x="397" y="681"/>
                    </a:lnTo>
                    <a:lnTo>
                      <a:pt x="397" y="652"/>
                    </a:lnTo>
                    <a:lnTo>
                      <a:pt x="369" y="652"/>
                    </a:lnTo>
                    <a:lnTo>
                      <a:pt x="397" y="567"/>
                    </a:lnTo>
                    <a:lnTo>
                      <a:pt x="340" y="539"/>
                    </a:lnTo>
                    <a:lnTo>
                      <a:pt x="312" y="482"/>
                    </a:lnTo>
                    <a:lnTo>
                      <a:pt x="397" y="454"/>
                    </a:lnTo>
                    <a:lnTo>
                      <a:pt x="397" y="340"/>
                    </a:lnTo>
                    <a:lnTo>
                      <a:pt x="340" y="340"/>
                    </a:lnTo>
                    <a:lnTo>
                      <a:pt x="312" y="227"/>
                    </a:lnTo>
                    <a:lnTo>
                      <a:pt x="425" y="114"/>
                    </a:lnTo>
                    <a:lnTo>
                      <a:pt x="397" y="57"/>
                    </a:lnTo>
                    <a:lnTo>
                      <a:pt x="369" y="29"/>
                    </a:lnTo>
                    <a:lnTo>
                      <a:pt x="227" y="29"/>
                    </a:lnTo>
                    <a:lnTo>
                      <a:pt x="114" y="0"/>
                    </a:lnTo>
                    <a:lnTo>
                      <a:pt x="0" y="85"/>
                    </a:lnTo>
                    <a:lnTo>
                      <a:pt x="28" y="142"/>
                    </a:lnTo>
                    <a:lnTo>
                      <a:pt x="85" y="199"/>
                    </a:lnTo>
                    <a:lnTo>
                      <a:pt x="85" y="255"/>
                    </a:lnTo>
                    <a:lnTo>
                      <a:pt x="114" y="340"/>
                    </a:lnTo>
                    <a:lnTo>
                      <a:pt x="142" y="340"/>
                    </a:lnTo>
                    <a:lnTo>
                      <a:pt x="199" y="426"/>
                    </a:lnTo>
                    <a:lnTo>
                      <a:pt x="170" y="511"/>
                    </a:lnTo>
                    <a:lnTo>
                      <a:pt x="114" y="511"/>
                    </a:lnTo>
                    <a:lnTo>
                      <a:pt x="142" y="624"/>
                    </a:lnTo>
                    <a:lnTo>
                      <a:pt x="85" y="652"/>
                    </a:lnTo>
                    <a:lnTo>
                      <a:pt x="114" y="652"/>
                    </a:lnTo>
                    <a:lnTo>
                      <a:pt x="142" y="652"/>
                    </a:lnTo>
                    <a:lnTo>
                      <a:pt x="199" y="681"/>
                    </a:lnTo>
                    <a:lnTo>
                      <a:pt x="199" y="709"/>
                    </a:lnTo>
                    <a:lnTo>
                      <a:pt x="142" y="766"/>
                    </a:lnTo>
                    <a:lnTo>
                      <a:pt x="142" y="794"/>
                    </a:lnTo>
                    <a:lnTo>
                      <a:pt x="227" y="794"/>
                    </a:lnTo>
                    <a:lnTo>
                      <a:pt x="227" y="822"/>
                    </a:lnTo>
                    <a:lnTo>
                      <a:pt x="284" y="879"/>
                    </a:lnTo>
                    <a:lnTo>
                      <a:pt x="340" y="879"/>
                    </a:lnTo>
                    <a:lnTo>
                      <a:pt x="397" y="936"/>
                    </a:lnTo>
                    <a:lnTo>
                      <a:pt x="454" y="936"/>
                    </a:lnTo>
                    <a:lnTo>
                      <a:pt x="482" y="907"/>
                    </a:lnTo>
                    <a:lnTo>
                      <a:pt x="482" y="851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0" name="Freeform 313">
                <a:extLst>
                  <a:ext uri="{FF2B5EF4-FFF2-40B4-BE49-F238E27FC236}">
                    <a16:creationId xmlns:a16="http://schemas.microsoft.com/office/drawing/2014/main" id="{A9654789-7FA6-4AFA-849C-CC6BF9C587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4" y="1764"/>
                <a:ext cx="482" cy="510"/>
              </a:xfrm>
              <a:custGeom>
                <a:avLst/>
                <a:gdLst>
                  <a:gd name="T0" fmla="*/ 368 w 482"/>
                  <a:gd name="T1" fmla="*/ 510 h 510"/>
                  <a:gd name="T2" fmla="*/ 425 w 482"/>
                  <a:gd name="T3" fmla="*/ 482 h 510"/>
                  <a:gd name="T4" fmla="*/ 397 w 482"/>
                  <a:gd name="T5" fmla="*/ 369 h 510"/>
                  <a:gd name="T6" fmla="*/ 453 w 482"/>
                  <a:gd name="T7" fmla="*/ 369 h 510"/>
                  <a:gd name="T8" fmla="*/ 482 w 482"/>
                  <a:gd name="T9" fmla="*/ 284 h 510"/>
                  <a:gd name="T10" fmla="*/ 425 w 482"/>
                  <a:gd name="T11" fmla="*/ 198 h 510"/>
                  <a:gd name="T12" fmla="*/ 397 w 482"/>
                  <a:gd name="T13" fmla="*/ 198 h 510"/>
                  <a:gd name="T14" fmla="*/ 368 w 482"/>
                  <a:gd name="T15" fmla="*/ 113 h 510"/>
                  <a:gd name="T16" fmla="*/ 368 w 482"/>
                  <a:gd name="T17" fmla="*/ 57 h 510"/>
                  <a:gd name="T18" fmla="*/ 311 w 482"/>
                  <a:gd name="T19" fmla="*/ 0 h 510"/>
                  <a:gd name="T20" fmla="*/ 198 w 482"/>
                  <a:gd name="T21" fmla="*/ 57 h 510"/>
                  <a:gd name="T22" fmla="*/ 170 w 482"/>
                  <a:gd name="T23" fmla="*/ 142 h 510"/>
                  <a:gd name="T24" fmla="*/ 113 w 482"/>
                  <a:gd name="T25" fmla="*/ 113 h 510"/>
                  <a:gd name="T26" fmla="*/ 0 w 482"/>
                  <a:gd name="T27" fmla="*/ 198 h 510"/>
                  <a:gd name="T28" fmla="*/ 113 w 482"/>
                  <a:gd name="T29" fmla="*/ 397 h 510"/>
                  <a:gd name="T30" fmla="*/ 113 w 482"/>
                  <a:gd name="T31" fmla="*/ 425 h 510"/>
                  <a:gd name="T32" fmla="*/ 141 w 482"/>
                  <a:gd name="T33" fmla="*/ 510 h 510"/>
                  <a:gd name="T34" fmla="*/ 311 w 482"/>
                  <a:gd name="T35" fmla="*/ 482 h 510"/>
                  <a:gd name="T36" fmla="*/ 368 w 482"/>
                  <a:gd name="T37" fmla="*/ 51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82" h="510">
                    <a:moveTo>
                      <a:pt x="368" y="510"/>
                    </a:moveTo>
                    <a:lnTo>
                      <a:pt x="425" y="482"/>
                    </a:lnTo>
                    <a:lnTo>
                      <a:pt x="397" y="369"/>
                    </a:lnTo>
                    <a:lnTo>
                      <a:pt x="453" y="369"/>
                    </a:lnTo>
                    <a:lnTo>
                      <a:pt x="482" y="284"/>
                    </a:lnTo>
                    <a:lnTo>
                      <a:pt x="425" y="198"/>
                    </a:lnTo>
                    <a:lnTo>
                      <a:pt x="397" y="198"/>
                    </a:lnTo>
                    <a:lnTo>
                      <a:pt x="368" y="113"/>
                    </a:lnTo>
                    <a:lnTo>
                      <a:pt x="368" y="57"/>
                    </a:lnTo>
                    <a:lnTo>
                      <a:pt x="311" y="0"/>
                    </a:lnTo>
                    <a:lnTo>
                      <a:pt x="198" y="57"/>
                    </a:lnTo>
                    <a:lnTo>
                      <a:pt x="170" y="142"/>
                    </a:lnTo>
                    <a:lnTo>
                      <a:pt x="113" y="113"/>
                    </a:lnTo>
                    <a:lnTo>
                      <a:pt x="0" y="198"/>
                    </a:lnTo>
                    <a:lnTo>
                      <a:pt x="113" y="397"/>
                    </a:lnTo>
                    <a:lnTo>
                      <a:pt x="113" y="425"/>
                    </a:lnTo>
                    <a:lnTo>
                      <a:pt x="141" y="510"/>
                    </a:lnTo>
                    <a:lnTo>
                      <a:pt x="311" y="482"/>
                    </a:lnTo>
                    <a:lnTo>
                      <a:pt x="368" y="51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1" name="Freeform 314">
                <a:extLst>
                  <a:ext uri="{FF2B5EF4-FFF2-40B4-BE49-F238E27FC236}">
                    <a16:creationId xmlns:a16="http://schemas.microsoft.com/office/drawing/2014/main" id="{9D4F7452-C3EB-45F7-A767-DF444C2898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3" y="2161"/>
                <a:ext cx="511" cy="368"/>
              </a:xfrm>
              <a:custGeom>
                <a:avLst/>
                <a:gdLst>
                  <a:gd name="T0" fmla="*/ 454 w 511"/>
                  <a:gd name="T1" fmla="*/ 0 h 368"/>
                  <a:gd name="T2" fmla="*/ 426 w 511"/>
                  <a:gd name="T3" fmla="*/ 28 h 368"/>
                  <a:gd name="T4" fmla="*/ 199 w 511"/>
                  <a:gd name="T5" fmla="*/ 28 h 368"/>
                  <a:gd name="T6" fmla="*/ 0 w 511"/>
                  <a:gd name="T7" fmla="*/ 57 h 368"/>
                  <a:gd name="T8" fmla="*/ 85 w 511"/>
                  <a:gd name="T9" fmla="*/ 113 h 368"/>
                  <a:gd name="T10" fmla="*/ 114 w 511"/>
                  <a:gd name="T11" fmla="*/ 340 h 368"/>
                  <a:gd name="T12" fmla="*/ 171 w 511"/>
                  <a:gd name="T13" fmla="*/ 340 h 368"/>
                  <a:gd name="T14" fmla="*/ 227 w 511"/>
                  <a:gd name="T15" fmla="*/ 368 h 368"/>
                  <a:gd name="T16" fmla="*/ 284 w 511"/>
                  <a:gd name="T17" fmla="*/ 312 h 368"/>
                  <a:gd name="T18" fmla="*/ 369 w 511"/>
                  <a:gd name="T19" fmla="*/ 312 h 368"/>
                  <a:gd name="T20" fmla="*/ 341 w 511"/>
                  <a:gd name="T21" fmla="*/ 368 h 368"/>
                  <a:gd name="T22" fmla="*/ 397 w 511"/>
                  <a:gd name="T23" fmla="*/ 368 h 368"/>
                  <a:gd name="T24" fmla="*/ 511 w 511"/>
                  <a:gd name="T25" fmla="*/ 170 h 368"/>
                  <a:gd name="T26" fmla="*/ 482 w 511"/>
                  <a:gd name="T27" fmla="*/ 113 h 368"/>
                  <a:gd name="T28" fmla="*/ 454 w 511"/>
                  <a:gd name="T29" fmla="*/ 28 h 368"/>
                  <a:gd name="T30" fmla="*/ 454 w 511"/>
                  <a:gd name="T31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11" h="368">
                    <a:moveTo>
                      <a:pt x="454" y="0"/>
                    </a:moveTo>
                    <a:lnTo>
                      <a:pt x="426" y="28"/>
                    </a:lnTo>
                    <a:lnTo>
                      <a:pt x="199" y="28"/>
                    </a:lnTo>
                    <a:lnTo>
                      <a:pt x="0" y="57"/>
                    </a:lnTo>
                    <a:lnTo>
                      <a:pt x="85" y="113"/>
                    </a:lnTo>
                    <a:lnTo>
                      <a:pt x="114" y="340"/>
                    </a:lnTo>
                    <a:lnTo>
                      <a:pt x="171" y="340"/>
                    </a:lnTo>
                    <a:lnTo>
                      <a:pt x="227" y="368"/>
                    </a:lnTo>
                    <a:lnTo>
                      <a:pt x="284" y="312"/>
                    </a:lnTo>
                    <a:lnTo>
                      <a:pt x="369" y="312"/>
                    </a:lnTo>
                    <a:lnTo>
                      <a:pt x="341" y="368"/>
                    </a:lnTo>
                    <a:lnTo>
                      <a:pt x="397" y="368"/>
                    </a:lnTo>
                    <a:lnTo>
                      <a:pt x="511" y="170"/>
                    </a:lnTo>
                    <a:lnTo>
                      <a:pt x="482" y="113"/>
                    </a:lnTo>
                    <a:lnTo>
                      <a:pt x="454" y="28"/>
                    </a:lnTo>
                    <a:lnTo>
                      <a:pt x="454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2" name="Freeform 315">
                <a:extLst>
                  <a:ext uri="{FF2B5EF4-FFF2-40B4-BE49-F238E27FC236}">
                    <a16:creationId xmlns:a16="http://schemas.microsoft.com/office/drawing/2014/main" id="{0181C511-E0E9-413E-87E0-CBF92F4C57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7" y="2473"/>
                <a:ext cx="255" cy="255"/>
              </a:xfrm>
              <a:custGeom>
                <a:avLst/>
                <a:gdLst>
                  <a:gd name="T0" fmla="*/ 227 w 255"/>
                  <a:gd name="T1" fmla="*/ 56 h 255"/>
                  <a:gd name="T2" fmla="*/ 255 w 255"/>
                  <a:gd name="T3" fmla="*/ 0 h 255"/>
                  <a:gd name="T4" fmla="*/ 170 w 255"/>
                  <a:gd name="T5" fmla="*/ 0 h 255"/>
                  <a:gd name="T6" fmla="*/ 113 w 255"/>
                  <a:gd name="T7" fmla="*/ 56 h 255"/>
                  <a:gd name="T8" fmla="*/ 57 w 255"/>
                  <a:gd name="T9" fmla="*/ 28 h 255"/>
                  <a:gd name="T10" fmla="*/ 0 w 255"/>
                  <a:gd name="T11" fmla="*/ 28 h 255"/>
                  <a:gd name="T12" fmla="*/ 28 w 255"/>
                  <a:gd name="T13" fmla="*/ 142 h 255"/>
                  <a:gd name="T14" fmla="*/ 57 w 255"/>
                  <a:gd name="T15" fmla="*/ 198 h 255"/>
                  <a:gd name="T16" fmla="*/ 113 w 255"/>
                  <a:gd name="T17" fmla="*/ 170 h 255"/>
                  <a:gd name="T18" fmla="*/ 85 w 255"/>
                  <a:gd name="T19" fmla="*/ 227 h 255"/>
                  <a:gd name="T20" fmla="*/ 113 w 255"/>
                  <a:gd name="T21" fmla="*/ 255 h 255"/>
                  <a:gd name="T22" fmla="*/ 170 w 255"/>
                  <a:gd name="T23" fmla="*/ 227 h 255"/>
                  <a:gd name="T24" fmla="*/ 255 w 255"/>
                  <a:gd name="T25" fmla="*/ 113 h 255"/>
                  <a:gd name="T26" fmla="*/ 255 w 255"/>
                  <a:gd name="T27" fmla="*/ 56 h 255"/>
                  <a:gd name="T28" fmla="*/ 227 w 255"/>
                  <a:gd name="T29" fmla="*/ 56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55" h="255">
                    <a:moveTo>
                      <a:pt x="227" y="56"/>
                    </a:moveTo>
                    <a:lnTo>
                      <a:pt x="255" y="0"/>
                    </a:lnTo>
                    <a:lnTo>
                      <a:pt x="170" y="0"/>
                    </a:lnTo>
                    <a:lnTo>
                      <a:pt x="113" y="56"/>
                    </a:lnTo>
                    <a:lnTo>
                      <a:pt x="57" y="28"/>
                    </a:lnTo>
                    <a:lnTo>
                      <a:pt x="0" y="28"/>
                    </a:lnTo>
                    <a:lnTo>
                      <a:pt x="28" y="142"/>
                    </a:lnTo>
                    <a:lnTo>
                      <a:pt x="57" y="198"/>
                    </a:lnTo>
                    <a:lnTo>
                      <a:pt x="113" y="170"/>
                    </a:lnTo>
                    <a:lnTo>
                      <a:pt x="85" y="227"/>
                    </a:lnTo>
                    <a:lnTo>
                      <a:pt x="113" y="255"/>
                    </a:lnTo>
                    <a:lnTo>
                      <a:pt x="170" y="227"/>
                    </a:lnTo>
                    <a:lnTo>
                      <a:pt x="255" y="113"/>
                    </a:lnTo>
                    <a:lnTo>
                      <a:pt x="255" y="56"/>
                    </a:lnTo>
                    <a:lnTo>
                      <a:pt x="227" y="56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3" name="Freeform 316">
                <a:extLst>
                  <a:ext uri="{FF2B5EF4-FFF2-40B4-BE49-F238E27FC236}">
                    <a16:creationId xmlns:a16="http://schemas.microsoft.com/office/drawing/2014/main" id="{E97B6D1E-DD06-4FAA-B8DF-10943EB38F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7" y="2246"/>
                <a:ext cx="652" cy="794"/>
              </a:xfrm>
              <a:custGeom>
                <a:avLst/>
                <a:gdLst>
                  <a:gd name="T0" fmla="*/ 0 w 652"/>
                  <a:gd name="T1" fmla="*/ 454 h 794"/>
                  <a:gd name="T2" fmla="*/ 198 w 652"/>
                  <a:gd name="T3" fmla="*/ 567 h 794"/>
                  <a:gd name="T4" fmla="*/ 198 w 652"/>
                  <a:gd name="T5" fmla="*/ 737 h 794"/>
                  <a:gd name="T6" fmla="*/ 397 w 652"/>
                  <a:gd name="T7" fmla="*/ 794 h 794"/>
                  <a:gd name="T8" fmla="*/ 425 w 652"/>
                  <a:gd name="T9" fmla="*/ 737 h 794"/>
                  <a:gd name="T10" fmla="*/ 454 w 652"/>
                  <a:gd name="T11" fmla="*/ 794 h 794"/>
                  <a:gd name="T12" fmla="*/ 482 w 652"/>
                  <a:gd name="T13" fmla="*/ 737 h 794"/>
                  <a:gd name="T14" fmla="*/ 595 w 652"/>
                  <a:gd name="T15" fmla="*/ 765 h 794"/>
                  <a:gd name="T16" fmla="*/ 652 w 652"/>
                  <a:gd name="T17" fmla="*/ 709 h 794"/>
                  <a:gd name="T18" fmla="*/ 652 w 652"/>
                  <a:gd name="T19" fmla="*/ 680 h 794"/>
                  <a:gd name="T20" fmla="*/ 567 w 652"/>
                  <a:gd name="T21" fmla="*/ 624 h 794"/>
                  <a:gd name="T22" fmla="*/ 567 w 652"/>
                  <a:gd name="T23" fmla="*/ 539 h 794"/>
                  <a:gd name="T24" fmla="*/ 595 w 652"/>
                  <a:gd name="T25" fmla="*/ 510 h 794"/>
                  <a:gd name="T26" fmla="*/ 595 w 652"/>
                  <a:gd name="T27" fmla="*/ 397 h 794"/>
                  <a:gd name="T28" fmla="*/ 567 w 652"/>
                  <a:gd name="T29" fmla="*/ 369 h 794"/>
                  <a:gd name="T30" fmla="*/ 624 w 652"/>
                  <a:gd name="T31" fmla="*/ 312 h 794"/>
                  <a:gd name="T32" fmla="*/ 624 w 652"/>
                  <a:gd name="T33" fmla="*/ 255 h 794"/>
                  <a:gd name="T34" fmla="*/ 567 w 652"/>
                  <a:gd name="T35" fmla="*/ 198 h 794"/>
                  <a:gd name="T36" fmla="*/ 567 w 652"/>
                  <a:gd name="T37" fmla="*/ 170 h 794"/>
                  <a:gd name="T38" fmla="*/ 482 w 652"/>
                  <a:gd name="T39" fmla="*/ 170 h 794"/>
                  <a:gd name="T40" fmla="*/ 482 w 652"/>
                  <a:gd name="T41" fmla="*/ 142 h 794"/>
                  <a:gd name="T42" fmla="*/ 539 w 652"/>
                  <a:gd name="T43" fmla="*/ 85 h 794"/>
                  <a:gd name="T44" fmla="*/ 539 w 652"/>
                  <a:gd name="T45" fmla="*/ 57 h 794"/>
                  <a:gd name="T46" fmla="*/ 482 w 652"/>
                  <a:gd name="T47" fmla="*/ 28 h 794"/>
                  <a:gd name="T48" fmla="*/ 425 w 652"/>
                  <a:gd name="T49" fmla="*/ 28 h 794"/>
                  <a:gd name="T50" fmla="*/ 368 w 652"/>
                  <a:gd name="T51" fmla="*/ 0 h 794"/>
                  <a:gd name="T52" fmla="*/ 198 w 652"/>
                  <a:gd name="T53" fmla="*/ 28 h 794"/>
                  <a:gd name="T54" fmla="*/ 227 w 652"/>
                  <a:gd name="T55" fmla="*/ 85 h 794"/>
                  <a:gd name="T56" fmla="*/ 113 w 652"/>
                  <a:gd name="T57" fmla="*/ 283 h 794"/>
                  <a:gd name="T58" fmla="*/ 85 w 652"/>
                  <a:gd name="T59" fmla="*/ 283 h 794"/>
                  <a:gd name="T60" fmla="*/ 85 w 652"/>
                  <a:gd name="T61" fmla="*/ 340 h 794"/>
                  <a:gd name="T62" fmla="*/ 0 w 652"/>
                  <a:gd name="T63" fmla="*/ 45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52" h="794">
                    <a:moveTo>
                      <a:pt x="0" y="454"/>
                    </a:moveTo>
                    <a:lnTo>
                      <a:pt x="198" y="567"/>
                    </a:lnTo>
                    <a:lnTo>
                      <a:pt x="198" y="737"/>
                    </a:lnTo>
                    <a:lnTo>
                      <a:pt x="397" y="794"/>
                    </a:lnTo>
                    <a:lnTo>
                      <a:pt x="425" y="737"/>
                    </a:lnTo>
                    <a:lnTo>
                      <a:pt x="454" y="794"/>
                    </a:lnTo>
                    <a:lnTo>
                      <a:pt x="482" y="737"/>
                    </a:lnTo>
                    <a:lnTo>
                      <a:pt x="595" y="765"/>
                    </a:lnTo>
                    <a:lnTo>
                      <a:pt x="652" y="709"/>
                    </a:lnTo>
                    <a:lnTo>
                      <a:pt x="652" y="680"/>
                    </a:lnTo>
                    <a:lnTo>
                      <a:pt x="567" y="624"/>
                    </a:lnTo>
                    <a:lnTo>
                      <a:pt x="567" y="539"/>
                    </a:lnTo>
                    <a:lnTo>
                      <a:pt x="595" y="510"/>
                    </a:lnTo>
                    <a:lnTo>
                      <a:pt x="595" y="397"/>
                    </a:lnTo>
                    <a:lnTo>
                      <a:pt x="567" y="369"/>
                    </a:lnTo>
                    <a:lnTo>
                      <a:pt x="624" y="312"/>
                    </a:lnTo>
                    <a:lnTo>
                      <a:pt x="624" y="255"/>
                    </a:lnTo>
                    <a:lnTo>
                      <a:pt x="567" y="198"/>
                    </a:lnTo>
                    <a:lnTo>
                      <a:pt x="567" y="170"/>
                    </a:lnTo>
                    <a:lnTo>
                      <a:pt x="482" y="170"/>
                    </a:lnTo>
                    <a:lnTo>
                      <a:pt x="482" y="142"/>
                    </a:lnTo>
                    <a:lnTo>
                      <a:pt x="539" y="85"/>
                    </a:lnTo>
                    <a:lnTo>
                      <a:pt x="539" y="57"/>
                    </a:lnTo>
                    <a:lnTo>
                      <a:pt x="482" y="28"/>
                    </a:lnTo>
                    <a:lnTo>
                      <a:pt x="425" y="28"/>
                    </a:lnTo>
                    <a:lnTo>
                      <a:pt x="368" y="0"/>
                    </a:lnTo>
                    <a:lnTo>
                      <a:pt x="198" y="28"/>
                    </a:lnTo>
                    <a:lnTo>
                      <a:pt x="227" y="85"/>
                    </a:lnTo>
                    <a:lnTo>
                      <a:pt x="113" y="283"/>
                    </a:lnTo>
                    <a:lnTo>
                      <a:pt x="85" y="283"/>
                    </a:lnTo>
                    <a:lnTo>
                      <a:pt x="85" y="340"/>
                    </a:lnTo>
                    <a:lnTo>
                      <a:pt x="0" y="454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4" name="Freeform 317">
                <a:extLst>
                  <a:ext uri="{FF2B5EF4-FFF2-40B4-BE49-F238E27FC236}">
                    <a16:creationId xmlns:a16="http://schemas.microsoft.com/office/drawing/2014/main" id="{12B4A8D7-8B43-4BEA-93E9-7A8E7C333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54" y="2501"/>
                <a:ext cx="170" cy="425"/>
              </a:xfrm>
              <a:custGeom>
                <a:avLst/>
                <a:gdLst>
                  <a:gd name="T0" fmla="*/ 170 w 170"/>
                  <a:gd name="T1" fmla="*/ 57 h 425"/>
                  <a:gd name="T2" fmla="*/ 113 w 170"/>
                  <a:gd name="T3" fmla="*/ 0 h 425"/>
                  <a:gd name="T4" fmla="*/ 57 w 170"/>
                  <a:gd name="T5" fmla="*/ 0 h 425"/>
                  <a:gd name="T6" fmla="*/ 57 w 170"/>
                  <a:gd name="T7" fmla="*/ 57 h 425"/>
                  <a:gd name="T8" fmla="*/ 0 w 170"/>
                  <a:gd name="T9" fmla="*/ 114 h 425"/>
                  <a:gd name="T10" fmla="*/ 28 w 170"/>
                  <a:gd name="T11" fmla="*/ 142 h 425"/>
                  <a:gd name="T12" fmla="*/ 28 w 170"/>
                  <a:gd name="T13" fmla="*/ 255 h 425"/>
                  <a:gd name="T14" fmla="*/ 0 w 170"/>
                  <a:gd name="T15" fmla="*/ 284 h 425"/>
                  <a:gd name="T16" fmla="*/ 0 w 170"/>
                  <a:gd name="T17" fmla="*/ 369 h 425"/>
                  <a:gd name="T18" fmla="*/ 85 w 170"/>
                  <a:gd name="T19" fmla="*/ 425 h 425"/>
                  <a:gd name="T20" fmla="*/ 142 w 170"/>
                  <a:gd name="T21" fmla="*/ 397 h 425"/>
                  <a:gd name="T22" fmla="*/ 142 w 170"/>
                  <a:gd name="T23" fmla="*/ 284 h 425"/>
                  <a:gd name="T24" fmla="*/ 170 w 170"/>
                  <a:gd name="T25" fmla="*/ 227 h 425"/>
                  <a:gd name="T26" fmla="*/ 142 w 170"/>
                  <a:gd name="T27" fmla="*/ 142 h 425"/>
                  <a:gd name="T28" fmla="*/ 142 w 170"/>
                  <a:gd name="T29" fmla="*/ 85 h 425"/>
                  <a:gd name="T30" fmla="*/ 170 w 170"/>
                  <a:gd name="T31" fmla="*/ 57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0" h="425">
                    <a:moveTo>
                      <a:pt x="170" y="57"/>
                    </a:moveTo>
                    <a:lnTo>
                      <a:pt x="113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114"/>
                    </a:lnTo>
                    <a:lnTo>
                      <a:pt x="28" y="142"/>
                    </a:lnTo>
                    <a:lnTo>
                      <a:pt x="28" y="255"/>
                    </a:lnTo>
                    <a:lnTo>
                      <a:pt x="0" y="284"/>
                    </a:lnTo>
                    <a:lnTo>
                      <a:pt x="0" y="369"/>
                    </a:lnTo>
                    <a:lnTo>
                      <a:pt x="85" y="425"/>
                    </a:lnTo>
                    <a:lnTo>
                      <a:pt x="142" y="397"/>
                    </a:lnTo>
                    <a:lnTo>
                      <a:pt x="142" y="284"/>
                    </a:lnTo>
                    <a:lnTo>
                      <a:pt x="170" y="227"/>
                    </a:lnTo>
                    <a:lnTo>
                      <a:pt x="142" y="142"/>
                    </a:lnTo>
                    <a:lnTo>
                      <a:pt x="142" y="85"/>
                    </a:lnTo>
                    <a:lnTo>
                      <a:pt x="170" y="57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" name="Freeform 323">
                <a:extLst>
                  <a:ext uri="{FF2B5EF4-FFF2-40B4-BE49-F238E27FC236}">
                    <a16:creationId xmlns:a16="http://schemas.microsoft.com/office/drawing/2014/main" id="{9844EB0C-94AD-4B47-B3E3-F47BDF51F5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0" y="1877"/>
                <a:ext cx="511" cy="567"/>
              </a:xfrm>
              <a:custGeom>
                <a:avLst/>
                <a:gdLst>
                  <a:gd name="T0" fmla="*/ 57 w 511"/>
                  <a:gd name="T1" fmla="*/ 114 h 567"/>
                  <a:gd name="T2" fmla="*/ 85 w 511"/>
                  <a:gd name="T3" fmla="*/ 227 h 567"/>
                  <a:gd name="T4" fmla="*/ 0 w 511"/>
                  <a:gd name="T5" fmla="*/ 227 h 567"/>
                  <a:gd name="T6" fmla="*/ 29 w 511"/>
                  <a:gd name="T7" fmla="*/ 284 h 567"/>
                  <a:gd name="T8" fmla="*/ 85 w 511"/>
                  <a:gd name="T9" fmla="*/ 284 h 567"/>
                  <a:gd name="T10" fmla="*/ 142 w 511"/>
                  <a:gd name="T11" fmla="*/ 341 h 567"/>
                  <a:gd name="T12" fmla="*/ 142 w 511"/>
                  <a:gd name="T13" fmla="*/ 397 h 567"/>
                  <a:gd name="T14" fmla="*/ 170 w 511"/>
                  <a:gd name="T15" fmla="*/ 426 h 567"/>
                  <a:gd name="T16" fmla="*/ 142 w 511"/>
                  <a:gd name="T17" fmla="*/ 482 h 567"/>
                  <a:gd name="T18" fmla="*/ 170 w 511"/>
                  <a:gd name="T19" fmla="*/ 511 h 567"/>
                  <a:gd name="T20" fmla="*/ 284 w 511"/>
                  <a:gd name="T21" fmla="*/ 482 h 567"/>
                  <a:gd name="T22" fmla="*/ 369 w 511"/>
                  <a:gd name="T23" fmla="*/ 567 h 567"/>
                  <a:gd name="T24" fmla="*/ 425 w 511"/>
                  <a:gd name="T25" fmla="*/ 539 h 567"/>
                  <a:gd name="T26" fmla="*/ 511 w 511"/>
                  <a:gd name="T27" fmla="*/ 482 h 567"/>
                  <a:gd name="T28" fmla="*/ 425 w 511"/>
                  <a:gd name="T29" fmla="*/ 426 h 567"/>
                  <a:gd name="T30" fmla="*/ 425 w 511"/>
                  <a:gd name="T31" fmla="*/ 341 h 567"/>
                  <a:gd name="T32" fmla="*/ 340 w 511"/>
                  <a:gd name="T33" fmla="*/ 256 h 567"/>
                  <a:gd name="T34" fmla="*/ 284 w 511"/>
                  <a:gd name="T35" fmla="*/ 57 h 567"/>
                  <a:gd name="T36" fmla="*/ 199 w 511"/>
                  <a:gd name="T37" fmla="*/ 0 h 567"/>
                  <a:gd name="T38" fmla="*/ 57 w 511"/>
                  <a:gd name="T39" fmla="*/ 114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11" h="567">
                    <a:moveTo>
                      <a:pt x="57" y="114"/>
                    </a:moveTo>
                    <a:lnTo>
                      <a:pt x="85" y="227"/>
                    </a:lnTo>
                    <a:lnTo>
                      <a:pt x="0" y="227"/>
                    </a:lnTo>
                    <a:lnTo>
                      <a:pt x="29" y="284"/>
                    </a:lnTo>
                    <a:lnTo>
                      <a:pt x="85" y="284"/>
                    </a:lnTo>
                    <a:lnTo>
                      <a:pt x="142" y="341"/>
                    </a:lnTo>
                    <a:lnTo>
                      <a:pt x="142" y="397"/>
                    </a:lnTo>
                    <a:lnTo>
                      <a:pt x="170" y="426"/>
                    </a:lnTo>
                    <a:lnTo>
                      <a:pt x="142" y="482"/>
                    </a:lnTo>
                    <a:lnTo>
                      <a:pt x="170" y="511"/>
                    </a:lnTo>
                    <a:lnTo>
                      <a:pt x="284" y="482"/>
                    </a:lnTo>
                    <a:lnTo>
                      <a:pt x="369" y="567"/>
                    </a:lnTo>
                    <a:lnTo>
                      <a:pt x="425" y="539"/>
                    </a:lnTo>
                    <a:lnTo>
                      <a:pt x="511" y="482"/>
                    </a:lnTo>
                    <a:lnTo>
                      <a:pt x="425" y="426"/>
                    </a:lnTo>
                    <a:lnTo>
                      <a:pt x="425" y="341"/>
                    </a:lnTo>
                    <a:lnTo>
                      <a:pt x="340" y="256"/>
                    </a:lnTo>
                    <a:lnTo>
                      <a:pt x="284" y="57"/>
                    </a:lnTo>
                    <a:lnTo>
                      <a:pt x="199" y="0"/>
                    </a:lnTo>
                    <a:lnTo>
                      <a:pt x="57" y="114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6" name="Freeform 324">
                <a:extLst>
                  <a:ext uri="{FF2B5EF4-FFF2-40B4-BE49-F238E27FC236}">
                    <a16:creationId xmlns:a16="http://schemas.microsoft.com/office/drawing/2014/main" id="{A4CFCE07-F8CE-4479-8E84-39C890E665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8" y="1622"/>
                <a:ext cx="851" cy="511"/>
              </a:xfrm>
              <a:custGeom>
                <a:avLst/>
                <a:gdLst>
                  <a:gd name="T0" fmla="*/ 0 w 851"/>
                  <a:gd name="T1" fmla="*/ 426 h 511"/>
                  <a:gd name="T2" fmla="*/ 57 w 851"/>
                  <a:gd name="T3" fmla="*/ 511 h 511"/>
                  <a:gd name="T4" fmla="*/ 284 w 851"/>
                  <a:gd name="T5" fmla="*/ 454 h 511"/>
                  <a:gd name="T6" fmla="*/ 312 w 851"/>
                  <a:gd name="T7" fmla="*/ 397 h 511"/>
                  <a:gd name="T8" fmla="*/ 397 w 851"/>
                  <a:gd name="T9" fmla="*/ 397 h 511"/>
                  <a:gd name="T10" fmla="*/ 425 w 851"/>
                  <a:gd name="T11" fmla="*/ 426 h 511"/>
                  <a:gd name="T12" fmla="*/ 567 w 851"/>
                  <a:gd name="T13" fmla="*/ 369 h 511"/>
                  <a:gd name="T14" fmla="*/ 652 w 851"/>
                  <a:gd name="T15" fmla="*/ 397 h 511"/>
                  <a:gd name="T16" fmla="*/ 709 w 851"/>
                  <a:gd name="T17" fmla="*/ 369 h 511"/>
                  <a:gd name="T18" fmla="*/ 851 w 851"/>
                  <a:gd name="T19" fmla="*/ 255 h 511"/>
                  <a:gd name="T20" fmla="*/ 766 w 851"/>
                  <a:gd name="T21" fmla="*/ 170 h 511"/>
                  <a:gd name="T22" fmla="*/ 766 w 851"/>
                  <a:gd name="T23" fmla="*/ 85 h 511"/>
                  <a:gd name="T24" fmla="*/ 737 w 851"/>
                  <a:gd name="T25" fmla="*/ 57 h 511"/>
                  <a:gd name="T26" fmla="*/ 681 w 851"/>
                  <a:gd name="T27" fmla="*/ 85 h 511"/>
                  <a:gd name="T28" fmla="*/ 652 w 851"/>
                  <a:gd name="T29" fmla="*/ 57 h 511"/>
                  <a:gd name="T30" fmla="*/ 624 w 851"/>
                  <a:gd name="T31" fmla="*/ 57 h 511"/>
                  <a:gd name="T32" fmla="*/ 624 w 851"/>
                  <a:gd name="T33" fmla="*/ 114 h 511"/>
                  <a:gd name="T34" fmla="*/ 567 w 851"/>
                  <a:gd name="T35" fmla="*/ 85 h 511"/>
                  <a:gd name="T36" fmla="*/ 539 w 851"/>
                  <a:gd name="T37" fmla="*/ 114 h 511"/>
                  <a:gd name="T38" fmla="*/ 454 w 851"/>
                  <a:gd name="T39" fmla="*/ 114 h 511"/>
                  <a:gd name="T40" fmla="*/ 425 w 851"/>
                  <a:gd name="T41" fmla="*/ 85 h 511"/>
                  <a:gd name="T42" fmla="*/ 397 w 851"/>
                  <a:gd name="T43" fmla="*/ 114 h 511"/>
                  <a:gd name="T44" fmla="*/ 340 w 851"/>
                  <a:gd name="T45" fmla="*/ 0 h 511"/>
                  <a:gd name="T46" fmla="*/ 312 w 851"/>
                  <a:gd name="T47" fmla="*/ 0 h 511"/>
                  <a:gd name="T48" fmla="*/ 284 w 851"/>
                  <a:gd name="T49" fmla="*/ 85 h 511"/>
                  <a:gd name="T50" fmla="*/ 255 w 851"/>
                  <a:gd name="T51" fmla="*/ 29 h 511"/>
                  <a:gd name="T52" fmla="*/ 170 w 851"/>
                  <a:gd name="T53" fmla="*/ 29 h 511"/>
                  <a:gd name="T54" fmla="*/ 170 w 851"/>
                  <a:gd name="T55" fmla="*/ 114 h 511"/>
                  <a:gd name="T56" fmla="*/ 114 w 851"/>
                  <a:gd name="T57" fmla="*/ 114 h 511"/>
                  <a:gd name="T58" fmla="*/ 114 w 851"/>
                  <a:gd name="T59" fmla="*/ 142 h 511"/>
                  <a:gd name="T60" fmla="*/ 57 w 851"/>
                  <a:gd name="T61" fmla="*/ 255 h 511"/>
                  <a:gd name="T62" fmla="*/ 85 w 851"/>
                  <a:gd name="T63" fmla="*/ 284 h 511"/>
                  <a:gd name="T64" fmla="*/ 57 w 851"/>
                  <a:gd name="T65" fmla="*/ 397 h 511"/>
                  <a:gd name="T66" fmla="*/ 0 w 851"/>
                  <a:gd name="T67" fmla="*/ 426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51" h="511">
                    <a:moveTo>
                      <a:pt x="0" y="426"/>
                    </a:moveTo>
                    <a:lnTo>
                      <a:pt x="57" y="511"/>
                    </a:lnTo>
                    <a:lnTo>
                      <a:pt x="284" y="454"/>
                    </a:lnTo>
                    <a:lnTo>
                      <a:pt x="312" y="397"/>
                    </a:lnTo>
                    <a:lnTo>
                      <a:pt x="397" y="397"/>
                    </a:lnTo>
                    <a:lnTo>
                      <a:pt x="425" y="426"/>
                    </a:lnTo>
                    <a:lnTo>
                      <a:pt x="567" y="369"/>
                    </a:lnTo>
                    <a:lnTo>
                      <a:pt x="652" y="397"/>
                    </a:lnTo>
                    <a:lnTo>
                      <a:pt x="709" y="369"/>
                    </a:lnTo>
                    <a:lnTo>
                      <a:pt x="851" y="255"/>
                    </a:lnTo>
                    <a:lnTo>
                      <a:pt x="766" y="170"/>
                    </a:lnTo>
                    <a:lnTo>
                      <a:pt x="766" y="85"/>
                    </a:lnTo>
                    <a:lnTo>
                      <a:pt x="737" y="57"/>
                    </a:lnTo>
                    <a:lnTo>
                      <a:pt x="681" y="85"/>
                    </a:lnTo>
                    <a:lnTo>
                      <a:pt x="652" y="57"/>
                    </a:lnTo>
                    <a:lnTo>
                      <a:pt x="624" y="57"/>
                    </a:lnTo>
                    <a:lnTo>
                      <a:pt x="624" y="114"/>
                    </a:lnTo>
                    <a:lnTo>
                      <a:pt x="567" y="85"/>
                    </a:lnTo>
                    <a:lnTo>
                      <a:pt x="539" y="114"/>
                    </a:lnTo>
                    <a:lnTo>
                      <a:pt x="454" y="114"/>
                    </a:lnTo>
                    <a:lnTo>
                      <a:pt x="425" y="85"/>
                    </a:lnTo>
                    <a:lnTo>
                      <a:pt x="397" y="114"/>
                    </a:lnTo>
                    <a:lnTo>
                      <a:pt x="340" y="0"/>
                    </a:lnTo>
                    <a:lnTo>
                      <a:pt x="312" y="0"/>
                    </a:lnTo>
                    <a:lnTo>
                      <a:pt x="284" y="85"/>
                    </a:lnTo>
                    <a:lnTo>
                      <a:pt x="255" y="29"/>
                    </a:lnTo>
                    <a:lnTo>
                      <a:pt x="170" y="29"/>
                    </a:lnTo>
                    <a:lnTo>
                      <a:pt x="170" y="114"/>
                    </a:lnTo>
                    <a:lnTo>
                      <a:pt x="114" y="114"/>
                    </a:lnTo>
                    <a:lnTo>
                      <a:pt x="114" y="142"/>
                    </a:lnTo>
                    <a:lnTo>
                      <a:pt x="57" y="255"/>
                    </a:lnTo>
                    <a:lnTo>
                      <a:pt x="85" y="284"/>
                    </a:lnTo>
                    <a:lnTo>
                      <a:pt x="57" y="397"/>
                    </a:lnTo>
                    <a:lnTo>
                      <a:pt x="0" y="426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7" name="Freeform 325">
                <a:extLst>
                  <a:ext uri="{FF2B5EF4-FFF2-40B4-BE49-F238E27FC236}">
                    <a16:creationId xmlns:a16="http://schemas.microsoft.com/office/drawing/2014/main" id="{A22BD172-F225-4BEB-B4F3-C567F24316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1" y="1225"/>
                <a:ext cx="823" cy="511"/>
              </a:xfrm>
              <a:custGeom>
                <a:avLst/>
                <a:gdLst>
                  <a:gd name="T0" fmla="*/ 171 w 823"/>
                  <a:gd name="T1" fmla="*/ 511 h 511"/>
                  <a:gd name="T2" fmla="*/ 142 w 823"/>
                  <a:gd name="T3" fmla="*/ 454 h 511"/>
                  <a:gd name="T4" fmla="*/ 57 w 823"/>
                  <a:gd name="T5" fmla="*/ 397 h 511"/>
                  <a:gd name="T6" fmla="*/ 57 w 823"/>
                  <a:gd name="T7" fmla="*/ 341 h 511"/>
                  <a:gd name="T8" fmla="*/ 0 w 823"/>
                  <a:gd name="T9" fmla="*/ 284 h 511"/>
                  <a:gd name="T10" fmla="*/ 29 w 823"/>
                  <a:gd name="T11" fmla="*/ 85 h 511"/>
                  <a:gd name="T12" fmla="*/ 142 w 823"/>
                  <a:gd name="T13" fmla="*/ 85 h 511"/>
                  <a:gd name="T14" fmla="*/ 227 w 823"/>
                  <a:gd name="T15" fmla="*/ 57 h 511"/>
                  <a:gd name="T16" fmla="*/ 256 w 823"/>
                  <a:gd name="T17" fmla="*/ 0 h 511"/>
                  <a:gd name="T18" fmla="*/ 454 w 823"/>
                  <a:gd name="T19" fmla="*/ 57 h 511"/>
                  <a:gd name="T20" fmla="*/ 511 w 823"/>
                  <a:gd name="T21" fmla="*/ 29 h 511"/>
                  <a:gd name="T22" fmla="*/ 567 w 823"/>
                  <a:gd name="T23" fmla="*/ 114 h 511"/>
                  <a:gd name="T24" fmla="*/ 681 w 823"/>
                  <a:gd name="T25" fmla="*/ 170 h 511"/>
                  <a:gd name="T26" fmla="*/ 709 w 823"/>
                  <a:gd name="T27" fmla="*/ 227 h 511"/>
                  <a:gd name="T28" fmla="*/ 823 w 823"/>
                  <a:gd name="T29" fmla="*/ 341 h 511"/>
                  <a:gd name="T30" fmla="*/ 794 w 823"/>
                  <a:gd name="T31" fmla="*/ 397 h 511"/>
                  <a:gd name="T32" fmla="*/ 794 w 823"/>
                  <a:gd name="T33" fmla="*/ 454 h 511"/>
                  <a:gd name="T34" fmla="*/ 738 w 823"/>
                  <a:gd name="T35" fmla="*/ 482 h 511"/>
                  <a:gd name="T36" fmla="*/ 709 w 823"/>
                  <a:gd name="T37" fmla="*/ 454 h 511"/>
                  <a:gd name="T38" fmla="*/ 681 w 823"/>
                  <a:gd name="T39" fmla="*/ 454 h 511"/>
                  <a:gd name="T40" fmla="*/ 681 w 823"/>
                  <a:gd name="T41" fmla="*/ 511 h 511"/>
                  <a:gd name="T42" fmla="*/ 624 w 823"/>
                  <a:gd name="T43" fmla="*/ 482 h 511"/>
                  <a:gd name="T44" fmla="*/ 596 w 823"/>
                  <a:gd name="T45" fmla="*/ 511 h 511"/>
                  <a:gd name="T46" fmla="*/ 511 w 823"/>
                  <a:gd name="T47" fmla="*/ 511 h 511"/>
                  <a:gd name="T48" fmla="*/ 482 w 823"/>
                  <a:gd name="T49" fmla="*/ 482 h 511"/>
                  <a:gd name="T50" fmla="*/ 454 w 823"/>
                  <a:gd name="T51" fmla="*/ 511 h 511"/>
                  <a:gd name="T52" fmla="*/ 397 w 823"/>
                  <a:gd name="T53" fmla="*/ 397 h 511"/>
                  <a:gd name="T54" fmla="*/ 369 w 823"/>
                  <a:gd name="T55" fmla="*/ 397 h 511"/>
                  <a:gd name="T56" fmla="*/ 341 w 823"/>
                  <a:gd name="T57" fmla="*/ 482 h 511"/>
                  <a:gd name="T58" fmla="*/ 312 w 823"/>
                  <a:gd name="T59" fmla="*/ 426 h 511"/>
                  <a:gd name="T60" fmla="*/ 227 w 823"/>
                  <a:gd name="T61" fmla="*/ 426 h 511"/>
                  <a:gd name="T62" fmla="*/ 227 w 823"/>
                  <a:gd name="T63" fmla="*/ 511 h 511"/>
                  <a:gd name="T64" fmla="*/ 171 w 823"/>
                  <a:gd name="T65" fmla="*/ 511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3" h="511">
                    <a:moveTo>
                      <a:pt x="171" y="511"/>
                    </a:moveTo>
                    <a:lnTo>
                      <a:pt x="142" y="454"/>
                    </a:lnTo>
                    <a:lnTo>
                      <a:pt x="57" y="397"/>
                    </a:lnTo>
                    <a:lnTo>
                      <a:pt x="57" y="341"/>
                    </a:lnTo>
                    <a:lnTo>
                      <a:pt x="0" y="284"/>
                    </a:lnTo>
                    <a:lnTo>
                      <a:pt x="29" y="85"/>
                    </a:lnTo>
                    <a:lnTo>
                      <a:pt x="142" y="85"/>
                    </a:lnTo>
                    <a:lnTo>
                      <a:pt x="227" y="57"/>
                    </a:lnTo>
                    <a:lnTo>
                      <a:pt x="256" y="0"/>
                    </a:lnTo>
                    <a:lnTo>
                      <a:pt x="454" y="57"/>
                    </a:lnTo>
                    <a:lnTo>
                      <a:pt x="511" y="29"/>
                    </a:lnTo>
                    <a:lnTo>
                      <a:pt x="567" y="114"/>
                    </a:lnTo>
                    <a:lnTo>
                      <a:pt x="681" y="170"/>
                    </a:lnTo>
                    <a:lnTo>
                      <a:pt x="709" y="227"/>
                    </a:lnTo>
                    <a:lnTo>
                      <a:pt x="823" y="341"/>
                    </a:lnTo>
                    <a:lnTo>
                      <a:pt x="794" y="397"/>
                    </a:lnTo>
                    <a:lnTo>
                      <a:pt x="794" y="454"/>
                    </a:lnTo>
                    <a:lnTo>
                      <a:pt x="738" y="482"/>
                    </a:lnTo>
                    <a:lnTo>
                      <a:pt x="709" y="454"/>
                    </a:lnTo>
                    <a:lnTo>
                      <a:pt x="681" y="454"/>
                    </a:lnTo>
                    <a:lnTo>
                      <a:pt x="681" y="511"/>
                    </a:lnTo>
                    <a:lnTo>
                      <a:pt x="624" y="482"/>
                    </a:lnTo>
                    <a:lnTo>
                      <a:pt x="596" y="511"/>
                    </a:lnTo>
                    <a:lnTo>
                      <a:pt x="511" y="511"/>
                    </a:lnTo>
                    <a:lnTo>
                      <a:pt x="482" y="482"/>
                    </a:lnTo>
                    <a:lnTo>
                      <a:pt x="454" y="511"/>
                    </a:lnTo>
                    <a:lnTo>
                      <a:pt x="397" y="397"/>
                    </a:lnTo>
                    <a:lnTo>
                      <a:pt x="369" y="397"/>
                    </a:lnTo>
                    <a:lnTo>
                      <a:pt x="341" y="482"/>
                    </a:lnTo>
                    <a:lnTo>
                      <a:pt x="312" y="426"/>
                    </a:lnTo>
                    <a:lnTo>
                      <a:pt x="227" y="426"/>
                    </a:lnTo>
                    <a:lnTo>
                      <a:pt x="227" y="511"/>
                    </a:lnTo>
                    <a:lnTo>
                      <a:pt x="171" y="511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9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8FAE02F3-D91C-48B8-A6A7-2D2BE62667ED}"/>
              </a:ext>
            </a:extLst>
          </p:cNvPr>
          <p:cNvGrpSpPr/>
          <p:nvPr/>
        </p:nvGrpSpPr>
        <p:grpSpPr>
          <a:xfrm>
            <a:off x="4336264" y="2222506"/>
            <a:ext cx="1378309" cy="881042"/>
            <a:chOff x="309560" y="1044716"/>
            <a:chExt cx="5052700" cy="3229786"/>
          </a:xfrm>
        </p:grpSpPr>
        <p:sp>
          <p:nvSpPr>
            <p:cNvPr id="68" name="台形 67">
              <a:extLst>
                <a:ext uri="{FF2B5EF4-FFF2-40B4-BE49-F238E27FC236}">
                  <a16:creationId xmlns:a16="http://schemas.microsoft.com/office/drawing/2014/main" id="{F8D2A80E-A7D4-4CFE-8793-4D11E3A2EAC6}"/>
                </a:ext>
              </a:extLst>
            </p:cNvPr>
            <p:cNvSpPr/>
            <p:nvPr/>
          </p:nvSpPr>
          <p:spPr>
            <a:xfrm>
              <a:off x="2752725" y="3628066"/>
              <a:ext cx="1118873" cy="576263"/>
            </a:xfrm>
            <a:prstGeom prst="trapezoid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CD395905-18EE-487C-AD02-F52CD2EE042C}"/>
                </a:ext>
              </a:extLst>
            </p:cNvPr>
            <p:cNvSpPr/>
            <p:nvPr/>
          </p:nvSpPr>
          <p:spPr>
            <a:xfrm>
              <a:off x="3724275" y="3219450"/>
              <a:ext cx="1504950" cy="11671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276728CA-0040-41D3-A712-F45CD3A0D3EC}"/>
                </a:ext>
              </a:extLst>
            </p:cNvPr>
            <p:cNvSpPr/>
            <p:nvPr/>
          </p:nvSpPr>
          <p:spPr>
            <a:xfrm>
              <a:off x="2096570" y="2773173"/>
              <a:ext cx="2294154" cy="393284"/>
            </a:xfrm>
            <a:custGeom>
              <a:avLst/>
              <a:gdLst>
                <a:gd name="connsiteX0" fmla="*/ 432643 w 2886078"/>
                <a:gd name="connsiteY0" fmla="*/ 0 h 466222"/>
                <a:gd name="connsiteX1" fmla="*/ 2453436 w 2886078"/>
                <a:gd name="connsiteY1" fmla="*/ 0 h 466222"/>
                <a:gd name="connsiteX2" fmla="*/ 2629656 w 2886078"/>
                <a:gd name="connsiteY2" fmla="*/ 316145 h 466222"/>
                <a:gd name="connsiteX3" fmla="*/ 2630976 w 2886078"/>
                <a:gd name="connsiteY3" fmla="*/ 316145 h 466222"/>
                <a:gd name="connsiteX4" fmla="*/ 2886078 w 2886078"/>
                <a:gd name="connsiteY4" fmla="*/ 466222 h 466222"/>
                <a:gd name="connsiteX5" fmla="*/ 0 w 2886078"/>
                <a:gd name="connsiteY5" fmla="*/ 466222 h 466222"/>
                <a:gd name="connsiteX6" fmla="*/ 255102 w 2886078"/>
                <a:gd name="connsiteY6" fmla="*/ 316145 h 466222"/>
                <a:gd name="connsiteX7" fmla="*/ 256424 w 2886078"/>
                <a:gd name="connsiteY7" fmla="*/ 316145 h 466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86078" h="466222">
                  <a:moveTo>
                    <a:pt x="432643" y="0"/>
                  </a:moveTo>
                  <a:lnTo>
                    <a:pt x="2453436" y="0"/>
                  </a:lnTo>
                  <a:lnTo>
                    <a:pt x="2629656" y="316145"/>
                  </a:lnTo>
                  <a:lnTo>
                    <a:pt x="2630976" y="316145"/>
                  </a:lnTo>
                  <a:lnTo>
                    <a:pt x="2886078" y="466222"/>
                  </a:lnTo>
                  <a:lnTo>
                    <a:pt x="0" y="466222"/>
                  </a:lnTo>
                  <a:lnTo>
                    <a:pt x="255102" y="316145"/>
                  </a:lnTo>
                  <a:lnTo>
                    <a:pt x="256424" y="316145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9AC6E360-E290-40AE-B064-32616A977CE5}"/>
                </a:ext>
              </a:extLst>
            </p:cNvPr>
            <p:cNvGrpSpPr/>
            <p:nvPr/>
          </p:nvGrpSpPr>
          <p:grpSpPr>
            <a:xfrm>
              <a:off x="2196435" y="2882507"/>
              <a:ext cx="3132946" cy="343484"/>
              <a:chOff x="1014410" y="2627158"/>
              <a:chExt cx="2886078" cy="484691"/>
            </a:xfrm>
          </p:grpSpPr>
          <p:sp>
            <p:nvSpPr>
              <p:cNvPr id="255" name="正方形/長方形 254">
                <a:extLst>
                  <a:ext uri="{FF2B5EF4-FFF2-40B4-BE49-F238E27FC236}">
                    <a16:creationId xmlns:a16="http://schemas.microsoft.com/office/drawing/2014/main" id="{DD6F8F84-BFBA-4538-BBFB-19237E55A67F}"/>
                  </a:ext>
                </a:extLst>
              </p:cNvPr>
              <p:cNvSpPr/>
              <p:nvPr/>
            </p:nvSpPr>
            <p:spPr>
              <a:xfrm>
                <a:off x="1092995" y="3063332"/>
                <a:ext cx="2740818" cy="48517"/>
              </a:xfrm>
              <a:prstGeom prst="rect">
                <a:avLst/>
              </a:prstGeom>
              <a:pattFill prst="dkVert">
                <a:fgClr>
                  <a:sysClr val="window" lastClr="FFFFFF">
                    <a:lumMod val="7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D0A3A978-3BC1-432E-B205-42F33BFB3FF5}"/>
                  </a:ext>
                </a:extLst>
              </p:cNvPr>
              <p:cNvSpPr/>
              <p:nvPr/>
            </p:nvSpPr>
            <p:spPr>
              <a:xfrm>
                <a:off x="1014410" y="2627158"/>
                <a:ext cx="2886078" cy="466222"/>
              </a:xfrm>
              <a:custGeom>
                <a:avLst/>
                <a:gdLst>
                  <a:gd name="connsiteX0" fmla="*/ 432643 w 2886078"/>
                  <a:gd name="connsiteY0" fmla="*/ 0 h 466222"/>
                  <a:gd name="connsiteX1" fmla="*/ 2453436 w 2886078"/>
                  <a:gd name="connsiteY1" fmla="*/ 0 h 466222"/>
                  <a:gd name="connsiteX2" fmla="*/ 2629656 w 2886078"/>
                  <a:gd name="connsiteY2" fmla="*/ 316145 h 466222"/>
                  <a:gd name="connsiteX3" fmla="*/ 2630976 w 2886078"/>
                  <a:gd name="connsiteY3" fmla="*/ 316145 h 466222"/>
                  <a:gd name="connsiteX4" fmla="*/ 2886078 w 2886078"/>
                  <a:gd name="connsiteY4" fmla="*/ 466222 h 466222"/>
                  <a:gd name="connsiteX5" fmla="*/ 0 w 2886078"/>
                  <a:gd name="connsiteY5" fmla="*/ 466222 h 466222"/>
                  <a:gd name="connsiteX6" fmla="*/ 255102 w 2886078"/>
                  <a:gd name="connsiteY6" fmla="*/ 316145 h 466222"/>
                  <a:gd name="connsiteX7" fmla="*/ 256424 w 2886078"/>
                  <a:gd name="connsiteY7" fmla="*/ 316145 h 466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86078" h="466222">
                    <a:moveTo>
                      <a:pt x="432643" y="0"/>
                    </a:moveTo>
                    <a:lnTo>
                      <a:pt x="2453436" y="0"/>
                    </a:lnTo>
                    <a:lnTo>
                      <a:pt x="2629656" y="316145"/>
                    </a:lnTo>
                    <a:lnTo>
                      <a:pt x="2630976" y="316145"/>
                    </a:lnTo>
                    <a:lnTo>
                      <a:pt x="2886078" y="466222"/>
                    </a:lnTo>
                    <a:lnTo>
                      <a:pt x="0" y="466222"/>
                    </a:lnTo>
                    <a:lnTo>
                      <a:pt x="255102" y="316145"/>
                    </a:lnTo>
                    <a:lnTo>
                      <a:pt x="256424" y="316145"/>
                    </a:ln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3B117ACB-6B51-441D-A362-6613508D48CD}"/>
                </a:ext>
              </a:extLst>
            </p:cNvPr>
            <p:cNvGrpSpPr/>
            <p:nvPr/>
          </p:nvGrpSpPr>
          <p:grpSpPr>
            <a:xfrm>
              <a:off x="971684" y="2709582"/>
              <a:ext cx="2857232" cy="408864"/>
              <a:chOff x="1014410" y="2627158"/>
              <a:chExt cx="2886078" cy="484691"/>
            </a:xfrm>
          </p:grpSpPr>
          <p:sp>
            <p:nvSpPr>
              <p:cNvPr id="253" name="正方形/長方形 252">
                <a:extLst>
                  <a:ext uri="{FF2B5EF4-FFF2-40B4-BE49-F238E27FC236}">
                    <a16:creationId xmlns:a16="http://schemas.microsoft.com/office/drawing/2014/main" id="{2C8BE00C-ABC6-4DDD-BE59-D0C1DFC55044}"/>
                  </a:ext>
                </a:extLst>
              </p:cNvPr>
              <p:cNvSpPr/>
              <p:nvPr/>
            </p:nvSpPr>
            <p:spPr>
              <a:xfrm>
                <a:off x="1092995" y="3063332"/>
                <a:ext cx="2740818" cy="48517"/>
              </a:xfrm>
              <a:prstGeom prst="rect">
                <a:avLst/>
              </a:prstGeom>
              <a:pattFill prst="dkVert">
                <a:fgClr>
                  <a:sysClr val="window" lastClr="FFFFFF">
                    <a:lumMod val="7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8D1AC8E9-51F0-409E-8E14-85F9DB58F705}"/>
                  </a:ext>
                </a:extLst>
              </p:cNvPr>
              <p:cNvSpPr/>
              <p:nvPr/>
            </p:nvSpPr>
            <p:spPr>
              <a:xfrm>
                <a:off x="1014410" y="2627158"/>
                <a:ext cx="2886078" cy="466222"/>
              </a:xfrm>
              <a:custGeom>
                <a:avLst/>
                <a:gdLst>
                  <a:gd name="connsiteX0" fmla="*/ 432643 w 2886078"/>
                  <a:gd name="connsiteY0" fmla="*/ 0 h 466222"/>
                  <a:gd name="connsiteX1" fmla="*/ 2453436 w 2886078"/>
                  <a:gd name="connsiteY1" fmla="*/ 0 h 466222"/>
                  <a:gd name="connsiteX2" fmla="*/ 2629656 w 2886078"/>
                  <a:gd name="connsiteY2" fmla="*/ 316145 h 466222"/>
                  <a:gd name="connsiteX3" fmla="*/ 2630976 w 2886078"/>
                  <a:gd name="connsiteY3" fmla="*/ 316145 h 466222"/>
                  <a:gd name="connsiteX4" fmla="*/ 2886078 w 2886078"/>
                  <a:gd name="connsiteY4" fmla="*/ 466222 h 466222"/>
                  <a:gd name="connsiteX5" fmla="*/ 0 w 2886078"/>
                  <a:gd name="connsiteY5" fmla="*/ 466222 h 466222"/>
                  <a:gd name="connsiteX6" fmla="*/ 255102 w 2886078"/>
                  <a:gd name="connsiteY6" fmla="*/ 316145 h 466222"/>
                  <a:gd name="connsiteX7" fmla="*/ 256424 w 2886078"/>
                  <a:gd name="connsiteY7" fmla="*/ 316145 h 466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86078" h="466222">
                    <a:moveTo>
                      <a:pt x="432643" y="0"/>
                    </a:moveTo>
                    <a:lnTo>
                      <a:pt x="2453436" y="0"/>
                    </a:lnTo>
                    <a:lnTo>
                      <a:pt x="2629656" y="316145"/>
                    </a:lnTo>
                    <a:lnTo>
                      <a:pt x="2630976" y="316145"/>
                    </a:lnTo>
                    <a:lnTo>
                      <a:pt x="2886078" y="466222"/>
                    </a:lnTo>
                    <a:lnTo>
                      <a:pt x="0" y="466222"/>
                    </a:lnTo>
                    <a:lnTo>
                      <a:pt x="255102" y="316145"/>
                    </a:lnTo>
                    <a:lnTo>
                      <a:pt x="256424" y="316145"/>
                    </a:ln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544B5A5E-A45F-4277-9346-405F566FB173}"/>
                </a:ext>
              </a:extLst>
            </p:cNvPr>
            <p:cNvSpPr/>
            <p:nvPr/>
          </p:nvSpPr>
          <p:spPr>
            <a:xfrm>
              <a:off x="466724" y="3013385"/>
              <a:ext cx="2571750" cy="10984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4F6818B5-AC80-479F-AD5E-F2A558135563}"/>
                </a:ext>
              </a:extLst>
            </p:cNvPr>
            <p:cNvSpPr/>
            <p:nvPr/>
          </p:nvSpPr>
          <p:spPr>
            <a:xfrm>
              <a:off x="457200" y="3125561"/>
              <a:ext cx="2571750" cy="311104"/>
            </a:xfrm>
            <a:prstGeom prst="rect">
              <a:avLst/>
            </a:prstGeom>
            <a:pattFill prst="smGrid">
              <a:fgClr>
                <a:sysClr val="windowText" lastClr="000000">
                  <a:lumMod val="85000"/>
                  <a:lumOff val="15000"/>
                </a:sys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BCF28611-255C-492F-99DB-0464D5A0B5C6}"/>
                </a:ext>
              </a:extLst>
            </p:cNvPr>
            <p:cNvSpPr/>
            <p:nvPr/>
          </p:nvSpPr>
          <p:spPr>
            <a:xfrm>
              <a:off x="1327524" y="3481388"/>
              <a:ext cx="1701426" cy="10384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4DBE0C00-125D-40F0-9C48-F05308F291F7}"/>
                </a:ext>
              </a:extLst>
            </p:cNvPr>
            <p:cNvSpPr/>
            <p:nvPr/>
          </p:nvSpPr>
          <p:spPr>
            <a:xfrm>
              <a:off x="4238625" y="3295650"/>
              <a:ext cx="476250" cy="371475"/>
            </a:xfrm>
            <a:prstGeom prst="rect">
              <a:avLst/>
            </a:prstGeom>
            <a:pattFill prst="smGrid">
              <a:fgClr>
                <a:sysClr val="windowText" lastClr="000000">
                  <a:lumMod val="85000"/>
                  <a:lumOff val="15000"/>
                </a:sys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473B9687-F696-4990-9DC1-B98EEC7A2119}"/>
                </a:ext>
              </a:extLst>
            </p:cNvPr>
            <p:cNvSpPr/>
            <p:nvPr/>
          </p:nvSpPr>
          <p:spPr>
            <a:xfrm>
              <a:off x="3028950" y="3267074"/>
              <a:ext cx="695325" cy="363837"/>
            </a:xfrm>
            <a:prstGeom prst="rect">
              <a:avLst/>
            </a:prstGeom>
            <a:pattFill prst="smGrid">
              <a:fgClr>
                <a:sysClr val="windowText" lastClr="000000">
                  <a:lumMod val="85000"/>
                  <a:lumOff val="15000"/>
                </a:sys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70D46EC-233F-418C-9EBB-F0CFF0EAA6BB}"/>
                </a:ext>
              </a:extLst>
            </p:cNvPr>
            <p:cNvSpPr/>
            <p:nvPr/>
          </p:nvSpPr>
          <p:spPr>
            <a:xfrm>
              <a:off x="3028950" y="3124200"/>
              <a:ext cx="695325" cy="137183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23BDB198-029D-4A4C-B848-EA65B7CC6C8A}"/>
                </a:ext>
              </a:extLst>
            </p:cNvPr>
            <p:cNvSpPr/>
            <p:nvPr/>
          </p:nvSpPr>
          <p:spPr>
            <a:xfrm>
              <a:off x="3724275" y="3343275"/>
              <a:ext cx="514350" cy="244804"/>
            </a:xfrm>
            <a:prstGeom prst="rect">
              <a:avLst/>
            </a:prstGeom>
            <a:pattFill prst="smGrid">
              <a:fgClr>
                <a:sysClr val="windowText" lastClr="000000">
                  <a:lumMod val="85000"/>
                  <a:lumOff val="15000"/>
                </a:sys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3221C76C-4593-4751-B6D1-443AC70E51B9}"/>
                </a:ext>
              </a:extLst>
            </p:cNvPr>
            <p:cNvSpPr/>
            <p:nvPr/>
          </p:nvSpPr>
          <p:spPr>
            <a:xfrm>
              <a:off x="4714875" y="3343275"/>
              <a:ext cx="514350" cy="323850"/>
            </a:xfrm>
            <a:prstGeom prst="rect">
              <a:avLst/>
            </a:prstGeom>
            <a:pattFill prst="smGrid">
              <a:fgClr>
                <a:sysClr val="windowText" lastClr="000000">
                  <a:lumMod val="85000"/>
                  <a:lumOff val="15000"/>
                </a:sys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D294F329-4997-434E-BCB3-0B7A66AB16C1}"/>
                </a:ext>
              </a:extLst>
            </p:cNvPr>
            <p:cNvGrpSpPr/>
            <p:nvPr/>
          </p:nvGrpSpPr>
          <p:grpSpPr>
            <a:xfrm>
              <a:off x="1304862" y="3398212"/>
              <a:ext cx="1852676" cy="97837"/>
              <a:chOff x="1304862" y="3398212"/>
              <a:chExt cx="1852676" cy="97837"/>
            </a:xfrm>
          </p:grpSpPr>
          <p:sp>
            <p:nvSpPr>
              <p:cNvPr id="251" name="正方形/長方形 250">
                <a:extLst>
                  <a:ext uri="{FF2B5EF4-FFF2-40B4-BE49-F238E27FC236}">
                    <a16:creationId xmlns:a16="http://schemas.microsoft.com/office/drawing/2014/main" id="{08C91792-D69E-4CD8-A165-A5487B125F4D}"/>
                  </a:ext>
                </a:extLst>
              </p:cNvPr>
              <p:cNvSpPr/>
              <p:nvPr/>
            </p:nvSpPr>
            <p:spPr>
              <a:xfrm>
                <a:off x="1327523" y="3450330"/>
                <a:ext cx="1801439" cy="45719"/>
              </a:xfrm>
              <a:prstGeom prst="rect">
                <a:avLst/>
              </a:prstGeom>
              <a:pattFill prst="dkVert">
                <a:fgClr>
                  <a:sysClr val="window" lastClr="FFFFFF">
                    <a:lumMod val="7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2" name="台形 251">
                <a:extLst>
                  <a:ext uri="{FF2B5EF4-FFF2-40B4-BE49-F238E27FC236}">
                    <a16:creationId xmlns:a16="http://schemas.microsoft.com/office/drawing/2014/main" id="{A4DF59C1-1826-412D-8DB7-8267DD67CDFC}"/>
                  </a:ext>
                </a:extLst>
              </p:cNvPr>
              <p:cNvSpPr/>
              <p:nvPr/>
            </p:nvSpPr>
            <p:spPr>
              <a:xfrm>
                <a:off x="1304862" y="3398212"/>
                <a:ext cx="1852676" cy="66847"/>
              </a:xfrm>
              <a:prstGeom prst="trapezoid">
                <a:avLst/>
              </a:pr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69DC2627-021F-4F35-89BE-D929A477FEDF}"/>
                </a:ext>
              </a:extLst>
            </p:cNvPr>
            <p:cNvSpPr/>
            <p:nvPr/>
          </p:nvSpPr>
          <p:spPr>
            <a:xfrm>
              <a:off x="382190" y="2980782"/>
              <a:ext cx="2740818" cy="48517"/>
            </a:xfrm>
            <a:prstGeom prst="rect">
              <a:avLst/>
            </a:prstGeom>
            <a:pattFill prst="dkVert">
              <a:fgClr>
                <a:sysClr val="window" lastClr="FFFFFF">
                  <a:lumMod val="75000"/>
                </a:sysClr>
              </a:fgClr>
              <a:bgClr>
                <a:sysClr val="window" lastClr="FFFFFF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651C8170-31DF-491F-ADCA-C665533355C4}"/>
                </a:ext>
              </a:extLst>
            </p:cNvPr>
            <p:cNvSpPr/>
            <p:nvPr/>
          </p:nvSpPr>
          <p:spPr>
            <a:xfrm>
              <a:off x="309560" y="2544608"/>
              <a:ext cx="2886078" cy="466222"/>
            </a:xfrm>
            <a:custGeom>
              <a:avLst/>
              <a:gdLst>
                <a:gd name="connsiteX0" fmla="*/ 432643 w 2886078"/>
                <a:gd name="connsiteY0" fmla="*/ 0 h 466222"/>
                <a:gd name="connsiteX1" fmla="*/ 2453436 w 2886078"/>
                <a:gd name="connsiteY1" fmla="*/ 0 h 466222"/>
                <a:gd name="connsiteX2" fmla="*/ 2629656 w 2886078"/>
                <a:gd name="connsiteY2" fmla="*/ 316145 h 466222"/>
                <a:gd name="connsiteX3" fmla="*/ 2630976 w 2886078"/>
                <a:gd name="connsiteY3" fmla="*/ 316145 h 466222"/>
                <a:gd name="connsiteX4" fmla="*/ 2886078 w 2886078"/>
                <a:gd name="connsiteY4" fmla="*/ 466222 h 466222"/>
                <a:gd name="connsiteX5" fmla="*/ 0 w 2886078"/>
                <a:gd name="connsiteY5" fmla="*/ 466222 h 466222"/>
                <a:gd name="connsiteX6" fmla="*/ 255102 w 2886078"/>
                <a:gd name="connsiteY6" fmla="*/ 316145 h 466222"/>
                <a:gd name="connsiteX7" fmla="*/ 256424 w 2886078"/>
                <a:gd name="connsiteY7" fmla="*/ 316145 h 466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86078" h="466222">
                  <a:moveTo>
                    <a:pt x="432643" y="0"/>
                  </a:moveTo>
                  <a:lnTo>
                    <a:pt x="2453436" y="0"/>
                  </a:lnTo>
                  <a:lnTo>
                    <a:pt x="2629656" y="316145"/>
                  </a:lnTo>
                  <a:lnTo>
                    <a:pt x="2630976" y="316145"/>
                  </a:lnTo>
                  <a:lnTo>
                    <a:pt x="2886078" y="466222"/>
                  </a:lnTo>
                  <a:lnTo>
                    <a:pt x="0" y="466222"/>
                  </a:lnTo>
                  <a:lnTo>
                    <a:pt x="255102" y="316145"/>
                  </a:lnTo>
                  <a:lnTo>
                    <a:pt x="256424" y="316145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84" name="台形 83">
              <a:extLst>
                <a:ext uri="{FF2B5EF4-FFF2-40B4-BE49-F238E27FC236}">
                  <a16:creationId xmlns:a16="http://schemas.microsoft.com/office/drawing/2014/main" id="{8201A1AB-4B47-4B59-957A-FFABB1D7966D}"/>
                </a:ext>
              </a:extLst>
            </p:cNvPr>
            <p:cNvSpPr/>
            <p:nvPr/>
          </p:nvSpPr>
          <p:spPr>
            <a:xfrm>
              <a:off x="1229797" y="3213472"/>
              <a:ext cx="958572" cy="86276"/>
            </a:xfrm>
            <a:prstGeom prst="trapezoid">
              <a:avLst/>
            </a:prstGeom>
            <a:pattFill prst="dkHorz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5" name="台形 84">
              <a:extLst>
                <a:ext uri="{FF2B5EF4-FFF2-40B4-BE49-F238E27FC236}">
                  <a16:creationId xmlns:a16="http://schemas.microsoft.com/office/drawing/2014/main" id="{9BA9E845-5F68-4914-B1DA-B036A6CCF741}"/>
                </a:ext>
              </a:extLst>
            </p:cNvPr>
            <p:cNvSpPr/>
            <p:nvPr/>
          </p:nvSpPr>
          <p:spPr>
            <a:xfrm>
              <a:off x="2366985" y="3213472"/>
              <a:ext cx="318968" cy="86276"/>
            </a:xfrm>
            <a:prstGeom prst="trapezoid">
              <a:avLst/>
            </a:prstGeom>
            <a:pattFill prst="dkHorz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0D17AFE5-664D-49B2-BEA7-F5A9CBFBE720}"/>
                </a:ext>
              </a:extLst>
            </p:cNvPr>
            <p:cNvGrpSpPr/>
            <p:nvPr/>
          </p:nvGrpSpPr>
          <p:grpSpPr>
            <a:xfrm>
              <a:off x="3968971" y="2761949"/>
              <a:ext cx="730669" cy="284925"/>
              <a:chOff x="2486877" y="3418816"/>
              <a:chExt cx="530750" cy="275523"/>
            </a:xfrm>
          </p:grpSpPr>
          <p:sp>
            <p:nvSpPr>
              <p:cNvPr id="249" name="正方形/長方形 248">
                <a:extLst>
                  <a:ext uri="{FF2B5EF4-FFF2-40B4-BE49-F238E27FC236}">
                    <a16:creationId xmlns:a16="http://schemas.microsoft.com/office/drawing/2014/main" id="{5FA81628-EEB3-42C2-A45C-91F252546415}"/>
                  </a:ext>
                </a:extLst>
              </p:cNvPr>
              <p:cNvSpPr/>
              <p:nvPr/>
            </p:nvSpPr>
            <p:spPr>
              <a:xfrm>
                <a:off x="2486877" y="3490767"/>
                <a:ext cx="530750" cy="203572"/>
              </a:xfrm>
              <a:prstGeom prst="rect">
                <a:avLst/>
              </a:prstGeom>
              <a:pattFill prst="smGrid">
                <a:fgClr>
                  <a:sysClr val="windowText" lastClr="000000">
                    <a:lumMod val="85000"/>
                    <a:lumOff val="1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0" name="正方形/長方形 249">
                <a:extLst>
                  <a:ext uri="{FF2B5EF4-FFF2-40B4-BE49-F238E27FC236}">
                    <a16:creationId xmlns:a16="http://schemas.microsoft.com/office/drawing/2014/main" id="{CBAEA283-034C-462B-9384-0378DBE17244}"/>
                  </a:ext>
                </a:extLst>
              </p:cNvPr>
              <p:cNvSpPr/>
              <p:nvPr/>
            </p:nvSpPr>
            <p:spPr>
              <a:xfrm>
                <a:off x="2486877" y="3418816"/>
                <a:ext cx="530750" cy="94107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67587F17-7ED8-4B3D-8BA9-0FE15E45FF3A}"/>
                </a:ext>
              </a:extLst>
            </p:cNvPr>
            <p:cNvSpPr/>
            <p:nvPr/>
          </p:nvSpPr>
          <p:spPr>
            <a:xfrm>
              <a:off x="3968971" y="2395221"/>
              <a:ext cx="730669" cy="275607"/>
            </a:xfrm>
            <a:prstGeom prst="rect">
              <a:avLst/>
            </a:prstGeom>
            <a:pattFill prst="smGrid">
              <a:fgClr>
                <a:sysClr val="windowText" lastClr="000000">
                  <a:lumMod val="85000"/>
                  <a:lumOff val="15000"/>
                </a:sys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9A6A6502-CD39-4D7C-B4E3-B566D70B8054}"/>
                </a:ext>
              </a:extLst>
            </p:cNvPr>
            <p:cNvGrpSpPr/>
            <p:nvPr/>
          </p:nvGrpSpPr>
          <p:grpSpPr>
            <a:xfrm>
              <a:off x="3913672" y="2659544"/>
              <a:ext cx="831885" cy="98847"/>
              <a:chOff x="2943162" y="3436312"/>
              <a:chExt cx="1852676" cy="97837"/>
            </a:xfrm>
          </p:grpSpPr>
          <p:sp>
            <p:nvSpPr>
              <p:cNvPr id="247" name="正方形/長方形 246">
                <a:extLst>
                  <a:ext uri="{FF2B5EF4-FFF2-40B4-BE49-F238E27FC236}">
                    <a16:creationId xmlns:a16="http://schemas.microsoft.com/office/drawing/2014/main" id="{2B9E7E22-0018-433C-AB18-1ACA888667F2}"/>
                  </a:ext>
                </a:extLst>
              </p:cNvPr>
              <p:cNvSpPr/>
              <p:nvPr/>
            </p:nvSpPr>
            <p:spPr>
              <a:xfrm>
                <a:off x="2965823" y="3488430"/>
                <a:ext cx="1801439" cy="45719"/>
              </a:xfrm>
              <a:prstGeom prst="rect">
                <a:avLst/>
              </a:prstGeom>
              <a:pattFill prst="dkVert">
                <a:fgClr>
                  <a:sysClr val="window" lastClr="FFFFFF">
                    <a:lumMod val="7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8" name="台形 247">
                <a:extLst>
                  <a:ext uri="{FF2B5EF4-FFF2-40B4-BE49-F238E27FC236}">
                    <a16:creationId xmlns:a16="http://schemas.microsoft.com/office/drawing/2014/main" id="{E38DCC59-3FE8-4636-AC9C-0B3EBBB47E42}"/>
                  </a:ext>
                </a:extLst>
              </p:cNvPr>
              <p:cNvSpPr/>
              <p:nvPr/>
            </p:nvSpPr>
            <p:spPr>
              <a:xfrm>
                <a:off x="2943162" y="3436312"/>
                <a:ext cx="1852676" cy="66847"/>
              </a:xfrm>
              <a:prstGeom prst="trapezoid">
                <a:avLst/>
              </a:pr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F3D94A0F-F545-44E3-B0CF-ECDDF258A840}"/>
                </a:ext>
              </a:extLst>
            </p:cNvPr>
            <p:cNvGrpSpPr/>
            <p:nvPr/>
          </p:nvGrpSpPr>
          <p:grpSpPr>
            <a:xfrm>
              <a:off x="3913672" y="2271090"/>
              <a:ext cx="831885" cy="121078"/>
              <a:chOff x="2943162" y="3405342"/>
              <a:chExt cx="1852676" cy="119840"/>
            </a:xfrm>
          </p:grpSpPr>
          <p:sp>
            <p:nvSpPr>
              <p:cNvPr id="245" name="正方形/長方形 244">
                <a:extLst>
                  <a:ext uri="{FF2B5EF4-FFF2-40B4-BE49-F238E27FC236}">
                    <a16:creationId xmlns:a16="http://schemas.microsoft.com/office/drawing/2014/main" id="{12A17DFB-F48F-49D6-A075-5788326513A4}"/>
                  </a:ext>
                </a:extLst>
              </p:cNvPr>
              <p:cNvSpPr/>
              <p:nvPr/>
            </p:nvSpPr>
            <p:spPr>
              <a:xfrm>
                <a:off x="3053307" y="3479929"/>
                <a:ext cx="1626474" cy="45253"/>
              </a:xfrm>
              <a:prstGeom prst="rect">
                <a:avLst/>
              </a:prstGeom>
              <a:pattFill prst="dkVert">
                <a:fgClr>
                  <a:sysClr val="window" lastClr="FFFFFF">
                    <a:lumMod val="7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6" name="台形 245">
                <a:extLst>
                  <a:ext uri="{FF2B5EF4-FFF2-40B4-BE49-F238E27FC236}">
                    <a16:creationId xmlns:a16="http://schemas.microsoft.com/office/drawing/2014/main" id="{CA006C20-D339-4FC5-A6ED-68A6BBBFC00A}"/>
                  </a:ext>
                </a:extLst>
              </p:cNvPr>
              <p:cNvSpPr/>
              <p:nvPr/>
            </p:nvSpPr>
            <p:spPr>
              <a:xfrm>
                <a:off x="2943162" y="3405342"/>
                <a:ext cx="1852676" cy="97817"/>
              </a:xfrm>
              <a:prstGeom prst="trapezoid">
                <a:avLst>
                  <a:gd name="adj" fmla="val 63552"/>
                </a:avLst>
              </a:pr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07BF238D-6D36-4C34-A360-B38503C7C78F}"/>
                </a:ext>
              </a:extLst>
            </p:cNvPr>
            <p:cNvGrpSpPr/>
            <p:nvPr/>
          </p:nvGrpSpPr>
          <p:grpSpPr>
            <a:xfrm>
              <a:off x="3990971" y="2042906"/>
              <a:ext cx="671518" cy="292128"/>
              <a:chOff x="784717" y="4529139"/>
              <a:chExt cx="1877306" cy="706454"/>
            </a:xfrm>
          </p:grpSpPr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DDEC601D-5609-4867-AF8B-0B3B7F51CD15}"/>
                  </a:ext>
                </a:extLst>
              </p:cNvPr>
              <p:cNvSpPr/>
              <p:nvPr/>
            </p:nvSpPr>
            <p:spPr>
              <a:xfrm>
                <a:off x="1658562" y="4529139"/>
                <a:ext cx="129758" cy="110643"/>
              </a:xfrm>
              <a:custGeom>
                <a:avLst/>
                <a:gdLst>
                  <a:gd name="connsiteX0" fmla="*/ 64879 w 129758"/>
                  <a:gd name="connsiteY0" fmla="*/ 0 h 110643"/>
                  <a:gd name="connsiteX1" fmla="*/ 85498 w 129758"/>
                  <a:gd name="connsiteY1" fmla="*/ 12019 h 110643"/>
                  <a:gd name="connsiteX2" fmla="*/ 92501 w 129758"/>
                  <a:gd name="connsiteY2" fmla="*/ 35812 h 110643"/>
                  <a:gd name="connsiteX3" fmla="*/ 110756 w 129758"/>
                  <a:gd name="connsiteY3" fmla="*/ 40594 h 110643"/>
                  <a:gd name="connsiteX4" fmla="*/ 129758 w 129758"/>
                  <a:gd name="connsiteY4" fmla="*/ 69609 h 110643"/>
                  <a:gd name="connsiteX5" fmla="*/ 64879 w 129758"/>
                  <a:gd name="connsiteY5" fmla="*/ 110643 h 110643"/>
                  <a:gd name="connsiteX6" fmla="*/ 0 w 129758"/>
                  <a:gd name="connsiteY6" fmla="*/ 69609 h 110643"/>
                  <a:gd name="connsiteX7" fmla="*/ 19002 w 129758"/>
                  <a:gd name="connsiteY7" fmla="*/ 40594 h 110643"/>
                  <a:gd name="connsiteX8" fmla="*/ 37257 w 129758"/>
                  <a:gd name="connsiteY8" fmla="*/ 35812 h 110643"/>
                  <a:gd name="connsiteX9" fmla="*/ 44261 w 129758"/>
                  <a:gd name="connsiteY9" fmla="*/ 12019 h 110643"/>
                  <a:gd name="connsiteX10" fmla="*/ 64879 w 129758"/>
                  <a:gd name="connsiteY10" fmla="*/ 0 h 110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758" h="110643">
                    <a:moveTo>
                      <a:pt x="64879" y="0"/>
                    </a:moveTo>
                    <a:cubicBezTo>
                      <a:pt x="72931" y="0"/>
                      <a:pt x="80221" y="4593"/>
                      <a:pt x="85498" y="12019"/>
                    </a:cubicBezTo>
                    <a:lnTo>
                      <a:pt x="92501" y="35812"/>
                    </a:lnTo>
                    <a:lnTo>
                      <a:pt x="110756" y="40594"/>
                    </a:lnTo>
                    <a:cubicBezTo>
                      <a:pt x="122496" y="48020"/>
                      <a:pt x="129758" y="58278"/>
                      <a:pt x="129758" y="69609"/>
                    </a:cubicBezTo>
                    <a:cubicBezTo>
                      <a:pt x="129758" y="92271"/>
                      <a:pt x="100711" y="110643"/>
                      <a:pt x="64879" y="110643"/>
                    </a:cubicBezTo>
                    <a:cubicBezTo>
                      <a:pt x="29047" y="110643"/>
                      <a:pt x="0" y="92271"/>
                      <a:pt x="0" y="69609"/>
                    </a:cubicBezTo>
                    <a:cubicBezTo>
                      <a:pt x="0" y="58278"/>
                      <a:pt x="7262" y="48020"/>
                      <a:pt x="19002" y="40594"/>
                    </a:cubicBezTo>
                    <a:lnTo>
                      <a:pt x="37257" y="35812"/>
                    </a:lnTo>
                    <a:lnTo>
                      <a:pt x="44261" y="12019"/>
                    </a:lnTo>
                    <a:cubicBezTo>
                      <a:pt x="49537" y="4593"/>
                      <a:pt x="56827" y="0"/>
                      <a:pt x="64879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37" name="グループ化 236">
                <a:extLst>
                  <a:ext uri="{FF2B5EF4-FFF2-40B4-BE49-F238E27FC236}">
                    <a16:creationId xmlns:a16="http://schemas.microsoft.com/office/drawing/2014/main" id="{721D225C-6623-45A1-AFB0-22778FEFA92B}"/>
                  </a:ext>
                </a:extLst>
              </p:cNvPr>
              <p:cNvGrpSpPr/>
              <p:nvPr/>
            </p:nvGrpSpPr>
            <p:grpSpPr>
              <a:xfrm>
                <a:off x="784717" y="4592656"/>
                <a:ext cx="1877306" cy="642937"/>
                <a:chOff x="784717" y="4370539"/>
                <a:chExt cx="1877306" cy="642937"/>
              </a:xfrm>
            </p:grpSpPr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C5CC1233-B56B-4DB0-AD7D-DA7F235598F7}"/>
                    </a:ext>
                  </a:extLst>
                </p:cNvPr>
                <p:cNvSpPr/>
                <p:nvPr/>
              </p:nvSpPr>
              <p:spPr>
                <a:xfrm>
                  <a:off x="1460777" y="4610844"/>
                  <a:ext cx="525186" cy="119789"/>
                </a:xfrm>
                <a:custGeom>
                  <a:avLst/>
                  <a:gdLst>
                    <a:gd name="connsiteX0" fmla="*/ 258639 w 517278"/>
                    <a:gd name="connsiteY0" fmla="*/ 0 h 119789"/>
                    <a:gd name="connsiteX1" fmla="*/ 499993 w 517278"/>
                    <a:gd name="connsiteY1" fmla="*/ 78030 h 119789"/>
                    <a:gd name="connsiteX2" fmla="*/ 517278 w 517278"/>
                    <a:gd name="connsiteY2" fmla="*/ 119789 h 119789"/>
                    <a:gd name="connsiteX3" fmla="*/ 0 w 517278"/>
                    <a:gd name="connsiteY3" fmla="*/ 119789 h 119789"/>
                    <a:gd name="connsiteX4" fmla="*/ 17286 w 517278"/>
                    <a:gd name="connsiteY4" fmla="*/ 78030 h 119789"/>
                    <a:gd name="connsiteX5" fmla="*/ 258639 w 517278"/>
                    <a:gd name="connsiteY5" fmla="*/ 0 h 119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17278" h="119789">
                      <a:moveTo>
                        <a:pt x="258639" y="0"/>
                      </a:moveTo>
                      <a:cubicBezTo>
                        <a:pt x="367137" y="0"/>
                        <a:pt x="460228" y="32175"/>
                        <a:pt x="499993" y="78030"/>
                      </a:cubicBezTo>
                      <a:lnTo>
                        <a:pt x="517278" y="119789"/>
                      </a:lnTo>
                      <a:lnTo>
                        <a:pt x="0" y="119789"/>
                      </a:lnTo>
                      <a:lnTo>
                        <a:pt x="17286" y="78030"/>
                      </a:lnTo>
                      <a:cubicBezTo>
                        <a:pt x="57050" y="32175"/>
                        <a:pt x="150141" y="0"/>
                        <a:pt x="258639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0" name="台形 239">
                  <a:extLst>
                    <a:ext uri="{FF2B5EF4-FFF2-40B4-BE49-F238E27FC236}">
                      <a16:creationId xmlns:a16="http://schemas.microsoft.com/office/drawing/2014/main" id="{D0BCD280-783F-448B-A2BF-C2AC8FA6AE24}"/>
                    </a:ext>
                  </a:extLst>
                </p:cNvPr>
                <p:cNvSpPr/>
                <p:nvPr/>
              </p:nvSpPr>
              <p:spPr>
                <a:xfrm>
                  <a:off x="1054894" y="4733925"/>
                  <a:ext cx="1345406" cy="257395"/>
                </a:xfrm>
                <a:prstGeom prst="trapezoid">
                  <a:avLst>
                    <a:gd name="adj" fmla="val 153674"/>
                  </a:avLst>
                </a:prstGeom>
                <a:pattFill prst="smGrid">
                  <a:fgClr>
                    <a:sysClr val="windowText" lastClr="000000">
                      <a:lumMod val="85000"/>
                      <a:lumOff val="15000"/>
                    </a:sysClr>
                  </a:fgClr>
                  <a:bgClr>
                    <a:sysClr val="windowText" lastClr="00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9DC0A686-AD7B-4C7D-98A0-01ECB159728F}"/>
                    </a:ext>
                  </a:extLst>
                </p:cNvPr>
                <p:cNvSpPr/>
                <p:nvPr/>
              </p:nvSpPr>
              <p:spPr>
                <a:xfrm>
                  <a:off x="884828" y="4395079"/>
                  <a:ext cx="1677084" cy="618397"/>
                </a:xfrm>
                <a:custGeom>
                  <a:avLst/>
                  <a:gdLst>
                    <a:gd name="connsiteX0" fmla="*/ 836817 w 1677084"/>
                    <a:gd name="connsiteY0" fmla="*/ 0 h 626471"/>
                    <a:gd name="connsiteX1" fmla="*/ 863159 w 1677084"/>
                    <a:gd name="connsiteY1" fmla="*/ 18575 h 626471"/>
                    <a:gd name="connsiteX2" fmla="*/ 910748 w 1677084"/>
                    <a:gd name="connsiteY2" fmla="*/ 67989 h 626471"/>
                    <a:gd name="connsiteX3" fmla="*/ 1442179 w 1677084"/>
                    <a:gd name="connsiteY3" fmla="*/ 481403 h 626471"/>
                    <a:gd name="connsiteX4" fmla="*/ 1602914 w 1677084"/>
                    <a:gd name="connsiteY4" fmla="*/ 583394 h 626471"/>
                    <a:gd name="connsiteX5" fmla="*/ 1677084 w 1677084"/>
                    <a:gd name="connsiteY5" fmla="*/ 626471 h 626471"/>
                    <a:gd name="connsiteX6" fmla="*/ 1530692 w 1677084"/>
                    <a:gd name="connsiteY6" fmla="*/ 626471 h 626471"/>
                    <a:gd name="connsiteX7" fmla="*/ 1442179 w 1677084"/>
                    <a:gd name="connsiteY7" fmla="*/ 575200 h 626471"/>
                    <a:gd name="connsiteX8" fmla="*/ 1016546 w 1677084"/>
                    <a:gd name="connsiteY8" fmla="*/ 285259 h 626471"/>
                    <a:gd name="connsiteX9" fmla="*/ 1008449 w 1677084"/>
                    <a:gd name="connsiteY9" fmla="*/ 278565 h 626471"/>
                    <a:gd name="connsiteX10" fmla="*/ 932752 w 1677084"/>
                    <a:gd name="connsiteY10" fmla="*/ 252893 h 626471"/>
                    <a:gd name="connsiteX11" fmla="*/ 911470 w 1677084"/>
                    <a:gd name="connsiteY11" fmla="*/ 249989 h 626471"/>
                    <a:gd name="connsiteX12" fmla="*/ 915398 w 1677084"/>
                    <a:gd name="connsiteY12" fmla="*/ 255257 h 626471"/>
                    <a:gd name="connsiteX13" fmla="*/ 893428 w 1677084"/>
                    <a:gd name="connsiteY13" fmla="*/ 284724 h 626471"/>
                    <a:gd name="connsiteX14" fmla="*/ 869540 w 1677084"/>
                    <a:gd name="connsiteY14" fmla="*/ 290221 h 626471"/>
                    <a:gd name="connsiteX15" fmla="*/ 870154 w 1677084"/>
                    <a:gd name="connsiteY15" fmla="*/ 291704 h 626471"/>
                    <a:gd name="connsiteX16" fmla="*/ 840388 w 1677084"/>
                    <a:gd name="connsiteY16" fmla="*/ 321469 h 626471"/>
                    <a:gd name="connsiteX17" fmla="*/ 810622 w 1677084"/>
                    <a:gd name="connsiteY17" fmla="*/ 291704 h 626471"/>
                    <a:gd name="connsiteX18" fmla="*/ 811236 w 1677084"/>
                    <a:gd name="connsiteY18" fmla="*/ 290221 h 626471"/>
                    <a:gd name="connsiteX19" fmla="*/ 787348 w 1677084"/>
                    <a:gd name="connsiteY19" fmla="*/ 284724 h 626471"/>
                    <a:gd name="connsiteX20" fmla="*/ 765378 w 1677084"/>
                    <a:gd name="connsiteY20" fmla="*/ 255257 h 626471"/>
                    <a:gd name="connsiteX21" fmla="*/ 768676 w 1677084"/>
                    <a:gd name="connsiteY21" fmla="*/ 250834 h 626471"/>
                    <a:gd name="connsiteX22" fmla="*/ 729070 w 1677084"/>
                    <a:gd name="connsiteY22" fmla="*/ 258452 h 626471"/>
                    <a:gd name="connsiteX23" fmla="*/ 663940 w 1677084"/>
                    <a:gd name="connsiteY23" fmla="*/ 282541 h 626471"/>
                    <a:gd name="connsiteX24" fmla="*/ 663963 w 1677084"/>
                    <a:gd name="connsiteY24" fmla="*/ 282427 h 626471"/>
                    <a:gd name="connsiteX25" fmla="*/ 660537 w 1677084"/>
                    <a:gd name="connsiteY25" fmla="*/ 285259 h 626471"/>
                    <a:gd name="connsiteX26" fmla="*/ 234904 w 1677084"/>
                    <a:gd name="connsiteY26" fmla="*/ 575200 h 626471"/>
                    <a:gd name="connsiteX27" fmla="*/ 146392 w 1677084"/>
                    <a:gd name="connsiteY27" fmla="*/ 626471 h 626471"/>
                    <a:gd name="connsiteX28" fmla="*/ 0 w 1677084"/>
                    <a:gd name="connsiteY28" fmla="*/ 626471 h 626471"/>
                    <a:gd name="connsiteX29" fmla="*/ 74170 w 1677084"/>
                    <a:gd name="connsiteY29" fmla="*/ 583394 h 626471"/>
                    <a:gd name="connsiteX30" fmla="*/ 234904 w 1677084"/>
                    <a:gd name="connsiteY30" fmla="*/ 481403 h 626471"/>
                    <a:gd name="connsiteX31" fmla="*/ 766335 w 1677084"/>
                    <a:gd name="connsiteY31" fmla="*/ 67989 h 626471"/>
                    <a:gd name="connsiteX32" fmla="*/ 821224 w 1677084"/>
                    <a:gd name="connsiteY32" fmla="*/ 10996 h 626471"/>
                    <a:gd name="connsiteX0" fmla="*/ 836817 w 1677084"/>
                    <a:gd name="connsiteY0" fmla="*/ 0 h 626471"/>
                    <a:gd name="connsiteX1" fmla="*/ 863159 w 1677084"/>
                    <a:gd name="connsiteY1" fmla="*/ 18575 h 626471"/>
                    <a:gd name="connsiteX2" fmla="*/ 910748 w 1677084"/>
                    <a:gd name="connsiteY2" fmla="*/ 67989 h 626471"/>
                    <a:gd name="connsiteX3" fmla="*/ 1442179 w 1677084"/>
                    <a:gd name="connsiteY3" fmla="*/ 481403 h 626471"/>
                    <a:gd name="connsiteX4" fmla="*/ 1602914 w 1677084"/>
                    <a:gd name="connsiteY4" fmla="*/ 583394 h 626471"/>
                    <a:gd name="connsiteX5" fmla="*/ 1677084 w 1677084"/>
                    <a:gd name="connsiteY5" fmla="*/ 626471 h 626471"/>
                    <a:gd name="connsiteX6" fmla="*/ 1530692 w 1677084"/>
                    <a:gd name="connsiteY6" fmla="*/ 626471 h 626471"/>
                    <a:gd name="connsiteX7" fmla="*/ 1442179 w 1677084"/>
                    <a:gd name="connsiteY7" fmla="*/ 575200 h 626471"/>
                    <a:gd name="connsiteX8" fmla="*/ 1016546 w 1677084"/>
                    <a:gd name="connsiteY8" fmla="*/ 285259 h 626471"/>
                    <a:gd name="connsiteX9" fmla="*/ 1008449 w 1677084"/>
                    <a:gd name="connsiteY9" fmla="*/ 278565 h 626471"/>
                    <a:gd name="connsiteX10" fmla="*/ 932752 w 1677084"/>
                    <a:gd name="connsiteY10" fmla="*/ 252893 h 626471"/>
                    <a:gd name="connsiteX11" fmla="*/ 911470 w 1677084"/>
                    <a:gd name="connsiteY11" fmla="*/ 249989 h 626471"/>
                    <a:gd name="connsiteX12" fmla="*/ 915398 w 1677084"/>
                    <a:gd name="connsiteY12" fmla="*/ 255257 h 626471"/>
                    <a:gd name="connsiteX13" fmla="*/ 893428 w 1677084"/>
                    <a:gd name="connsiteY13" fmla="*/ 284724 h 626471"/>
                    <a:gd name="connsiteX14" fmla="*/ 869540 w 1677084"/>
                    <a:gd name="connsiteY14" fmla="*/ 290221 h 626471"/>
                    <a:gd name="connsiteX15" fmla="*/ 870154 w 1677084"/>
                    <a:gd name="connsiteY15" fmla="*/ 291704 h 626471"/>
                    <a:gd name="connsiteX16" fmla="*/ 840388 w 1677084"/>
                    <a:gd name="connsiteY16" fmla="*/ 321469 h 626471"/>
                    <a:gd name="connsiteX17" fmla="*/ 810622 w 1677084"/>
                    <a:gd name="connsiteY17" fmla="*/ 291704 h 626471"/>
                    <a:gd name="connsiteX18" fmla="*/ 811236 w 1677084"/>
                    <a:gd name="connsiteY18" fmla="*/ 290221 h 626471"/>
                    <a:gd name="connsiteX19" fmla="*/ 787348 w 1677084"/>
                    <a:gd name="connsiteY19" fmla="*/ 284724 h 626471"/>
                    <a:gd name="connsiteX20" fmla="*/ 765378 w 1677084"/>
                    <a:gd name="connsiteY20" fmla="*/ 255257 h 626471"/>
                    <a:gd name="connsiteX21" fmla="*/ 768676 w 1677084"/>
                    <a:gd name="connsiteY21" fmla="*/ 250834 h 626471"/>
                    <a:gd name="connsiteX22" fmla="*/ 729070 w 1677084"/>
                    <a:gd name="connsiteY22" fmla="*/ 258452 h 626471"/>
                    <a:gd name="connsiteX23" fmla="*/ 663940 w 1677084"/>
                    <a:gd name="connsiteY23" fmla="*/ 282541 h 626471"/>
                    <a:gd name="connsiteX24" fmla="*/ 663963 w 1677084"/>
                    <a:gd name="connsiteY24" fmla="*/ 282427 h 626471"/>
                    <a:gd name="connsiteX25" fmla="*/ 648631 w 1677084"/>
                    <a:gd name="connsiteY25" fmla="*/ 297165 h 626471"/>
                    <a:gd name="connsiteX26" fmla="*/ 234904 w 1677084"/>
                    <a:gd name="connsiteY26" fmla="*/ 575200 h 626471"/>
                    <a:gd name="connsiteX27" fmla="*/ 146392 w 1677084"/>
                    <a:gd name="connsiteY27" fmla="*/ 626471 h 626471"/>
                    <a:gd name="connsiteX28" fmla="*/ 0 w 1677084"/>
                    <a:gd name="connsiteY28" fmla="*/ 626471 h 626471"/>
                    <a:gd name="connsiteX29" fmla="*/ 74170 w 1677084"/>
                    <a:gd name="connsiteY29" fmla="*/ 583394 h 626471"/>
                    <a:gd name="connsiteX30" fmla="*/ 234904 w 1677084"/>
                    <a:gd name="connsiteY30" fmla="*/ 481403 h 626471"/>
                    <a:gd name="connsiteX31" fmla="*/ 766335 w 1677084"/>
                    <a:gd name="connsiteY31" fmla="*/ 67989 h 626471"/>
                    <a:gd name="connsiteX32" fmla="*/ 821224 w 1677084"/>
                    <a:gd name="connsiteY32" fmla="*/ 10996 h 626471"/>
                    <a:gd name="connsiteX33" fmla="*/ 836817 w 1677084"/>
                    <a:gd name="connsiteY33" fmla="*/ 0 h 626471"/>
                    <a:gd name="connsiteX0" fmla="*/ 836817 w 1677084"/>
                    <a:gd name="connsiteY0" fmla="*/ 0 h 626471"/>
                    <a:gd name="connsiteX1" fmla="*/ 863159 w 1677084"/>
                    <a:gd name="connsiteY1" fmla="*/ 18575 h 626471"/>
                    <a:gd name="connsiteX2" fmla="*/ 910748 w 1677084"/>
                    <a:gd name="connsiteY2" fmla="*/ 67989 h 626471"/>
                    <a:gd name="connsiteX3" fmla="*/ 1442179 w 1677084"/>
                    <a:gd name="connsiteY3" fmla="*/ 481403 h 626471"/>
                    <a:gd name="connsiteX4" fmla="*/ 1602914 w 1677084"/>
                    <a:gd name="connsiteY4" fmla="*/ 583394 h 626471"/>
                    <a:gd name="connsiteX5" fmla="*/ 1677084 w 1677084"/>
                    <a:gd name="connsiteY5" fmla="*/ 626471 h 626471"/>
                    <a:gd name="connsiteX6" fmla="*/ 1530692 w 1677084"/>
                    <a:gd name="connsiteY6" fmla="*/ 626471 h 626471"/>
                    <a:gd name="connsiteX7" fmla="*/ 1442179 w 1677084"/>
                    <a:gd name="connsiteY7" fmla="*/ 575200 h 626471"/>
                    <a:gd name="connsiteX8" fmla="*/ 1016546 w 1677084"/>
                    <a:gd name="connsiteY8" fmla="*/ 285259 h 626471"/>
                    <a:gd name="connsiteX9" fmla="*/ 1008449 w 1677084"/>
                    <a:gd name="connsiteY9" fmla="*/ 278565 h 626471"/>
                    <a:gd name="connsiteX10" fmla="*/ 932752 w 1677084"/>
                    <a:gd name="connsiteY10" fmla="*/ 252893 h 626471"/>
                    <a:gd name="connsiteX11" fmla="*/ 911470 w 1677084"/>
                    <a:gd name="connsiteY11" fmla="*/ 249989 h 626471"/>
                    <a:gd name="connsiteX12" fmla="*/ 915398 w 1677084"/>
                    <a:gd name="connsiteY12" fmla="*/ 255257 h 626471"/>
                    <a:gd name="connsiteX13" fmla="*/ 893428 w 1677084"/>
                    <a:gd name="connsiteY13" fmla="*/ 284724 h 626471"/>
                    <a:gd name="connsiteX14" fmla="*/ 869540 w 1677084"/>
                    <a:gd name="connsiteY14" fmla="*/ 290221 h 626471"/>
                    <a:gd name="connsiteX15" fmla="*/ 870154 w 1677084"/>
                    <a:gd name="connsiteY15" fmla="*/ 291704 h 626471"/>
                    <a:gd name="connsiteX16" fmla="*/ 840388 w 1677084"/>
                    <a:gd name="connsiteY16" fmla="*/ 321469 h 626471"/>
                    <a:gd name="connsiteX17" fmla="*/ 810622 w 1677084"/>
                    <a:gd name="connsiteY17" fmla="*/ 291704 h 626471"/>
                    <a:gd name="connsiteX18" fmla="*/ 811236 w 1677084"/>
                    <a:gd name="connsiteY18" fmla="*/ 290221 h 626471"/>
                    <a:gd name="connsiteX19" fmla="*/ 787348 w 1677084"/>
                    <a:gd name="connsiteY19" fmla="*/ 284724 h 626471"/>
                    <a:gd name="connsiteX20" fmla="*/ 765378 w 1677084"/>
                    <a:gd name="connsiteY20" fmla="*/ 255257 h 626471"/>
                    <a:gd name="connsiteX21" fmla="*/ 768676 w 1677084"/>
                    <a:gd name="connsiteY21" fmla="*/ 250834 h 626471"/>
                    <a:gd name="connsiteX22" fmla="*/ 729070 w 1677084"/>
                    <a:gd name="connsiteY22" fmla="*/ 258452 h 626471"/>
                    <a:gd name="connsiteX23" fmla="*/ 663940 w 1677084"/>
                    <a:gd name="connsiteY23" fmla="*/ 282541 h 626471"/>
                    <a:gd name="connsiteX24" fmla="*/ 648631 w 1677084"/>
                    <a:gd name="connsiteY24" fmla="*/ 297165 h 626471"/>
                    <a:gd name="connsiteX25" fmla="*/ 234904 w 1677084"/>
                    <a:gd name="connsiteY25" fmla="*/ 575200 h 626471"/>
                    <a:gd name="connsiteX26" fmla="*/ 146392 w 1677084"/>
                    <a:gd name="connsiteY26" fmla="*/ 626471 h 626471"/>
                    <a:gd name="connsiteX27" fmla="*/ 0 w 1677084"/>
                    <a:gd name="connsiteY27" fmla="*/ 626471 h 626471"/>
                    <a:gd name="connsiteX28" fmla="*/ 74170 w 1677084"/>
                    <a:gd name="connsiteY28" fmla="*/ 583394 h 626471"/>
                    <a:gd name="connsiteX29" fmla="*/ 234904 w 1677084"/>
                    <a:gd name="connsiteY29" fmla="*/ 481403 h 626471"/>
                    <a:gd name="connsiteX30" fmla="*/ 766335 w 1677084"/>
                    <a:gd name="connsiteY30" fmla="*/ 67989 h 626471"/>
                    <a:gd name="connsiteX31" fmla="*/ 821224 w 1677084"/>
                    <a:gd name="connsiteY31" fmla="*/ 10996 h 626471"/>
                    <a:gd name="connsiteX32" fmla="*/ 836817 w 1677084"/>
                    <a:gd name="connsiteY32" fmla="*/ 0 h 626471"/>
                    <a:gd name="connsiteX0" fmla="*/ 836817 w 1677084"/>
                    <a:gd name="connsiteY0" fmla="*/ 0 h 626471"/>
                    <a:gd name="connsiteX1" fmla="*/ 863159 w 1677084"/>
                    <a:gd name="connsiteY1" fmla="*/ 18575 h 626471"/>
                    <a:gd name="connsiteX2" fmla="*/ 910748 w 1677084"/>
                    <a:gd name="connsiteY2" fmla="*/ 67989 h 626471"/>
                    <a:gd name="connsiteX3" fmla="*/ 1442179 w 1677084"/>
                    <a:gd name="connsiteY3" fmla="*/ 481403 h 626471"/>
                    <a:gd name="connsiteX4" fmla="*/ 1602914 w 1677084"/>
                    <a:gd name="connsiteY4" fmla="*/ 583394 h 626471"/>
                    <a:gd name="connsiteX5" fmla="*/ 1677084 w 1677084"/>
                    <a:gd name="connsiteY5" fmla="*/ 626471 h 626471"/>
                    <a:gd name="connsiteX6" fmla="*/ 1530692 w 1677084"/>
                    <a:gd name="connsiteY6" fmla="*/ 626471 h 626471"/>
                    <a:gd name="connsiteX7" fmla="*/ 1442179 w 1677084"/>
                    <a:gd name="connsiteY7" fmla="*/ 575200 h 626471"/>
                    <a:gd name="connsiteX8" fmla="*/ 1016546 w 1677084"/>
                    <a:gd name="connsiteY8" fmla="*/ 285259 h 626471"/>
                    <a:gd name="connsiteX9" fmla="*/ 932752 w 1677084"/>
                    <a:gd name="connsiteY9" fmla="*/ 252893 h 626471"/>
                    <a:gd name="connsiteX10" fmla="*/ 911470 w 1677084"/>
                    <a:gd name="connsiteY10" fmla="*/ 249989 h 626471"/>
                    <a:gd name="connsiteX11" fmla="*/ 915398 w 1677084"/>
                    <a:gd name="connsiteY11" fmla="*/ 255257 h 626471"/>
                    <a:gd name="connsiteX12" fmla="*/ 893428 w 1677084"/>
                    <a:gd name="connsiteY12" fmla="*/ 284724 h 626471"/>
                    <a:gd name="connsiteX13" fmla="*/ 869540 w 1677084"/>
                    <a:gd name="connsiteY13" fmla="*/ 290221 h 626471"/>
                    <a:gd name="connsiteX14" fmla="*/ 870154 w 1677084"/>
                    <a:gd name="connsiteY14" fmla="*/ 291704 h 626471"/>
                    <a:gd name="connsiteX15" fmla="*/ 840388 w 1677084"/>
                    <a:gd name="connsiteY15" fmla="*/ 321469 h 626471"/>
                    <a:gd name="connsiteX16" fmla="*/ 810622 w 1677084"/>
                    <a:gd name="connsiteY16" fmla="*/ 291704 h 626471"/>
                    <a:gd name="connsiteX17" fmla="*/ 811236 w 1677084"/>
                    <a:gd name="connsiteY17" fmla="*/ 290221 h 626471"/>
                    <a:gd name="connsiteX18" fmla="*/ 787348 w 1677084"/>
                    <a:gd name="connsiteY18" fmla="*/ 284724 h 626471"/>
                    <a:gd name="connsiteX19" fmla="*/ 765378 w 1677084"/>
                    <a:gd name="connsiteY19" fmla="*/ 255257 h 626471"/>
                    <a:gd name="connsiteX20" fmla="*/ 768676 w 1677084"/>
                    <a:gd name="connsiteY20" fmla="*/ 250834 h 626471"/>
                    <a:gd name="connsiteX21" fmla="*/ 729070 w 1677084"/>
                    <a:gd name="connsiteY21" fmla="*/ 258452 h 626471"/>
                    <a:gd name="connsiteX22" fmla="*/ 663940 w 1677084"/>
                    <a:gd name="connsiteY22" fmla="*/ 282541 h 626471"/>
                    <a:gd name="connsiteX23" fmla="*/ 648631 w 1677084"/>
                    <a:gd name="connsiteY23" fmla="*/ 297165 h 626471"/>
                    <a:gd name="connsiteX24" fmla="*/ 234904 w 1677084"/>
                    <a:gd name="connsiteY24" fmla="*/ 575200 h 626471"/>
                    <a:gd name="connsiteX25" fmla="*/ 146392 w 1677084"/>
                    <a:gd name="connsiteY25" fmla="*/ 626471 h 626471"/>
                    <a:gd name="connsiteX26" fmla="*/ 0 w 1677084"/>
                    <a:gd name="connsiteY26" fmla="*/ 626471 h 626471"/>
                    <a:gd name="connsiteX27" fmla="*/ 74170 w 1677084"/>
                    <a:gd name="connsiteY27" fmla="*/ 583394 h 626471"/>
                    <a:gd name="connsiteX28" fmla="*/ 234904 w 1677084"/>
                    <a:gd name="connsiteY28" fmla="*/ 481403 h 626471"/>
                    <a:gd name="connsiteX29" fmla="*/ 766335 w 1677084"/>
                    <a:gd name="connsiteY29" fmla="*/ 67989 h 626471"/>
                    <a:gd name="connsiteX30" fmla="*/ 821224 w 1677084"/>
                    <a:gd name="connsiteY30" fmla="*/ 10996 h 626471"/>
                    <a:gd name="connsiteX31" fmla="*/ 836817 w 1677084"/>
                    <a:gd name="connsiteY31" fmla="*/ 0 h 626471"/>
                    <a:gd name="connsiteX0" fmla="*/ 836817 w 1677084"/>
                    <a:gd name="connsiteY0" fmla="*/ 0 h 626471"/>
                    <a:gd name="connsiteX1" fmla="*/ 863159 w 1677084"/>
                    <a:gd name="connsiteY1" fmla="*/ 18575 h 626471"/>
                    <a:gd name="connsiteX2" fmla="*/ 910748 w 1677084"/>
                    <a:gd name="connsiteY2" fmla="*/ 67989 h 626471"/>
                    <a:gd name="connsiteX3" fmla="*/ 1442179 w 1677084"/>
                    <a:gd name="connsiteY3" fmla="*/ 481403 h 626471"/>
                    <a:gd name="connsiteX4" fmla="*/ 1602914 w 1677084"/>
                    <a:gd name="connsiteY4" fmla="*/ 583394 h 626471"/>
                    <a:gd name="connsiteX5" fmla="*/ 1677084 w 1677084"/>
                    <a:gd name="connsiteY5" fmla="*/ 626471 h 626471"/>
                    <a:gd name="connsiteX6" fmla="*/ 1530692 w 1677084"/>
                    <a:gd name="connsiteY6" fmla="*/ 626471 h 626471"/>
                    <a:gd name="connsiteX7" fmla="*/ 1442179 w 1677084"/>
                    <a:gd name="connsiteY7" fmla="*/ 575200 h 626471"/>
                    <a:gd name="connsiteX8" fmla="*/ 1016546 w 1677084"/>
                    <a:gd name="connsiteY8" fmla="*/ 285259 h 626471"/>
                    <a:gd name="connsiteX9" fmla="*/ 932752 w 1677084"/>
                    <a:gd name="connsiteY9" fmla="*/ 252893 h 626471"/>
                    <a:gd name="connsiteX10" fmla="*/ 911470 w 1677084"/>
                    <a:gd name="connsiteY10" fmla="*/ 249989 h 626471"/>
                    <a:gd name="connsiteX11" fmla="*/ 915398 w 1677084"/>
                    <a:gd name="connsiteY11" fmla="*/ 255257 h 626471"/>
                    <a:gd name="connsiteX12" fmla="*/ 893428 w 1677084"/>
                    <a:gd name="connsiteY12" fmla="*/ 284724 h 626471"/>
                    <a:gd name="connsiteX13" fmla="*/ 869540 w 1677084"/>
                    <a:gd name="connsiteY13" fmla="*/ 290221 h 626471"/>
                    <a:gd name="connsiteX14" fmla="*/ 870154 w 1677084"/>
                    <a:gd name="connsiteY14" fmla="*/ 291704 h 626471"/>
                    <a:gd name="connsiteX15" fmla="*/ 840388 w 1677084"/>
                    <a:gd name="connsiteY15" fmla="*/ 321469 h 626471"/>
                    <a:gd name="connsiteX16" fmla="*/ 810622 w 1677084"/>
                    <a:gd name="connsiteY16" fmla="*/ 291704 h 626471"/>
                    <a:gd name="connsiteX17" fmla="*/ 811236 w 1677084"/>
                    <a:gd name="connsiteY17" fmla="*/ 290221 h 626471"/>
                    <a:gd name="connsiteX18" fmla="*/ 787348 w 1677084"/>
                    <a:gd name="connsiteY18" fmla="*/ 284724 h 626471"/>
                    <a:gd name="connsiteX19" fmla="*/ 765378 w 1677084"/>
                    <a:gd name="connsiteY19" fmla="*/ 255257 h 626471"/>
                    <a:gd name="connsiteX20" fmla="*/ 768676 w 1677084"/>
                    <a:gd name="connsiteY20" fmla="*/ 250834 h 626471"/>
                    <a:gd name="connsiteX21" fmla="*/ 729070 w 1677084"/>
                    <a:gd name="connsiteY21" fmla="*/ 258452 h 626471"/>
                    <a:gd name="connsiteX22" fmla="*/ 648631 w 1677084"/>
                    <a:gd name="connsiteY22" fmla="*/ 297165 h 626471"/>
                    <a:gd name="connsiteX23" fmla="*/ 234904 w 1677084"/>
                    <a:gd name="connsiteY23" fmla="*/ 575200 h 626471"/>
                    <a:gd name="connsiteX24" fmla="*/ 146392 w 1677084"/>
                    <a:gd name="connsiteY24" fmla="*/ 626471 h 626471"/>
                    <a:gd name="connsiteX25" fmla="*/ 0 w 1677084"/>
                    <a:gd name="connsiteY25" fmla="*/ 626471 h 626471"/>
                    <a:gd name="connsiteX26" fmla="*/ 74170 w 1677084"/>
                    <a:gd name="connsiteY26" fmla="*/ 583394 h 626471"/>
                    <a:gd name="connsiteX27" fmla="*/ 234904 w 1677084"/>
                    <a:gd name="connsiteY27" fmla="*/ 481403 h 626471"/>
                    <a:gd name="connsiteX28" fmla="*/ 766335 w 1677084"/>
                    <a:gd name="connsiteY28" fmla="*/ 67989 h 626471"/>
                    <a:gd name="connsiteX29" fmla="*/ 821224 w 1677084"/>
                    <a:gd name="connsiteY29" fmla="*/ 10996 h 626471"/>
                    <a:gd name="connsiteX30" fmla="*/ 836817 w 1677084"/>
                    <a:gd name="connsiteY30" fmla="*/ 0 h 626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677084" h="626471">
                      <a:moveTo>
                        <a:pt x="836817" y="0"/>
                      </a:moveTo>
                      <a:lnTo>
                        <a:pt x="863159" y="18575"/>
                      </a:lnTo>
                      <a:lnTo>
                        <a:pt x="910748" y="67989"/>
                      </a:lnTo>
                      <a:cubicBezTo>
                        <a:pt x="1037286" y="189967"/>
                        <a:pt x="1224427" y="337410"/>
                        <a:pt x="1442179" y="481403"/>
                      </a:cubicBezTo>
                      <a:cubicBezTo>
                        <a:pt x="1496617" y="517402"/>
                        <a:pt x="1550391" y="551481"/>
                        <a:pt x="1602914" y="583394"/>
                      </a:cubicBezTo>
                      <a:lnTo>
                        <a:pt x="1677084" y="626471"/>
                      </a:lnTo>
                      <a:lnTo>
                        <a:pt x="1530692" y="626471"/>
                      </a:lnTo>
                      <a:lnTo>
                        <a:pt x="1442179" y="575200"/>
                      </a:lnTo>
                      <a:cubicBezTo>
                        <a:pt x="1278865" y="476613"/>
                        <a:pt x="1132770" y="376254"/>
                        <a:pt x="1016546" y="285259"/>
                      </a:cubicBezTo>
                      <a:lnTo>
                        <a:pt x="932752" y="252893"/>
                      </a:lnTo>
                      <a:lnTo>
                        <a:pt x="911470" y="249989"/>
                      </a:lnTo>
                      <a:lnTo>
                        <a:pt x="915398" y="255257"/>
                      </a:lnTo>
                      <a:cubicBezTo>
                        <a:pt x="915398" y="266765"/>
                        <a:pt x="907002" y="277183"/>
                        <a:pt x="893428" y="284724"/>
                      </a:cubicBezTo>
                      <a:lnTo>
                        <a:pt x="869540" y="290221"/>
                      </a:lnTo>
                      <a:lnTo>
                        <a:pt x="870154" y="291704"/>
                      </a:lnTo>
                      <a:cubicBezTo>
                        <a:pt x="870154" y="308143"/>
                        <a:pt x="856827" y="321469"/>
                        <a:pt x="840388" y="321469"/>
                      </a:cubicBezTo>
                      <a:cubicBezTo>
                        <a:pt x="823949" y="321469"/>
                        <a:pt x="810622" y="308143"/>
                        <a:pt x="810622" y="291704"/>
                      </a:cubicBezTo>
                      <a:lnTo>
                        <a:pt x="811236" y="290221"/>
                      </a:lnTo>
                      <a:lnTo>
                        <a:pt x="787348" y="284724"/>
                      </a:lnTo>
                      <a:cubicBezTo>
                        <a:pt x="773774" y="277183"/>
                        <a:pt x="765378" y="266765"/>
                        <a:pt x="765378" y="255257"/>
                      </a:cubicBezTo>
                      <a:lnTo>
                        <a:pt x="768676" y="250834"/>
                      </a:lnTo>
                      <a:lnTo>
                        <a:pt x="729070" y="258452"/>
                      </a:lnTo>
                      <a:cubicBezTo>
                        <a:pt x="709062" y="266174"/>
                        <a:pt x="730992" y="244374"/>
                        <a:pt x="648631" y="297165"/>
                      </a:cubicBezTo>
                      <a:cubicBezTo>
                        <a:pt x="532407" y="388160"/>
                        <a:pt x="398218" y="476613"/>
                        <a:pt x="234904" y="575200"/>
                      </a:cubicBezTo>
                      <a:lnTo>
                        <a:pt x="146392" y="626471"/>
                      </a:lnTo>
                      <a:lnTo>
                        <a:pt x="0" y="626471"/>
                      </a:lnTo>
                      <a:lnTo>
                        <a:pt x="74170" y="583394"/>
                      </a:lnTo>
                      <a:cubicBezTo>
                        <a:pt x="126692" y="551481"/>
                        <a:pt x="180466" y="517402"/>
                        <a:pt x="234904" y="481403"/>
                      </a:cubicBezTo>
                      <a:cubicBezTo>
                        <a:pt x="452656" y="337410"/>
                        <a:pt x="639797" y="189967"/>
                        <a:pt x="766335" y="67989"/>
                      </a:cubicBezTo>
                      <a:lnTo>
                        <a:pt x="821224" y="10996"/>
                      </a:lnTo>
                      <a:lnTo>
                        <a:pt x="836817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F9E46F1D-A3D3-4A04-B2DB-91D7832089C3}"/>
                    </a:ext>
                  </a:extLst>
                </p:cNvPr>
                <p:cNvSpPr/>
                <p:nvPr/>
              </p:nvSpPr>
              <p:spPr>
                <a:xfrm>
                  <a:off x="784717" y="4370539"/>
                  <a:ext cx="1877306" cy="642937"/>
                </a:xfrm>
                <a:custGeom>
                  <a:avLst/>
                  <a:gdLst>
                    <a:gd name="connsiteX0" fmla="*/ 936928 w 1877306"/>
                    <a:gd name="connsiteY0" fmla="*/ 0 h 642937"/>
                    <a:gd name="connsiteX1" fmla="*/ 963270 w 1877306"/>
                    <a:gd name="connsiteY1" fmla="*/ 17475 h 642937"/>
                    <a:gd name="connsiteX2" fmla="*/ 1010859 w 1877306"/>
                    <a:gd name="connsiteY2" fmla="*/ 63962 h 642937"/>
                    <a:gd name="connsiteX3" fmla="*/ 1542290 w 1877306"/>
                    <a:gd name="connsiteY3" fmla="*/ 452888 h 642937"/>
                    <a:gd name="connsiteX4" fmla="*/ 1856247 w 1877306"/>
                    <a:gd name="connsiteY4" fmla="*/ 632556 h 642937"/>
                    <a:gd name="connsiteX5" fmla="*/ 1877306 w 1877306"/>
                    <a:gd name="connsiteY5" fmla="*/ 642937 h 642937"/>
                    <a:gd name="connsiteX6" fmla="*/ 1744046 w 1877306"/>
                    <a:gd name="connsiteY6" fmla="*/ 642937 h 642937"/>
                    <a:gd name="connsiteX7" fmla="*/ 1703025 w 1877306"/>
                    <a:gd name="connsiteY7" fmla="*/ 619113 h 642937"/>
                    <a:gd name="connsiteX8" fmla="*/ 1542290 w 1877306"/>
                    <a:gd name="connsiteY8" fmla="*/ 517122 h 642937"/>
                    <a:gd name="connsiteX9" fmla="*/ 1010859 w 1877306"/>
                    <a:gd name="connsiteY9" fmla="*/ 103708 h 642937"/>
                    <a:gd name="connsiteX10" fmla="*/ 963270 w 1877306"/>
                    <a:gd name="connsiteY10" fmla="*/ 54294 h 642937"/>
                    <a:gd name="connsiteX11" fmla="*/ 936928 w 1877306"/>
                    <a:gd name="connsiteY11" fmla="*/ 35719 h 642937"/>
                    <a:gd name="connsiteX12" fmla="*/ 921335 w 1877306"/>
                    <a:gd name="connsiteY12" fmla="*/ 46715 h 642937"/>
                    <a:gd name="connsiteX13" fmla="*/ 866446 w 1877306"/>
                    <a:gd name="connsiteY13" fmla="*/ 103708 h 642937"/>
                    <a:gd name="connsiteX14" fmla="*/ 335015 w 1877306"/>
                    <a:gd name="connsiteY14" fmla="*/ 517122 h 642937"/>
                    <a:gd name="connsiteX15" fmla="*/ 174281 w 1877306"/>
                    <a:gd name="connsiteY15" fmla="*/ 619113 h 642937"/>
                    <a:gd name="connsiteX16" fmla="*/ 133260 w 1877306"/>
                    <a:gd name="connsiteY16" fmla="*/ 642937 h 642937"/>
                    <a:gd name="connsiteX17" fmla="*/ 0 w 1877306"/>
                    <a:gd name="connsiteY17" fmla="*/ 642937 h 642937"/>
                    <a:gd name="connsiteX18" fmla="*/ 21058 w 1877306"/>
                    <a:gd name="connsiteY18" fmla="*/ 632556 h 642937"/>
                    <a:gd name="connsiteX19" fmla="*/ 335015 w 1877306"/>
                    <a:gd name="connsiteY19" fmla="*/ 452888 h 642937"/>
                    <a:gd name="connsiteX20" fmla="*/ 866446 w 1877306"/>
                    <a:gd name="connsiteY20" fmla="*/ 63962 h 642937"/>
                    <a:gd name="connsiteX21" fmla="*/ 921335 w 1877306"/>
                    <a:gd name="connsiteY21" fmla="*/ 10345 h 6429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877306" h="642937">
                      <a:moveTo>
                        <a:pt x="936928" y="0"/>
                      </a:moveTo>
                      <a:lnTo>
                        <a:pt x="963270" y="17475"/>
                      </a:lnTo>
                      <a:lnTo>
                        <a:pt x="1010859" y="63962"/>
                      </a:lnTo>
                      <a:cubicBezTo>
                        <a:pt x="1137397" y="178715"/>
                        <a:pt x="1324538" y="317424"/>
                        <a:pt x="1542290" y="452888"/>
                      </a:cubicBezTo>
                      <a:cubicBezTo>
                        <a:pt x="1651166" y="520621"/>
                        <a:pt x="1757387" y="581130"/>
                        <a:pt x="1856247" y="632556"/>
                      </a:cubicBezTo>
                      <a:lnTo>
                        <a:pt x="1877306" y="642937"/>
                      </a:lnTo>
                      <a:lnTo>
                        <a:pt x="1744046" y="642937"/>
                      </a:lnTo>
                      <a:lnTo>
                        <a:pt x="1703025" y="619113"/>
                      </a:lnTo>
                      <a:cubicBezTo>
                        <a:pt x="1650502" y="587200"/>
                        <a:pt x="1596728" y="553121"/>
                        <a:pt x="1542290" y="517122"/>
                      </a:cubicBezTo>
                      <a:cubicBezTo>
                        <a:pt x="1324538" y="373129"/>
                        <a:pt x="1137397" y="225686"/>
                        <a:pt x="1010859" y="103708"/>
                      </a:cubicBezTo>
                      <a:lnTo>
                        <a:pt x="963270" y="54294"/>
                      </a:lnTo>
                      <a:lnTo>
                        <a:pt x="936928" y="35719"/>
                      </a:lnTo>
                      <a:lnTo>
                        <a:pt x="921335" y="46715"/>
                      </a:lnTo>
                      <a:lnTo>
                        <a:pt x="866446" y="103708"/>
                      </a:lnTo>
                      <a:cubicBezTo>
                        <a:pt x="739908" y="225686"/>
                        <a:pt x="552767" y="373129"/>
                        <a:pt x="335015" y="517122"/>
                      </a:cubicBezTo>
                      <a:cubicBezTo>
                        <a:pt x="280577" y="553121"/>
                        <a:pt x="226803" y="587200"/>
                        <a:pt x="174281" y="619113"/>
                      </a:cubicBezTo>
                      <a:lnTo>
                        <a:pt x="133260" y="642937"/>
                      </a:lnTo>
                      <a:lnTo>
                        <a:pt x="0" y="642937"/>
                      </a:lnTo>
                      <a:lnTo>
                        <a:pt x="21058" y="632556"/>
                      </a:lnTo>
                      <a:cubicBezTo>
                        <a:pt x="119918" y="581130"/>
                        <a:pt x="226139" y="520621"/>
                        <a:pt x="335015" y="452888"/>
                      </a:cubicBezTo>
                      <a:cubicBezTo>
                        <a:pt x="552767" y="317424"/>
                        <a:pt x="739908" y="178715"/>
                        <a:pt x="866446" y="63962"/>
                      </a:cubicBezTo>
                      <a:lnTo>
                        <a:pt x="921335" y="10345"/>
                      </a:lnTo>
                      <a:close/>
                    </a:path>
                  </a:pathLst>
                </a:cu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Text" lastClr="000000">
                      <a:lumMod val="75000"/>
                      <a:lumOff val="25000"/>
                    </a:sysClr>
                  </a:bgClr>
                </a:patt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43" name="台形 242">
                  <a:extLst>
                    <a:ext uri="{FF2B5EF4-FFF2-40B4-BE49-F238E27FC236}">
                      <a16:creationId xmlns:a16="http://schemas.microsoft.com/office/drawing/2014/main" id="{D8AEAB62-A67F-439D-A085-BD8C1169A430}"/>
                    </a:ext>
                  </a:extLst>
                </p:cNvPr>
                <p:cNvSpPr/>
                <p:nvPr/>
              </p:nvSpPr>
              <p:spPr>
                <a:xfrm>
                  <a:off x="1438414" y="4839459"/>
                  <a:ext cx="569912" cy="86276"/>
                </a:xfrm>
                <a:prstGeom prst="trapezoid">
                  <a:avLst/>
                </a:prstGeom>
                <a:pattFill prst="dkHorz">
                  <a:fgClr>
                    <a:sysClr val="windowText" lastClr="000000">
                      <a:lumMod val="75000"/>
                      <a:lumOff val="25000"/>
                    </a:sysClr>
                  </a:fgClr>
                  <a:bgClr>
                    <a:sysClr val="windowText" lastClr="000000">
                      <a:lumMod val="50000"/>
                      <a:lumOff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4" name="楕円 243">
                  <a:extLst>
                    <a:ext uri="{FF2B5EF4-FFF2-40B4-BE49-F238E27FC236}">
                      <a16:creationId xmlns:a16="http://schemas.microsoft.com/office/drawing/2014/main" id="{444ECC2F-ADDF-407C-9AA4-8C75DD16B783}"/>
                    </a:ext>
                  </a:extLst>
                </p:cNvPr>
                <p:cNvSpPr/>
                <p:nvPr/>
              </p:nvSpPr>
              <p:spPr>
                <a:xfrm>
                  <a:off x="1697831" y="4564146"/>
                  <a:ext cx="54769" cy="5476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955208AC-28F2-4CF1-AC37-2AECC7DE5E0A}"/>
                  </a:ext>
                </a:extLst>
              </p:cNvPr>
              <p:cNvSpPr/>
              <p:nvPr/>
            </p:nvSpPr>
            <p:spPr>
              <a:xfrm>
                <a:off x="1681582" y="4565651"/>
                <a:ext cx="83718" cy="69370"/>
              </a:xfrm>
              <a:custGeom>
                <a:avLst/>
                <a:gdLst>
                  <a:gd name="connsiteX0" fmla="*/ 64879 w 129758"/>
                  <a:gd name="connsiteY0" fmla="*/ 0 h 110643"/>
                  <a:gd name="connsiteX1" fmla="*/ 85498 w 129758"/>
                  <a:gd name="connsiteY1" fmla="*/ 12019 h 110643"/>
                  <a:gd name="connsiteX2" fmla="*/ 92501 w 129758"/>
                  <a:gd name="connsiteY2" fmla="*/ 35812 h 110643"/>
                  <a:gd name="connsiteX3" fmla="*/ 110756 w 129758"/>
                  <a:gd name="connsiteY3" fmla="*/ 40594 h 110643"/>
                  <a:gd name="connsiteX4" fmla="*/ 129758 w 129758"/>
                  <a:gd name="connsiteY4" fmla="*/ 69609 h 110643"/>
                  <a:gd name="connsiteX5" fmla="*/ 64879 w 129758"/>
                  <a:gd name="connsiteY5" fmla="*/ 110643 h 110643"/>
                  <a:gd name="connsiteX6" fmla="*/ 0 w 129758"/>
                  <a:gd name="connsiteY6" fmla="*/ 69609 h 110643"/>
                  <a:gd name="connsiteX7" fmla="*/ 19002 w 129758"/>
                  <a:gd name="connsiteY7" fmla="*/ 40594 h 110643"/>
                  <a:gd name="connsiteX8" fmla="*/ 37257 w 129758"/>
                  <a:gd name="connsiteY8" fmla="*/ 35812 h 110643"/>
                  <a:gd name="connsiteX9" fmla="*/ 44261 w 129758"/>
                  <a:gd name="connsiteY9" fmla="*/ 12019 h 110643"/>
                  <a:gd name="connsiteX10" fmla="*/ 64879 w 129758"/>
                  <a:gd name="connsiteY10" fmla="*/ 0 h 110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758" h="110643">
                    <a:moveTo>
                      <a:pt x="64879" y="0"/>
                    </a:moveTo>
                    <a:cubicBezTo>
                      <a:pt x="72931" y="0"/>
                      <a:pt x="80221" y="4593"/>
                      <a:pt x="85498" y="12019"/>
                    </a:cubicBezTo>
                    <a:lnTo>
                      <a:pt x="92501" y="35812"/>
                    </a:lnTo>
                    <a:lnTo>
                      <a:pt x="110756" y="40594"/>
                    </a:lnTo>
                    <a:cubicBezTo>
                      <a:pt x="122496" y="48020"/>
                      <a:pt x="129758" y="58278"/>
                      <a:pt x="129758" y="69609"/>
                    </a:cubicBezTo>
                    <a:cubicBezTo>
                      <a:pt x="129758" y="92271"/>
                      <a:pt x="100711" y="110643"/>
                      <a:pt x="64879" y="110643"/>
                    </a:cubicBezTo>
                    <a:cubicBezTo>
                      <a:pt x="29047" y="110643"/>
                      <a:pt x="0" y="92271"/>
                      <a:pt x="0" y="69609"/>
                    </a:cubicBezTo>
                    <a:cubicBezTo>
                      <a:pt x="0" y="58278"/>
                      <a:pt x="7262" y="48020"/>
                      <a:pt x="19002" y="40594"/>
                    </a:cubicBezTo>
                    <a:lnTo>
                      <a:pt x="37257" y="35812"/>
                    </a:lnTo>
                    <a:lnTo>
                      <a:pt x="44261" y="12019"/>
                    </a:lnTo>
                    <a:cubicBezTo>
                      <a:pt x="49537" y="4593"/>
                      <a:pt x="56827" y="0"/>
                      <a:pt x="64879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E73346A2-A9C6-45B3-81BB-7E179DB6D178}"/>
                </a:ext>
              </a:extLst>
            </p:cNvPr>
            <p:cNvSpPr/>
            <p:nvPr/>
          </p:nvSpPr>
          <p:spPr>
            <a:xfrm>
              <a:off x="4091848" y="2417412"/>
              <a:ext cx="484916" cy="131424"/>
            </a:xfrm>
            <a:prstGeom prst="rect">
              <a:avLst/>
            </a:prstGeom>
            <a:pattFill prst="dkHorz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03040D57-F82C-4D2C-B2E9-B80E3F0D16F5}"/>
                </a:ext>
              </a:extLst>
            </p:cNvPr>
            <p:cNvGrpSpPr/>
            <p:nvPr/>
          </p:nvGrpSpPr>
          <p:grpSpPr>
            <a:xfrm>
              <a:off x="845969" y="2537924"/>
              <a:ext cx="1813260" cy="330640"/>
              <a:chOff x="909637" y="2537924"/>
              <a:chExt cx="1666876" cy="330640"/>
            </a:xfrm>
          </p:grpSpPr>
          <p:sp>
            <p:nvSpPr>
              <p:cNvPr id="234" name="正方形/長方形 233">
                <a:extLst>
                  <a:ext uri="{FF2B5EF4-FFF2-40B4-BE49-F238E27FC236}">
                    <a16:creationId xmlns:a16="http://schemas.microsoft.com/office/drawing/2014/main" id="{42EFEA1D-67BF-4CB6-BA7C-6767A23024B9}"/>
                  </a:ext>
                </a:extLst>
              </p:cNvPr>
              <p:cNvSpPr/>
              <p:nvPr/>
            </p:nvSpPr>
            <p:spPr>
              <a:xfrm>
                <a:off x="909637" y="2618887"/>
                <a:ext cx="1666876" cy="249677"/>
              </a:xfrm>
              <a:prstGeom prst="rect">
                <a:avLst/>
              </a:prstGeom>
              <a:pattFill prst="smGrid">
                <a:fgClr>
                  <a:sysClr val="windowText" lastClr="000000">
                    <a:lumMod val="85000"/>
                    <a:lumOff val="1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5" name="正方形/長方形 234">
                <a:extLst>
                  <a:ext uri="{FF2B5EF4-FFF2-40B4-BE49-F238E27FC236}">
                    <a16:creationId xmlns:a16="http://schemas.microsoft.com/office/drawing/2014/main" id="{C2AE0843-8D97-4DBA-99A3-734BED1FFAF3}"/>
                  </a:ext>
                </a:extLst>
              </p:cNvPr>
              <p:cNvSpPr/>
              <p:nvPr/>
            </p:nvSpPr>
            <p:spPr>
              <a:xfrm>
                <a:off x="909637" y="2537924"/>
                <a:ext cx="1666876" cy="81500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E1FA81C5-73E0-43D9-82E0-2B056D3FF107}"/>
                </a:ext>
              </a:extLst>
            </p:cNvPr>
            <p:cNvGrpSpPr/>
            <p:nvPr/>
          </p:nvGrpSpPr>
          <p:grpSpPr>
            <a:xfrm>
              <a:off x="792252" y="2447921"/>
              <a:ext cx="1920694" cy="97837"/>
              <a:chOff x="1304862" y="3398212"/>
              <a:chExt cx="1852676" cy="97837"/>
            </a:xfrm>
          </p:grpSpPr>
          <p:sp>
            <p:nvSpPr>
              <p:cNvPr id="232" name="正方形/長方形 231">
                <a:extLst>
                  <a:ext uri="{FF2B5EF4-FFF2-40B4-BE49-F238E27FC236}">
                    <a16:creationId xmlns:a16="http://schemas.microsoft.com/office/drawing/2014/main" id="{0990631D-BD16-48F6-B5B8-F3A4B01F7C96}"/>
                  </a:ext>
                </a:extLst>
              </p:cNvPr>
              <p:cNvSpPr/>
              <p:nvPr/>
            </p:nvSpPr>
            <p:spPr>
              <a:xfrm>
                <a:off x="1327523" y="3450330"/>
                <a:ext cx="1801439" cy="45719"/>
              </a:xfrm>
              <a:prstGeom prst="rect">
                <a:avLst/>
              </a:prstGeom>
              <a:pattFill prst="dkVert">
                <a:fgClr>
                  <a:sysClr val="window" lastClr="FFFFFF">
                    <a:lumMod val="7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3" name="台形 232">
                <a:extLst>
                  <a:ext uri="{FF2B5EF4-FFF2-40B4-BE49-F238E27FC236}">
                    <a16:creationId xmlns:a16="http://schemas.microsoft.com/office/drawing/2014/main" id="{9A0A3E3E-8183-4F4E-BBFC-40F370C9A125}"/>
                  </a:ext>
                </a:extLst>
              </p:cNvPr>
              <p:cNvSpPr/>
              <p:nvPr/>
            </p:nvSpPr>
            <p:spPr>
              <a:xfrm>
                <a:off x="1304862" y="3398212"/>
                <a:ext cx="1852676" cy="66847"/>
              </a:xfrm>
              <a:prstGeom prst="trapezoid">
                <a:avLst>
                  <a:gd name="adj" fmla="val 81996"/>
                </a:avLst>
              </a:pr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9192AE2B-6BD1-4A44-9EA7-D2D234F2F143}"/>
                </a:ext>
              </a:extLst>
            </p:cNvPr>
            <p:cNvGrpSpPr/>
            <p:nvPr/>
          </p:nvGrpSpPr>
          <p:grpSpPr>
            <a:xfrm>
              <a:off x="845969" y="2128349"/>
              <a:ext cx="1813260" cy="330640"/>
              <a:chOff x="909637" y="2537924"/>
              <a:chExt cx="1666876" cy="330640"/>
            </a:xfrm>
          </p:grpSpPr>
          <p:sp>
            <p:nvSpPr>
              <p:cNvPr id="230" name="正方形/長方形 229">
                <a:extLst>
                  <a:ext uri="{FF2B5EF4-FFF2-40B4-BE49-F238E27FC236}">
                    <a16:creationId xmlns:a16="http://schemas.microsoft.com/office/drawing/2014/main" id="{34E85071-1C50-46EE-BD24-C2DF62EAE53D}"/>
                  </a:ext>
                </a:extLst>
              </p:cNvPr>
              <p:cNvSpPr/>
              <p:nvPr/>
            </p:nvSpPr>
            <p:spPr>
              <a:xfrm>
                <a:off x="909637" y="2618887"/>
                <a:ext cx="1666876" cy="249677"/>
              </a:xfrm>
              <a:prstGeom prst="rect">
                <a:avLst/>
              </a:prstGeom>
              <a:pattFill prst="smGrid">
                <a:fgClr>
                  <a:sysClr val="windowText" lastClr="000000">
                    <a:lumMod val="85000"/>
                    <a:lumOff val="1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1" name="正方形/長方形 230">
                <a:extLst>
                  <a:ext uri="{FF2B5EF4-FFF2-40B4-BE49-F238E27FC236}">
                    <a16:creationId xmlns:a16="http://schemas.microsoft.com/office/drawing/2014/main" id="{55FBF31F-243F-4F09-9389-0DE356F012ED}"/>
                  </a:ext>
                </a:extLst>
              </p:cNvPr>
              <p:cNvSpPr/>
              <p:nvPr/>
            </p:nvSpPr>
            <p:spPr>
              <a:xfrm>
                <a:off x="909637" y="2537924"/>
                <a:ext cx="1666876" cy="81500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9274109A-65DC-43B7-80ED-907DEBD6A6A7}"/>
                </a:ext>
              </a:extLst>
            </p:cNvPr>
            <p:cNvSpPr/>
            <p:nvPr/>
          </p:nvSpPr>
          <p:spPr>
            <a:xfrm>
              <a:off x="818811" y="2090464"/>
              <a:ext cx="1867576" cy="45719"/>
            </a:xfrm>
            <a:prstGeom prst="rect">
              <a:avLst/>
            </a:prstGeom>
            <a:pattFill prst="dkVert">
              <a:fgClr>
                <a:sysClr val="window" lastClr="FFFFFF">
                  <a:lumMod val="75000"/>
                </a:sysClr>
              </a:fgClr>
              <a:bgClr>
                <a:sysClr val="window" lastClr="FFFFFF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F0862B04-F3B9-4715-AFD3-D6A1B4F69613}"/>
                </a:ext>
              </a:extLst>
            </p:cNvPr>
            <p:cNvGrpSpPr/>
            <p:nvPr/>
          </p:nvGrpSpPr>
          <p:grpSpPr>
            <a:xfrm>
              <a:off x="813946" y="2236285"/>
              <a:ext cx="1877306" cy="706454"/>
              <a:chOff x="784717" y="4529139"/>
              <a:chExt cx="1877306" cy="706454"/>
            </a:xfrm>
          </p:grpSpPr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3E5BC445-3978-466D-AB0B-FE9D5FC82C36}"/>
                  </a:ext>
                </a:extLst>
              </p:cNvPr>
              <p:cNvSpPr/>
              <p:nvPr/>
            </p:nvSpPr>
            <p:spPr>
              <a:xfrm>
                <a:off x="1658562" y="4529139"/>
                <a:ext cx="129758" cy="110643"/>
              </a:xfrm>
              <a:custGeom>
                <a:avLst/>
                <a:gdLst>
                  <a:gd name="connsiteX0" fmla="*/ 64879 w 129758"/>
                  <a:gd name="connsiteY0" fmla="*/ 0 h 110643"/>
                  <a:gd name="connsiteX1" fmla="*/ 85498 w 129758"/>
                  <a:gd name="connsiteY1" fmla="*/ 12019 h 110643"/>
                  <a:gd name="connsiteX2" fmla="*/ 92501 w 129758"/>
                  <a:gd name="connsiteY2" fmla="*/ 35812 h 110643"/>
                  <a:gd name="connsiteX3" fmla="*/ 110756 w 129758"/>
                  <a:gd name="connsiteY3" fmla="*/ 40594 h 110643"/>
                  <a:gd name="connsiteX4" fmla="*/ 129758 w 129758"/>
                  <a:gd name="connsiteY4" fmla="*/ 69609 h 110643"/>
                  <a:gd name="connsiteX5" fmla="*/ 64879 w 129758"/>
                  <a:gd name="connsiteY5" fmla="*/ 110643 h 110643"/>
                  <a:gd name="connsiteX6" fmla="*/ 0 w 129758"/>
                  <a:gd name="connsiteY6" fmla="*/ 69609 h 110643"/>
                  <a:gd name="connsiteX7" fmla="*/ 19002 w 129758"/>
                  <a:gd name="connsiteY7" fmla="*/ 40594 h 110643"/>
                  <a:gd name="connsiteX8" fmla="*/ 37257 w 129758"/>
                  <a:gd name="connsiteY8" fmla="*/ 35812 h 110643"/>
                  <a:gd name="connsiteX9" fmla="*/ 44261 w 129758"/>
                  <a:gd name="connsiteY9" fmla="*/ 12019 h 110643"/>
                  <a:gd name="connsiteX10" fmla="*/ 64879 w 129758"/>
                  <a:gd name="connsiteY10" fmla="*/ 0 h 110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758" h="110643">
                    <a:moveTo>
                      <a:pt x="64879" y="0"/>
                    </a:moveTo>
                    <a:cubicBezTo>
                      <a:pt x="72931" y="0"/>
                      <a:pt x="80221" y="4593"/>
                      <a:pt x="85498" y="12019"/>
                    </a:cubicBezTo>
                    <a:lnTo>
                      <a:pt x="92501" y="35812"/>
                    </a:lnTo>
                    <a:lnTo>
                      <a:pt x="110756" y="40594"/>
                    </a:lnTo>
                    <a:cubicBezTo>
                      <a:pt x="122496" y="48020"/>
                      <a:pt x="129758" y="58278"/>
                      <a:pt x="129758" y="69609"/>
                    </a:cubicBezTo>
                    <a:cubicBezTo>
                      <a:pt x="129758" y="92271"/>
                      <a:pt x="100711" y="110643"/>
                      <a:pt x="64879" y="110643"/>
                    </a:cubicBezTo>
                    <a:cubicBezTo>
                      <a:pt x="29047" y="110643"/>
                      <a:pt x="0" y="92271"/>
                      <a:pt x="0" y="69609"/>
                    </a:cubicBezTo>
                    <a:cubicBezTo>
                      <a:pt x="0" y="58278"/>
                      <a:pt x="7262" y="48020"/>
                      <a:pt x="19002" y="40594"/>
                    </a:cubicBezTo>
                    <a:lnTo>
                      <a:pt x="37257" y="35812"/>
                    </a:lnTo>
                    <a:lnTo>
                      <a:pt x="44261" y="12019"/>
                    </a:lnTo>
                    <a:cubicBezTo>
                      <a:pt x="49537" y="4593"/>
                      <a:pt x="56827" y="0"/>
                      <a:pt x="64879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22" name="グループ化 221">
                <a:extLst>
                  <a:ext uri="{FF2B5EF4-FFF2-40B4-BE49-F238E27FC236}">
                    <a16:creationId xmlns:a16="http://schemas.microsoft.com/office/drawing/2014/main" id="{C8F90AA7-7278-4F78-9ADE-6738AF85CBD5}"/>
                  </a:ext>
                </a:extLst>
              </p:cNvPr>
              <p:cNvGrpSpPr/>
              <p:nvPr/>
            </p:nvGrpSpPr>
            <p:grpSpPr>
              <a:xfrm>
                <a:off x="784717" y="4592656"/>
                <a:ext cx="1877306" cy="642937"/>
                <a:chOff x="784717" y="4370539"/>
                <a:chExt cx="1877306" cy="642937"/>
              </a:xfrm>
            </p:grpSpPr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18B8C154-099B-4339-8B0C-FBE68A2150CB}"/>
                    </a:ext>
                  </a:extLst>
                </p:cNvPr>
                <p:cNvSpPr/>
                <p:nvPr/>
              </p:nvSpPr>
              <p:spPr>
                <a:xfrm>
                  <a:off x="1460777" y="4610844"/>
                  <a:ext cx="525186" cy="119789"/>
                </a:xfrm>
                <a:custGeom>
                  <a:avLst/>
                  <a:gdLst>
                    <a:gd name="connsiteX0" fmla="*/ 258639 w 517278"/>
                    <a:gd name="connsiteY0" fmla="*/ 0 h 119789"/>
                    <a:gd name="connsiteX1" fmla="*/ 499993 w 517278"/>
                    <a:gd name="connsiteY1" fmla="*/ 78030 h 119789"/>
                    <a:gd name="connsiteX2" fmla="*/ 517278 w 517278"/>
                    <a:gd name="connsiteY2" fmla="*/ 119789 h 119789"/>
                    <a:gd name="connsiteX3" fmla="*/ 0 w 517278"/>
                    <a:gd name="connsiteY3" fmla="*/ 119789 h 119789"/>
                    <a:gd name="connsiteX4" fmla="*/ 17286 w 517278"/>
                    <a:gd name="connsiteY4" fmla="*/ 78030 h 119789"/>
                    <a:gd name="connsiteX5" fmla="*/ 258639 w 517278"/>
                    <a:gd name="connsiteY5" fmla="*/ 0 h 119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17278" h="119789">
                      <a:moveTo>
                        <a:pt x="258639" y="0"/>
                      </a:moveTo>
                      <a:cubicBezTo>
                        <a:pt x="367137" y="0"/>
                        <a:pt x="460228" y="32175"/>
                        <a:pt x="499993" y="78030"/>
                      </a:cubicBezTo>
                      <a:lnTo>
                        <a:pt x="517278" y="119789"/>
                      </a:lnTo>
                      <a:lnTo>
                        <a:pt x="0" y="119789"/>
                      </a:lnTo>
                      <a:lnTo>
                        <a:pt x="17286" y="78030"/>
                      </a:lnTo>
                      <a:cubicBezTo>
                        <a:pt x="57050" y="32175"/>
                        <a:pt x="150141" y="0"/>
                        <a:pt x="258639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5" name="台形 224">
                  <a:extLst>
                    <a:ext uri="{FF2B5EF4-FFF2-40B4-BE49-F238E27FC236}">
                      <a16:creationId xmlns:a16="http://schemas.microsoft.com/office/drawing/2014/main" id="{675A89E2-BB16-4551-BC1C-B6809D3C0091}"/>
                    </a:ext>
                  </a:extLst>
                </p:cNvPr>
                <p:cNvSpPr/>
                <p:nvPr/>
              </p:nvSpPr>
              <p:spPr>
                <a:xfrm>
                  <a:off x="1054894" y="4733925"/>
                  <a:ext cx="1345406" cy="257395"/>
                </a:xfrm>
                <a:prstGeom prst="trapezoid">
                  <a:avLst>
                    <a:gd name="adj" fmla="val 153674"/>
                  </a:avLst>
                </a:prstGeom>
                <a:pattFill prst="smGrid">
                  <a:fgClr>
                    <a:sysClr val="windowText" lastClr="000000">
                      <a:lumMod val="85000"/>
                      <a:lumOff val="15000"/>
                    </a:sysClr>
                  </a:fgClr>
                  <a:bgClr>
                    <a:sysClr val="windowText" lastClr="00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E96DFF10-2CAC-4F6B-ABBB-ABBDBC692594}"/>
                    </a:ext>
                  </a:extLst>
                </p:cNvPr>
                <p:cNvSpPr/>
                <p:nvPr/>
              </p:nvSpPr>
              <p:spPr>
                <a:xfrm>
                  <a:off x="884828" y="4395079"/>
                  <a:ext cx="1677084" cy="618397"/>
                </a:xfrm>
                <a:custGeom>
                  <a:avLst/>
                  <a:gdLst>
                    <a:gd name="connsiteX0" fmla="*/ 836817 w 1677084"/>
                    <a:gd name="connsiteY0" fmla="*/ 0 h 626471"/>
                    <a:gd name="connsiteX1" fmla="*/ 863159 w 1677084"/>
                    <a:gd name="connsiteY1" fmla="*/ 18575 h 626471"/>
                    <a:gd name="connsiteX2" fmla="*/ 910748 w 1677084"/>
                    <a:gd name="connsiteY2" fmla="*/ 67989 h 626471"/>
                    <a:gd name="connsiteX3" fmla="*/ 1442179 w 1677084"/>
                    <a:gd name="connsiteY3" fmla="*/ 481403 h 626471"/>
                    <a:gd name="connsiteX4" fmla="*/ 1602914 w 1677084"/>
                    <a:gd name="connsiteY4" fmla="*/ 583394 h 626471"/>
                    <a:gd name="connsiteX5" fmla="*/ 1677084 w 1677084"/>
                    <a:gd name="connsiteY5" fmla="*/ 626471 h 626471"/>
                    <a:gd name="connsiteX6" fmla="*/ 1530692 w 1677084"/>
                    <a:gd name="connsiteY6" fmla="*/ 626471 h 626471"/>
                    <a:gd name="connsiteX7" fmla="*/ 1442179 w 1677084"/>
                    <a:gd name="connsiteY7" fmla="*/ 575200 h 626471"/>
                    <a:gd name="connsiteX8" fmla="*/ 1016546 w 1677084"/>
                    <a:gd name="connsiteY8" fmla="*/ 285259 h 626471"/>
                    <a:gd name="connsiteX9" fmla="*/ 1008449 w 1677084"/>
                    <a:gd name="connsiteY9" fmla="*/ 278565 h 626471"/>
                    <a:gd name="connsiteX10" fmla="*/ 932752 w 1677084"/>
                    <a:gd name="connsiteY10" fmla="*/ 252893 h 626471"/>
                    <a:gd name="connsiteX11" fmla="*/ 911470 w 1677084"/>
                    <a:gd name="connsiteY11" fmla="*/ 249989 h 626471"/>
                    <a:gd name="connsiteX12" fmla="*/ 915398 w 1677084"/>
                    <a:gd name="connsiteY12" fmla="*/ 255257 h 626471"/>
                    <a:gd name="connsiteX13" fmla="*/ 893428 w 1677084"/>
                    <a:gd name="connsiteY13" fmla="*/ 284724 h 626471"/>
                    <a:gd name="connsiteX14" fmla="*/ 869540 w 1677084"/>
                    <a:gd name="connsiteY14" fmla="*/ 290221 h 626471"/>
                    <a:gd name="connsiteX15" fmla="*/ 870154 w 1677084"/>
                    <a:gd name="connsiteY15" fmla="*/ 291704 h 626471"/>
                    <a:gd name="connsiteX16" fmla="*/ 840388 w 1677084"/>
                    <a:gd name="connsiteY16" fmla="*/ 321469 h 626471"/>
                    <a:gd name="connsiteX17" fmla="*/ 810622 w 1677084"/>
                    <a:gd name="connsiteY17" fmla="*/ 291704 h 626471"/>
                    <a:gd name="connsiteX18" fmla="*/ 811236 w 1677084"/>
                    <a:gd name="connsiteY18" fmla="*/ 290221 h 626471"/>
                    <a:gd name="connsiteX19" fmla="*/ 787348 w 1677084"/>
                    <a:gd name="connsiteY19" fmla="*/ 284724 h 626471"/>
                    <a:gd name="connsiteX20" fmla="*/ 765378 w 1677084"/>
                    <a:gd name="connsiteY20" fmla="*/ 255257 h 626471"/>
                    <a:gd name="connsiteX21" fmla="*/ 768676 w 1677084"/>
                    <a:gd name="connsiteY21" fmla="*/ 250834 h 626471"/>
                    <a:gd name="connsiteX22" fmla="*/ 729070 w 1677084"/>
                    <a:gd name="connsiteY22" fmla="*/ 258452 h 626471"/>
                    <a:gd name="connsiteX23" fmla="*/ 663940 w 1677084"/>
                    <a:gd name="connsiteY23" fmla="*/ 282541 h 626471"/>
                    <a:gd name="connsiteX24" fmla="*/ 663963 w 1677084"/>
                    <a:gd name="connsiteY24" fmla="*/ 282427 h 626471"/>
                    <a:gd name="connsiteX25" fmla="*/ 660537 w 1677084"/>
                    <a:gd name="connsiteY25" fmla="*/ 285259 h 626471"/>
                    <a:gd name="connsiteX26" fmla="*/ 234904 w 1677084"/>
                    <a:gd name="connsiteY26" fmla="*/ 575200 h 626471"/>
                    <a:gd name="connsiteX27" fmla="*/ 146392 w 1677084"/>
                    <a:gd name="connsiteY27" fmla="*/ 626471 h 626471"/>
                    <a:gd name="connsiteX28" fmla="*/ 0 w 1677084"/>
                    <a:gd name="connsiteY28" fmla="*/ 626471 h 626471"/>
                    <a:gd name="connsiteX29" fmla="*/ 74170 w 1677084"/>
                    <a:gd name="connsiteY29" fmla="*/ 583394 h 626471"/>
                    <a:gd name="connsiteX30" fmla="*/ 234904 w 1677084"/>
                    <a:gd name="connsiteY30" fmla="*/ 481403 h 626471"/>
                    <a:gd name="connsiteX31" fmla="*/ 766335 w 1677084"/>
                    <a:gd name="connsiteY31" fmla="*/ 67989 h 626471"/>
                    <a:gd name="connsiteX32" fmla="*/ 821224 w 1677084"/>
                    <a:gd name="connsiteY32" fmla="*/ 10996 h 626471"/>
                    <a:gd name="connsiteX0" fmla="*/ 836817 w 1677084"/>
                    <a:gd name="connsiteY0" fmla="*/ 0 h 626471"/>
                    <a:gd name="connsiteX1" fmla="*/ 863159 w 1677084"/>
                    <a:gd name="connsiteY1" fmla="*/ 18575 h 626471"/>
                    <a:gd name="connsiteX2" fmla="*/ 910748 w 1677084"/>
                    <a:gd name="connsiteY2" fmla="*/ 67989 h 626471"/>
                    <a:gd name="connsiteX3" fmla="*/ 1442179 w 1677084"/>
                    <a:gd name="connsiteY3" fmla="*/ 481403 h 626471"/>
                    <a:gd name="connsiteX4" fmla="*/ 1602914 w 1677084"/>
                    <a:gd name="connsiteY4" fmla="*/ 583394 h 626471"/>
                    <a:gd name="connsiteX5" fmla="*/ 1677084 w 1677084"/>
                    <a:gd name="connsiteY5" fmla="*/ 626471 h 626471"/>
                    <a:gd name="connsiteX6" fmla="*/ 1530692 w 1677084"/>
                    <a:gd name="connsiteY6" fmla="*/ 626471 h 626471"/>
                    <a:gd name="connsiteX7" fmla="*/ 1442179 w 1677084"/>
                    <a:gd name="connsiteY7" fmla="*/ 575200 h 626471"/>
                    <a:gd name="connsiteX8" fmla="*/ 1016546 w 1677084"/>
                    <a:gd name="connsiteY8" fmla="*/ 285259 h 626471"/>
                    <a:gd name="connsiteX9" fmla="*/ 1008449 w 1677084"/>
                    <a:gd name="connsiteY9" fmla="*/ 278565 h 626471"/>
                    <a:gd name="connsiteX10" fmla="*/ 932752 w 1677084"/>
                    <a:gd name="connsiteY10" fmla="*/ 252893 h 626471"/>
                    <a:gd name="connsiteX11" fmla="*/ 911470 w 1677084"/>
                    <a:gd name="connsiteY11" fmla="*/ 249989 h 626471"/>
                    <a:gd name="connsiteX12" fmla="*/ 915398 w 1677084"/>
                    <a:gd name="connsiteY12" fmla="*/ 255257 h 626471"/>
                    <a:gd name="connsiteX13" fmla="*/ 893428 w 1677084"/>
                    <a:gd name="connsiteY13" fmla="*/ 284724 h 626471"/>
                    <a:gd name="connsiteX14" fmla="*/ 869540 w 1677084"/>
                    <a:gd name="connsiteY14" fmla="*/ 290221 h 626471"/>
                    <a:gd name="connsiteX15" fmla="*/ 870154 w 1677084"/>
                    <a:gd name="connsiteY15" fmla="*/ 291704 h 626471"/>
                    <a:gd name="connsiteX16" fmla="*/ 840388 w 1677084"/>
                    <a:gd name="connsiteY16" fmla="*/ 321469 h 626471"/>
                    <a:gd name="connsiteX17" fmla="*/ 810622 w 1677084"/>
                    <a:gd name="connsiteY17" fmla="*/ 291704 h 626471"/>
                    <a:gd name="connsiteX18" fmla="*/ 811236 w 1677084"/>
                    <a:gd name="connsiteY18" fmla="*/ 290221 h 626471"/>
                    <a:gd name="connsiteX19" fmla="*/ 787348 w 1677084"/>
                    <a:gd name="connsiteY19" fmla="*/ 284724 h 626471"/>
                    <a:gd name="connsiteX20" fmla="*/ 765378 w 1677084"/>
                    <a:gd name="connsiteY20" fmla="*/ 255257 h 626471"/>
                    <a:gd name="connsiteX21" fmla="*/ 768676 w 1677084"/>
                    <a:gd name="connsiteY21" fmla="*/ 250834 h 626471"/>
                    <a:gd name="connsiteX22" fmla="*/ 729070 w 1677084"/>
                    <a:gd name="connsiteY22" fmla="*/ 258452 h 626471"/>
                    <a:gd name="connsiteX23" fmla="*/ 663940 w 1677084"/>
                    <a:gd name="connsiteY23" fmla="*/ 282541 h 626471"/>
                    <a:gd name="connsiteX24" fmla="*/ 663963 w 1677084"/>
                    <a:gd name="connsiteY24" fmla="*/ 282427 h 626471"/>
                    <a:gd name="connsiteX25" fmla="*/ 648631 w 1677084"/>
                    <a:gd name="connsiteY25" fmla="*/ 297165 h 626471"/>
                    <a:gd name="connsiteX26" fmla="*/ 234904 w 1677084"/>
                    <a:gd name="connsiteY26" fmla="*/ 575200 h 626471"/>
                    <a:gd name="connsiteX27" fmla="*/ 146392 w 1677084"/>
                    <a:gd name="connsiteY27" fmla="*/ 626471 h 626471"/>
                    <a:gd name="connsiteX28" fmla="*/ 0 w 1677084"/>
                    <a:gd name="connsiteY28" fmla="*/ 626471 h 626471"/>
                    <a:gd name="connsiteX29" fmla="*/ 74170 w 1677084"/>
                    <a:gd name="connsiteY29" fmla="*/ 583394 h 626471"/>
                    <a:gd name="connsiteX30" fmla="*/ 234904 w 1677084"/>
                    <a:gd name="connsiteY30" fmla="*/ 481403 h 626471"/>
                    <a:gd name="connsiteX31" fmla="*/ 766335 w 1677084"/>
                    <a:gd name="connsiteY31" fmla="*/ 67989 h 626471"/>
                    <a:gd name="connsiteX32" fmla="*/ 821224 w 1677084"/>
                    <a:gd name="connsiteY32" fmla="*/ 10996 h 626471"/>
                    <a:gd name="connsiteX33" fmla="*/ 836817 w 1677084"/>
                    <a:gd name="connsiteY33" fmla="*/ 0 h 626471"/>
                    <a:gd name="connsiteX0" fmla="*/ 836817 w 1677084"/>
                    <a:gd name="connsiteY0" fmla="*/ 0 h 626471"/>
                    <a:gd name="connsiteX1" fmla="*/ 863159 w 1677084"/>
                    <a:gd name="connsiteY1" fmla="*/ 18575 h 626471"/>
                    <a:gd name="connsiteX2" fmla="*/ 910748 w 1677084"/>
                    <a:gd name="connsiteY2" fmla="*/ 67989 h 626471"/>
                    <a:gd name="connsiteX3" fmla="*/ 1442179 w 1677084"/>
                    <a:gd name="connsiteY3" fmla="*/ 481403 h 626471"/>
                    <a:gd name="connsiteX4" fmla="*/ 1602914 w 1677084"/>
                    <a:gd name="connsiteY4" fmla="*/ 583394 h 626471"/>
                    <a:gd name="connsiteX5" fmla="*/ 1677084 w 1677084"/>
                    <a:gd name="connsiteY5" fmla="*/ 626471 h 626471"/>
                    <a:gd name="connsiteX6" fmla="*/ 1530692 w 1677084"/>
                    <a:gd name="connsiteY6" fmla="*/ 626471 h 626471"/>
                    <a:gd name="connsiteX7" fmla="*/ 1442179 w 1677084"/>
                    <a:gd name="connsiteY7" fmla="*/ 575200 h 626471"/>
                    <a:gd name="connsiteX8" fmla="*/ 1016546 w 1677084"/>
                    <a:gd name="connsiteY8" fmla="*/ 285259 h 626471"/>
                    <a:gd name="connsiteX9" fmla="*/ 1008449 w 1677084"/>
                    <a:gd name="connsiteY9" fmla="*/ 278565 h 626471"/>
                    <a:gd name="connsiteX10" fmla="*/ 932752 w 1677084"/>
                    <a:gd name="connsiteY10" fmla="*/ 252893 h 626471"/>
                    <a:gd name="connsiteX11" fmla="*/ 911470 w 1677084"/>
                    <a:gd name="connsiteY11" fmla="*/ 249989 h 626471"/>
                    <a:gd name="connsiteX12" fmla="*/ 915398 w 1677084"/>
                    <a:gd name="connsiteY12" fmla="*/ 255257 h 626471"/>
                    <a:gd name="connsiteX13" fmla="*/ 893428 w 1677084"/>
                    <a:gd name="connsiteY13" fmla="*/ 284724 h 626471"/>
                    <a:gd name="connsiteX14" fmla="*/ 869540 w 1677084"/>
                    <a:gd name="connsiteY14" fmla="*/ 290221 h 626471"/>
                    <a:gd name="connsiteX15" fmla="*/ 870154 w 1677084"/>
                    <a:gd name="connsiteY15" fmla="*/ 291704 h 626471"/>
                    <a:gd name="connsiteX16" fmla="*/ 840388 w 1677084"/>
                    <a:gd name="connsiteY16" fmla="*/ 321469 h 626471"/>
                    <a:gd name="connsiteX17" fmla="*/ 810622 w 1677084"/>
                    <a:gd name="connsiteY17" fmla="*/ 291704 h 626471"/>
                    <a:gd name="connsiteX18" fmla="*/ 811236 w 1677084"/>
                    <a:gd name="connsiteY18" fmla="*/ 290221 h 626471"/>
                    <a:gd name="connsiteX19" fmla="*/ 787348 w 1677084"/>
                    <a:gd name="connsiteY19" fmla="*/ 284724 h 626471"/>
                    <a:gd name="connsiteX20" fmla="*/ 765378 w 1677084"/>
                    <a:gd name="connsiteY20" fmla="*/ 255257 h 626471"/>
                    <a:gd name="connsiteX21" fmla="*/ 768676 w 1677084"/>
                    <a:gd name="connsiteY21" fmla="*/ 250834 h 626471"/>
                    <a:gd name="connsiteX22" fmla="*/ 729070 w 1677084"/>
                    <a:gd name="connsiteY22" fmla="*/ 258452 h 626471"/>
                    <a:gd name="connsiteX23" fmla="*/ 663940 w 1677084"/>
                    <a:gd name="connsiteY23" fmla="*/ 282541 h 626471"/>
                    <a:gd name="connsiteX24" fmla="*/ 648631 w 1677084"/>
                    <a:gd name="connsiteY24" fmla="*/ 297165 h 626471"/>
                    <a:gd name="connsiteX25" fmla="*/ 234904 w 1677084"/>
                    <a:gd name="connsiteY25" fmla="*/ 575200 h 626471"/>
                    <a:gd name="connsiteX26" fmla="*/ 146392 w 1677084"/>
                    <a:gd name="connsiteY26" fmla="*/ 626471 h 626471"/>
                    <a:gd name="connsiteX27" fmla="*/ 0 w 1677084"/>
                    <a:gd name="connsiteY27" fmla="*/ 626471 h 626471"/>
                    <a:gd name="connsiteX28" fmla="*/ 74170 w 1677084"/>
                    <a:gd name="connsiteY28" fmla="*/ 583394 h 626471"/>
                    <a:gd name="connsiteX29" fmla="*/ 234904 w 1677084"/>
                    <a:gd name="connsiteY29" fmla="*/ 481403 h 626471"/>
                    <a:gd name="connsiteX30" fmla="*/ 766335 w 1677084"/>
                    <a:gd name="connsiteY30" fmla="*/ 67989 h 626471"/>
                    <a:gd name="connsiteX31" fmla="*/ 821224 w 1677084"/>
                    <a:gd name="connsiteY31" fmla="*/ 10996 h 626471"/>
                    <a:gd name="connsiteX32" fmla="*/ 836817 w 1677084"/>
                    <a:gd name="connsiteY32" fmla="*/ 0 h 626471"/>
                    <a:gd name="connsiteX0" fmla="*/ 836817 w 1677084"/>
                    <a:gd name="connsiteY0" fmla="*/ 0 h 626471"/>
                    <a:gd name="connsiteX1" fmla="*/ 863159 w 1677084"/>
                    <a:gd name="connsiteY1" fmla="*/ 18575 h 626471"/>
                    <a:gd name="connsiteX2" fmla="*/ 910748 w 1677084"/>
                    <a:gd name="connsiteY2" fmla="*/ 67989 h 626471"/>
                    <a:gd name="connsiteX3" fmla="*/ 1442179 w 1677084"/>
                    <a:gd name="connsiteY3" fmla="*/ 481403 h 626471"/>
                    <a:gd name="connsiteX4" fmla="*/ 1602914 w 1677084"/>
                    <a:gd name="connsiteY4" fmla="*/ 583394 h 626471"/>
                    <a:gd name="connsiteX5" fmla="*/ 1677084 w 1677084"/>
                    <a:gd name="connsiteY5" fmla="*/ 626471 h 626471"/>
                    <a:gd name="connsiteX6" fmla="*/ 1530692 w 1677084"/>
                    <a:gd name="connsiteY6" fmla="*/ 626471 h 626471"/>
                    <a:gd name="connsiteX7" fmla="*/ 1442179 w 1677084"/>
                    <a:gd name="connsiteY7" fmla="*/ 575200 h 626471"/>
                    <a:gd name="connsiteX8" fmla="*/ 1016546 w 1677084"/>
                    <a:gd name="connsiteY8" fmla="*/ 285259 h 626471"/>
                    <a:gd name="connsiteX9" fmla="*/ 932752 w 1677084"/>
                    <a:gd name="connsiteY9" fmla="*/ 252893 h 626471"/>
                    <a:gd name="connsiteX10" fmla="*/ 911470 w 1677084"/>
                    <a:gd name="connsiteY10" fmla="*/ 249989 h 626471"/>
                    <a:gd name="connsiteX11" fmla="*/ 915398 w 1677084"/>
                    <a:gd name="connsiteY11" fmla="*/ 255257 h 626471"/>
                    <a:gd name="connsiteX12" fmla="*/ 893428 w 1677084"/>
                    <a:gd name="connsiteY12" fmla="*/ 284724 h 626471"/>
                    <a:gd name="connsiteX13" fmla="*/ 869540 w 1677084"/>
                    <a:gd name="connsiteY13" fmla="*/ 290221 h 626471"/>
                    <a:gd name="connsiteX14" fmla="*/ 870154 w 1677084"/>
                    <a:gd name="connsiteY14" fmla="*/ 291704 h 626471"/>
                    <a:gd name="connsiteX15" fmla="*/ 840388 w 1677084"/>
                    <a:gd name="connsiteY15" fmla="*/ 321469 h 626471"/>
                    <a:gd name="connsiteX16" fmla="*/ 810622 w 1677084"/>
                    <a:gd name="connsiteY16" fmla="*/ 291704 h 626471"/>
                    <a:gd name="connsiteX17" fmla="*/ 811236 w 1677084"/>
                    <a:gd name="connsiteY17" fmla="*/ 290221 h 626471"/>
                    <a:gd name="connsiteX18" fmla="*/ 787348 w 1677084"/>
                    <a:gd name="connsiteY18" fmla="*/ 284724 h 626471"/>
                    <a:gd name="connsiteX19" fmla="*/ 765378 w 1677084"/>
                    <a:gd name="connsiteY19" fmla="*/ 255257 h 626471"/>
                    <a:gd name="connsiteX20" fmla="*/ 768676 w 1677084"/>
                    <a:gd name="connsiteY20" fmla="*/ 250834 h 626471"/>
                    <a:gd name="connsiteX21" fmla="*/ 729070 w 1677084"/>
                    <a:gd name="connsiteY21" fmla="*/ 258452 h 626471"/>
                    <a:gd name="connsiteX22" fmla="*/ 663940 w 1677084"/>
                    <a:gd name="connsiteY22" fmla="*/ 282541 h 626471"/>
                    <a:gd name="connsiteX23" fmla="*/ 648631 w 1677084"/>
                    <a:gd name="connsiteY23" fmla="*/ 297165 h 626471"/>
                    <a:gd name="connsiteX24" fmla="*/ 234904 w 1677084"/>
                    <a:gd name="connsiteY24" fmla="*/ 575200 h 626471"/>
                    <a:gd name="connsiteX25" fmla="*/ 146392 w 1677084"/>
                    <a:gd name="connsiteY25" fmla="*/ 626471 h 626471"/>
                    <a:gd name="connsiteX26" fmla="*/ 0 w 1677084"/>
                    <a:gd name="connsiteY26" fmla="*/ 626471 h 626471"/>
                    <a:gd name="connsiteX27" fmla="*/ 74170 w 1677084"/>
                    <a:gd name="connsiteY27" fmla="*/ 583394 h 626471"/>
                    <a:gd name="connsiteX28" fmla="*/ 234904 w 1677084"/>
                    <a:gd name="connsiteY28" fmla="*/ 481403 h 626471"/>
                    <a:gd name="connsiteX29" fmla="*/ 766335 w 1677084"/>
                    <a:gd name="connsiteY29" fmla="*/ 67989 h 626471"/>
                    <a:gd name="connsiteX30" fmla="*/ 821224 w 1677084"/>
                    <a:gd name="connsiteY30" fmla="*/ 10996 h 626471"/>
                    <a:gd name="connsiteX31" fmla="*/ 836817 w 1677084"/>
                    <a:gd name="connsiteY31" fmla="*/ 0 h 626471"/>
                    <a:gd name="connsiteX0" fmla="*/ 836817 w 1677084"/>
                    <a:gd name="connsiteY0" fmla="*/ 0 h 626471"/>
                    <a:gd name="connsiteX1" fmla="*/ 863159 w 1677084"/>
                    <a:gd name="connsiteY1" fmla="*/ 18575 h 626471"/>
                    <a:gd name="connsiteX2" fmla="*/ 910748 w 1677084"/>
                    <a:gd name="connsiteY2" fmla="*/ 67989 h 626471"/>
                    <a:gd name="connsiteX3" fmla="*/ 1442179 w 1677084"/>
                    <a:gd name="connsiteY3" fmla="*/ 481403 h 626471"/>
                    <a:gd name="connsiteX4" fmla="*/ 1602914 w 1677084"/>
                    <a:gd name="connsiteY4" fmla="*/ 583394 h 626471"/>
                    <a:gd name="connsiteX5" fmla="*/ 1677084 w 1677084"/>
                    <a:gd name="connsiteY5" fmla="*/ 626471 h 626471"/>
                    <a:gd name="connsiteX6" fmla="*/ 1530692 w 1677084"/>
                    <a:gd name="connsiteY6" fmla="*/ 626471 h 626471"/>
                    <a:gd name="connsiteX7" fmla="*/ 1442179 w 1677084"/>
                    <a:gd name="connsiteY7" fmla="*/ 575200 h 626471"/>
                    <a:gd name="connsiteX8" fmla="*/ 1016546 w 1677084"/>
                    <a:gd name="connsiteY8" fmla="*/ 285259 h 626471"/>
                    <a:gd name="connsiteX9" fmla="*/ 932752 w 1677084"/>
                    <a:gd name="connsiteY9" fmla="*/ 252893 h 626471"/>
                    <a:gd name="connsiteX10" fmla="*/ 911470 w 1677084"/>
                    <a:gd name="connsiteY10" fmla="*/ 249989 h 626471"/>
                    <a:gd name="connsiteX11" fmla="*/ 915398 w 1677084"/>
                    <a:gd name="connsiteY11" fmla="*/ 255257 h 626471"/>
                    <a:gd name="connsiteX12" fmla="*/ 893428 w 1677084"/>
                    <a:gd name="connsiteY12" fmla="*/ 284724 h 626471"/>
                    <a:gd name="connsiteX13" fmla="*/ 869540 w 1677084"/>
                    <a:gd name="connsiteY13" fmla="*/ 290221 h 626471"/>
                    <a:gd name="connsiteX14" fmla="*/ 870154 w 1677084"/>
                    <a:gd name="connsiteY14" fmla="*/ 291704 h 626471"/>
                    <a:gd name="connsiteX15" fmla="*/ 840388 w 1677084"/>
                    <a:gd name="connsiteY15" fmla="*/ 321469 h 626471"/>
                    <a:gd name="connsiteX16" fmla="*/ 810622 w 1677084"/>
                    <a:gd name="connsiteY16" fmla="*/ 291704 h 626471"/>
                    <a:gd name="connsiteX17" fmla="*/ 811236 w 1677084"/>
                    <a:gd name="connsiteY17" fmla="*/ 290221 h 626471"/>
                    <a:gd name="connsiteX18" fmla="*/ 787348 w 1677084"/>
                    <a:gd name="connsiteY18" fmla="*/ 284724 h 626471"/>
                    <a:gd name="connsiteX19" fmla="*/ 765378 w 1677084"/>
                    <a:gd name="connsiteY19" fmla="*/ 255257 h 626471"/>
                    <a:gd name="connsiteX20" fmla="*/ 768676 w 1677084"/>
                    <a:gd name="connsiteY20" fmla="*/ 250834 h 626471"/>
                    <a:gd name="connsiteX21" fmla="*/ 729070 w 1677084"/>
                    <a:gd name="connsiteY21" fmla="*/ 258452 h 626471"/>
                    <a:gd name="connsiteX22" fmla="*/ 648631 w 1677084"/>
                    <a:gd name="connsiteY22" fmla="*/ 297165 h 626471"/>
                    <a:gd name="connsiteX23" fmla="*/ 234904 w 1677084"/>
                    <a:gd name="connsiteY23" fmla="*/ 575200 h 626471"/>
                    <a:gd name="connsiteX24" fmla="*/ 146392 w 1677084"/>
                    <a:gd name="connsiteY24" fmla="*/ 626471 h 626471"/>
                    <a:gd name="connsiteX25" fmla="*/ 0 w 1677084"/>
                    <a:gd name="connsiteY25" fmla="*/ 626471 h 626471"/>
                    <a:gd name="connsiteX26" fmla="*/ 74170 w 1677084"/>
                    <a:gd name="connsiteY26" fmla="*/ 583394 h 626471"/>
                    <a:gd name="connsiteX27" fmla="*/ 234904 w 1677084"/>
                    <a:gd name="connsiteY27" fmla="*/ 481403 h 626471"/>
                    <a:gd name="connsiteX28" fmla="*/ 766335 w 1677084"/>
                    <a:gd name="connsiteY28" fmla="*/ 67989 h 626471"/>
                    <a:gd name="connsiteX29" fmla="*/ 821224 w 1677084"/>
                    <a:gd name="connsiteY29" fmla="*/ 10996 h 626471"/>
                    <a:gd name="connsiteX30" fmla="*/ 836817 w 1677084"/>
                    <a:gd name="connsiteY30" fmla="*/ 0 h 626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677084" h="626471">
                      <a:moveTo>
                        <a:pt x="836817" y="0"/>
                      </a:moveTo>
                      <a:lnTo>
                        <a:pt x="863159" y="18575"/>
                      </a:lnTo>
                      <a:lnTo>
                        <a:pt x="910748" y="67989"/>
                      </a:lnTo>
                      <a:cubicBezTo>
                        <a:pt x="1037286" y="189967"/>
                        <a:pt x="1224427" y="337410"/>
                        <a:pt x="1442179" y="481403"/>
                      </a:cubicBezTo>
                      <a:cubicBezTo>
                        <a:pt x="1496617" y="517402"/>
                        <a:pt x="1550391" y="551481"/>
                        <a:pt x="1602914" y="583394"/>
                      </a:cubicBezTo>
                      <a:lnTo>
                        <a:pt x="1677084" y="626471"/>
                      </a:lnTo>
                      <a:lnTo>
                        <a:pt x="1530692" y="626471"/>
                      </a:lnTo>
                      <a:lnTo>
                        <a:pt x="1442179" y="575200"/>
                      </a:lnTo>
                      <a:cubicBezTo>
                        <a:pt x="1278865" y="476613"/>
                        <a:pt x="1132770" y="376254"/>
                        <a:pt x="1016546" y="285259"/>
                      </a:cubicBezTo>
                      <a:lnTo>
                        <a:pt x="932752" y="252893"/>
                      </a:lnTo>
                      <a:lnTo>
                        <a:pt x="911470" y="249989"/>
                      </a:lnTo>
                      <a:lnTo>
                        <a:pt x="915398" y="255257"/>
                      </a:lnTo>
                      <a:cubicBezTo>
                        <a:pt x="915398" y="266765"/>
                        <a:pt x="907002" y="277183"/>
                        <a:pt x="893428" y="284724"/>
                      </a:cubicBezTo>
                      <a:lnTo>
                        <a:pt x="869540" y="290221"/>
                      </a:lnTo>
                      <a:lnTo>
                        <a:pt x="870154" y="291704"/>
                      </a:lnTo>
                      <a:cubicBezTo>
                        <a:pt x="870154" y="308143"/>
                        <a:pt x="856827" y="321469"/>
                        <a:pt x="840388" y="321469"/>
                      </a:cubicBezTo>
                      <a:cubicBezTo>
                        <a:pt x="823949" y="321469"/>
                        <a:pt x="810622" y="308143"/>
                        <a:pt x="810622" y="291704"/>
                      </a:cubicBezTo>
                      <a:lnTo>
                        <a:pt x="811236" y="290221"/>
                      </a:lnTo>
                      <a:lnTo>
                        <a:pt x="787348" y="284724"/>
                      </a:lnTo>
                      <a:cubicBezTo>
                        <a:pt x="773774" y="277183"/>
                        <a:pt x="765378" y="266765"/>
                        <a:pt x="765378" y="255257"/>
                      </a:cubicBezTo>
                      <a:lnTo>
                        <a:pt x="768676" y="250834"/>
                      </a:lnTo>
                      <a:lnTo>
                        <a:pt x="729070" y="258452"/>
                      </a:lnTo>
                      <a:cubicBezTo>
                        <a:pt x="709062" y="266174"/>
                        <a:pt x="730992" y="244374"/>
                        <a:pt x="648631" y="297165"/>
                      </a:cubicBezTo>
                      <a:cubicBezTo>
                        <a:pt x="532407" y="388160"/>
                        <a:pt x="398218" y="476613"/>
                        <a:pt x="234904" y="575200"/>
                      </a:cubicBezTo>
                      <a:lnTo>
                        <a:pt x="146392" y="626471"/>
                      </a:lnTo>
                      <a:lnTo>
                        <a:pt x="0" y="626471"/>
                      </a:lnTo>
                      <a:lnTo>
                        <a:pt x="74170" y="583394"/>
                      </a:lnTo>
                      <a:cubicBezTo>
                        <a:pt x="126692" y="551481"/>
                        <a:pt x="180466" y="517402"/>
                        <a:pt x="234904" y="481403"/>
                      </a:cubicBezTo>
                      <a:cubicBezTo>
                        <a:pt x="452656" y="337410"/>
                        <a:pt x="639797" y="189967"/>
                        <a:pt x="766335" y="67989"/>
                      </a:cubicBezTo>
                      <a:lnTo>
                        <a:pt x="821224" y="10996"/>
                      </a:lnTo>
                      <a:lnTo>
                        <a:pt x="836817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FEB1C896-B57E-4472-99D4-F4480CA27141}"/>
                    </a:ext>
                  </a:extLst>
                </p:cNvPr>
                <p:cNvSpPr/>
                <p:nvPr/>
              </p:nvSpPr>
              <p:spPr>
                <a:xfrm>
                  <a:off x="784717" y="4370539"/>
                  <a:ext cx="1877306" cy="642937"/>
                </a:xfrm>
                <a:custGeom>
                  <a:avLst/>
                  <a:gdLst>
                    <a:gd name="connsiteX0" fmla="*/ 936928 w 1877306"/>
                    <a:gd name="connsiteY0" fmla="*/ 0 h 642937"/>
                    <a:gd name="connsiteX1" fmla="*/ 963270 w 1877306"/>
                    <a:gd name="connsiteY1" fmla="*/ 17475 h 642937"/>
                    <a:gd name="connsiteX2" fmla="*/ 1010859 w 1877306"/>
                    <a:gd name="connsiteY2" fmla="*/ 63962 h 642937"/>
                    <a:gd name="connsiteX3" fmla="*/ 1542290 w 1877306"/>
                    <a:gd name="connsiteY3" fmla="*/ 452888 h 642937"/>
                    <a:gd name="connsiteX4" fmla="*/ 1856247 w 1877306"/>
                    <a:gd name="connsiteY4" fmla="*/ 632556 h 642937"/>
                    <a:gd name="connsiteX5" fmla="*/ 1877306 w 1877306"/>
                    <a:gd name="connsiteY5" fmla="*/ 642937 h 642937"/>
                    <a:gd name="connsiteX6" fmla="*/ 1744046 w 1877306"/>
                    <a:gd name="connsiteY6" fmla="*/ 642937 h 642937"/>
                    <a:gd name="connsiteX7" fmla="*/ 1703025 w 1877306"/>
                    <a:gd name="connsiteY7" fmla="*/ 619113 h 642937"/>
                    <a:gd name="connsiteX8" fmla="*/ 1542290 w 1877306"/>
                    <a:gd name="connsiteY8" fmla="*/ 517122 h 642937"/>
                    <a:gd name="connsiteX9" fmla="*/ 1010859 w 1877306"/>
                    <a:gd name="connsiteY9" fmla="*/ 103708 h 642937"/>
                    <a:gd name="connsiteX10" fmla="*/ 963270 w 1877306"/>
                    <a:gd name="connsiteY10" fmla="*/ 54294 h 642937"/>
                    <a:gd name="connsiteX11" fmla="*/ 936928 w 1877306"/>
                    <a:gd name="connsiteY11" fmla="*/ 35719 h 642937"/>
                    <a:gd name="connsiteX12" fmla="*/ 921335 w 1877306"/>
                    <a:gd name="connsiteY12" fmla="*/ 46715 h 642937"/>
                    <a:gd name="connsiteX13" fmla="*/ 866446 w 1877306"/>
                    <a:gd name="connsiteY13" fmla="*/ 103708 h 642937"/>
                    <a:gd name="connsiteX14" fmla="*/ 335015 w 1877306"/>
                    <a:gd name="connsiteY14" fmla="*/ 517122 h 642937"/>
                    <a:gd name="connsiteX15" fmla="*/ 174281 w 1877306"/>
                    <a:gd name="connsiteY15" fmla="*/ 619113 h 642937"/>
                    <a:gd name="connsiteX16" fmla="*/ 133260 w 1877306"/>
                    <a:gd name="connsiteY16" fmla="*/ 642937 h 642937"/>
                    <a:gd name="connsiteX17" fmla="*/ 0 w 1877306"/>
                    <a:gd name="connsiteY17" fmla="*/ 642937 h 642937"/>
                    <a:gd name="connsiteX18" fmla="*/ 21058 w 1877306"/>
                    <a:gd name="connsiteY18" fmla="*/ 632556 h 642937"/>
                    <a:gd name="connsiteX19" fmla="*/ 335015 w 1877306"/>
                    <a:gd name="connsiteY19" fmla="*/ 452888 h 642937"/>
                    <a:gd name="connsiteX20" fmla="*/ 866446 w 1877306"/>
                    <a:gd name="connsiteY20" fmla="*/ 63962 h 642937"/>
                    <a:gd name="connsiteX21" fmla="*/ 921335 w 1877306"/>
                    <a:gd name="connsiteY21" fmla="*/ 10345 h 6429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877306" h="642937">
                      <a:moveTo>
                        <a:pt x="936928" y="0"/>
                      </a:moveTo>
                      <a:lnTo>
                        <a:pt x="963270" y="17475"/>
                      </a:lnTo>
                      <a:lnTo>
                        <a:pt x="1010859" y="63962"/>
                      </a:lnTo>
                      <a:cubicBezTo>
                        <a:pt x="1137397" y="178715"/>
                        <a:pt x="1324538" y="317424"/>
                        <a:pt x="1542290" y="452888"/>
                      </a:cubicBezTo>
                      <a:cubicBezTo>
                        <a:pt x="1651166" y="520621"/>
                        <a:pt x="1757387" y="581130"/>
                        <a:pt x="1856247" y="632556"/>
                      </a:cubicBezTo>
                      <a:lnTo>
                        <a:pt x="1877306" y="642937"/>
                      </a:lnTo>
                      <a:lnTo>
                        <a:pt x="1744046" y="642937"/>
                      </a:lnTo>
                      <a:lnTo>
                        <a:pt x="1703025" y="619113"/>
                      </a:lnTo>
                      <a:cubicBezTo>
                        <a:pt x="1650502" y="587200"/>
                        <a:pt x="1596728" y="553121"/>
                        <a:pt x="1542290" y="517122"/>
                      </a:cubicBezTo>
                      <a:cubicBezTo>
                        <a:pt x="1324538" y="373129"/>
                        <a:pt x="1137397" y="225686"/>
                        <a:pt x="1010859" y="103708"/>
                      </a:cubicBezTo>
                      <a:lnTo>
                        <a:pt x="963270" y="54294"/>
                      </a:lnTo>
                      <a:lnTo>
                        <a:pt x="936928" y="35719"/>
                      </a:lnTo>
                      <a:lnTo>
                        <a:pt x="921335" y="46715"/>
                      </a:lnTo>
                      <a:lnTo>
                        <a:pt x="866446" y="103708"/>
                      </a:lnTo>
                      <a:cubicBezTo>
                        <a:pt x="739908" y="225686"/>
                        <a:pt x="552767" y="373129"/>
                        <a:pt x="335015" y="517122"/>
                      </a:cubicBezTo>
                      <a:cubicBezTo>
                        <a:pt x="280577" y="553121"/>
                        <a:pt x="226803" y="587200"/>
                        <a:pt x="174281" y="619113"/>
                      </a:cubicBezTo>
                      <a:lnTo>
                        <a:pt x="133260" y="642937"/>
                      </a:lnTo>
                      <a:lnTo>
                        <a:pt x="0" y="642937"/>
                      </a:lnTo>
                      <a:lnTo>
                        <a:pt x="21058" y="632556"/>
                      </a:lnTo>
                      <a:cubicBezTo>
                        <a:pt x="119918" y="581130"/>
                        <a:pt x="226139" y="520621"/>
                        <a:pt x="335015" y="452888"/>
                      </a:cubicBezTo>
                      <a:cubicBezTo>
                        <a:pt x="552767" y="317424"/>
                        <a:pt x="739908" y="178715"/>
                        <a:pt x="866446" y="63962"/>
                      </a:cubicBezTo>
                      <a:lnTo>
                        <a:pt x="921335" y="10345"/>
                      </a:lnTo>
                      <a:close/>
                    </a:path>
                  </a:pathLst>
                </a:cu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Text" lastClr="000000">
                      <a:lumMod val="75000"/>
                      <a:lumOff val="25000"/>
                    </a:sysClr>
                  </a:bgClr>
                </a:patt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8" name="台形 227">
                  <a:extLst>
                    <a:ext uri="{FF2B5EF4-FFF2-40B4-BE49-F238E27FC236}">
                      <a16:creationId xmlns:a16="http://schemas.microsoft.com/office/drawing/2014/main" id="{AEC46B0E-2D59-4B59-AF33-ED11B3D76622}"/>
                    </a:ext>
                  </a:extLst>
                </p:cNvPr>
                <p:cNvSpPr/>
                <p:nvPr/>
              </p:nvSpPr>
              <p:spPr>
                <a:xfrm>
                  <a:off x="1438414" y="4839459"/>
                  <a:ext cx="569912" cy="86276"/>
                </a:xfrm>
                <a:prstGeom prst="trapezoid">
                  <a:avLst/>
                </a:prstGeom>
                <a:pattFill prst="dkHorz">
                  <a:fgClr>
                    <a:sysClr val="windowText" lastClr="000000">
                      <a:lumMod val="75000"/>
                      <a:lumOff val="25000"/>
                    </a:sysClr>
                  </a:fgClr>
                  <a:bgClr>
                    <a:sysClr val="windowText" lastClr="000000">
                      <a:lumMod val="50000"/>
                      <a:lumOff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9" name="楕円 228">
                  <a:extLst>
                    <a:ext uri="{FF2B5EF4-FFF2-40B4-BE49-F238E27FC236}">
                      <a16:creationId xmlns:a16="http://schemas.microsoft.com/office/drawing/2014/main" id="{DF87C1D3-2784-4B0D-A4F9-1E365D25727B}"/>
                    </a:ext>
                  </a:extLst>
                </p:cNvPr>
                <p:cNvSpPr/>
                <p:nvPr/>
              </p:nvSpPr>
              <p:spPr>
                <a:xfrm>
                  <a:off x="1697831" y="4564146"/>
                  <a:ext cx="54769" cy="5476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475E4F2F-BC0E-4284-809F-997F3746738B}"/>
                  </a:ext>
                </a:extLst>
              </p:cNvPr>
              <p:cNvSpPr/>
              <p:nvPr/>
            </p:nvSpPr>
            <p:spPr>
              <a:xfrm>
                <a:off x="1681582" y="4565651"/>
                <a:ext cx="83718" cy="69370"/>
              </a:xfrm>
              <a:custGeom>
                <a:avLst/>
                <a:gdLst>
                  <a:gd name="connsiteX0" fmla="*/ 64879 w 129758"/>
                  <a:gd name="connsiteY0" fmla="*/ 0 h 110643"/>
                  <a:gd name="connsiteX1" fmla="*/ 85498 w 129758"/>
                  <a:gd name="connsiteY1" fmla="*/ 12019 h 110643"/>
                  <a:gd name="connsiteX2" fmla="*/ 92501 w 129758"/>
                  <a:gd name="connsiteY2" fmla="*/ 35812 h 110643"/>
                  <a:gd name="connsiteX3" fmla="*/ 110756 w 129758"/>
                  <a:gd name="connsiteY3" fmla="*/ 40594 h 110643"/>
                  <a:gd name="connsiteX4" fmla="*/ 129758 w 129758"/>
                  <a:gd name="connsiteY4" fmla="*/ 69609 h 110643"/>
                  <a:gd name="connsiteX5" fmla="*/ 64879 w 129758"/>
                  <a:gd name="connsiteY5" fmla="*/ 110643 h 110643"/>
                  <a:gd name="connsiteX6" fmla="*/ 0 w 129758"/>
                  <a:gd name="connsiteY6" fmla="*/ 69609 h 110643"/>
                  <a:gd name="connsiteX7" fmla="*/ 19002 w 129758"/>
                  <a:gd name="connsiteY7" fmla="*/ 40594 h 110643"/>
                  <a:gd name="connsiteX8" fmla="*/ 37257 w 129758"/>
                  <a:gd name="connsiteY8" fmla="*/ 35812 h 110643"/>
                  <a:gd name="connsiteX9" fmla="*/ 44261 w 129758"/>
                  <a:gd name="connsiteY9" fmla="*/ 12019 h 110643"/>
                  <a:gd name="connsiteX10" fmla="*/ 64879 w 129758"/>
                  <a:gd name="connsiteY10" fmla="*/ 0 h 110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758" h="110643">
                    <a:moveTo>
                      <a:pt x="64879" y="0"/>
                    </a:moveTo>
                    <a:cubicBezTo>
                      <a:pt x="72931" y="0"/>
                      <a:pt x="80221" y="4593"/>
                      <a:pt x="85498" y="12019"/>
                    </a:cubicBezTo>
                    <a:lnTo>
                      <a:pt x="92501" y="35812"/>
                    </a:lnTo>
                    <a:lnTo>
                      <a:pt x="110756" y="40594"/>
                    </a:lnTo>
                    <a:cubicBezTo>
                      <a:pt x="122496" y="48020"/>
                      <a:pt x="129758" y="58278"/>
                      <a:pt x="129758" y="69609"/>
                    </a:cubicBezTo>
                    <a:cubicBezTo>
                      <a:pt x="129758" y="92271"/>
                      <a:pt x="100711" y="110643"/>
                      <a:pt x="64879" y="110643"/>
                    </a:cubicBezTo>
                    <a:cubicBezTo>
                      <a:pt x="29047" y="110643"/>
                      <a:pt x="0" y="92271"/>
                      <a:pt x="0" y="69609"/>
                    </a:cubicBezTo>
                    <a:cubicBezTo>
                      <a:pt x="0" y="58278"/>
                      <a:pt x="7262" y="48020"/>
                      <a:pt x="19002" y="40594"/>
                    </a:cubicBezTo>
                    <a:lnTo>
                      <a:pt x="37257" y="35812"/>
                    </a:lnTo>
                    <a:lnTo>
                      <a:pt x="44261" y="12019"/>
                    </a:lnTo>
                    <a:cubicBezTo>
                      <a:pt x="49537" y="4593"/>
                      <a:pt x="56827" y="0"/>
                      <a:pt x="64879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8504AD3A-FB21-44DF-A8A9-B3489F55DF1C}"/>
                </a:ext>
              </a:extLst>
            </p:cNvPr>
            <p:cNvSpPr/>
            <p:nvPr/>
          </p:nvSpPr>
          <p:spPr>
            <a:xfrm>
              <a:off x="792252" y="1818575"/>
              <a:ext cx="1920694" cy="286619"/>
            </a:xfrm>
            <a:custGeom>
              <a:avLst/>
              <a:gdLst>
                <a:gd name="connsiteX0" fmla="*/ 359266 w 1920694"/>
                <a:gd name="connsiteY0" fmla="*/ 0 h 286619"/>
                <a:gd name="connsiteX1" fmla="*/ 1561428 w 1920694"/>
                <a:gd name="connsiteY1" fmla="*/ 0 h 286619"/>
                <a:gd name="connsiteX2" fmla="*/ 1658301 w 1920694"/>
                <a:gd name="connsiteY2" fmla="*/ 206219 h 286619"/>
                <a:gd name="connsiteX3" fmla="*/ 1765985 w 1920694"/>
                <a:gd name="connsiteY3" fmla="*/ 206219 h 286619"/>
                <a:gd name="connsiteX4" fmla="*/ 1920694 w 1920694"/>
                <a:gd name="connsiteY4" fmla="*/ 286619 h 286619"/>
                <a:gd name="connsiteX5" fmla="*/ 0 w 1920694"/>
                <a:gd name="connsiteY5" fmla="*/ 286619 h 286619"/>
                <a:gd name="connsiteX6" fmla="*/ 154709 w 1920694"/>
                <a:gd name="connsiteY6" fmla="*/ 206219 h 286619"/>
                <a:gd name="connsiteX7" fmla="*/ 262393 w 1920694"/>
                <a:gd name="connsiteY7" fmla="*/ 206219 h 286619"/>
                <a:gd name="connsiteX0" fmla="*/ 359266 w 1920694"/>
                <a:gd name="connsiteY0" fmla="*/ 0 h 286619"/>
                <a:gd name="connsiteX1" fmla="*/ 1561428 w 1920694"/>
                <a:gd name="connsiteY1" fmla="*/ 0 h 286619"/>
                <a:gd name="connsiteX2" fmla="*/ 1658301 w 1920694"/>
                <a:gd name="connsiteY2" fmla="*/ 206219 h 286619"/>
                <a:gd name="connsiteX3" fmla="*/ 1765985 w 1920694"/>
                <a:gd name="connsiteY3" fmla="*/ 206219 h 286619"/>
                <a:gd name="connsiteX4" fmla="*/ 1920694 w 1920694"/>
                <a:gd name="connsiteY4" fmla="*/ 286619 h 286619"/>
                <a:gd name="connsiteX5" fmla="*/ 0 w 1920694"/>
                <a:gd name="connsiteY5" fmla="*/ 286619 h 286619"/>
                <a:gd name="connsiteX6" fmla="*/ 262393 w 1920694"/>
                <a:gd name="connsiteY6" fmla="*/ 206219 h 286619"/>
                <a:gd name="connsiteX7" fmla="*/ 359266 w 1920694"/>
                <a:gd name="connsiteY7" fmla="*/ 0 h 286619"/>
                <a:gd name="connsiteX0" fmla="*/ 359266 w 1920694"/>
                <a:gd name="connsiteY0" fmla="*/ 0 h 286619"/>
                <a:gd name="connsiteX1" fmla="*/ 1561428 w 1920694"/>
                <a:gd name="connsiteY1" fmla="*/ 0 h 286619"/>
                <a:gd name="connsiteX2" fmla="*/ 1658301 w 1920694"/>
                <a:gd name="connsiteY2" fmla="*/ 206219 h 286619"/>
                <a:gd name="connsiteX3" fmla="*/ 1756460 w 1920694"/>
                <a:gd name="connsiteY3" fmla="*/ 206219 h 286619"/>
                <a:gd name="connsiteX4" fmla="*/ 1920694 w 1920694"/>
                <a:gd name="connsiteY4" fmla="*/ 286619 h 286619"/>
                <a:gd name="connsiteX5" fmla="*/ 0 w 1920694"/>
                <a:gd name="connsiteY5" fmla="*/ 286619 h 286619"/>
                <a:gd name="connsiteX6" fmla="*/ 262393 w 1920694"/>
                <a:gd name="connsiteY6" fmla="*/ 206219 h 286619"/>
                <a:gd name="connsiteX7" fmla="*/ 359266 w 1920694"/>
                <a:gd name="connsiteY7" fmla="*/ 0 h 286619"/>
                <a:gd name="connsiteX0" fmla="*/ 359266 w 1920694"/>
                <a:gd name="connsiteY0" fmla="*/ 0 h 286619"/>
                <a:gd name="connsiteX1" fmla="*/ 1561428 w 1920694"/>
                <a:gd name="connsiteY1" fmla="*/ 0 h 286619"/>
                <a:gd name="connsiteX2" fmla="*/ 1658301 w 1920694"/>
                <a:gd name="connsiteY2" fmla="*/ 206219 h 286619"/>
                <a:gd name="connsiteX3" fmla="*/ 1920694 w 1920694"/>
                <a:gd name="connsiteY3" fmla="*/ 286619 h 286619"/>
                <a:gd name="connsiteX4" fmla="*/ 0 w 1920694"/>
                <a:gd name="connsiteY4" fmla="*/ 286619 h 286619"/>
                <a:gd name="connsiteX5" fmla="*/ 262393 w 1920694"/>
                <a:gd name="connsiteY5" fmla="*/ 206219 h 286619"/>
                <a:gd name="connsiteX6" fmla="*/ 359266 w 1920694"/>
                <a:gd name="connsiteY6" fmla="*/ 0 h 286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20694" h="286619">
                  <a:moveTo>
                    <a:pt x="359266" y="0"/>
                  </a:moveTo>
                  <a:lnTo>
                    <a:pt x="1561428" y="0"/>
                  </a:lnTo>
                  <a:lnTo>
                    <a:pt x="1658301" y="206219"/>
                  </a:lnTo>
                  <a:lnTo>
                    <a:pt x="1920694" y="286619"/>
                  </a:lnTo>
                  <a:lnTo>
                    <a:pt x="0" y="286619"/>
                  </a:lnTo>
                  <a:lnTo>
                    <a:pt x="262393" y="206219"/>
                  </a:lnTo>
                  <a:lnTo>
                    <a:pt x="359266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70F494D7-B48E-4A7F-B9EC-0BB43FDF36B4}"/>
                </a:ext>
              </a:extLst>
            </p:cNvPr>
            <p:cNvSpPr/>
            <p:nvPr/>
          </p:nvSpPr>
          <p:spPr>
            <a:xfrm>
              <a:off x="1315869" y="1701220"/>
              <a:ext cx="873460" cy="249677"/>
            </a:xfrm>
            <a:prstGeom prst="rect">
              <a:avLst/>
            </a:prstGeom>
            <a:pattFill prst="smGrid">
              <a:fgClr>
                <a:sysClr val="windowText" lastClr="000000">
                  <a:lumMod val="85000"/>
                  <a:lumOff val="15000"/>
                </a:sys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48135A59-14D7-45DB-87B0-3D6951CFBCBF}"/>
                </a:ext>
              </a:extLst>
            </p:cNvPr>
            <p:cNvGrpSpPr/>
            <p:nvPr/>
          </p:nvGrpSpPr>
          <p:grpSpPr>
            <a:xfrm>
              <a:off x="1269831" y="1609721"/>
              <a:ext cx="965536" cy="95255"/>
              <a:chOff x="1304862" y="3398212"/>
              <a:chExt cx="1852676" cy="95255"/>
            </a:xfrm>
          </p:grpSpPr>
          <p:sp>
            <p:nvSpPr>
              <p:cNvPr id="219" name="正方形/長方形 218">
                <a:extLst>
                  <a:ext uri="{FF2B5EF4-FFF2-40B4-BE49-F238E27FC236}">
                    <a16:creationId xmlns:a16="http://schemas.microsoft.com/office/drawing/2014/main" id="{69D3F4F2-9A6D-4875-9D92-8E71AA729C64}"/>
                  </a:ext>
                </a:extLst>
              </p:cNvPr>
              <p:cNvSpPr/>
              <p:nvPr/>
            </p:nvSpPr>
            <p:spPr>
              <a:xfrm>
                <a:off x="1358347" y="3438543"/>
                <a:ext cx="1739793" cy="54924"/>
              </a:xfrm>
              <a:prstGeom prst="rect">
                <a:avLst/>
              </a:prstGeom>
              <a:pattFill prst="dkVert">
                <a:fgClr>
                  <a:sysClr val="window" lastClr="FFFFFF">
                    <a:lumMod val="7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0" name="台形 219">
                <a:extLst>
                  <a:ext uri="{FF2B5EF4-FFF2-40B4-BE49-F238E27FC236}">
                    <a16:creationId xmlns:a16="http://schemas.microsoft.com/office/drawing/2014/main" id="{58F68FF0-204B-4B4E-86BC-465F150FDFAB}"/>
                  </a:ext>
                </a:extLst>
              </p:cNvPr>
              <p:cNvSpPr/>
              <p:nvPr/>
            </p:nvSpPr>
            <p:spPr>
              <a:xfrm>
                <a:off x="1304862" y="3398212"/>
                <a:ext cx="1852676" cy="66847"/>
              </a:xfrm>
              <a:prstGeom prst="trapezoid">
                <a:avLst>
                  <a:gd name="adj" fmla="val 81996"/>
                </a:avLst>
              </a:pr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7FFEA48E-1A11-4CBD-B9AB-A6321FE59E56}"/>
                </a:ext>
              </a:extLst>
            </p:cNvPr>
            <p:cNvSpPr/>
            <p:nvPr/>
          </p:nvSpPr>
          <p:spPr>
            <a:xfrm>
              <a:off x="1315869" y="1384732"/>
              <a:ext cx="873460" cy="232790"/>
            </a:xfrm>
            <a:prstGeom prst="rect">
              <a:avLst/>
            </a:prstGeom>
            <a:pattFill prst="smGrid">
              <a:fgClr>
                <a:sysClr val="windowText" lastClr="000000">
                  <a:lumMod val="85000"/>
                  <a:lumOff val="15000"/>
                </a:sys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628A1945-600B-43A3-8BA8-6A9BDDADF84E}"/>
                </a:ext>
              </a:extLst>
            </p:cNvPr>
            <p:cNvGrpSpPr/>
            <p:nvPr/>
          </p:nvGrpSpPr>
          <p:grpSpPr>
            <a:xfrm>
              <a:off x="1185860" y="1328751"/>
              <a:ext cx="1133478" cy="103669"/>
              <a:chOff x="1304862" y="3398212"/>
              <a:chExt cx="1852676" cy="86392"/>
            </a:xfrm>
          </p:grpSpPr>
          <p:sp>
            <p:nvSpPr>
              <p:cNvPr id="217" name="正方形/長方形 216">
                <a:extLst>
                  <a:ext uri="{FF2B5EF4-FFF2-40B4-BE49-F238E27FC236}">
                    <a16:creationId xmlns:a16="http://schemas.microsoft.com/office/drawing/2014/main" id="{40E039D4-068C-4640-ABC2-21F335B58EA4}"/>
                  </a:ext>
                </a:extLst>
              </p:cNvPr>
              <p:cNvSpPr/>
              <p:nvPr/>
            </p:nvSpPr>
            <p:spPr>
              <a:xfrm>
                <a:off x="1435175" y="3446504"/>
                <a:ext cx="1586137" cy="38100"/>
              </a:xfrm>
              <a:prstGeom prst="rect">
                <a:avLst/>
              </a:prstGeom>
              <a:pattFill prst="dkVert">
                <a:fgClr>
                  <a:sysClr val="window" lastClr="FFFFFF">
                    <a:lumMod val="7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8" name="台形 217">
                <a:extLst>
                  <a:ext uri="{FF2B5EF4-FFF2-40B4-BE49-F238E27FC236}">
                    <a16:creationId xmlns:a16="http://schemas.microsoft.com/office/drawing/2014/main" id="{E4655659-6A98-4B7D-8352-ED165FCEADD6}"/>
                  </a:ext>
                </a:extLst>
              </p:cNvPr>
              <p:cNvSpPr/>
              <p:nvPr/>
            </p:nvSpPr>
            <p:spPr>
              <a:xfrm>
                <a:off x="1304862" y="3398212"/>
                <a:ext cx="1852676" cy="66847"/>
              </a:xfrm>
              <a:prstGeom prst="trapezoid">
                <a:avLst>
                  <a:gd name="adj" fmla="val 162148"/>
                </a:avLst>
              </a:pr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26C300DF-143C-41D5-A604-8A218FF9D00D}"/>
                </a:ext>
              </a:extLst>
            </p:cNvPr>
            <p:cNvGrpSpPr/>
            <p:nvPr/>
          </p:nvGrpSpPr>
          <p:grpSpPr>
            <a:xfrm>
              <a:off x="1388267" y="1044716"/>
              <a:ext cx="728664" cy="322030"/>
              <a:chOff x="784717" y="4480007"/>
              <a:chExt cx="1877306" cy="755586"/>
            </a:xfrm>
          </p:grpSpPr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11CD99EC-BB43-4118-A025-D71AF591FFB1}"/>
                  </a:ext>
                </a:extLst>
              </p:cNvPr>
              <p:cNvSpPr/>
              <p:nvPr/>
            </p:nvSpPr>
            <p:spPr>
              <a:xfrm>
                <a:off x="1658561" y="4480007"/>
                <a:ext cx="117789" cy="159775"/>
              </a:xfrm>
              <a:custGeom>
                <a:avLst/>
                <a:gdLst>
                  <a:gd name="connsiteX0" fmla="*/ 64879 w 129758"/>
                  <a:gd name="connsiteY0" fmla="*/ 0 h 110643"/>
                  <a:gd name="connsiteX1" fmla="*/ 85498 w 129758"/>
                  <a:gd name="connsiteY1" fmla="*/ 12019 h 110643"/>
                  <a:gd name="connsiteX2" fmla="*/ 92501 w 129758"/>
                  <a:gd name="connsiteY2" fmla="*/ 35812 h 110643"/>
                  <a:gd name="connsiteX3" fmla="*/ 110756 w 129758"/>
                  <a:gd name="connsiteY3" fmla="*/ 40594 h 110643"/>
                  <a:gd name="connsiteX4" fmla="*/ 129758 w 129758"/>
                  <a:gd name="connsiteY4" fmla="*/ 69609 h 110643"/>
                  <a:gd name="connsiteX5" fmla="*/ 64879 w 129758"/>
                  <a:gd name="connsiteY5" fmla="*/ 110643 h 110643"/>
                  <a:gd name="connsiteX6" fmla="*/ 0 w 129758"/>
                  <a:gd name="connsiteY6" fmla="*/ 69609 h 110643"/>
                  <a:gd name="connsiteX7" fmla="*/ 19002 w 129758"/>
                  <a:gd name="connsiteY7" fmla="*/ 40594 h 110643"/>
                  <a:gd name="connsiteX8" fmla="*/ 37257 w 129758"/>
                  <a:gd name="connsiteY8" fmla="*/ 35812 h 110643"/>
                  <a:gd name="connsiteX9" fmla="*/ 44261 w 129758"/>
                  <a:gd name="connsiteY9" fmla="*/ 12019 h 110643"/>
                  <a:gd name="connsiteX10" fmla="*/ 64879 w 129758"/>
                  <a:gd name="connsiteY10" fmla="*/ 0 h 110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758" h="110643">
                    <a:moveTo>
                      <a:pt x="64879" y="0"/>
                    </a:moveTo>
                    <a:cubicBezTo>
                      <a:pt x="72931" y="0"/>
                      <a:pt x="80221" y="4593"/>
                      <a:pt x="85498" y="12019"/>
                    </a:cubicBezTo>
                    <a:lnTo>
                      <a:pt x="92501" y="35812"/>
                    </a:lnTo>
                    <a:lnTo>
                      <a:pt x="110756" y="40594"/>
                    </a:lnTo>
                    <a:cubicBezTo>
                      <a:pt x="122496" y="48020"/>
                      <a:pt x="129758" y="58278"/>
                      <a:pt x="129758" y="69609"/>
                    </a:cubicBezTo>
                    <a:cubicBezTo>
                      <a:pt x="129758" y="92271"/>
                      <a:pt x="100711" y="110643"/>
                      <a:pt x="64879" y="110643"/>
                    </a:cubicBezTo>
                    <a:cubicBezTo>
                      <a:pt x="29047" y="110643"/>
                      <a:pt x="0" y="92271"/>
                      <a:pt x="0" y="69609"/>
                    </a:cubicBezTo>
                    <a:cubicBezTo>
                      <a:pt x="0" y="58278"/>
                      <a:pt x="7262" y="48020"/>
                      <a:pt x="19002" y="40594"/>
                    </a:cubicBezTo>
                    <a:lnTo>
                      <a:pt x="37257" y="35812"/>
                    </a:lnTo>
                    <a:lnTo>
                      <a:pt x="44261" y="12019"/>
                    </a:lnTo>
                    <a:cubicBezTo>
                      <a:pt x="49537" y="4593"/>
                      <a:pt x="56827" y="0"/>
                      <a:pt x="64879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09" name="グループ化 208">
                <a:extLst>
                  <a:ext uri="{FF2B5EF4-FFF2-40B4-BE49-F238E27FC236}">
                    <a16:creationId xmlns:a16="http://schemas.microsoft.com/office/drawing/2014/main" id="{3F460757-FA1D-4658-A0DB-CC1E4CD2D26C}"/>
                  </a:ext>
                </a:extLst>
              </p:cNvPr>
              <p:cNvGrpSpPr/>
              <p:nvPr/>
            </p:nvGrpSpPr>
            <p:grpSpPr>
              <a:xfrm>
                <a:off x="784717" y="4592656"/>
                <a:ext cx="1877306" cy="642937"/>
                <a:chOff x="784717" y="4370539"/>
                <a:chExt cx="1877306" cy="642937"/>
              </a:xfrm>
            </p:grpSpPr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9DEFE0EA-61A2-42E2-8DFB-E34C3FAD0DBF}"/>
                    </a:ext>
                  </a:extLst>
                </p:cNvPr>
                <p:cNvSpPr/>
                <p:nvPr/>
              </p:nvSpPr>
              <p:spPr>
                <a:xfrm>
                  <a:off x="1460777" y="4610844"/>
                  <a:ext cx="525186" cy="119789"/>
                </a:xfrm>
                <a:custGeom>
                  <a:avLst/>
                  <a:gdLst>
                    <a:gd name="connsiteX0" fmla="*/ 258639 w 517278"/>
                    <a:gd name="connsiteY0" fmla="*/ 0 h 119789"/>
                    <a:gd name="connsiteX1" fmla="*/ 499993 w 517278"/>
                    <a:gd name="connsiteY1" fmla="*/ 78030 h 119789"/>
                    <a:gd name="connsiteX2" fmla="*/ 517278 w 517278"/>
                    <a:gd name="connsiteY2" fmla="*/ 119789 h 119789"/>
                    <a:gd name="connsiteX3" fmla="*/ 0 w 517278"/>
                    <a:gd name="connsiteY3" fmla="*/ 119789 h 119789"/>
                    <a:gd name="connsiteX4" fmla="*/ 17286 w 517278"/>
                    <a:gd name="connsiteY4" fmla="*/ 78030 h 119789"/>
                    <a:gd name="connsiteX5" fmla="*/ 258639 w 517278"/>
                    <a:gd name="connsiteY5" fmla="*/ 0 h 119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17278" h="119789">
                      <a:moveTo>
                        <a:pt x="258639" y="0"/>
                      </a:moveTo>
                      <a:cubicBezTo>
                        <a:pt x="367137" y="0"/>
                        <a:pt x="460228" y="32175"/>
                        <a:pt x="499993" y="78030"/>
                      </a:cubicBezTo>
                      <a:lnTo>
                        <a:pt x="517278" y="119789"/>
                      </a:lnTo>
                      <a:lnTo>
                        <a:pt x="0" y="119789"/>
                      </a:lnTo>
                      <a:lnTo>
                        <a:pt x="17286" y="78030"/>
                      </a:lnTo>
                      <a:cubicBezTo>
                        <a:pt x="57050" y="32175"/>
                        <a:pt x="150141" y="0"/>
                        <a:pt x="258639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2" name="台形 211">
                  <a:extLst>
                    <a:ext uri="{FF2B5EF4-FFF2-40B4-BE49-F238E27FC236}">
                      <a16:creationId xmlns:a16="http://schemas.microsoft.com/office/drawing/2014/main" id="{241840DD-3023-47D8-A6C3-28A62DD51B4B}"/>
                    </a:ext>
                  </a:extLst>
                </p:cNvPr>
                <p:cNvSpPr/>
                <p:nvPr/>
              </p:nvSpPr>
              <p:spPr>
                <a:xfrm>
                  <a:off x="1054894" y="4733925"/>
                  <a:ext cx="1345406" cy="257395"/>
                </a:xfrm>
                <a:prstGeom prst="trapezoid">
                  <a:avLst>
                    <a:gd name="adj" fmla="val 153674"/>
                  </a:avLst>
                </a:prstGeom>
                <a:pattFill prst="smGrid">
                  <a:fgClr>
                    <a:sysClr val="windowText" lastClr="000000">
                      <a:lumMod val="85000"/>
                      <a:lumOff val="15000"/>
                    </a:sysClr>
                  </a:fgClr>
                  <a:bgClr>
                    <a:sysClr val="windowText" lastClr="00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6C55758A-6B8D-434E-849A-F48BE920D41A}"/>
                    </a:ext>
                  </a:extLst>
                </p:cNvPr>
                <p:cNvSpPr/>
                <p:nvPr/>
              </p:nvSpPr>
              <p:spPr>
                <a:xfrm>
                  <a:off x="884828" y="4395079"/>
                  <a:ext cx="1677084" cy="618397"/>
                </a:xfrm>
                <a:custGeom>
                  <a:avLst/>
                  <a:gdLst>
                    <a:gd name="connsiteX0" fmla="*/ 836817 w 1677084"/>
                    <a:gd name="connsiteY0" fmla="*/ 0 h 626471"/>
                    <a:gd name="connsiteX1" fmla="*/ 863159 w 1677084"/>
                    <a:gd name="connsiteY1" fmla="*/ 18575 h 626471"/>
                    <a:gd name="connsiteX2" fmla="*/ 910748 w 1677084"/>
                    <a:gd name="connsiteY2" fmla="*/ 67989 h 626471"/>
                    <a:gd name="connsiteX3" fmla="*/ 1442179 w 1677084"/>
                    <a:gd name="connsiteY3" fmla="*/ 481403 h 626471"/>
                    <a:gd name="connsiteX4" fmla="*/ 1602914 w 1677084"/>
                    <a:gd name="connsiteY4" fmla="*/ 583394 h 626471"/>
                    <a:gd name="connsiteX5" fmla="*/ 1677084 w 1677084"/>
                    <a:gd name="connsiteY5" fmla="*/ 626471 h 626471"/>
                    <a:gd name="connsiteX6" fmla="*/ 1530692 w 1677084"/>
                    <a:gd name="connsiteY6" fmla="*/ 626471 h 626471"/>
                    <a:gd name="connsiteX7" fmla="*/ 1442179 w 1677084"/>
                    <a:gd name="connsiteY7" fmla="*/ 575200 h 626471"/>
                    <a:gd name="connsiteX8" fmla="*/ 1016546 w 1677084"/>
                    <a:gd name="connsiteY8" fmla="*/ 285259 h 626471"/>
                    <a:gd name="connsiteX9" fmla="*/ 1008449 w 1677084"/>
                    <a:gd name="connsiteY9" fmla="*/ 278565 h 626471"/>
                    <a:gd name="connsiteX10" fmla="*/ 932752 w 1677084"/>
                    <a:gd name="connsiteY10" fmla="*/ 252893 h 626471"/>
                    <a:gd name="connsiteX11" fmla="*/ 911470 w 1677084"/>
                    <a:gd name="connsiteY11" fmla="*/ 249989 h 626471"/>
                    <a:gd name="connsiteX12" fmla="*/ 915398 w 1677084"/>
                    <a:gd name="connsiteY12" fmla="*/ 255257 h 626471"/>
                    <a:gd name="connsiteX13" fmla="*/ 893428 w 1677084"/>
                    <a:gd name="connsiteY13" fmla="*/ 284724 h 626471"/>
                    <a:gd name="connsiteX14" fmla="*/ 869540 w 1677084"/>
                    <a:gd name="connsiteY14" fmla="*/ 290221 h 626471"/>
                    <a:gd name="connsiteX15" fmla="*/ 870154 w 1677084"/>
                    <a:gd name="connsiteY15" fmla="*/ 291704 h 626471"/>
                    <a:gd name="connsiteX16" fmla="*/ 840388 w 1677084"/>
                    <a:gd name="connsiteY16" fmla="*/ 321469 h 626471"/>
                    <a:gd name="connsiteX17" fmla="*/ 810622 w 1677084"/>
                    <a:gd name="connsiteY17" fmla="*/ 291704 h 626471"/>
                    <a:gd name="connsiteX18" fmla="*/ 811236 w 1677084"/>
                    <a:gd name="connsiteY18" fmla="*/ 290221 h 626471"/>
                    <a:gd name="connsiteX19" fmla="*/ 787348 w 1677084"/>
                    <a:gd name="connsiteY19" fmla="*/ 284724 h 626471"/>
                    <a:gd name="connsiteX20" fmla="*/ 765378 w 1677084"/>
                    <a:gd name="connsiteY20" fmla="*/ 255257 h 626471"/>
                    <a:gd name="connsiteX21" fmla="*/ 768676 w 1677084"/>
                    <a:gd name="connsiteY21" fmla="*/ 250834 h 626471"/>
                    <a:gd name="connsiteX22" fmla="*/ 729070 w 1677084"/>
                    <a:gd name="connsiteY22" fmla="*/ 258452 h 626471"/>
                    <a:gd name="connsiteX23" fmla="*/ 663940 w 1677084"/>
                    <a:gd name="connsiteY23" fmla="*/ 282541 h 626471"/>
                    <a:gd name="connsiteX24" fmla="*/ 663963 w 1677084"/>
                    <a:gd name="connsiteY24" fmla="*/ 282427 h 626471"/>
                    <a:gd name="connsiteX25" fmla="*/ 660537 w 1677084"/>
                    <a:gd name="connsiteY25" fmla="*/ 285259 h 626471"/>
                    <a:gd name="connsiteX26" fmla="*/ 234904 w 1677084"/>
                    <a:gd name="connsiteY26" fmla="*/ 575200 h 626471"/>
                    <a:gd name="connsiteX27" fmla="*/ 146392 w 1677084"/>
                    <a:gd name="connsiteY27" fmla="*/ 626471 h 626471"/>
                    <a:gd name="connsiteX28" fmla="*/ 0 w 1677084"/>
                    <a:gd name="connsiteY28" fmla="*/ 626471 h 626471"/>
                    <a:gd name="connsiteX29" fmla="*/ 74170 w 1677084"/>
                    <a:gd name="connsiteY29" fmla="*/ 583394 h 626471"/>
                    <a:gd name="connsiteX30" fmla="*/ 234904 w 1677084"/>
                    <a:gd name="connsiteY30" fmla="*/ 481403 h 626471"/>
                    <a:gd name="connsiteX31" fmla="*/ 766335 w 1677084"/>
                    <a:gd name="connsiteY31" fmla="*/ 67989 h 626471"/>
                    <a:gd name="connsiteX32" fmla="*/ 821224 w 1677084"/>
                    <a:gd name="connsiteY32" fmla="*/ 10996 h 626471"/>
                    <a:gd name="connsiteX0" fmla="*/ 836817 w 1677084"/>
                    <a:gd name="connsiteY0" fmla="*/ 0 h 626471"/>
                    <a:gd name="connsiteX1" fmla="*/ 863159 w 1677084"/>
                    <a:gd name="connsiteY1" fmla="*/ 18575 h 626471"/>
                    <a:gd name="connsiteX2" fmla="*/ 910748 w 1677084"/>
                    <a:gd name="connsiteY2" fmla="*/ 67989 h 626471"/>
                    <a:gd name="connsiteX3" fmla="*/ 1442179 w 1677084"/>
                    <a:gd name="connsiteY3" fmla="*/ 481403 h 626471"/>
                    <a:gd name="connsiteX4" fmla="*/ 1602914 w 1677084"/>
                    <a:gd name="connsiteY4" fmla="*/ 583394 h 626471"/>
                    <a:gd name="connsiteX5" fmla="*/ 1677084 w 1677084"/>
                    <a:gd name="connsiteY5" fmla="*/ 626471 h 626471"/>
                    <a:gd name="connsiteX6" fmla="*/ 1530692 w 1677084"/>
                    <a:gd name="connsiteY6" fmla="*/ 626471 h 626471"/>
                    <a:gd name="connsiteX7" fmla="*/ 1442179 w 1677084"/>
                    <a:gd name="connsiteY7" fmla="*/ 575200 h 626471"/>
                    <a:gd name="connsiteX8" fmla="*/ 1016546 w 1677084"/>
                    <a:gd name="connsiteY8" fmla="*/ 285259 h 626471"/>
                    <a:gd name="connsiteX9" fmla="*/ 1008449 w 1677084"/>
                    <a:gd name="connsiteY9" fmla="*/ 278565 h 626471"/>
                    <a:gd name="connsiteX10" fmla="*/ 932752 w 1677084"/>
                    <a:gd name="connsiteY10" fmla="*/ 252893 h 626471"/>
                    <a:gd name="connsiteX11" fmla="*/ 911470 w 1677084"/>
                    <a:gd name="connsiteY11" fmla="*/ 249989 h 626471"/>
                    <a:gd name="connsiteX12" fmla="*/ 915398 w 1677084"/>
                    <a:gd name="connsiteY12" fmla="*/ 255257 h 626471"/>
                    <a:gd name="connsiteX13" fmla="*/ 893428 w 1677084"/>
                    <a:gd name="connsiteY13" fmla="*/ 284724 h 626471"/>
                    <a:gd name="connsiteX14" fmla="*/ 869540 w 1677084"/>
                    <a:gd name="connsiteY14" fmla="*/ 290221 h 626471"/>
                    <a:gd name="connsiteX15" fmla="*/ 870154 w 1677084"/>
                    <a:gd name="connsiteY15" fmla="*/ 291704 h 626471"/>
                    <a:gd name="connsiteX16" fmla="*/ 840388 w 1677084"/>
                    <a:gd name="connsiteY16" fmla="*/ 321469 h 626471"/>
                    <a:gd name="connsiteX17" fmla="*/ 810622 w 1677084"/>
                    <a:gd name="connsiteY17" fmla="*/ 291704 h 626471"/>
                    <a:gd name="connsiteX18" fmla="*/ 811236 w 1677084"/>
                    <a:gd name="connsiteY18" fmla="*/ 290221 h 626471"/>
                    <a:gd name="connsiteX19" fmla="*/ 787348 w 1677084"/>
                    <a:gd name="connsiteY19" fmla="*/ 284724 h 626471"/>
                    <a:gd name="connsiteX20" fmla="*/ 765378 w 1677084"/>
                    <a:gd name="connsiteY20" fmla="*/ 255257 h 626471"/>
                    <a:gd name="connsiteX21" fmla="*/ 768676 w 1677084"/>
                    <a:gd name="connsiteY21" fmla="*/ 250834 h 626471"/>
                    <a:gd name="connsiteX22" fmla="*/ 729070 w 1677084"/>
                    <a:gd name="connsiteY22" fmla="*/ 258452 h 626471"/>
                    <a:gd name="connsiteX23" fmla="*/ 663940 w 1677084"/>
                    <a:gd name="connsiteY23" fmla="*/ 282541 h 626471"/>
                    <a:gd name="connsiteX24" fmla="*/ 663963 w 1677084"/>
                    <a:gd name="connsiteY24" fmla="*/ 282427 h 626471"/>
                    <a:gd name="connsiteX25" fmla="*/ 648631 w 1677084"/>
                    <a:gd name="connsiteY25" fmla="*/ 297165 h 626471"/>
                    <a:gd name="connsiteX26" fmla="*/ 234904 w 1677084"/>
                    <a:gd name="connsiteY26" fmla="*/ 575200 h 626471"/>
                    <a:gd name="connsiteX27" fmla="*/ 146392 w 1677084"/>
                    <a:gd name="connsiteY27" fmla="*/ 626471 h 626471"/>
                    <a:gd name="connsiteX28" fmla="*/ 0 w 1677084"/>
                    <a:gd name="connsiteY28" fmla="*/ 626471 h 626471"/>
                    <a:gd name="connsiteX29" fmla="*/ 74170 w 1677084"/>
                    <a:gd name="connsiteY29" fmla="*/ 583394 h 626471"/>
                    <a:gd name="connsiteX30" fmla="*/ 234904 w 1677084"/>
                    <a:gd name="connsiteY30" fmla="*/ 481403 h 626471"/>
                    <a:gd name="connsiteX31" fmla="*/ 766335 w 1677084"/>
                    <a:gd name="connsiteY31" fmla="*/ 67989 h 626471"/>
                    <a:gd name="connsiteX32" fmla="*/ 821224 w 1677084"/>
                    <a:gd name="connsiteY32" fmla="*/ 10996 h 626471"/>
                    <a:gd name="connsiteX33" fmla="*/ 836817 w 1677084"/>
                    <a:gd name="connsiteY33" fmla="*/ 0 h 626471"/>
                    <a:gd name="connsiteX0" fmla="*/ 836817 w 1677084"/>
                    <a:gd name="connsiteY0" fmla="*/ 0 h 626471"/>
                    <a:gd name="connsiteX1" fmla="*/ 863159 w 1677084"/>
                    <a:gd name="connsiteY1" fmla="*/ 18575 h 626471"/>
                    <a:gd name="connsiteX2" fmla="*/ 910748 w 1677084"/>
                    <a:gd name="connsiteY2" fmla="*/ 67989 h 626471"/>
                    <a:gd name="connsiteX3" fmla="*/ 1442179 w 1677084"/>
                    <a:gd name="connsiteY3" fmla="*/ 481403 h 626471"/>
                    <a:gd name="connsiteX4" fmla="*/ 1602914 w 1677084"/>
                    <a:gd name="connsiteY4" fmla="*/ 583394 h 626471"/>
                    <a:gd name="connsiteX5" fmla="*/ 1677084 w 1677084"/>
                    <a:gd name="connsiteY5" fmla="*/ 626471 h 626471"/>
                    <a:gd name="connsiteX6" fmla="*/ 1530692 w 1677084"/>
                    <a:gd name="connsiteY6" fmla="*/ 626471 h 626471"/>
                    <a:gd name="connsiteX7" fmla="*/ 1442179 w 1677084"/>
                    <a:gd name="connsiteY7" fmla="*/ 575200 h 626471"/>
                    <a:gd name="connsiteX8" fmla="*/ 1016546 w 1677084"/>
                    <a:gd name="connsiteY8" fmla="*/ 285259 h 626471"/>
                    <a:gd name="connsiteX9" fmla="*/ 1008449 w 1677084"/>
                    <a:gd name="connsiteY9" fmla="*/ 278565 h 626471"/>
                    <a:gd name="connsiteX10" fmla="*/ 932752 w 1677084"/>
                    <a:gd name="connsiteY10" fmla="*/ 252893 h 626471"/>
                    <a:gd name="connsiteX11" fmla="*/ 911470 w 1677084"/>
                    <a:gd name="connsiteY11" fmla="*/ 249989 h 626471"/>
                    <a:gd name="connsiteX12" fmla="*/ 915398 w 1677084"/>
                    <a:gd name="connsiteY12" fmla="*/ 255257 h 626471"/>
                    <a:gd name="connsiteX13" fmla="*/ 893428 w 1677084"/>
                    <a:gd name="connsiteY13" fmla="*/ 284724 h 626471"/>
                    <a:gd name="connsiteX14" fmla="*/ 869540 w 1677084"/>
                    <a:gd name="connsiteY14" fmla="*/ 290221 h 626471"/>
                    <a:gd name="connsiteX15" fmla="*/ 870154 w 1677084"/>
                    <a:gd name="connsiteY15" fmla="*/ 291704 h 626471"/>
                    <a:gd name="connsiteX16" fmla="*/ 840388 w 1677084"/>
                    <a:gd name="connsiteY16" fmla="*/ 321469 h 626471"/>
                    <a:gd name="connsiteX17" fmla="*/ 810622 w 1677084"/>
                    <a:gd name="connsiteY17" fmla="*/ 291704 h 626471"/>
                    <a:gd name="connsiteX18" fmla="*/ 811236 w 1677084"/>
                    <a:gd name="connsiteY18" fmla="*/ 290221 h 626471"/>
                    <a:gd name="connsiteX19" fmla="*/ 787348 w 1677084"/>
                    <a:gd name="connsiteY19" fmla="*/ 284724 h 626471"/>
                    <a:gd name="connsiteX20" fmla="*/ 765378 w 1677084"/>
                    <a:gd name="connsiteY20" fmla="*/ 255257 h 626471"/>
                    <a:gd name="connsiteX21" fmla="*/ 768676 w 1677084"/>
                    <a:gd name="connsiteY21" fmla="*/ 250834 h 626471"/>
                    <a:gd name="connsiteX22" fmla="*/ 729070 w 1677084"/>
                    <a:gd name="connsiteY22" fmla="*/ 258452 h 626471"/>
                    <a:gd name="connsiteX23" fmla="*/ 663940 w 1677084"/>
                    <a:gd name="connsiteY23" fmla="*/ 282541 h 626471"/>
                    <a:gd name="connsiteX24" fmla="*/ 648631 w 1677084"/>
                    <a:gd name="connsiteY24" fmla="*/ 297165 h 626471"/>
                    <a:gd name="connsiteX25" fmla="*/ 234904 w 1677084"/>
                    <a:gd name="connsiteY25" fmla="*/ 575200 h 626471"/>
                    <a:gd name="connsiteX26" fmla="*/ 146392 w 1677084"/>
                    <a:gd name="connsiteY26" fmla="*/ 626471 h 626471"/>
                    <a:gd name="connsiteX27" fmla="*/ 0 w 1677084"/>
                    <a:gd name="connsiteY27" fmla="*/ 626471 h 626471"/>
                    <a:gd name="connsiteX28" fmla="*/ 74170 w 1677084"/>
                    <a:gd name="connsiteY28" fmla="*/ 583394 h 626471"/>
                    <a:gd name="connsiteX29" fmla="*/ 234904 w 1677084"/>
                    <a:gd name="connsiteY29" fmla="*/ 481403 h 626471"/>
                    <a:gd name="connsiteX30" fmla="*/ 766335 w 1677084"/>
                    <a:gd name="connsiteY30" fmla="*/ 67989 h 626471"/>
                    <a:gd name="connsiteX31" fmla="*/ 821224 w 1677084"/>
                    <a:gd name="connsiteY31" fmla="*/ 10996 h 626471"/>
                    <a:gd name="connsiteX32" fmla="*/ 836817 w 1677084"/>
                    <a:gd name="connsiteY32" fmla="*/ 0 h 626471"/>
                    <a:gd name="connsiteX0" fmla="*/ 836817 w 1677084"/>
                    <a:gd name="connsiteY0" fmla="*/ 0 h 626471"/>
                    <a:gd name="connsiteX1" fmla="*/ 863159 w 1677084"/>
                    <a:gd name="connsiteY1" fmla="*/ 18575 h 626471"/>
                    <a:gd name="connsiteX2" fmla="*/ 910748 w 1677084"/>
                    <a:gd name="connsiteY2" fmla="*/ 67989 h 626471"/>
                    <a:gd name="connsiteX3" fmla="*/ 1442179 w 1677084"/>
                    <a:gd name="connsiteY3" fmla="*/ 481403 h 626471"/>
                    <a:gd name="connsiteX4" fmla="*/ 1602914 w 1677084"/>
                    <a:gd name="connsiteY4" fmla="*/ 583394 h 626471"/>
                    <a:gd name="connsiteX5" fmla="*/ 1677084 w 1677084"/>
                    <a:gd name="connsiteY5" fmla="*/ 626471 h 626471"/>
                    <a:gd name="connsiteX6" fmla="*/ 1530692 w 1677084"/>
                    <a:gd name="connsiteY6" fmla="*/ 626471 h 626471"/>
                    <a:gd name="connsiteX7" fmla="*/ 1442179 w 1677084"/>
                    <a:gd name="connsiteY7" fmla="*/ 575200 h 626471"/>
                    <a:gd name="connsiteX8" fmla="*/ 1016546 w 1677084"/>
                    <a:gd name="connsiteY8" fmla="*/ 285259 h 626471"/>
                    <a:gd name="connsiteX9" fmla="*/ 932752 w 1677084"/>
                    <a:gd name="connsiteY9" fmla="*/ 252893 h 626471"/>
                    <a:gd name="connsiteX10" fmla="*/ 911470 w 1677084"/>
                    <a:gd name="connsiteY10" fmla="*/ 249989 h 626471"/>
                    <a:gd name="connsiteX11" fmla="*/ 915398 w 1677084"/>
                    <a:gd name="connsiteY11" fmla="*/ 255257 h 626471"/>
                    <a:gd name="connsiteX12" fmla="*/ 893428 w 1677084"/>
                    <a:gd name="connsiteY12" fmla="*/ 284724 h 626471"/>
                    <a:gd name="connsiteX13" fmla="*/ 869540 w 1677084"/>
                    <a:gd name="connsiteY13" fmla="*/ 290221 h 626471"/>
                    <a:gd name="connsiteX14" fmla="*/ 870154 w 1677084"/>
                    <a:gd name="connsiteY14" fmla="*/ 291704 h 626471"/>
                    <a:gd name="connsiteX15" fmla="*/ 840388 w 1677084"/>
                    <a:gd name="connsiteY15" fmla="*/ 321469 h 626471"/>
                    <a:gd name="connsiteX16" fmla="*/ 810622 w 1677084"/>
                    <a:gd name="connsiteY16" fmla="*/ 291704 h 626471"/>
                    <a:gd name="connsiteX17" fmla="*/ 811236 w 1677084"/>
                    <a:gd name="connsiteY17" fmla="*/ 290221 h 626471"/>
                    <a:gd name="connsiteX18" fmla="*/ 787348 w 1677084"/>
                    <a:gd name="connsiteY18" fmla="*/ 284724 h 626471"/>
                    <a:gd name="connsiteX19" fmla="*/ 765378 w 1677084"/>
                    <a:gd name="connsiteY19" fmla="*/ 255257 h 626471"/>
                    <a:gd name="connsiteX20" fmla="*/ 768676 w 1677084"/>
                    <a:gd name="connsiteY20" fmla="*/ 250834 h 626471"/>
                    <a:gd name="connsiteX21" fmla="*/ 729070 w 1677084"/>
                    <a:gd name="connsiteY21" fmla="*/ 258452 h 626471"/>
                    <a:gd name="connsiteX22" fmla="*/ 663940 w 1677084"/>
                    <a:gd name="connsiteY22" fmla="*/ 282541 h 626471"/>
                    <a:gd name="connsiteX23" fmla="*/ 648631 w 1677084"/>
                    <a:gd name="connsiteY23" fmla="*/ 297165 h 626471"/>
                    <a:gd name="connsiteX24" fmla="*/ 234904 w 1677084"/>
                    <a:gd name="connsiteY24" fmla="*/ 575200 h 626471"/>
                    <a:gd name="connsiteX25" fmla="*/ 146392 w 1677084"/>
                    <a:gd name="connsiteY25" fmla="*/ 626471 h 626471"/>
                    <a:gd name="connsiteX26" fmla="*/ 0 w 1677084"/>
                    <a:gd name="connsiteY26" fmla="*/ 626471 h 626471"/>
                    <a:gd name="connsiteX27" fmla="*/ 74170 w 1677084"/>
                    <a:gd name="connsiteY27" fmla="*/ 583394 h 626471"/>
                    <a:gd name="connsiteX28" fmla="*/ 234904 w 1677084"/>
                    <a:gd name="connsiteY28" fmla="*/ 481403 h 626471"/>
                    <a:gd name="connsiteX29" fmla="*/ 766335 w 1677084"/>
                    <a:gd name="connsiteY29" fmla="*/ 67989 h 626471"/>
                    <a:gd name="connsiteX30" fmla="*/ 821224 w 1677084"/>
                    <a:gd name="connsiteY30" fmla="*/ 10996 h 626471"/>
                    <a:gd name="connsiteX31" fmla="*/ 836817 w 1677084"/>
                    <a:gd name="connsiteY31" fmla="*/ 0 h 626471"/>
                    <a:gd name="connsiteX0" fmla="*/ 836817 w 1677084"/>
                    <a:gd name="connsiteY0" fmla="*/ 0 h 626471"/>
                    <a:gd name="connsiteX1" fmla="*/ 863159 w 1677084"/>
                    <a:gd name="connsiteY1" fmla="*/ 18575 h 626471"/>
                    <a:gd name="connsiteX2" fmla="*/ 910748 w 1677084"/>
                    <a:gd name="connsiteY2" fmla="*/ 67989 h 626471"/>
                    <a:gd name="connsiteX3" fmla="*/ 1442179 w 1677084"/>
                    <a:gd name="connsiteY3" fmla="*/ 481403 h 626471"/>
                    <a:gd name="connsiteX4" fmla="*/ 1602914 w 1677084"/>
                    <a:gd name="connsiteY4" fmla="*/ 583394 h 626471"/>
                    <a:gd name="connsiteX5" fmla="*/ 1677084 w 1677084"/>
                    <a:gd name="connsiteY5" fmla="*/ 626471 h 626471"/>
                    <a:gd name="connsiteX6" fmla="*/ 1530692 w 1677084"/>
                    <a:gd name="connsiteY6" fmla="*/ 626471 h 626471"/>
                    <a:gd name="connsiteX7" fmla="*/ 1442179 w 1677084"/>
                    <a:gd name="connsiteY7" fmla="*/ 575200 h 626471"/>
                    <a:gd name="connsiteX8" fmla="*/ 1016546 w 1677084"/>
                    <a:gd name="connsiteY8" fmla="*/ 285259 h 626471"/>
                    <a:gd name="connsiteX9" fmla="*/ 932752 w 1677084"/>
                    <a:gd name="connsiteY9" fmla="*/ 252893 h 626471"/>
                    <a:gd name="connsiteX10" fmla="*/ 911470 w 1677084"/>
                    <a:gd name="connsiteY10" fmla="*/ 249989 h 626471"/>
                    <a:gd name="connsiteX11" fmla="*/ 915398 w 1677084"/>
                    <a:gd name="connsiteY11" fmla="*/ 255257 h 626471"/>
                    <a:gd name="connsiteX12" fmla="*/ 893428 w 1677084"/>
                    <a:gd name="connsiteY12" fmla="*/ 284724 h 626471"/>
                    <a:gd name="connsiteX13" fmla="*/ 869540 w 1677084"/>
                    <a:gd name="connsiteY13" fmla="*/ 290221 h 626471"/>
                    <a:gd name="connsiteX14" fmla="*/ 870154 w 1677084"/>
                    <a:gd name="connsiteY14" fmla="*/ 291704 h 626471"/>
                    <a:gd name="connsiteX15" fmla="*/ 840388 w 1677084"/>
                    <a:gd name="connsiteY15" fmla="*/ 321469 h 626471"/>
                    <a:gd name="connsiteX16" fmla="*/ 810622 w 1677084"/>
                    <a:gd name="connsiteY16" fmla="*/ 291704 h 626471"/>
                    <a:gd name="connsiteX17" fmla="*/ 811236 w 1677084"/>
                    <a:gd name="connsiteY17" fmla="*/ 290221 h 626471"/>
                    <a:gd name="connsiteX18" fmla="*/ 787348 w 1677084"/>
                    <a:gd name="connsiteY18" fmla="*/ 284724 h 626471"/>
                    <a:gd name="connsiteX19" fmla="*/ 765378 w 1677084"/>
                    <a:gd name="connsiteY19" fmla="*/ 255257 h 626471"/>
                    <a:gd name="connsiteX20" fmla="*/ 768676 w 1677084"/>
                    <a:gd name="connsiteY20" fmla="*/ 250834 h 626471"/>
                    <a:gd name="connsiteX21" fmla="*/ 729070 w 1677084"/>
                    <a:gd name="connsiteY21" fmla="*/ 258452 h 626471"/>
                    <a:gd name="connsiteX22" fmla="*/ 648631 w 1677084"/>
                    <a:gd name="connsiteY22" fmla="*/ 297165 h 626471"/>
                    <a:gd name="connsiteX23" fmla="*/ 234904 w 1677084"/>
                    <a:gd name="connsiteY23" fmla="*/ 575200 h 626471"/>
                    <a:gd name="connsiteX24" fmla="*/ 146392 w 1677084"/>
                    <a:gd name="connsiteY24" fmla="*/ 626471 h 626471"/>
                    <a:gd name="connsiteX25" fmla="*/ 0 w 1677084"/>
                    <a:gd name="connsiteY25" fmla="*/ 626471 h 626471"/>
                    <a:gd name="connsiteX26" fmla="*/ 74170 w 1677084"/>
                    <a:gd name="connsiteY26" fmla="*/ 583394 h 626471"/>
                    <a:gd name="connsiteX27" fmla="*/ 234904 w 1677084"/>
                    <a:gd name="connsiteY27" fmla="*/ 481403 h 626471"/>
                    <a:gd name="connsiteX28" fmla="*/ 766335 w 1677084"/>
                    <a:gd name="connsiteY28" fmla="*/ 67989 h 626471"/>
                    <a:gd name="connsiteX29" fmla="*/ 821224 w 1677084"/>
                    <a:gd name="connsiteY29" fmla="*/ 10996 h 626471"/>
                    <a:gd name="connsiteX30" fmla="*/ 836817 w 1677084"/>
                    <a:gd name="connsiteY30" fmla="*/ 0 h 626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677084" h="626471">
                      <a:moveTo>
                        <a:pt x="836817" y="0"/>
                      </a:moveTo>
                      <a:lnTo>
                        <a:pt x="863159" y="18575"/>
                      </a:lnTo>
                      <a:lnTo>
                        <a:pt x="910748" y="67989"/>
                      </a:lnTo>
                      <a:cubicBezTo>
                        <a:pt x="1037286" y="189967"/>
                        <a:pt x="1224427" y="337410"/>
                        <a:pt x="1442179" y="481403"/>
                      </a:cubicBezTo>
                      <a:cubicBezTo>
                        <a:pt x="1496617" y="517402"/>
                        <a:pt x="1550391" y="551481"/>
                        <a:pt x="1602914" y="583394"/>
                      </a:cubicBezTo>
                      <a:lnTo>
                        <a:pt x="1677084" y="626471"/>
                      </a:lnTo>
                      <a:lnTo>
                        <a:pt x="1530692" y="626471"/>
                      </a:lnTo>
                      <a:lnTo>
                        <a:pt x="1442179" y="575200"/>
                      </a:lnTo>
                      <a:cubicBezTo>
                        <a:pt x="1278865" y="476613"/>
                        <a:pt x="1132770" y="376254"/>
                        <a:pt x="1016546" y="285259"/>
                      </a:cubicBezTo>
                      <a:lnTo>
                        <a:pt x="932752" y="252893"/>
                      </a:lnTo>
                      <a:lnTo>
                        <a:pt x="911470" y="249989"/>
                      </a:lnTo>
                      <a:lnTo>
                        <a:pt x="915398" y="255257"/>
                      </a:lnTo>
                      <a:cubicBezTo>
                        <a:pt x="915398" y="266765"/>
                        <a:pt x="907002" y="277183"/>
                        <a:pt x="893428" y="284724"/>
                      </a:cubicBezTo>
                      <a:lnTo>
                        <a:pt x="869540" y="290221"/>
                      </a:lnTo>
                      <a:lnTo>
                        <a:pt x="870154" y="291704"/>
                      </a:lnTo>
                      <a:cubicBezTo>
                        <a:pt x="870154" y="308143"/>
                        <a:pt x="856827" y="321469"/>
                        <a:pt x="840388" y="321469"/>
                      </a:cubicBezTo>
                      <a:cubicBezTo>
                        <a:pt x="823949" y="321469"/>
                        <a:pt x="810622" y="308143"/>
                        <a:pt x="810622" y="291704"/>
                      </a:cubicBezTo>
                      <a:lnTo>
                        <a:pt x="811236" y="290221"/>
                      </a:lnTo>
                      <a:lnTo>
                        <a:pt x="787348" y="284724"/>
                      </a:lnTo>
                      <a:cubicBezTo>
                        <a:pt x="773774" y="277183"/>
                        <a:pt x="765378" y="266765"/>
                        <a:pt x="765378" y="255257"/>
                      </a:cubicBezTo>
                      <a:lnTo>
                        <a:pt x="768676" y="250834"/>
                      </a:lnTo>
                      <a:lnTo>
                        <a:pt x="729070" y="258452"/>
                      </a:lnTo>
                      <a:cubicBezTo>
                        <a:pt x="709062" y="266174"/>
                        <a:pt x="730992" y="244374"/>
                        <a:pt x="648631" y="297165"/>
                      </a:cubicBezTo>
                      <a:cubicBezTo>
                        <a:pt x="532407" y="388160"/>
                        <a:pt x="398218" y="476613"/>
                        <a:pt x="234904" y="575200"/>
                      </a:cubicBezTo>
                      <a:lnTo>
                        <a:pt x="146392" y="626471"/>
                      </a:lnTo>
                      <a:lnTo>
                        <a:pt x="0" y="626471"/>
                      </a:lnTo>
                      <a:lnTo>
                        <a:pt x="74170" y="583394"/>
                      </a:lnTo>
                      <a:cubicBezTo>
                        <a:pt x="126692" y="551481"/>
                        <a:pt x="180466" y="517402"/>
                        <a:pt x="234904" y="481403"/>
                      </a:cubicBezTo>
                      <a:cubicBezTo>
                        <a:pt x="452656" y="337410"/>
                        <a:pt x="639797" y="189967"/>
                        <a:pt x="766335" y="67989"/>
                      </a:cubicBezTo>
                      <a:lnTo>
                        <a:pt x="821224" y="10996"/>
                      </a:lnTo>
                      <a:lnTo>
                        <a:pt x="836817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F98E39DC-822E-4053-98F6-E782D2DA4DC9}"/>
                    </a:ext>
                  </a:extLst>
                </p:cNvPr>
                <p:cNvSpPr/>
                <p:nvPr/>
              </p:nvSpPr>
              <p:spPr>
                <a:xfrm>
                  <a:off x="784717" y="4370539"/>
                  <a:ext cx="1877306" cy="642937"/>
                </a:xfrm>
                <a:custGeom>
                  <a:avLst/>
                  <a:gdLst>
                    <a:gd name="connsiteX0" fmla="*/ 936928 w 1877306"/>
                    <a:gd name="connsiteY0" fmla="*/ 0 h 642937"/>
                    <a:gd name="connsiteX1" fmla="*/ 963270 w 1877306"/>
                    <a:gd name="connsiteY1" fmla="*/ 17475 h 642937"/>
                    <a:gd name="connsiteX2" fmla="*/ 1010859 w 1877306"/>
                    <a:gd name="connsiteY2" fmla="*/ 63962 h 642937"/>
                    <a:gd name="connsiteX3" fmla="*/ 1542290 w 1877306"/>
                    <a:gd name="connsiteY3" fmla="*/ 452888 h 642937"/>
                    <a:gd name="connsiteX4" fmla="*/ 1856247 w 1877306"/>
                    <a:gd name="connsiteY4" fmla="*/ 632556 h 642937"/>
                    <a:gd name="connsiteX5" fmla="*/ 1877306 w 1877306"/>
                    <a:gd name="connsiteY5" fmla="*/ 642937 h 642937"/>
                    <a:gd name="connsiteX6" fmla="*/ 1744046 w 1877306"/>
                    <a:gd name="connsiteY6" fmla="*/ 642937 h 642937"/>
                    <a:gd name="connsiteX7" fmla="*/ 1703025 w 1877306"/>
                    <a:gd name="connsiteY7" fmla="*/ 619113 h 642937"/>
                    <a:gd name="connsiteX8" fmla="*/ 1542290 w 1877306"/>
                    <a:gd name="connsiteY8" fmla="*/ 517122 h 642937"/>
                    <a:gd name="connsiteX9" fmla="*/ 1010859 w 1877306"/>
                    <a:gd name="connsiteY9" fmla="*/ 103708 h 642937"/>
                    <a:gd name="connsiteX10" fmla="*/ 963270 w 1877306"/>
                    <a:gd name="connsiteY10" fmla="*/ 54294 h 642937"/>
                    <a:gd name="connsiteX11" fmla="*/ 936928 w 1877306"/>
                    <a:gd name="connsiteY11" fmla="*/ 35719 h 642937"/>
                    <a:gd name="connsiteX12" fmla="*/ 921335 w 1877306"/>
                    <a:gd name="connsiteY12" fmla="*/ 46715 h 642937"/>
                    <a:gd name="connsiteX13" fmla="*/ 866446 w 1877306"/>
                    <a:gd name="connsiteY13" fmla="*/ 103708 h 642937"/>
                    <a:gd name="connsiteX14" fmla="*/ 335015 w 1877306"/>
                    <a:gd name="connsiteY14" fmla="*/ 517122 h 642937"/>
                    <a:gd name="connsiteX15" fmla="*/ 174281 w 1877306"/>
                    <a:gd name="connsiteY15" fmla="*/ 619113 h 642937"/>
                    <a:gd name="connsiteX16" fmla="*/ 133260 w 1877306"/>
                    <a:gd name="connsiteY16" fmla="*/ 642937 h 642937"/>
                    <a:gd name="connsiteX17" fmla="*/ 0 w 1877306"/>
                    <a:gd name="connsiteY17" fmla="*/ 642937 h 642937"/>
                    <a:gd name="connsiteX18" fmla="*/ 21058 w 1877306"/>
                    <a:gd name="connsiteY18" fmla="*/ 632556 h 642937"/>
                    <a:gd name="connsiteX19" fmla="*/ 335015 w 1877306"/>
                    <a:gd name="connsiteY19" fmla="*/ 452888 h 642937"/>
                    <a:gd name="connsiteX20" fmla="*/ 866446 w 1877306"/>
                    <a:gd name="connsiteY20" fmla="*/ 63962 h 642937"/>
                    <a:gd name="connsiteX21" fmla="*/ 921335 w 1877306"/>
                    <a:gd name="connsiteY21" fmla="*/ 10345 h 6429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877306" h="642937">
                      <a:moveTo>
                        <a:pt x="936928" y="0"/>
                      </a:moveTo>
                      <a:lnTo>
                        <a:pt x="963270" y="17475"/>
                      </a:lnTo>
                      <a:lnTo>
                        <a:pt x="1010859" y="63962"/>
                      </a:lnTo>
                      <a:cubicBezTo>
                        <a:pt x="1137397" y="178715"/>
                        <a:pt x="1324538" y="317424"/>
                        <a:pt x="1542290" y="452888"/>
                      </a:cubicBezTo>
                      <a:cubicBezTo>
                        <a:pt x="1651166" y="520621"/>
                        <a:pt x="1757387" y="581130"/>
                        <a:pt x="1856247" y="632556"/>
                      </a:cubicBezTo>
                      <a:lnTo>
                        <a:pt x="1877306" y="642937"/>
                      </a:lnTo>
                      <a:lnTo>
                        <a:pt x="1744046" y="642937"/>
                      </a:lnTo>
                      <a:lnTo>
                        <a:pt x="1703025" y="619113"/>
                      </a:lnTo>
                      <a:cubicBezTo>
                        <a:pt x="1650502" y="587200"/>
                        <a:pt x="1596728" y="553121"/>
                        <a:pt x="1542290" y="517122"/>
                      </a:cubicBezTo>
                      <a:cubicBezTo>
                        <a:pt x="1324538" y="373129"/>
                        <a:pt x="1137397" y="225686"/>
                        <a:pt x="1010859" y="103708"/>
                      </a:cubicBezTo>
                      <a:lnTo>
                        <a:pt x="963270" y="54294"/>
                      </a:lnTo>
                      <a:lnTo>
                        <a:pt x="936928" y="35719"/>
                      </a:lnTo>
                      <a:lnTo>
                        <a:pt x="921335" y="46715"/>
                      </a:lnTo>
                      <a:lnTo>
                        <a:pt x="866446" y="103708"/>
                      </a:lnTo>
                      <a:cubicBezTo>
                        <a:pt x="739908" y="225686"/>
                        <a:pt x="552767" y="373129"/>
                        <a:pt x="335015" y="517122"/>
                      </a:cubicBezTo>
                      <a:cubicBezTo>
                        <a:pt x="280577" y="553121"/>
                        <a:pt x="226803" y="587200"/>
                        <a:pt x="174281" y="619113"/>
                      </a:cubicBezTo>
                      <a:lnTo>
                        <a:pt x="133260" y="642937"/>
                      </a:lnTo>
                      <a:lnTo>
                        <a:pt x="0" y="642937"/>
                      </a:lnTo>
                      <a:lnTo>
                        <a:pt x="21058" y="632556"/>
                      </a:lnTo>
                      <a:cubicBezTo>
                        <a:pt x="119918" y="581130"/>
                        <a:pt x="226139" y="520621"/>
                        <a:pt x="335015" y="452888"/>
                      </a:cubicBezTo>
                      <a:cubicBezTo>
                        <a:pt x="552767" y="317424"/>
                        <a:pt x="739908" y="178715"/>
                        <a:pt x="866446" y="63962"/>
                      </a:cubicBezTo>
                      <a:lnTo>
                        <a:pt x="921335" y="10345"/>
                      </a:lnTo>
                      <a:close/>
                    </a:path>
                  </a:pathLst>
                </a:cu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Text" lastClr="000000">
                      <a:lumMod val="75000"/>
                      <a:lumOff val="25000"/>
                    </a:sysClr>
                  </a:bgClr>
                </a:patt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15" name="台形 214">
                  <a:extLst>
                    <a:ext uri="{FF2B5EF4-FFF2-40B4-BE49-F238E27FC236}">
                      <a16:creationId xmlns:a16="http://schemas.microsoft.com/office/drawing/2014/main" id="{0149D4E8-83B7-41EC-92BE-EE2342B37BB5}"/>
                    </a:ext>
                  </a:extLst>
                </p:cNvPr>
                <p:cNvSpPr/>
                <p:nvPr/>
              </p:nvSpPr>
              <p:spPr>
                <a:xfrm>
                  <a:off x="1438414" y="4839459"/>
                  <a:ext cx="569912" cy="86276"/>
                </a:xfrm>
                <a:prstGeom prst="trapezoid">
                  <a:avLst/>
                </a:prstGeom>
                <a:pattFill prst="dkHorz">
                  <a:fgClr>
                    <a:sysClr val="windowText" lastClr="000000">
                      <a:lumMod val="75000"/>
                      <a:lumOff val="25000"/>
                    </a:sysClr>
                  </a:fgClr>
                  <a:bgClr>
                    <a:sysClr val="windowText" lastClr="000000">
                      <a:lumMod val="50000"/>
                      <a:lumOff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6" name="楕円 215">
                  <a:extLst>
                    <a:ext uri="{FF2B5EF4-FFF2-40B4-BE49-F238E27FC236}">
                      <a16:creationId xmlns:a16="http://schemas.microsoft.com/office/drawing/2014/main" id="{F55D6FC8-B2A9-4041-8991-8DF3FF3D29C5}"/>
                    </a:ext>
                  </a:extLst>
                </p:cNvPr>
                <p:cNvSpPr/>
                <p:nvPr/>
              </p:nvSpPr>
              <p:spPr>
                <a:xfrm>
                  <a:off x="1697831" y="4564146"/>
                  <a:ext cx="54769" cy="5476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52EB6170-0923-4C43-AFF1-F3034FE8A62D}"/>
                  </a:ext>
                </a:extLst>
              </p:cNvPr>
              <p:cNvSpPr/>
              <p:nvPr/>
            </p:nvSpPr>
            <p:spPr>
              <a:xfrm>
                <a:off x="1681582" y="4565651"/>
                <a:ext cx="83718" cy="69370"/>
              </a:xfrm>
              <a:custGeom>
                <a:avLst/>
                <a:gdLst>
                  <a:gd name="connsiteX0" fmla="*/ 64879 w 129758"/>
                  <a:gd name="connsiteY0" fmla="*/ 0 h 110643"/>
                  <a:gd name="connsiteX1" fmla="*/ 85498 w 129758"/>
                  <a:gd name="connsiteY1" fmla="*/ 12019 h 110643"/>
                  <a:gd name="connsiteX2" fmla="*/ 92501 w 129758"/>
                  <a:gd name="connsiteY2" fmla="*/ 35812 h 110643"/>
                  <a:gd name="connsiteX3" fmla="*/ 110756 w 129758"/>
                  <a:gd name="connsiteY3" fmla="*/ 40594 h 110643"/>
                  <a:gd name="connsiteX4" fmla="*/ 129758 w 129758"/>
                  <a:gd name="connsiteY4" fmla="*/ 69609 h 110643"/>
                  <a:gd name="connsiteX5" fmla="*/ 64879 w 129758"/>
                  <a:gd name="connsiteY5" fmla="*/ 110643 h 110643"/>
                  <a:gd name="connsiteX6" fmla="*/ 0 w 129758"/>
                  <a:gd name="connsiteY6" fmla="*/ 69609 h 110643"/>
                  <a:gd name="connsiteX7" fmla="*/ 19002 w 129758"/>
                  <a:gd name="connsiteY7" fmla="*/ 40594 h 110643"/>
                  <a:gd name="connsiteX8" fmla="*/ 37257 w 129758"/>
                  <a:gd name="connsiteY8" fmla="*/ 35812 h 110643"/>
                  <a:gd name="connsiteX9" fmla="*/ 44261 w 129758"/>
                  <a:gd name="connsiteY9" fmla="*/ 12019 h 110643"/>
                  <a:gd name="connsiteX10" fmla="*/ 64879 w 129758"/>
                  <a:gd name="connsiteY10" fmla="*/ 0 h 110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758" h="110643">
                    <a:moveTo>
                      <a:pt x="64879" y="0"/>
                    </a:moveTo>
                    <a:cubicBezTo>
                      <a:pt x="72931" y="0"/>
                      <a:pt x="80221" y="4593"/>
                      <a:pt x="85498" y="12019"/>
                    </a:cubicBezTo>
                    <a:lnTo>
                      <a:pt x="92501" y="35812"/>
                    </a:lnTo>
                    <a:lnTo>
                      <a:pt x="110756" y="40594"/>
                    </a:lnTo>
                    <a:cubicBezTo>
                      <a:pt x="122496" y="48020"/>
                      <a:pt x="129758" y="58278"/>
                      <a:pt x="129758" y="69609"/>
                    </a:cubicBezTo>
                    <a:cubicBezTo>
                      <a:pt x="129758" y="92271"/>
                      <a:pt x="100711" y="110643"/>
                      <a:pt x="64879" y="110643"/>
                    </a:cubicBezTo>
                    <a:cubicBezTo>
                      <a:pt x="29047" y="110643"/>
                      <a:pt x="0" y="92271"/>
                      <a:pt x="0" y="69609"/>
                    </a:cubicBezTo>
                    <a:cubicBezTo>
                      <a:pt x="0" y="58278"/>
                      <a:pt x="7262" y="48020"/>
                      <a:pt x="19002" y="40594"/>
                    </a:cubicBezTo>
                    <a:lnTo>
                      <a:pt x="37257" y="35812"/>
                    </a:lnTo>
                    <a:lnTo>
                      <a:pt x="44261" y="12019"/>
                    </a:lnTo>
                    <a:cubicBezTo>
                      <a:pt x="49537" y="4593"/>
                      <a:pt x="56827" y="0"/>
                      <a:pt x="64879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03" name="正方形/長方形 102">
              <a:extLst>
                <a:ext uri="{FF2B5EF4-FFF2-40B4-BE49-F238E27FC236}">
                  <a16:creationId xmlns:a16="http://schemas.microsoft.com/office/drawing/2014/main" id="{EE6647C4-86A6-4980-AFEE-F298FAE9955D}"/>
                </a:ext>
              </a:extLst>
            </p:cNvPr>
            <p:cNvSpPr/>
            <p:nvPr/>
          </p:nvSpPr>
          <p:spPr>
            <a:xfrm flipV="1">
              <a:off x="1269204" y="1593167"/>
              <a:ext cx="966790" cy="16817"/>
            </a:xfrm>
            <a:prstGeom prst="rect">
              <a:avLst/>
            </a:prstGeom>
            <a:pattFill prst="smGrid">
              <a:fgClr>
                <a:sysClr val="windowText" lastClr="000000">
                  <a:lumMod val="85000"/>
                  <a:lumOff val="15000"/>
                </a:sys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0D1F2096-A89D-4B3D-95A7-61A07A87CD42}"/>
                </a:ext>
              </a:extLst>
            </p:cNvPr>
            <p:cNvSpPr/>
            <p:nvPr/>
          </p:nvSpPr>
          <p:spPr>
            <a:xfrm>
              <a:off x="1350290" y="1455058"/>
              <a:ext cx="804741" cy="140215"/>
            </a:xfrm>
            <a:prstGeom prst="rect">
              <a:avLst/>
            </a:prstGeom>
            <a:pattFill prst="dkHorz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D39E5218-DDC2-4257-A260-54CBE48A2431}"/>
                </a:ext>
              </a:extLst>
            </p:cNvPr>
            <p:cNvSpPr/>
            <p:nvPr/>
          </p:nvSpPr>
          <p:spPr>
            <a:xfrm>
              <a:off x="1297705" y="1521137"/>
              <a:ext cx="937662" cy="72023"/>
            </a:xfrm>
            <a:custGeom>
              <a:avLst/>
              <a:gdLst>
                <a:gd name="connsiteX0" fmla="*/ 2535768 w 2854334"/>
                <a:gd name="connsiteY0" fmla="*/ 66819 h 209486"/>
                <a:gd name="connsiteX1" fmla="*/ 2535768 w 2854334"/>
                <a:gd name="connsiteY1" fmla="*/ 114503 h 209486"/>
                <a:gd name="connsiteX2" fmla="*/ 2815402 w 2854334"/>
                <a:gd name="connsiteY2" fmla="*/ 114503 h 209486"/>
                <a:gd name="connsiteX3" fmla="*/ 2815402 w 2854334"/>
                <a:gd name="connsiteY3" fmla="*/ 66819 h 209486"/>
                <a:gd name="connsiteX4" fmla="*/ 2229148 w 2854334"/>
                <a:gd name="connsiteY4" fmla="*/ 66819 h 209486"/>
                <a:gd name="connsiteX5" fmla="*/ 2229148 w 2854334"/>
                <a:gd name="connsiteY5" fmla="*/ 114503 h 209486"/>
                <a:gd name="connsiteX6" fmla="*/ 2496836 w 2854334"/>
                <a:gd name="connsiteY6" fmla="*/ 114503 h 209486"/>
                <a:gd name="connsiteX7" fmla="*/ 2496836 w 2854334"/>
                <a:gd name="connsiteY7" fmla="*/ 66819 h 209486"/>
                <a:gd name="connsiteX8" fmla="*/ 1917709 w 2854334"/>
                <a:gd name="connsiteY8" fmla="*/ 66819 h 209486"/>
                <a:gd name="connsiteX9" fmla="*/ 1917709 w 2854334"/>
                <a:gd name="connsiteY9" fmla="*/ 114503 h 209486"/>
                <a:gd name="connsiteX10" fmla="*/ 2190216 w 2854334"/>
                <a:gd name="connsiteY10" fmla="*/ 114503 h 209486"/>
                <a:gd name="connsiteX11" fmla="*/ 2190216 w 2854334"/>
                <a:gd name="connsiteY11" fmla="*/ 66819 h 209486"/>
                <a:gd name="connsiteX12" fmla="*/ 1599143 w 2854334"/>
                <a:gd name="connsiteY12" fmla="*/ 66819 h 209486"/>
                <a:gd name="connsiteX13" fmla="*/ 1599143 w 2854334"/>
                <a:gd name="connsiteY13" fmla="*/ 114503 h 209486"/>
                <a:gd name="connsiteX14" fmla="*/ 1875631 w 2854334"/>
                <a:gd name="connsiteY14" fmla="*/ 114503 h 209486"/>
                <a:gd name="connsiteX15" fmla="*/ 1875631 w 2854334"/>
                <a:gd name="connsiteY15" fmla="*/ 66819 h 209486"/>
                <a:gd name="connsiteX16" fmla="*/ 1292523 w 2854334"/>
                <a:gd name="connsiteY16" fmla="*/ 66819 h 209486"/>
                <a:gd name="connsiteX17" fmla="*/ 1292523 w 2854334"/>
                <a:gd name="connsiteY17" fmla="*/ 114503 h 209486"/>
                <a:gd name="connsiteX18" fmla="*/ 1557830 w 2854334"/>
                <a:gd name="connsiteY18" fmla="*/ 114503 h 209486"/>
                <a:gd name="connsiteX19" fmla="*/ 1557830 w 2854334"/>
                <a:gd name="connsiteY19" fmla="*/ 66819 h 209486"/>
                <a:gd name="connsiteX20" fmla="*/ 978703 w 2854334"/>
                <a:gd name="connsiteY20" fmla="*/ 66819 h 209486"/>
                <a:gd name="connsiteX21" fmla="*/ 978703 w 2854334"/>
                <a:gd name="connsiteY21" fmla="*/ 114503 h 209486"/>
                <a:gd name="connsiteX22" fmla="*/ 1251210 w 2854334"/>
                <a:gd name="connsiteY22" fmla="*/ 114503 h 209486"/>
                <a:gd name="connsiteX23" fmla="*/ 1251210 w 2854334"/>
                <a:gd name="connsiteY23" fmla="*/ 66819 h 209486"/>
                <a:gd name="connsiteX24" fmla="*/ 660137 w 2854334"/>
                <a:gd name="connsiteY24" fmla="*/ 66819 h 209486"/>
                <a:gd name="connsiteX25" fmla="*/ 660137 w 2854334"/>
                <a:gd name="connsiteY25" fmla="*/ 114503 h 209486"/>
                <a:gd name="connsiteX26" fmla="*/ 936625 w 2854334"/>
                <a:gd name="connsiteY26" fmla="*/ 114503 h 209486"/>
                <a:gd name="connsiteX27" fmla="*/ 936625 w 2854334"/>
                <a:gd name="connsiteY27" fmla="*/ 66819 h 209486"/>
                <a:gd name="connsiteX28" fmla="*/ 353517 w 2854334"/>
                <a:gd name="connsiteY28" fmla="*/ 66819 h 209486"/>
                <a:gd name="connsiteX29" fmla="*/ 353517 w 2854334"/>
                <a:gd name="connsiteY29" fmla="*/ 114503 h 209486"/>
                <a:gd name="connsiteX30" fmla="*/ 621204 w 2854334"/>
                <a:gd name="connsiteY30" fmla="*/ 114503 h 209486"/>
                <a:gd name="connsiteX31" fmla="*/ 621204 w 2854334"/>
                <a:gd name="connsiteY31" fmla="*/ 66819 h 209486"/>
                <a:gd name="connsiteX32" fmla="*/ 38932 w 2854334"/>
                <a:gd name="connsiteY32" fmla="*/ 66819 h 209486"/>
                <a:gd name="connsiteX33" fmla="*/ 38932 w 2854334"/>
                <a:gd name="connsiteY33" fmla="*/ 114503 h 209486"/>
                <a:gd name="connsiteX34" fmla="*/ 314584 w 2854334"/>
                <a:gd name="connsiteY34" fmla="*/ 114503 h 209486"/>
                <a:gd name="connsiteX35" fmla="*/ 314584 w 2854334"/>
                <a:gd name="connsiteY35" fmla="*/ 66819 h 209486"/>
                <a:gd name="connsiteX36" fmla="*/ 19466 w 2854334"/>
                <a:gd name="connsiteY36" fmla="*/ 0 h 209486"/>
                <a:gd name="connsiteX37" fmla="*/ 38932 w 2854334"/>
                <a:gd name="connsiteY37" fmla="*/ 8829 h 209486"/>
                <a:gd name="connsiteX38" fmla="*/ 38932 w 2854334"/>
                <a:gd name="connsiteY38" fmla="*/ 45148 h 209486"/>
                <a:gd name="connsiteX39" fmla="*/ 314584 w 2854334"/>
                <a:gd name="connsiteY39" fmla="*/ 45148 h 209486"/>
                <a:gd name="connsiteX40" fmla="*/ 314584 w 2854334"/>
                <a:gd name="connsiteY40" fmla="*/ 8829 h 209486"/>
                <a:gd name="connsiteX41" fmla="*/ 334051 w 2854334"/>
                <a:gd name="connsiteY41" fmla="*/ 0 h 209486"/>
                <a:gd name="connsiteX42" fmla="*/ 353517 w 2854334"/>
                <a:gd name="connsiteY42" fmla="*/ 8829 h 209486"/>
                <a:gd name="connsiteX43" fmla="*/ 353517 w 2854334"/>
                <a:gd name="connsiteY43" fmla="*/ 45148 h 209486"/>
                <a:gd name="connsiteX44" fmla="*/ 621204 w 2854334"/>
                <a:gd name="connsiteY44" fmla="*/ 45148 h 209486"/>
                <a:gd name="connsiteX45" fmla="*/ 621204 w 2854334"/>
                <a:gd name="connsiteY45" fmla="*/ 8829 h 209486"/>
                <a:gd name="connsiteX46" fmla="*/ 640670 w 2854334"/>
                <a:gd name="connsiteY46" fmla="*/ 0 h 209486"/>
                <a:gd name="connsiteX47" fmla="*/ 660137 w 2854334"/>
                <a:gd name="connsiteY47" fmla="*/ 8829 h 209486"/>
                <a:gd name="connsiteX48" fmla="*/ 660137 w 2854334"/>
                <a:gd name="connsiteY48" fmla="*/ 45148 h 209486"/>
                <a:gd name="connsiteX49" fmla="*/ 936625 w 2854334"/>
                <a:gd name="connsiteY49" fmla="*/ 45148 h 209486"/>
                <a:gd name="connsiteX50" fmla="*/ 936625 w 2854334"/>
                <a:gd name="connsiteY50" fmla="*/ 8829 h 209486"/>
                <a:gd name="connsiteX51" fmla="*/ 956091 w 2854334"/>
                <a:gd name="connsiteY51" fmla="*/ 0 h 209486"/>
                <a:gd name="connsiteX52" fmla="*/ 957282 w 2854334"/>
                <a:gd name="connsiteY52" fmla="*/ 540 h 209486"/>
                <a:gd name="connsiteX53" fmla="*/ 958473 w 2854334"/>
                <a:gd name="connsiteY53" fmla="*/ 0 h 209486"/>
                <a:gd name="connsiteX54" fmla="*/ 958855 w 2854334"/>
                <a:gd name="connsiteY54" fmla="*/ 174 h 209486"/>
                <a:gd name="connsiteX55" fmla="*/ 959237 w 2854334"/>
                <a:gd name="connsiteY55" fmla="*/ 0 h 209486"/>
                <a:gd name="connsiteX56" fmla="*/ 978703 w 2854334"/>
                <a:gd name="connsiteY56" fmla="*/ 8829 h 209486"/>
                <a:gd name="connsiteX57" fmla="*/ 978703 w 2854334"/>
                <a:gd name="connsiteY57" fmla="*/ 45148 h 209486"/>
                <a:gd name="connsiteX58" fmla="*/ 1251210 w 2854334"/>
                <a:gd name="connsiteY58" fmla="*/ 45148 h 209486"/>
                <a:gd name="connsiteX59" fmla="*/ 1251210 w 2854334"/>
                <a:gd name="connsiteY59" fmla="*/ 8829 h 209486"/>
                <a:gd name="connsiteX60" fmla="*/ 1270676 w 2854334"/>
                <a:gd name="connsiteY60" fmla="*/ 0 h 209486"/>
                <a:gd name="connsiteX61" fmla="*/ 1271867 w 2854334"/>
                <a:gd name="connsiteY61" fmla="*/ 540 h 209486"/>
                <a:gd name="connsiteX62" fmla="*/ 1273057 w 2854334"/>
                <a:gd name="connsiteY62" fmla="*/ 0 h 209486"/>
                <a:gd name="connsiteX63" fmla="*/ 1292523 w 2854334"/>
                <a:gd name="connsiteY63" fmla="*/ 8829 h 209486"/>
                <a:gd name="connsiteX64" fmla="*/ 1292523 w 2854334"/>
                <a:gd name="connsiteY64" fmla="*/ 45148 h 209486"/>
                <a:gd name="connsiteX65" fmla="*/ 1557830 w 2854334"/>
                <a:gd name="connsiteY65" fmla="*/ 45148 h 209486"/>
                <a:gd name="connsiteX66" fmla="*/ 1557830 w 2854334"/>
                <a:gd name="connsiteY66" fmla="*/ 8829 h 209486"/>
                <a:gd name="connsiteX67" fmla="*/ 1577296 w 2854334"/>
                <a:gd name="connsiteY67" fmla="*/ 0 h 209486"/>
                <a:gd name="connsiteX68" fmla="*/ 1578486 w 2854334"/>
                <a:gd name="connsiteY68" fmla="*/ 540 h 209486"/>
                <a:gd name="connsiteX69" fmla="*/ 1579677 w 2854334"/>
                <a:gd name="connsiteY69" fmla="*/ 0 h 209486"/>
                <a:gd name="connsiteX70" fmla="*/ 1599143 w 2854334"/>
                <a:gd name="connsiteY70" fmla="*/ 8829 h 209486"/>
                <a:gd name="connsiteX71" fmla="*/ 1599143 w 2854334"/>
                <a:gd name="connsiteY71" fmla="*/ 45148 h 209486"/>
                <a:gd name="connsiteX72" fmla="*/ 1875631 w 2854334"/>
                <a:gd name="connsiteY72" fmla="*/ 45148 h 209486"/>
                <a:gd name="connsiteX73" fmla="*/ 1875631 w 2854334"/>
                <a:gd name="connsiteY73" fmla="*/ 8829 h 209486"/>
                <a:gd name="connsiteX74" fmla="*/ 1895098 w 2854334"/>
                <a:gd name="connsiteY74" fmla="*/ 0 h 209486"/>
                <a:gd name="connsiteX75" fmla="*/ 1895480 w 2854334"/>
                <a:gd name="connsiteY75" fmla="*/ 174 h 209486"/>
                <a:gd name="connsiteX76" fmla="*/ 1895862 w 2854334"/>
                <a:gd name="connsiteY76" fmla="*/ 0 h 209486"/>
                <a:gd name="connsiteX77" fmla="*/ 1897053 w 2854334"/>
                <a:gd name="connsiteY77" fmla="*/ 540 h 209486"/>
                <a:gd name="connsiteX78" fmla="*/ 1898243 w 2854334"/>
                <a:gd name="connsiteY78" fmla="*/ 0 h 209486"/>
                <a:gd name="connsiteX79" fmla="*/ 1917709 w 2854334"/>
                <a:gd name="connsiteY79" fmla="*/ 8829 h 209486"/>
                <a:gd name="connsiteX80" fmla="*/ 1917709 w 2854334"/>
                <a:gd name="connsiteY80" fmla="*/ 45148 h 209486"/>
                <a:gd name="connsiteX81" fmla="*/ 2190216 w 2854334"/>
                <a:gd name="connsiteY81" fmla="*/ 45148 h 209486"/>
                <a:gd name="connsiteX82" fmla="*/ 2190216 w 2854334"/>
                <a:gd name="connsiteY82" fmla="*/ 8829 h 209486"/>
                <a:gd name="connsiteX83" fmla="*/ 2209682 w 2854334"/>
                <a:gd name="connsiteY83" fmla="*/ 0 h 209486"/>
                <a:gd name="connsiteX84" fmla="*/ 2229148 w 2854334"/>
                <a:gd name="connsiteY84" fmla="*/ 8829 h 209486"/>
                <a:gd name="connsiteX85" fmla="*/ 2229148 w 2854334"/>
                <a:gd name="connsiteY85" fmla="*/ 45148 h 209486"/>
                <a:gd name="connsiteX86" fmla="*/ 2496836 w 2854334"/>
                <a:gd name="connsiteY86" fmla="*/ 45148 h 209486"/>
                <a:gd name="connsiteX87" fmla="*/ 2496836 w 2854334"/>
                <a:gd name="connsiteY87" fmla="*/ 8829 h 209486"/>
                <a:gd name="connsiteX88" fmla="*/ 2516302 w 2854334"/>
                <a:gd name="connsiteY88" fmla="*/ 0 h 209486"/>
                <a:gd name="connsiteX89" fmla="*/ 2535768 w 2854334"/>
                <a:gd name="connsiteY89" fmla="*/ 8829 h 209486"/>
                <a:gd name="connsiteX90" fmla="*/ 2535768 w 2854334"/>
                <a:gd name="connsiteY90" fmla="*/ 45148 h 209486"/>
                <a:gd name="connsiteX91" fmla="*/ 2815402 w 2854334"/>
                <a:gd name="connsiteY91" fmla="*/ 45148 h 209486"/>
                <a:gd name="connsiteX92" fmla="*/ 2815402 w 2854334"/>
                <a:gd name="connsiteY92" fmla="*/ 8829 h 209486"/>
                <a:gd name="connsiteX93" fmla="*/ 2834868 w 2854334"/>
                <a:gd name="connsiteY93" fmla="*/ 0 h 209486"/>
                <a:gd name="connsiteX94" fmla="*/ 2854334 w 2854334"/>
                <a:gd name="connsiteY94" fmla="*/ 8829 h 209486"/>
                <a:gd name="connsiteX95" fmla="*/ 2854334 w 2854334"/>
                <a:gd name="connsiteY95" fmla="*/ 209486 h 209486"/>
                <a:gd name="connsiteX96" fmla="*/ 2815402 w 2854334"/>
                <a:gd name="connsiteY96" fmla="*/ 209486 h 209486"/>
                <a:gd name="connsiteX97" fmla="*/ 2815402 w 2854334"/>
                <a:gd name="connsiteY97" fmla="*/ 136175 h 209486"/>
                <a:gd name="connsiteX98" fmla="*/ 2535768 w 2854334"/>
                <a:gd name="connsiteY98" fmla="*/ 136175 h 209486"/>
                <a:gd name="connsiteX99" fmla="*/ 2535768 w 2854334"/>
                <a:gd name="connsiteY99" fmla="*/ 209486 h 209486"/>
                <a:gd name="connsiteX100" fmla="*/ 2496836 w 2854334"/>
                <a:gd name="connsiteY100" fmla="*/ 209486 h 209486"/>
                <a:gd name="connsiteX101" fmla="*/ 2496836 w 2854334"/>
                <a:gd name="connsiteY101" fmla="*/ 136175 h 209486"/>
                <a:gd name="connsiteX102" fmla="*/ 2229148 w 2854334"/>
                <a:gd name="connsiteY102" fmla="*/ 136175 h 209486"/>
                <a:gd name="connsiteX103" fmla="*/ 2229148 w 2854334"/>
                <a:gd name="connsiteY103" fmla="*/ 209486 h 209486"/>
                <a:gd name="connsiteX104" fmla="*/ 2190216 w 2854334"/>
                <a:gd name="connsiteY104" fmla="*/ 209486 h 209486"/>
                <a:gd name="connsiteX105" fmla="*/ 2190216 w 2854334"/>
                <a:gd name="connsiteY105" fmla="*/ 136175 h 209486"/>
                <a:gd name="connsiteX106" fmla="*/ 1917709 w 2854334"/>
                <a:gd name="connsiteY106" fmla="*/ 136175 h 209486"/>
                <a:gd name="connsiteX107" fmla="*/ 1917709 w 2854334"/>
                <a:gd name="connsiteY107" fmla="*/ 209486 h 209486"/>
                <a:gd name="connsiteX108" fmla="*/ 1915328 w 2854334"/>
                <a:gd name="connsiteY108" fmla="*/ 209486 h 209486"/>
                <a:gd name="connsiteX109" fmla="*/ 1914564 w 2854334"/>
                <a:gd name="connsiteY109" fmla="*/ 209486 h 209486"/>
                <a:gd name="connsiteX110" fmla="*/ 1878777 w 2854334"/>
                <a:gd name="connsiteY110" fmla="*/ 209486 h 209486"/>
                <a:gd name="connsiteX111" fmla="*/ 1876396 w 2854334"/>
                <a:gd name="connsiteY111" fmla="*/ 209486 h 209486"/>
                <a:gd name="connsiteX112" fmla="*/ 1875631 w 2854334"/>
                <a:gd name="connsiteY112" fmla="*/ 209486 h 209486"/>
                <a:gd name="connsiteX113" fmla="*/ 1875631 w 2854334"/>
                <a:gd name="connsiteY113" fmla="*/ 136175 h 209486"/>
                <a:gd name="connsiteX114" fmla="*/ 1599143 w 2854334"/>
                <a:gd name="connsiteY114" fmla="*/ 136175 h 209486"/>
                <a:gd name="connsiteX115" fmla="*/ 1599143 w 2854334"/>
                <a:gd name="connsiteY115" fmla="*/ 209486 h 209486"/>
                <a:gd name="connsiteX116" fmla="*/ 1596762 w 2854334"/>
                <a:gd name="connsiteY116" fmla="*/ 209486 h 209486"/>
                <a:gd name="connsiteX117" fmla="*/ 1560211 w 2854334"/>
                <a:gd name="connsiteY117" fmla="*/ 209486 h 209486"/>
                <a:gd name="connsiteX118" fmla="*/ 1557830 w 2854334"/>
                <a:gd name="connsiteY118" fmla="*/ 209486 h 209486"/>
                <a:gd name="connsiteX119" fmla="*/ 1557830 w 2854334"/>
                <a:gd name="connsiteY119" fmla="*/ 136175 h 209486"/>
                <a:gd name="connsiteX120" fmla="*/ 1292523 w 2854334"/>
                <a:gd name="connsiteY120" fmla="*/ 136175 h 209486"/>
                <a:gd name="connsiteX121" fmla="*/ 1292523 w 2854334"/>
                <a:gd name="connsiteY121" fmla="*/ 209486 h 209486"/>
                <a:gd name="connsiteX122" fmla="*/ 1290142 w 2854334"/>
                <a:gd name="connsiteY122" fmla="*/ 209486 h 209486"/>
                <a:gd name="connsiteX123" fmla="*/ 1253591 w 2854334"/>
                <a:gd name="connsiteY123" fmla="*/ 209486 h 209486"/>
                <a:gd name="connsiteX124" fmla="*/ 1251210 w 2854334"/>
                <a:gd name="connsiteY124" fmla="*/ 209486 h 209486"/>
                <a:gd name="connsiteX125" fmla="*/ 1251210 w 2854334"/>
                <a:gd name="connsiteY125" fmla="*/ 136175 h 209486"/>
                <a:gd name="connsiteX126" fmla="*/ 978703 w 2854334"/>
                <a:gd name="connsiteY126" fmla="*/ 136175 h 209486"/>
                <a:gd name="connsiteX127" fmla="*/ 978703 w 2854334"/>
                <a:gd name="connsiteY127" fmla="*/ 209486 h 209486"/>
                <a:gd name="connsiteX128" fmla="*/ 977939 w 2854334"/>
                <a:gd name="connsiteY128" fmla="*/ 209486 h 209486"/>
                <a:gd name="connsiteX129" fmla="*/ 975558 w 2854334"/>
                <a:gd name="connsiteY129" fmla="*/ 209486 h 209486"/>
                <a:gd name="connsiteX130" fmla="*/ 939771 w 2854334"/>
                <a:gd name="connsiteY130" fmla="*/ 209486 h 209486"/>
                <a:gd name="connsiteX131" fmla="*/ 939006 w 2854334"/>
                <a:gd name="connsiteY131" fmla="*/ 209486 h 209486"/>
                <a:gd name="connsiteX132" fmla="*/ 936625 w 2854334"/>
                <a:gd name="connsiteY132" fmla="*/ 209486 h 209486"/>
                <a:gd name="connsiteX133" fmla="*/ 936625 w 2854334"/>
                <a:gd name="connsiteY133" fmla="*/ 136175 h 209486"/>
                <a:gd name="connsiteX134" fmla="*/ 660137 w 2854334"/>
                <a:gd name="connsiteY134" fmla="*/ 136175 h 209486"/>
                <a:gd name="connsiteX135" fmla="*/ 660137 w 2854334"/>
                <a:gd name="connsiteY135" fmla="*/ 209486 h 209486"/>
                <a:gd name="connsiteX136" fmla="*/ 621204 w 2854334"/>
                <a:gd name="connsiteY136" fmla="*/ 209486 h 209486"/>
                <a:gd name="connsiteX137" fmla="*/ 621204 w 2854334"/>
                <a:gd name="connsiteY137" fmla="*/ 136175 h 209486"/>
                <a:gd name="connsiteX138" fmla="*/ 353517 w 2854334"/>
                <a:gd name="connsiteY138" fmla="*/ 136175 h 209486"/>
                <a:gd name="connsiteX139" fmla="*/ 353517 w 2854334"/>
                <a:gd name="connsiteY139" fmla="*/ 209486 h 209486"/>
                <a:gd name="connsiteX140" fmla="*/ 314584 w 2854334"/>
                <a:gd name="connsiteY140" fmla="*/ 209486 h 209486"/>
                <a:gd name="connsiteX141" fmla="*/ 314584 w 2854334"/>
                <a:gd name="connsiteY141" fmla="*/ 136175 h 209486"/>
                <a:gd name="connsiteX142" fmla="*/ 38932 w 2854334"/>
                <a:gd name="connsiteY142" fmla="*/ 136175 h 209486"/>
                <a:gd name="connsiteX143" fmla="*/ 38932 w 2854334"/>
                <a:gd name="connsiteY143" fmla="*/ 209486 h 209486"/>
                <a:gd name="connsiteX144" fmla="*/ 0 w 2854334"/>
                <a:gd name="connsiteY144" fmla="*/ 209486 h 209486"/>
                <a:gd name="connsiteX145" fmla="*/ 0 w 2854334"/>
                <a:gd name="connsiteY145" fmla="*/ 8829 h 209486"/>
                <a:gd name="connsiteX146" fmla="*/ 19466 w 2854334"/>
                <a:gd name="connsiteY146" fmla="*/ 0 h 209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</a:cxnLst>
              <a:rect l="l" t="t" r="r" b="b"/>
              <a:pathLst>
                <a:path w="2854334" h="209486">
                  <a:moveTo>
                    <a:pt x="2535768" y="66819"/>
                  </a:moveTo>
                  <a:lnTo>
                    <a:pt x="2535768" y="114503"/>
                  </a:lnTo>
                  <a:lnTo>
                    <a:pt x="2815402" y="114503"/>
                  </a:lnTo>
                  <a:lnTo>
                    <a:pt x="2815402" y="66819"/>
                  </a:lnTo>
                  <a:close/>
                  <a:moveTo>
                    <a:pt x="2229148" y="66819"/>
                  </a:moveTo>
                  <a:lnTo>
                    <a:pt x="2229148" y="114503"/>
                  </a:lnTo>
                  <a:lnTo>
                    <a:pt x="2496836" y="114503"/>
                  </a:lnTo>
                  <a:lnTo>
                    <a:pt x="2496836" y="66819"/>
                  </a:lnTo>
                  <a:close/>
                  <a:moveTo>
                    <a:pt x="1917709" y="66819"/>
                  </a:moveTo>
                  <a:lnTo>
                    <a:pt x="1917709" y="114503"/>
                  </a:lnTo>
                  <a:lnTo>
                    <a:pt x="2190216" y="114503"/>
                  </a:lnTo>
                  <a:lnTo>
                    <a:pt x="2190216" y="66819"/>
                  </a:lnTo>
                  <a:close/>
                  <a:moveTo>
                    <a:pt x="1599143" y="66819"/>
                  </a:moveTo>
                  <a:lnTo>
                    <a:pt x="1599143" y="114503"/>
                  </a:lnTo>
                  <a:lnTo>
                    <a:pt x="1875631" y="114503"/>
                  </a:lnTo>
                  <a:lnTo>
                    <a:pt x="1875631" y="66819"/>
                  </a:lnTo>
                  <a:close/>
                  <a:moveTo>
                    <a:pt x="1292523" y="66819"/>
                  </a:moveTo>
                  <a:lnTo>
                    <a:pt x="1292523" y="114503"/>
                  </a:lnTo>
                  <a:lnTo>
                    <a:pt x="1557830" y="114503"/>
                  </a:lnTo>
                  <a:lnTo>
                    <a:pt x="1557830" y="66819"/>
                  </a:lnTo>
                  <a:close/>
                  <a:moveTo>
                    <a:pt x="978703" y="66819"/>
                  </a:moveTo>
                  <a:lnTo>
                    <a:pt x="978703" y="114503"/>
                  </a:lnTo>
                  <a:lnTo>
                    <a:pt x="1251210" y="114503"/>
                  </a:lnTo>
                  <a:lnTo>
                    <a:pt x="1251210" y="66819"/>
                  </a:lnTo>
                  <a:close/>
                  <a:moveTo>
                    <a:pt x="660137" y="66819"/>
                  </a:moveTo>
                  <a:lnTo>
                    <a:pt x="660137" y="114503"/>
                  </a:lnTo>
                  <a:lnTo>
                    <a:pt x="936625" y="114503"/>
                  </a:lnTo>
                  <a:lnTo>
                    <a:pt x="936625" y="66819"/>
                  </a:lnTo>
                  <a:close/>
                  <a:moveTo>
                    <a:pt x="353517" y="66819"/>
                  </a:moveTo>
                  <a:lnTo>
                    <a:pt x="353517" y="114503"/>
                  </a:lnTo>
                  <a:lnTo>
                    <a:pt x="621204" y="114503"/>
                  </a:lnTo>
                  <a:lnTo>
                    <a:pt x="621204" y="66819"/>
                  </a:lnTo>
                  <a:close/>
                  <a:moveTo>
                    <a:pt x="38932" y="66819"/>
                  </a:moveTo>
                  <a:lnTo>
                    <a:pt x="38932" y="114503"/>
                  </a:lnTo>
                  <a:lnTo>
                    <a:pt x="314584" y="114503"/>
                  </a:lnTo>
                  <a:lnTo>
                    <a:pt x="314584" y="66819"/>
                  </a:lnTo>
                  <a:close/>
                  <a:moveTo>
                    <a:pt x="19466" y="0"/>
                  </a:moveTo>
                  <a:cubicBezTo>
                    <a:pt x="30217" y="0"/>
                    <a:pt x="38932" y="3953"/>
                    <a:pt x="38932" y="8829"/>
                  </a:cubicBezTo>
                  <a:lnTo>
                    <a:pt x="38932" y="45148"/>
                  </a:lnTo>
                  <a:lnTo>
                    <a:pt x="314584" y="45148"/>
                  </a:lnTo>
                  <a:lnTo>
                    <a:pt x="314584" y="8829"/>
                  </a:lnTo>
                  <a:cubicBezTo>
                    <a:pt x="314584" y="3953"/>
                    <a:pt x="323299" y="0"/>
                    <a:pt x="334051" y="0"/>
                  </a:cubicBezTo>
                  <a:cubicBezTo>
                    <a:pt x="344801" y="0"/>
                    <a:pt x="353517" y="3953"/>
                    <a:pt x="353517" y="8829"/>
                  </a:cubicBezTo>
                  <a:lnTo>
                    <a:pt x="353517" y="45148"/>
                  </a:lnTo>
                  <a:lnTo>
                    <a:pt x="621204" y="45148"/>
                  </a:lnTo>
                  <a:lnTo>
                    <a:pt x="621204" y="8829"/>
                  </a:lnTo>
                  <a:cubicBezTo>
                    <a:pt x="621204" y="3953"/>
                    <a:pt x="629919" y="0"/>
                    <a:pt x="640670" y="0"/>
                  </a:cubicBezTo>
                  <a:cubicBezTo>
                    <a:pt x="651421" y="0"/>
                    <a:pt x="660137" y="3953"/>
                    <a:pt x="660137" y="8829"/>
                  </a:cubicBezTo>
                  <a:lnTo>
                    <a:pt x="660137" y="45148"/>
                  </a:lnTo>
                  <a:lnTo>
                    <a:pt x="936625" y="45148"/>
                  </a:lnTo>
                  <a:lnTo>
                    <a:pt x="936625" y="8829"/>
                  </a:lnTo>
                  <a:cubicBezTo>
                    <a:pt x="936625" y="3953"/>
                    <a:pt x="945340" y="0"/>
                    <a:pt x="956091" y="0"/>
                  </a:cubicBezTo>
                  <a:lnTo>
                    <a:pt x="957282" y="540"/>
                  </a:lnTo>
                  <a:lnTo>
                    <a:pt x="958473" y="0"/>
                  </a:lnTo>
                  <a:lnTo>
                    <a:pt x="958855" y="174"/>
                  </a:lnTo>
                  <a:lnTo>
                    <a:pt x="959237" y="0"/>
                  </a:lnTo>
                  <a:cubicBezTo>
                    <a:pt x="969988" y="0"/>
                    <a:pt x="978703" y="3953"/>
                    <a:pt x="978703" y="8829"/>
                  </a:cubicBezTo>
                  <a:lnTo>
                    <a:pt x="978703" y="45148"/>
                  </a:lnTo>
                  <a:lnTo>
                    <a:pt x="1251210" y="45148"/>
                  </a:lnTo>
                  <a:lnTo>
                    <a:pt x="1251210" y="8829"/>
                  </a:lnTo>
                  <a:cubicBezTo>
                    <a:pt x="1251210" y="3953"/>
                    <a:pt x="1259925" y="0"/>
                    <a:pt x="1270676" y="0"/>
                  </a:cubicBezTo>
                  <a:lnTo>
                    <a:pt x="1271867" y="540"/>
                  </a:lnTo>
                  <a:lnTo>
                    <a:pt x="1273057" y="0"/>
                  </a:lnTo>
                  <a:cubicBezTo>
                    <a:pt x="1283808" y="0"/>
                    <a:pt x="1292523" y="3953"/>
                    <a:pt x="1292523" y="8829"/>
                  </a:cubicBezTo>
                  <a:lnTo>
                    <a:pt x="1292523" y="45148"/>
                  </a:lnTo>
                  <a:lnTo>
                    <a:pt x="1557830" y="45148"/>
                  </a:lnTo>
                  <a:lnTo>
                    <a:pt x="1557830" y="8829"/>
                  </a:lnTo>
                  <a:cubicBezTo>
                    <a:pt x="1557830" y="3953"/>
                    <a:pt x="1566544" y="0"/>
                    <a:pt x="1577296" y="0"/>
                  </a:cubicBezTo>
                  <a:lnTo>
                    <a:pt x="1578486" y="540"/>
                  </a:lnTo>
                  <a:lnTo>
                    <a:pt x="1579677" y="0"/>
                  </a:lnTo>
                  <a:cubicBezTo>
                    <a:pt x="1590428" y="0"/>
                    <a:pt x="1599143" y="3953"/>
                    <a:pt x="1599143" y="8829"/>
                  </a:cubicBezTo>
                  <a:lnTo>
                    <a:pt x="1599143" y="45148"/>
                  </a:lnTo>
                  <a:lnTo>
                    <a:pt x="1875631" y="45148"/>
                  </a:lnTo>
                  <a:lnTo>
                    <a:pt x="1875631" y="8829"/>
                  </a:lnTo>
                  <a:cubicBezTo>
                    <a:pt x="1875631" y="3953"/>
                    <a:pt x="1884347" y="0"/>
                    <a:pt x="1895098" y="0"/>
                  </a:cubicBezTo>
                  <a:lnTo>
                    <a:pt x="1895480" y="174"/>
                  </a:lnTo>
                  <a:lnTo>
                    <a:pt x="1895862" y="0"/>
                  </a:lnTo>
                  <a:lnTo>
                    <a:pt x="1897053" y="540"/>
                  </a:lnTo>
                  <a:lnTo>
                    <a:pt x="1898243" y="0"/>
                  </a:lnTo>
                  <a:cubicBezTo>
                    <a:pt x="1908994" y="0"/>
                    <a:pt x="1917709" y="3953"/>
                    <a:pt x="1917709" y="8829"/>
                  </a:cubicBezTo>
                  <a:lnTo>
                    <a:pt x="1917709" y="45148"/>
                  </a:lnTo>
                  <a:lnTo>
                    <a:pt x="2190216" y="45148"/>
                  </a:lnTo>
                  <a:lnTo>
                    <a:pt x="2190216" y="8829"/>
                  </a:lnTo>
                  <a:cubicBezTo>
                    <a:pt x="2190216" y="3953"/>
                    <a:pt x="2198931" y="0"/>
                    <a:pt x="2209682" y="0"/>
                  </a:cubicBezTo>
                  <a:cubicBezTo>
                    <a:pt x="2220433" y="0"/>
                    <a:pt x="2229148" y="3953"/>
                    <a:pt x="2229148" y="8829"/>
                  </a:cubicBezTo>
                  <a:lnTo>
                    <a:pt x="2229148" y="45148"/>
                  </a:lnTo>
                  <a:lnTo>
                    <a:pt x="2496836" y="45148"/>
                  </a:lnTo>
                  <a:lnTo>
                    <a:pt x="2496836" y="8829"/>
                  </a:lnTo>
                  <a:cubicBezTo>
                    <a:pt x="2496836" y="3953"/>
                    <a:pt x="2505550" y="0"/>
                    <a:pt x="2516302" y="0"/>
                  </a:cubicBezTo>
                  <a:cubicBezTo>
                    <a:pt x="2527053" y="0"/>
                    <a:pt x="2535768" y="3953"/>
                    <a:pt x="2535768" y="8829"/>
                  </a:cubicBezTo>
                  <a:lnTo>
                    <a:pt x="2535768" y="45148"/>
                  </a:lnTo>
                  <a:lnTo>
                    <a:pt x="2815402" y="45148"/>
                  </a:lnTo>
                  <a:lnTo>
                    <a:pt x="2815402" y="8829"/>
                  </a:lnTo>
                  <a:cubicBezTo>
                    <a:pt x="2815402" y="3953"/>
                    <a:pt x="2824117" y="0"/>
                    <a:pt x="2834868" y="0"/>
                  </a:cubicBezTo>
                  <a:cubicBezTo>
                    <a:pt x="2845619" y="0"/>
                    <a:pt x="2854334" y="3953"/>
                    <a:pt x="2854334" y="8829"/>
                  </a:cubicBezTo>
                  <a:lnTo>
                    <a:pt x="2854334" y="209486"/>
                  </a:lnTo>
                  <a:lnTo>
                    <a:pt x="2815402" y="209486"/>
                  </a:lnTo>
                  <a:lnTo>
                    <a:pt x="2815402" y="136175"/>
                  </a:lnTo>
                  <a:lnTo>
                    <a:pt x="2535768" y="136175"/>
                  </a:lnTo>
                  <a:lnTo>
                    <a:pt x="2535768" y="209486"/>
                  </a:lnTo>
                  <a:lnTo>
                    <a:pt x="2496836" y="209486"/>
                  </a:lnTo>
                  <a:lnTo>
                    <a:pt x="2496836" y="136175"/>
                  </a:lnTo>
                  <a:lnTo>
                    <a:pt x="2229148" y="136175"/>
                  </a:lnTo>
                  <a:lnTo>
                    <a:pt x="2229148" y="209486"/>
                  </a:lnTo>
                  <a:lnTo>
                    <a:pt x="2190216" y="209486"/>
                  </a:lnTo>
                  <a:lnTo>
                    <a:pt x="2190216" y="136175"/>
                  </a:lnTo>
                  <a:lnTo>
                    <a:pt x="1917709" y="136175"/>
                  </a:lnTo>
                  <a:lnTo>
                    <a:pt x="1917709" y="209486"/>
                  </a:lnTo>
                  <a:lnTo>
                    <a:pt x="1915328" y="209486"/>
                  </a:lnTo>
                  <a:lnTo>
                    <a:pt x="1914564" y="209486"/>
                  </a:lnTo>
                  <a:lnTo>
                    <a:pt x="1878777" y="209486"/>
                  </a:lnTo>
                  <a:lnTo>
                    <a:pt x="1876396" y="209486"/>
                  </a:lnTo>
                  <a:lnTo>
                    <a:pt x="1875631" y="209486"/>
                  </a:lnTo>
                  <a:lnTo>
                    <a:pt x="1875631" y="136175"/>
                  </a:lnTo>
                  <a:lnTo>
                    <a:pt x="1599143" y="136175"/>
                  </a:lnTo>
                  <a:lnTo>
                    <a:pt x="1599143" y="209486"/>
                  </a:lnTo>
                  <a:lnTo>
                    <a:pt x="1596762" y="209486"/>
                  </a:lnTo>
                  <a:lnTo>
                    <a:pt x="1560211" y="209486"/>
                  </a:lnTo>
                  <a:lnTo>
                    <a:pt x="1557830" y="209486"/>
                  </a:lnTo>
                  <a:lnTo>
                    <a:pt x="1557830" y="136175"/>
                  </a:lnTo>
                  <a:lnTo>
                    <a:pt x="1292523" y="136175"/>
                  </a:lnTo>
                  <a:lnTo>
                    <a:pt x="1292523" y="209486"/>
                  </a:lnTo>
                  <a:lnTo>
                    <a:pt x="1290142" y="209486"/>
                  </a:lnTo>
                  <a:lnTo>
                    <a:pt x="1253591" y="209486"/>
                  </a:lnTo>
                  <a:lnTo>
                    <a:pt x="1251210" y="209486"/>
                  </a:lnTo>
                  <a:lnTo>
                    <a:pt x="1251210" y="136175"/>
                  </a:lnTo>
                  <a:lnTo>
                    <a:pt x="978703" y="136175"/>
                  </a:lnTo>
                  <a:lnTo>
                    <a:pt x="978703" y="209486"/>
                  </a:lnTo>
                  <a:lnTo>
                    <a:pt x="977939" y="209486"/>
                  </a:lnTo>
                  <a:lnTo>
                    <a:pt x="975558" y="209486"/>
                  </a:lnTo>
                  <a:lnTo>
                    <a:pt x="939771" y="209486"/>
                  </a:lnTo>
                  <a:lnTo>
                    <a:pt x="939006" y="209486"/>
                  </a:lnTo>
                  <a:lnTo>
                    <a:pt x="936625" y="209486"/>
                  </a:lnTo>
                  <a:lnTo>
                    <a:pt x="936625" y="136175"/>
                  </a:lnTo>
                  <a:lnTo>
                    <a:pt x="660137" y="136175"/>
                  </a:lnTo>
                  <a:lnTo>
                    <a:pt x="660137" y="209486"/>
                  </a:lnTo>
                  <a:lnTo>
                    <a:pt x="621204" y="209486"/>
                  </a:lnTo>
                  <a:lnTo>
                    <a:pt x="621204" y="136175"/>
                  </a:lnTo>
                  <a:lnTo>
                    <a:pt x="353517" y="136175"/>
                  </a:lnTo>
                  <a:lnTo>
                    <a:pt x="353517" y="209486"/>
                  </a:lnTo>
                  <a:lnTo>
                    <a:pt x="314584" y="209486"/>
                  </a:lnTo>
                  <a:lnTo>
                    <a:pt x="314584" y="136175"/>
                  </a:lnTo>
                  <a:lnTo>
                    <a:pt x="38932" y="136175"/>
                  </a:lnTo>
                  <a:lnTo>
                    <a:pt x="38932" y="209486"/>
                  </a:lnTo>
                  <a:lnTo>
                    <a:pt x="0" y="209486"/>
                  </a:lnTo>
                  <a:lnTo>
                    <a:pt x="0" y="8829"/>
                  </a:lnTo>
                  <a:cubicBezTo>
                    <a:pt x="0" y="3953"/>
                    <a:pt x="8715" y="0"/>
                    <a:pt x="19466" y="0"/>
                  </a:cubicBezTo>
                  <a:close/>
                </a:path>
              </a:pathLst>
            </a:custGeom>
            <a:solidFill>
              <a:srgbClr val="663300"/>
            </a:soli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BE4161B4-158B-4F9A-A809-FD93FEA5B5BD}"/>
                </a:ext>
              </a:extLst>
            </p:cNvPr>
            <p:cNvGrpSpPr/>
            <p:nvPr/>
          </p:nvGrpSpPr>
          <p:grpSpPr>
            <a:xfrm>
              <a:off x="1094719" y="1591227"/>
              <a:ext cx="1315760" cy="495138"/>
              <a:chOff x="784717" y="4529139"/>
              <a:chExt cx="1877306" cy="706454"/>
            </a:xfrm>
          </p:grpSpPr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9178CEAC-CB8A-493E-83FE-19D780074082}"/>
                  </a:ext>
                </a:extLst>
              </p:cNvPr>
              <p:cNvSpPr/>
              <p:nvPr/>
            </p:nvSpPr>
            <p:spPr>
              <a:xfrm>
                <a:off x="1658562" y="4529139"/>
                <a:ext cx="129758" cy="110643"/>
              </a:xfrm>
              <a:custGeom>
                <a:avLst/>
                <a:gdLst>
                  <a:gd name="connsiteX0" fmla="*/ 64879 w 129758"/>
                  <a:gd name="connsiteY0" fmla="*/ 0 h 110643"/>
                  <a:gd name="connsiteX1" fmla="*/ 85498 w 129758"/>
                  <a:gd name="connsiteY1" fmla="*/ 12019 h 110643"/>
                  <a:gd name="connsiteX2" fmla="*/ 92501 w 129758"/>
                  <a:gd name="connsiteY2" fmla="*/ 35812 h 110643"/>
                  <a:gd name="connsiteX3" fmla="*/ 110756 w 129758"/>
                  <a:gd name="connsiteY3" fmla="*/ 40594 h 110643"/>
                  <a:gd name="connsiteX4" fmla="*/ 129758 w 129758"/>
                  <a:gd name="connsiteY4" fmla="*/ 69609 h 110643"/>
                  <a:gd name="connsiteX5" fmla="*/ 64879 w 129758"/>
                  <a:gd name="connsiteY5" fmla="*/ 110643 h 110643"/>
                  <a:gd name="connsiteX6" fmla="*/ 0 w 129758"/>
                  <a:gd name="connsiteY6" fmla="*/ 69609 h 110643"/>
                  <a:gd name="connsiteX7" fmla="*/ 19002 w 129758"/>
                  <a:gd name="connsiteY7" fmla="*/ 40594 h 110643"/>
                  <a:gd name="connsiteX8" fmla="*/ 37257 w 129758"/>
                  <a:gd name="connsiteY8" fmla="*/ 35812 h 110643"/>
                  <a:gd name="connsiteX9" fmla="*/ 44261 w 129758"/>
                  <a:gd name="connsiteY9" fmla="*/ 12019 h 110643"/>
                  <a:gd name="connsiteX10" fmla="*/ 64879 w 129758"/>
                  <a:gd name="connsiteY10" fmla="*/ 0 h 110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758" h="110643">
                    <a:moveTo>
                      <a:pt x="64879" y="0"/>
                    </a:moveTo>
                    <a:cubicBezTo>
                      <a:pt x="72931" y="0"/>
                      <a:pt x="80221" y="4593"/>
                      <a:pt x="85498" y="12019"/>
                    </a:cubicBezTo>
                    <a:lnTo>
                      <a:pt x="92501" y="35812"/>
                    </a:lnTo>
                    <a:lnTo>
                      <a:pt x="110756" y="40594"/>
                    </a:lnTo>
                    <a:cubicBezTo>
                      <a:pt x="122496" y="48020"/>
                      <a:pt x="129758" y="58278"/>
                      <a:pt x="129758" y="69609"/>
                    </a:cubicBezTo>
                    <a:cubicBezTo>
                      <a:pt x="129758" y="92271"/>
                      <a:pt x="100711" y="110643"/>
                      <a:pt x="64879" y="110643"/>
                    </a:cubicBezTo>
                    <a:cubicBezTo>
                      <a:pt x="29047" y="110643"/>
                      <a:pt x="0" y="92271"/>
                      <a:pt x="0" y="69609"/>
                    </a:cubicBezTo>
                    <a:cubicBezTo>
                      <a:pt x="0" y="58278"/>
                      <a:pt x="7262" y="48020"/>
                      <a:pt x="19002" y="40594"/>
                    </a:cubicBezTo>
                    <a:lnTo>
                      <a:pt x="37257" y="35812"/>
                    </a:lnTo>
                    <a:lnTo>
                      <a:pt x="44261" y="12019"/>
                    </a:lnTo>
                    <a:cubicBezTo>
                      <a:pt x="49537" y="4593"/>
                      <a:pt x="56827" y="0"/>
                      <a:pt x="64879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00" name="グループ化 199">
                <a:extLst>
                  <a:ext uri="{FF2B5EF4-FFF2-40B4-BE49-F238E27FC236}">
                    <a16:creationId xmlns:a16="http://schemas.microsoft.com/office/drawing/2014/main" id="{5BCE8FC0-8796-4714-95ED-970A1569B100}"/>
                  </a:ext>
                </a:extLst>
              </p:cNvPr>
              <p:cNvGrpSpPr/>
              <p:nvPr/>
            </p:nvGrpSpPr>
            <p:grpSpPr>
              <a:xfrm>
                <a:off x="784717" y="4592656"/>
                <a:ext cx="1877306" cy="642937"/>
                <a:chOff x="784717" y="4370539"/>
                <a:chExt cx="1877306" cy="642937"/>
              </a:xfrm>
            </p:grpSpPr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CE183750-5342-4E2E-B078-C6A15EF8A3B4}"/>
                    </a:ext>
                  </a:extLst>
                </p:cNvPr>
                <p:cNvSpPr/>
                <p:nvPr/>
              </p:nvSpPr>
              <p:spPr>
                <a:xfrm>
                  <a:off x="1460777" y="4610844"/>
                  <a:ext cx="525186" cy="119789"/>
                </a:xfrm>
                <a:custGeom>
                  <a:avLst/>
                  <a:gdLst>
                    <a:gd name="connsiteX0" fmla="*/ 258639 w 517278"/>
                    <a:gd name="connsiteY0" fmla="*/ 0 h 119789"/>
                    <a:gd name="connsiteX1" fmla="*/ 499993 w 517278"/>
                    <a:gd name="connsiteY1" fmla="*/ 78030 h 119789"/>
                    <a:gd name="connsiteX2" fmla="*/ 517278 w 517278"/>
                    <a:gd name="connsiteY2" fmla="*/ 119789 h 119789"/>
                    <a:gd name="connsiteX3" fmla="*/ 0 w 517278"/>
                    <a:gd name="connsiteY3" fmla="*/ 119789 h 119789"/>
                    <a:gd name="connsiteX4" fmla="*/ 17286 w 517278"/>
                    <a:gd name="connsiteY4" fmla="*/ 78030 h 119789"/>
                    <a:gd name="connsiteX5" fmla="*/ 258639 w 517278"/>
                    <a:gd name="connsiteY5" fmla="*/ 0 h 119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17278" h="119789">
                      <a:moveTo>
                        <a:pt x="258639" y="0"/>
                      </a:moveTo>
                      <a:cubicBezTo>
                        <a:pt x="367137" y="0"/>
                        <a:pt x="460228" y="32175"/>
                        <a:pt x="499993" y="78030"/>
                      </a:cubicBezTo>
                      <a:lnTo>
                        <a:pt x="517278" y="119789"/>
                      </a:lnTo>
                      <a:lnTo>
                        <a:pt x="0" y="119789"/>
                      </a:lnTo>
                      <a:lnTo>
                        <a:pt x="17286" y="78030"/>
                      </a:lnTo>
                      <a:cubicBezTo>
                        <a:pt x="57050" y="32175"/>
                        <a:pt x="150141" y="0"/>
                        <a:pt x="258639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3" name="台形 202">
                  <a:extLst>
                    <a:ext uri="{FF2B5EF4-FFF2-40B4-BE49-F238E27FC236}">
                      <a16:creationId xmlns:a16="http://schemas.microsoft.com/office/drawing/2014/main" id="{A08D1D94-7C4C-4538-9EE3-E4A4D20ADD99}"/>
                    </a:ext>
                  </a:extLst>
                </p:cNvPr>
                <p:cNvSpPr/>
                <p:nvPr/>
              </p:nvSpPr>
              <p:spPr>
                <a:xfrm>
                  <a:off x="1054894" y="4733925"/>
                  <a:ext cx="1345406" cy="257395"/>
                </a:xfrm>
                <a:prstGeom prst="trapezoid">
                  <a:avLst>
                    <a:gd name="adj" fmla="val 153674"/>
                  </a:avLst>
                </a:prstGeom>
                <a:pattFill prst="smGrid">
                  <a:fgClr>
                    <a:sysClr val="windowText" lastClr="000000">
                      <a:lumMod val="85000"/>
                      <a:lumOff val="15000"/>
                    </a:sysClr>
                  </a:fgClr>
                  <a:bgClr>
                    <a:sysClr val="windowText" lastClr="00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66A02231-FDCA-43EE-9FB2-5447A7622E1C}"/>
                    </a:ext>
                  </a:extLst>
                </p:cNvPr>
                <p:cNvSpPr/>
                <p:nvPr/>
              </p:nvSpPr>
              <p:spPr>
                <a:xfrm>
                  <a:off x="884828" y="4395079"/>
                  <a:ext cx="1677084" cy="618397"/>
                </a:xfrm>
                <a:custGeom>
                  <a:avLst/>
                  <a:gdLst>
                    <a:gd name="connsiteX0" fmla="*/ 836817 w 1677084"/>
                    <a:gd name="connsiteY0" fmla="*/ 0 h 626471"/>
                    <a:gd name="connsiteX1" fmla="*/ 863159 w 1677084"/>
                    <a:gd name="connsiteY1" fmla="*/ 18575 h 626471"/>
                    <a:gd name="connsiteX2" fmla="*/ 910748 w 1677084"/>
                    <a:gd name="connsiteY2" fmla="*/ 67989 h 626471"/>
                    <a:gd name="connsiteX3" fmla="*/ 1442179 w 1677084"/>
                    <a:gd name="connsiteY3" fmla="*/ 481403 h 626471"/>
                    <a:gd name="connsiteX4" fmla="*/ 1602914 w 1677084"/>
                    <a:gd name="connsiteY4" fmla="*/ 583394 h 626471"/>
                    <a:gd name="connsiteX5" fmla="*/ 1677084 w 1677084"/>
                    <a:gd name="connsiteY5" fmla="*/ 626471 h 626471"/>
                    <a:gd name="connsiteX6" fmla="*/ 1530692 w 1677084"/>
                    <a:gd name="connsiteY6" fmla="*/ 626471 h 626471"/>
                    <a:gd name="connsiteX7" fmla="*/ 1442179 w 1677084"/>
                    <a:gd name="connsiteY7" fmla="*/ 575200 h 626471"/>
                    <a:gd name="connsiteX8" fmla="*/ 1016546 w 1677084"/>
                    <a:gd name="connsiteY8" fmla="*/ 285259 h 626471"/>
                    <a:gd name="connsiteX9" fmla="*/ 1008449 w 1677084"/>
                    <a:gd name="connsiteY9" fmla="*/ 278565 h 626471"/>
                    <a:gd name="connsiteX10" fmla="*/ 932752 w 1677084"/>
                    <a:gd name="connsiteY10" fmla="*/ 252893 h 626471"/>
                    <a:gd name="connsiteX11" fmla="*/ 911470 w 1677084"/>
                    <a:gd name="connsiteY11" fmla="*/ 249989 h 626471"/>
                    <a:gd name="connsiteX12" fmla="*/ 915398 w 1677084"/>
                    <a:gd name="connsiteY12" fmla="*/ 255257 h 626471"/>
                    <a:gd name="connsiteX13" fmla="*/ 893428 w 1677084"/>
                    <a:gd name="connsiteY13" fmla="*/ 284724 h 626471"/>
                    <a:gd name="connsiteX14" fmla="*/ 869540 w 1677084"/>
                    <a:gd name="connsiteY14" fmla="*/ 290221 h 626471"/>
                    <a:gd name="connsiteX15" fmla="*/ 870154 w 1677084"/>
                    <a:gd name="connsiteY15" fmla="*/ 291704 h 626471"/>
                    <a:gd name="connsiteX16" fmla="*/ 840388 w 1677084"/>
                    <a:gd name="connsiteY16" fmla="*/ 321469 h 626471"/>
                    <a:gd name="connsiteX17" fmla="*/ 810622 w 1677084"/>
                    <a:gd name="connsiteY17" fmla="*/ 291704 h 626471"/>
                    <a:gd name="connsiteX18" fmla="*/ 811236 w 1677084"/>
                    <a:gd name="connsiteY18" fmla="*/ 290221 h 626471"/>
                    <a:gd name="connsiteX19" fmla="*/ 787348 w 1677084"/>
                    <a:gd name="connsiteY19" fmla="*/ 284724 h 626471"/>
                    <a:gd name="connsiteX20" fmla="*/ 765378 w 1677084"/>
                    <a:gd name="connsiteY20" fmla="*/ 255257 h 626471"/>
                    <a:gd name="connsiteX21" fmla="*/ 768676 w 1677084"/>
                    <a:gd name="connsiteY21" fmla="*/ 250834 h 626471"/>
                    <a:gd name="connsiteX22" fmla="*/ 729070 w 1677084"/>
                    <a:gd name="connsiteY22" fmla="*/ 258452 h 626471"/>
                    <a:gd name="connsiteX23" fmla="*/ 663940 w 1677084"/>
                    <a:gd name="connsiteY23" fmla="*/ 282541 h 626471"/>
                    <a:gd name="connsiteX24" fmla="*/ 663963 w 1677084"/>
                    <a:gd name="connsiteY24" fmla="*/ 282427 h 626471"/>
                    <a:gd name="connsiteX25" fmla="*/ 660537 w 1677084"/>
                    <a:gd name="connsiteY25" fmla="*/ 285259 h 626471"/>
                    <a:gd name="connsiteX26" fmla="*/ 234904 w 1677084"/>
                    <a:gd name="connsiteY26" fmla="*/ 575200 h 626471"/>
                    <a:gd name="connsiteX27" fmla="*/ 146392 w 1677084"/>
                    <a:gd name="connsiteY27" fmla="*/ 626471 h 626471"/>
                    <a:gd name="connsiteX28" fmla="*/ 0 w 1677084"/>
                    <a:gd name="connsiteY28" fmla="*/ 626471 h 626471"/>
                    <a:gd name="connsiteX29" fmla="*/ 74170 w 1677084"/>
                    <a:gd name="connsiteY29" fmla="*/ 583394 h 626471"/>
                    <a:gd name="connsiteX30" fmla="*/ 234904 w 1677084"/>
                    <a:gd name="connsiteY30" fmla="*/ 481403 h 626471"/>
                    <a:gd name="connsiteX31" fmla="*/ 766335 w 1677084"/>
                    <a:gd name="connsiteY31" fmla="*/ 67989 h 626471"/>
                    <a:gd name="connsiteX32" fmla="*/ 821224 w 1677084"/>
                    <a:gd name="connsiteY32" fmla="*/ 10996 h 626471"/>
                    <a:gd name="connsiteX0" fmla="*/ 836817 w 1677084"/>
                    <a:gd name="connsiteY0" fmla="*/ 0 h 626471"/>
                    <a:gd name="connsiteX1" fmla="*/ 863159 w 1677084"/>
                    <a:gd name="connsiteY1" fmla="*/ 18575 h 626471"/>
                    <a:gd name="connsiteX2" fmla="*/ 910748 w 1677084"/>
                    <a:gd name="connsiteY2" fmla="*/ 67989 h 626471"/>
                    <a:gd name="connsiteX3" fmla="*/ 1442179 w 1677084"/>
                    <a:gd name="connsiteY3" fmla="*/ 481403 h 626471"/>
                    <a:gd name="connsiteX4" fmla="*/ 1602914 w 1677084"/>
                    <a:gd name="connsiteY4" fmla="*/ 583394 h 626471"/>
                    <a:gd name="connsiteX5" fmla="*/ 1677084 w 1677084"/>
                    <a:gd name="connsiteY5" fmla="*/ 626471 h 626471"/>
                    <a:gd name="connsiteX6" fmla="*/ 1530692 w 1677084"/>
                    <a:gd name="connsiteY6" fmla="*/ 626471 h 626471"/>
                    <a:gd name="connsiteX7" fmla="*/ 1442179 w 1677084"/>
                    <a:gd name="connsiteY7" fmla="*/ 575200 h 626471"/>
                    <a:gd name="connsiteX8" fmla="*/ 1016546 w 1677084"/>
                    <a:gd name="connsiteY8" fmla="*/ 285259 h 626471"/>
                    <a:gd name="connsiteX9" fmla="*/ 1008449 w 1677084"/>
                    <a:gd name="connsiteY9" fmla="*/ 278565 h 626471"/>
                    <a:gd name="connsiteX10" fmla="*/ 932752 w 1677084"/>
                    <a:gd name="connsiteY10" fmla="*/ 252893 h 626471"/>
                    <a:gd name="connsiteX11" fmla="*/ 911470 w 1677084"/>
                    <a:gd name="connsiteY11" fmla="*/ 249989 h 626471"/>
                    <a:gd name="connsiteX12" fmla="*/ 915398 w 1677084"/>
                    <a:gd name="connsiteY12" fmla="*/ 255257 h 626471"/>
                    <a:gd name="connsiteX13" fmla="*/ 893428 w 1677084"/>
                    <a:gd name="connsiteY13" fmla="*/ 284724 h 626471"/>
                    <a:gd name="connsiteX14" fmla="*/ 869540 w 1677084"/>
                    <a:gd name="connsiteY14" fmla="*/ 290221 h 626471"/>
                    <a:gd name="connsiteX15" fmla="*/ 870154 w 1677084"/>
                    <a:gd name="connsiteY15" fmla="*/ 291704 h 626471"/>
                    <a:gd name="connsiteX16" fmla="*/ 840388 w 1677084"/>
                    <a:gd name="connsiteY16" fmla="*/ 321469 h 626471"/>
                    <a:gd name="connsiteX17" fmla="*/ 810622 w 1677084"/>
                    <a:gd name="connsiteY17" fmla="*/ 291704 h 626471"/>
                    <a:gd name="connsiteX18" fmla="*/ 811236 w 1677084"/>
                    <a:gd name="connsiteY18" fmla="*/ 290221 h 626471"/>
                    <a:gd name="connsiteX19" fmla="*/ 787348 w 1677084"/>
                    <a:gd name="connsiteY19" fmla="*/ 284724 h 626471"/>
                    <a:gd name="connsiteX20" fmla="*/ 765378 w 1677084"/>
                    <a:gd name="connsiteY20" fmla="*/ 255257 h 626471"/>
                    <a:gd name="connsiteX21" fmla="*/ 768676 w 1677084"/>
                    <a:gd name="connsiteY21" fmla="*/ 250834 h 626471"/>
                    <a:gd name="connsiteX22" fmla="*/ 729070 w 1677084"/>
                    <a:gd name="connsiteY22" fmla="*/ 258452 h 626471"/>
                    <a:gd name="connsiteX23" fmla="*/ 663940 w 1677084"/>
                    <a:gd name="connsiteY23" fmla="*/ 282541 h 626471"/>
                    <a:gd name="connsiteX24" fmla="*/ 663963 w 1677084"/>
                    <a:gd name="connsiteY24" fmla="*/ 282427 h 626471"/>
                    <a:gd name="connsiteX25" fmla="*/ 648631 w 1677084"/>
                    <a:gd name="connsiteY25" fmla="*/ 297165 h 626471"/>
                    <a:gd name="connsiteX26" fmla="*/ 234904 w 1677084"/>
                    <a:gd name="connsiteY26" fmla="*/ 575200 h 626471"/>
                    <a:gd name="connsiteX27" fmla="*/ 146392 w 1677084"/>
                    <a:gd name="connsiteY27" fmla="*/ 626471 h 626471"/>
                    <a:gd name="connsiteX28" fmla="*/ 0 w 1677084"/>
                    <a:gd name="connsiteY28" fmla="*/ 626471 h 626471"/>
                    <a:gd name="connsiteX29" fmla="*/ 74170 w 1677084"/>
                    <a:gd name="connsiteY29" fmla="*/ 583394 h 626471"/>
                    <a:gd name="connsiteX30" fmla="*/ 234904 w 1677084"/>
                    <a:gd name="connsiteY30" fmla="*/ 481403 h 626471"/>
                    <a:gd name="connsiteX31" fmla="*/ 766335 w 1677084"/>
                    <a:gd name="connsiteY31" fmla="*/ 67989 h 626471"/>
                    <a:gd name="connsiteX32" fmla="*/ 821224 w 1677084"/>
                    <a:gd name="connsiteY32" fmla="*/ 10996 h 626471"/>
                    <a:gd name="connsiteX33" fmla="*/ 836817 w 1677084"/>
                    <a:gd name="connsiteY33" fmla="*/ 0 h 626471"/>
                    <a:gd name="connsiteX0" fmla="*/ 836817 w 1677084"/>
                    <a:gd name="connsiteY0" fmla="*/ 0 h 626471"/>
                    <a:gd name="connsiteX1" fmla="*/ 863159 w 1677084"/>
                    <a:gd name="connsiteY1" fmla="*/ 18575 h 626471"/>
                    <a:gd name="connsiteX2" fmla="*/ 910748 w 1677084"/>
                    <a:gd name="connsiteY2" fmla="*/ 67989 h 626471"/>
                    <a:gd name="connsiteX3" fmla="*/ 1442179 w 1677084"/>
                    <a:gd name="connsiteY3" fmla="*/ 481403 h 626471"/>
                    <a:gd name="connsiteX4" fmla="*/ 1602914 w 1677084"/>
                    <a:gd name="connsiteY4" fmla="*/ 583394 h 626471"/>
                    <a:gd name="connsiteX5" fmla="*/ 1677084 w 1677084"/>
                    <a:gd name="connsiteY5" fmla="*/ 626471 h 626471"/>
                    <a:gd name="connsiteX6" fmla="*/ 1530692 w 1677084"/>
                    <a:gd name="connsiteY6" fmla="*/ 626471 h 626471"/>
                    <a:gd name="connsiteX7" fmla="*/ 1442179 w 1677084"/>
                    <a:gd name="connsiteY7" fmla="*/ 575200 h 626471"/>
                    <a:gd name="connsiteX8" fmla="*/ 1016546 w 1677084"/>
                    <a:gd name="connsiteY8" fmla="*/ 285259 h 626471"/>
                    <a:gd name="connsiteX9" fmla="*/ 1008449 w 1677084"/>
                    <a:gd name="connsiteY9" fmla="*/ 278565 h 626471"/>
                    <a:gd name="connsiteX10" fmla="*/ 932752 w 1677084"/>
                    <a:gd name="connsiteY10" fmla="*/ 252893 h 626471"/>
                    <a:gd name="connsiteX11" fmla="*/ 911470 w 1677084"/>
                    <a:gd name="connsiteY11" fmla="*/ 249989 h 626471"/>
                    <a:gd name="connsiteX12" fmla="*/ 915398 w 1677084"/>
                    <a:gd name="connsiteY12" fmla="*/ 255257 h 626471"/>
                    <a:gd name="connsiteX13" fmla="*/ 893428 w 1677084"/>
                    <a:gd name="connsiteY13" fmla="*/ 284724 h 626471"/>
                    <a:gd name="connsiteX14" fmla="*/ 869540 w 1677084"/>
                    <a:gd name="connsiteY14" fmla="*/ 290221 h 626471"/>
                    <a:gd name="connsiteX15" fmla="*/ 870154 w 1677084"/>
                    <a:gd name="connsiteY15" fmla="*/ 291704 h 626471"/>
                    <a:gd name="connsiteX16" fmla="*/ 840388 w 1677084"/>
                    <a:gd name="connsiteY16" fmla="*/ 321469 h 626471"/>
                    <a:gd name="connsiteX17" fmla="*/ 810622 w 1677084"/>
                    <a:gd name="connsiteY17" fmla="*/ 291704 h 626471"/>
                    <a:gd name="connsiteX18" fmla="*/ 811236 w 1677084"/>
                    <a:gd name="connsiteY18" fmla="*/ 290221 h 626471"/>
                    <a:gd name="connsiteX19" fmla="*/ 787348 w 1677084"/>
                    <a:gd name="connsiteY19" fmla="*/ 284724 h 626471"/>
                    <a:gd name="connsiteX20" fmla="*/ 765378 w 1677084"/>
                    <a:gd name="connsiteY20" fmla="*/ 255257 h 626471"/>
                    <a:gd name="connsiteX21" fmla="*/ 768676 w 1677084"/>
                    <a:gd name="connsiteY21" fmla="*/ 250834 h 626471"/>
                    <a:gd name="connsiteX22" fmla="*/ 729070 w 1677084"/>
                    <a:gd name="connsiteY22" fmla="*/ 258452 h 626471"/>
                    <a:gd name="connsiteX23" fmla="*/ 663940 w 1677084"/>
                    <a:gd name="connsiteY23" fmla="*/ 282541 h 626471"/>
                    <a:gd name="connsiteX24" fmla="*/ 648631 w 1677084"/>
                    <a:gd name="connsiteY24" fmla="*/ 297165 h 626471"/>
                    <a:gd name="connsiteX25" fmla="*/ 234904 w 1677084"/>
                    <a:gd name="connsiteY25" fmla="*/ 575200 h 626471"/>
                    <a:gd name="connsiteX26" fmla="*/ 146392 w 1677084"/>
                    <a:gd name="connsiteY26" fmla="*/ 626471 h 626471"/>
                    <a:gd name="connsiteX27" fmla="*/ 0 w 1677084"/>
                    <a:gd name="connsiteY27" fmla="*/ 626471 h 626471"/>
                    <a:gd name="connsiteX28" fmla="*/ 74170 w 1677084"/>
                    <a:gd name="connsiteY28" fmla="*/ 583394 h 626471"/>
                    <a:gd name="connsiteX29" fmla="*/ 234904 w 1677084"/>
                    <a:gd name="connsiteY29" fmla="*/ 481403 h 626471"/>
                    <a:gd name="connsiteX30" fmla="*/ 766335 w 1677084"/>
                    <a:gd name="connsiteY30" fmla="*/ 67989 h 626471"/>
                    <a:gd name="connsiteX31" fmla="*/ 821224 w 1677084"/>
                    <a:gd name="connsiteY31" fmla="*/ 10996 h 626471"/>
                    <a:gd name="connsiteX32" fmla="*/ 836817 w 1677084"/>
                    <a:gd name="connsiteY32" fmla="*/ 0 h 626471"/>
                    <a:gd name="connsiteX0" fmla="*/ 836817 w 1677084"/>
                    <a:gd name="connsiteY0" fmla="*/ 0 h 626471"/>
                    <a:gd name="connsiteX1" fmla="*/ 863159 w 1677084"/>
                    <a:gd name="connsiteY1" fmla="*/ 18575 h 626471"/>
                    <a:gd name="connsiteX2" fmla="*/ 910748 w 1677084"/>
                    <a:gd name="connsiteY2" fmla="*/ 67989 h 626471"/>
                    <a:gd name="connsiteX3" fmla="*/ 1442179 w 1677084"/>
                    <a:gd name="connsiteY3" fmla="*/ 481403 h 626471"/>
                    <a:gd name="connsiteX4" fmla="*/ 1602914 w 1677084"/>
                    <a:gd name="connsiteY4" fmla="*/ 583394 h 626471"/>
                    <a:gd name="connsiteX5" fmla="*/ 1677084 w 1677084"/>
                    <a:gd name="connsiteY5" fmla="*/ 626471 h 626471"/>
                    <a:gd name="connsiteX6" fmla="*/ 1530692 w 1677084"/>
                    <a:gd name="connsiteY6" fmla="*/ 626471 h 626471"/>
                    <a:gd name="connsiteX7" fmla="*/ 1442179 w 1677084"/>
                    <a:gd name="connsiteY7" fmla="*/ 575200 h 626471"/>
                    <a:gd name="connsiteX8" fmla="*/ 1016546 w 1677084"/>
                    <a:gd name="connsiteY8" fmla="*/ 285259 h 626471"/>
                    <a:gd name="connsiteX9" fmla="*/ 932752 w 1677084"/>
                    <a:gd name="connsiteY9" fmla="*/ 252893 h 626471"/>
                    <a:gd name="connsiteX10" fmla="*/ 911470 w 1677084"/>
                    <a:gd name="connsiteY10" fmla="*/ 249989 h 626471"/>
                    <a:gd name="connsiteX11" fmla="*/ 915398 w 1677084"/>
                    <a:gd name="connsiteY11" fmla="*/ 255257 h 626471"/>
                    <a:gd name="connsiteX12" fmla="*/ 893428 w 1677084"/>
                    <a:gd name="connsiteY12" fmla="*/ 284724 h 626471"/>
                    <a:gd name="connsiteX13" fmla="*/ 869540 w 1677084"/>
                    <a:gd name="connsiteY13" fmla="*/ 290221 h 626471"/>
                    <a:gd name="connsiteX14" fmla="*/ 870154 w 1677084"/>
                    <a:gd name="connsiteY14" fmla="*/ 291704 h 626471"/>
                    <a:gd name="connsiteX15" fmla="*/ 840388 w 1677084"/>
                    <a:gd name="connsiteY15" fmla="*/ 321469 h 626471"/>
                    <a:gd name="connsiteX16" fmla="*/ 810622 w 1677084"/>
                    <a:gd name="connsiteY16" fmla="*/ 291704 h 626471"/>
                    <a:gd name="connsiteX17" fmla="*/ 811236 w 1677084"/>
                    <a:gd name="connsiteY17" fmla="*/ 290221 h 626471"/>
                    <a:gd name="connsiteX18" fmla="*/ 787348 w 1677084"/>
                    <a:gd name="connsiteY18" fmla="*/ 284724 h 626471"/>
                    <a:gd name="connsiteX19" fmla="*/ 765378 w 1677084"/>
                    <a:gd name="connsiteY19" fmla="*/ 255257 h 626471"/>
                    <a:gd name="connsiteX20" fmla="*/ 768676 w 1677084"/>
                    <a:gd name="connsiteY20" fmla="*/ 250834 h 626471"/>
                    <a:gd name="connsiteX21" fmla="*/ 729070 w 1677084"/>
                    <a:gd name="connsiteY21" fmla="*/ 258452 h 626471"/>
                    <a:gd name="connsiteX22" fmla="*/ 663940 w 1677084"/>
                    <a:gd name="connsiteY22" fmla="*/ 282541 h 626471"/>
                    <a:gd name="connsiteX23" fmla="*/ 648631 w 1677084"/>
                    <a:gd name="connsiteY23" fmla="*/ 297165 h 626471"/>
                    <a:gd name="connsiteX24" fmla="*/ 234904 w 1677084"/>
                    <a:gd name="connsiteY24" fmla="*/ 575200 h 626471"/>
                    <a:gd name="connsiteX25" fmla="*/ 146392 w 1677084"/>
                    <a:gd name="connsiteY25" fmla="*/ 626471 h 626471"/>
                    <a:gd name="connsiteX26" fmla="*/ 0 w 1677084"/>
                    <a:gd name="connsiteY26" fmla="*/ 626471 h 626471"/>
                    <a:gd name="connsiteX27" fmla="*/ 74170 w 1677084"/>
                    <a:gd name="connsiteY27" fmla="*/ 583394 h 626471"/>
                    <a:gd name="connsiteX28" fmla="*/ 234904 w 1677084"/>
                    <a:gd name="connsiteY28" fmla="*/ 481403 h 626471"/>
                    <a:gd name="connsiteX29" fmla="*/ 766335 w 1677084"/>
                    <a:gd name="connsiteY29" fmla="*/ 67989 h 626471"/>
                    <a:gd name="connsiteX30" fmla="*/ 821224 w 1677084"/>
                    <a:gd name="connsiteY30" fmla="*/ 10996 h 626471"/>
                    <a:gd name="connsiteX31" fmla="*/ 836817 w 1677084"/>
                    <a:gd name="connsiteY31" fmla="*/ 0 h 626471"/>
                    <a:gd name="connsiteX0" fmla="*/ 836817 w 1677084"/>
                    <a:gd name="connsiteY0" fmla="*/ 0 h 626471"/>
                    <a:gd name="connsiteX1" fmla="*/ 863159 w 1677084"/>
                    <a:gd name="connsiteY1" fmla="*/ 18575 h 626471"/>
                    <a:gd name="connsiteX2" fmla="*/ 910748 w 1677084"/>
                    <a:gd name="connsiteY2" fmla="*/ 67989 h 626471"/>
                    <a:gd name="connsiteX3" fmla="*/ 1442179 w 1677084"/>
                    <a:gd name="connsiteY3" fmla="*/ 481403 h 626471"/>
                    <a:gd name="connsiteX4" fmla="*/ 1602914 w 1677084"/>
                    <a:gd name="connsiteY4" fmla="*/ 583394 h 626471"/>
                    <a:gd name="connsiteX5" fmla="*/ 1677084 w 1677084"/>
                    <a:gd name="connsiteY5" fmla="*/ 626471 h 626471"/>
                    <a:gd name="connsiteX6" fmla="*/ 1530692 w 1677084"/>
                    <a:gd name="connsiteY6" fmla="*/ 626471 h 626471"/>
                    <a:gd name="connsiteX7" fmla="*/ 1442179 w 1677084"/>
                    <a:gd name="connsiteY7" fmla="*/ 575200 h 626471"/>
                    <a:gd name="connsiteX8" fmla="*/ 1016546 w 1677084"/>
                    <a:gd name="connsiteY8" fmla="*/ 285259 h 626471"/>
                    <a:gd name="connsiteX9" fmla="*/ 932752 w 1677084"/>
                    <a:gd name="connsiteY9" fmla="*/ 252893 h 626471"/>
                    <a:gd name="connsiteX10" fmla="*/ 911470 w 1677084"/>
                    <a:gd name="connsiteY10" fmla="*/ 249989 h 626471"/>
                    <a:gd name="connsiteX11" fmla="*/ 915398 w 1677084"/>
                    <a:gd name="connsiteY11" fmla="*/ 255257 h 626471"/>
                    <a:gd name="connsiteX12" fmla="*/ 893428 w 1677084"/>
                    <a:gd name="connsiteY12" fmla="*/ 284724 h 626471"/>
                    <a:gd name="connsiteX13" fmla="*/ 869540 w 1677084"/>
                    <a:gd name="connsiteY13" fmla="*/ 290221 h 626471"/>
                    <a:gd name="connsiteX14" fmla="*/ 870154 w 1677084"/>
                    <a:gd name="connsiteY14" fmla="*/ 291704 h 626471"/>
                    <a:gd name="connsiteX15" fmla="*/ 840388 w 1677084"/>
                    <a:gd name="connsiteY15" fmla="*/ 321469 h 626471"/>
                    <a:gd name="connsiteX16" fmla="*/ 810622 w 1677084"/>
                    <a:gd name="connsiteY16" fmla="*/ 291704 h 626471"/>
                    <a:gd name="connsiteX17" fmla="*/ 811236 w 1677084"/>
                    <a:gd name="connsiteY17" fmla="*/ 290221 h 626471"/>
                    <a:gd name="connsiteX18" fmla="*/ 787348 w 1677084"/>
                    <a:gd name="connsiteY18" fmla="*/ 284724 h 626471"/>
                    <a:gd name="connsiteX19" fmla="*/ 765378 w 1677084"/>
                    <a:gd name="connsiteY19" fmla="*/ 255257 h 626471"/>
                    <a:gd name="connsiteX20" fmla="*/ 768676 w 1677084"/>
                    <a:gd name="connsiteY20" fmla="*/ 250834 h 626471"/>
                    <a:gd name="connsiteX21" fmla="*/ 729070 w 1677084"/>
                    <a:gd name="connsiteY21" fmla="*/ 258452 h 626471"/>
                    <a:gd name="connsiteX22" fmla="*/ 648631 w 1677084"/>
                    <a:gd name="connsiteY22" fmla="*/ 297165 h 626471"/>
                    <a:gd name="connsiteX23" fmla="*/ 234904 w 1677084"/>
                    <a:gd name="connsiteY23" fmla="*/ 575200 h 626471"/>
                    <a:gd name="connsiteX24" fmla="*/ 146392 w 1677084"/>
                    <a:gd name="connsiteY24" fmla="*/ 626471 h 626471"/>
                    <a:gd name="connsiteX25" fmla="*/ 0 w 1677084"/>
                    <a:gd name="connsiteY25" fmla="*/ 626471 h 626471"/>
                    <a:gd name="connsiteX26" fmla="*/ 74170 w 1677084"/>
                    <a:gd name="connsiteY26" fmla="*/ 583394 h 626471"/>
                    <a:gd name="connsiteX27" fmla="*/ 234904 w 1677084"/>
                    <a:gd name="connsiteY27" fmla="*/ 481403 h 626471"/>
                    <a:gd name="connsiteX28" fmla="*/ 766335 w 1677084"/>
                    <a:gd name="connsiteY28" fmla="*/ 67989 h 626471"/>
                    <a:gd name="connsiteX29" fmla="*/ 821224 w 1677084"/>
                    <a:gd name="connsiteY29" fmla="*/ 10996 h 626471"/>
                    <a:gd name="connsiteX30" fmla="*/ 836817 w 1677084"/>
                    <a:gd name="connsiteY30" fmla="*/ 0 h 626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677084" h="626471">
                      <a:moveTo>
                        <a:pt x="836817" y="0"/>
                      </a:moveTo>
                      <a:lnTo>
                        <a:pt x="863159" y="18575"/>
                      </a:lnTo>
                      <a:lnTo>
                        <a:pt x="910748" y="67989"/>
                      </a:lnTo>
                      <a:cubicBezTo>
                        <a:pt x="1037286" y="189967"/>
                        <a:pt x="1224427" y="337410"/>
                        <a:pt x="1442179" y="481403"/>
                      </a:cubicBezTo>
                      <a:cubicBezTo>
                        <a:pt x="1496617" y="517402"/>
                        <a:pt x="1550391" y="551481"/>
                        <a:pt x="1602914" y="583394"/>
                      </a:cubicBezTo>
                      <a:lnTo>
                        <a:pt x="1677084" y="626471"/>
                      </a:lnTo>
                      <a:lnTo>
                        <a:pt x="1530692" y="626471"/>
                      </a:lnTo>
                      <a:lnTo>
                        <a:pt x="1442179" y="575200"/>
                      </a:lnTo>
                      <a:cubicBezTo>
                        <a:pt x="1278865" y="476613"/>
                        <a:pt x="1132770" y="376254"/>
                        <a:pt x="1016546" y="285259"/>
                      </a:cubicBezTo>
                      <a:lnTo>
                        <a:pt x="932752" y="252893"/>
                      </a:lnTo>
                      <a:lnTo>
                        <a:pt x="911470" y="249989"/>
                      </a:lnTo>
                      <a:lnTo>
                        <a:pt x="915398" y="255257"/>
                      </a:lnTo>
                      <a:cubicBezTo>
                        <a:pt x="915398" y="266765"/>
                        <a:pt x="907002" y="277183"/>
                        <a:pt x="893428" y="284724"/>
                      </a:cubicBezTo>
                      <a:lnTo>
                        <a:pt x="869540" y="290221"/>
                      </a:lnTo>
                      <a:lnTo>
                        <a:pt x="870154" y="291704"/>
                      </a:lnTo>
                      <a:cubicBezTo>
                        <a:pt x="870154" y="308143"/>
                        <a:pt x="856827" y="321469"/>
                        <a:pt x="840388" y="321469"/>
                      </a:cubicBezTo>
                      <a:cubicBezTo>
                        <a:pt x="823949" y="321469"/>
                        <a:pt x="810622" y="308143"/>
                        <a:pt x="810622" y="291704"/>
                      </a:cubicBezTo>
                      <a:lnTo>
                        <a:pt x="811236" y="290221"/>
                      </a:lnTo>
                      <a:lnTo>
                        <a:pt x="787348" y="284724"/>
                      </a:lnTo>
                      <a:cubicBezTo>
                        <a:pt x="773774" y="277183"/>
                        <a:pt x="765378" y="266765"/>
                        <a:pt x="765378" y="255257"/>
                      </a:cubicBezTo>
                      <a:lnTo>
                        <a:pt x="768676" y="250834"/>
                      </a:lnTo>
                      <a:lnTo>
                        <a:pt x="729070" y="258452"/>
                      </a:lnTo>
                      <a:cubicBezTo>
                        <a:pt x="709062" y="266174"/>
                        <a:pt x="730992" y="244374"/>
                        <a:pt x="648631" y="297165"/>
                      </a:cubicBezTo>
                      <a:cubicBezTo>
                        <a:pt x="532407" y="388160"/>
                        <a:pt x="398218" y="476613"/>
                        <a:pt x="234904" y="575200"/>
                      </a:cubicBezTo>
                      <a:lnTo>
                        <a:pt x="146392" y="626471"/>
                      </a:lnTo>
                      <a:lnTo>
                        <a:pt x="0" y="626471"/>
                      </a:lnTo>
                      <a:lnTo>
                        <a:pt x="74170" y="583394"/>
                      </a:lnTo>
                      <a:cubicBezTo>
                        <a:pt x="126692" y="551481"/>
                        <a:pt x="180466" y="517402"/>
                        <a:pt x="234904" y="481403"/>
                      </a:cubicBezTo>
                      <a:cubicBezTo>
                        <a:pt x="452656" y="337410"/>
                        <a:pt x="639797" y="189967"/>
                        <a:pt x="766335" y="67989"/>
                      </a:cubicBezTo>
                      <a:lnTo>
                        <a:pt x="821224" y="10996"/>
                      </a:lnTo>
                      <a:lnTo>
                        <a:pt x="836817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BE457281-BF1D-4E28-931E-65A102CF8A74}"/>
                    </a:ext>
                  </a:extLst>
                </p:cNvPr>
                <p:cNvSpPr/>
                <p:nvPr/>
              </p:nvSpPr>
              <p:spPr>
                <a:xfrm>
                  <a:off x="784717" y="4370539"/>
                  <a:ext cx="1877306" cy="642937"/>
                </a:xfrm>
                <a:custGeom>
                  <a:avLst/>
                  <a:gdLst>
                    <a:gd name="connsiteX0" fmla="*/ 936928 w 1877306"/>
                    <a:gd name="connsiteY0" fmla="*/ 0 h 642937"/>
                    <a:gd name="connsiteX1" fmla="*/ 963270 w 1877306"/>
                    <a:gd name="connsiteY1" fmla="*/ 17475 h 642937"/>
                    <a:gd name="connsiteX2" fmla="*/ 1010859 w 1877306"/>
                    <a:gd name="connsiteY2" fmla="*/ 63962 h 642937"/>
                    <a:gd name="connsiteX3" fmla="*/ 1542290 w 1877306"/>
                    <a:gd name="connsiteY3" fmla="*/ 452888 h 642937"/>
                    <a:gd name="connsiteX4" fmla="*/ 1856247 w 1877306"/>
                    <a:gd name="connsiteY4" fmla="*/ 632556 h 642937"/>
                    <a:gd name="connsiteX5" fmla="*/ 1877306 w 1877306"/>
                    <a:gd name="connsiteY5" fmla="*/ 642937 h 642937"/>
                    <a:gd name="connsiteX6" fmla="*/ 1744046 w 1877306"/>
                    <a:gd name="connsiteY6" fmla="*/ 642937 h 642937"/>
                    <a:gd name="connsiteX7" fmla="*/ 1703025 w 1877306"/>
                    <a:gd name="connsiteY7" fmla="*/ 619113 h 642937"/>
                    <a:gd name="connsiteX8" fmla="*/ 1542290 w 1877306"/>
                    <a:gd name="connsiteY8" fmla="*/ 517122 h 642937"/>
                    <a:gd name="connsiteX9" fmla="*/ 1010859 w 1877306"/>
                    <a:gd name="connsiteY9" fmla="*/ 103708 h 642937"/>
                    <a:gd name="connsiteX10" fmla="*/ 963270 w 1877306"/>
                    <a:gd name="connsiteY10" fmla="*/ 54294 h 642937"/>
                    <a:gd name="connsiteX11" fmla="*/ 936928 w 1877306"/>
                    <a:gd name="connsiteY11" fmla="*/ 35719 h 642937"/>
                    <a:gd name="connsiteX12" fmla="*/ 921335 w 1877306"/>
                    <a:gd name="connsiteY12" fmla="*/ 46715 h 642937"/>
                    <a:gd name="connsiteX13" fmla="*/ 866446 w 1877306"/>
                    <a:gd name="connsiteY13" fmla="*/ 103708 h 642937"/>
                    <a:gd name="connsiteX14" fmla="*/ 335015 w 1877306"/>
                    <a:gd name="connsiteY14" fmla="*/ 517122 h 642937"/>
                    <a:gd name="connsiteX15" fmla="*/ 174281 w 1877306"/>
                    <a:gd name="connsiteY15" fmla="*/ 619113 h 642937"/>
                    <a:gd name="connsiteX16" fmla="*/ 133260 w 1877306"/>
                    <a:gd name="connsiteY16" fmla="*/ 642937 h 642937"/>
                    <a:gd name="connsiteX17" fmla="*/ 0 w 1877306"/>
                    <a:gd name="connsiteY17" fmla="*/ 642937 h 642937"/>
                    <a:gd name="connsiteX18" fmla="*/ 21058 w 1877306"/>
                    <a:gd name="connsiteY18" fmla="*/ 632556 h 642937"/>
                    <a:gd name="connsiteX19" fmla="*/ 335015 w 1877306"/>
                    <a:gd name="connsiteY19" fmla="*/ 452888 h 642937"/>
                    <a:gd name="connsiteX20" fmla="*/ 866446 w 1877306"/>
                    <a:gd name="connsiteY20" fmla="*/ 63962 h 642937"/>
                    <a:gd name="connsiteX21" fmla="*/ 921335 w 1877306"/>
                    <a:gd name="connsiteY21" fmla="*/ 10345 h 6429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877306" h="642937">
                      <a:moveTo>
                        <a:pt x="936928" y="0"/>
                      </a:moveTo>
                      <a:lnTo>
                        <a:pt x="963270" y="17475"/>
                      </a:lnTo>
                      <a:lnTo>
                        <a:pt x="1010859" y="63962"/>
                      </a:lnTo>
                      <a:cubicBezTo>
                        <a:pt x="1137397" y="178715"/>
                        <a:pt x="1324538" y="317424"/>
                        <a:pt x="1542290" y="452888"/>
                      </a:cubicBezTo>
                      <a:cubicBezTo>
                        <a:pt x="1651166" y="520621"/>
                        <a:pt x="1757387" y="581130"/>
                        <a:pt x="1856247" y="632556"/>
                      </a:cubicBezTo>
                      <a:lnTo>
                        <a:pt x="1877306" y="642937"/>
                      </a:lnTo>
                      <a:lnTo>
                        <a:pt x="1744046" y="642937"/>
                      </a:lnTo>
                      <a:lnTo>
                        <a:pt x="1703025" y="619113"/>
                      </a:lnTo>
                      <a:cubicBezTo>
                        <a:pt x="1650502" y="587200"/>
                        <a:pt x="1596728" y="553121"/>
                        <a:pt x="1542290" y="517122"/>
                      </a:cubicBezTo>
                      <a:cubicBezTo>
                        <a:pt x="1324538" y="373129"/>
                        <a:pt x="1137397" y="225686"/>
                        <a:pt x="1010859" y="103708"/>
                      </a:cubicBezTo>
                      <a:lnTo>
                        <a:pt x="963270" y="54294"/>
                      </a:lnTo>
                      <a:lnTo>
                        <a:pt x="936928" y="35719"/>
                      </a:lnTo>
                      <a:lnTo>
                        <a:pt x="921335" y="46715"/>
                      </a:lnTo>
                      <a:lnTo>
                        <a:pt x="866446" y="103708"/>
                      </a:lnTo>
                      <a:cubicBezTo>
                        <a:pt x="739908" y="225686"/>
                        <a:pt x="552767" y="373129"/>
                        <a:pt x="335015" y="517122"/>
                      </a:cubicBezTo>
                      <a:cubicBezTo>
                        <a:pt x="280577" y="553121"/>
                        <a:pt x="226803" y="587200"/>
                        <a:pt x="174281" y="619113"/>
                      </a:cubicBezTo>
                      <a:lnTo>
                        <a:pt x="133260" y="642937"/>
                      </a:lnTo>
                      <a:lnTo>
                        <a:pt x="0" y="642937"/>
                      </a:lnTo>
                      <a:lnTo>
                        <a:pt x="21058" y="632556"/>
                      </a:lnTo>
                      <a:cubicBezTo>
                        <a:pt x="119918" y="581130"/>
                        <a:pt x="226139" y="520621"/>
                        <a:pt x="335015" y="452888"/>
                      </a:cubicBezTo>
                      <a:cubicBezTo>
                        <a:pt x="552767" y="317424"/>
                        <a:pt x="739908" y="178715"/>
                        <a:pt x="866446" y="63962"/>
                      </a:cubicBezTo>
                      <a:lnTo>
                        <a:pt x="921335" y="10345"/>
                      </a:lnTo>
                      <a:close/>
                    </a:path>
                  </a:pathLst>
                </a:cu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Text" lastClr="000000">
                      <a:lumMod val="75000"/>
                      <a:lumOff val="25000"/>
                    </a:sysClr>
                  </a:bgClr>
                </a:patt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6" name="台形 205">
                  <a:extLst>
                    <a:ext uri="{FF2B5EF4-FFF2-40B4-BE49-F238E27FC236}">
                      <a16:creationId xmlns:a16="http://schemas.microsoft.com/office/drawing/2014/main" id="{F1189A84-0043-4131-910E-65BADE18FD94}"/>
                    </a:ext>
                  </a:extLst>
                </p:cNvPr>
                <p:cNvSpPr/>
                <p:nvPr/>
              </p:nvSpPr>
              <p:spPr>
                <a:xfrm>
                  <a:off x="1438414" y="4839459"/>
                  <a:ext cx="569912" cy="86276"/>
                </a:xfrm>
                <a:prstGeom prst="trapezoid">
                  <a:avLst/>
                </a:prstGeom>
                <a:pattFill prst="dkHorz">
                  <a:fgClr>
                    <a:sysClr val="windowText" lastClr="000000">
                      <a:lumMod val="75000"/>
                      <a:lumOff val="25000"/>
                    </a:sysClr>
                  </a:fgClr>
                  <a:bgClr>
                    <a:sysClr val="windowText" lastClr="000000">
                      <a:lumMod val="50000"/>
                      <a:lumOff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7" name="楕円 206">
                  <a:extLst>
                    <a:ext uri="{FF2B5EF4-FFF2-40B4-BE49-F238E27FC236}">
                      <a16:creationId xmlns:a16="http://schemas.microsoft.com/office/drawing/2014/main" id="{8C81E0B9-AD32-4482-B554-CDC2CE6BB0B1}"/>
                    </a:ext>
                  </a:extLst>
                </p:cNvPr>
                <p:cNvSpPr/>
                <p:nvPr/>
              </p:nvSpPr>
              <p:spPr>
                <a:xfrm>
                  <a:off x="1697831" y="4564146"/>
                  <a:ext cx="54769" cy="5476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C4040017-715C-4FFB-BAAB-E8AE6CC25A30}"/>
                  </a:ext>
                </a:extLst>
              </p:cNvPr>
              <p:cNvSpPr/>
              <p:nvPr/>
            </p:nvSpPr>
            <p:spPr>
              <a:xfrm>
                <a:off x="1681582" y="4565651"/>
                <a:ext cx="83718" cy="69370"/>
              </a:xfrm>
              <a:custGeom>
                <a:avLst/>
                <a:gdLst>
                  <a:gd name="connsiteX0" fmla="*/ 64879 w 129758"/>
                  <a:gd name="connsiteY0" fmla="*/ 0 h 110643"/>
                  <a:gd name="connsiteX1" fmla="*/ 85498 w 129758"/>
                  <a:gd name="connsiteY1" fmla="*/ 12019 h 110643"/>
                  <a:gd name="connsiteX2" fmla="*/ 92501 w 129758"/>
                  <a:gd name="connsiteY2" fmla="*/ 35812 h 110643"/>
                  <a:gd name="connsiteX3" fmla="*/ 110756 w 129758"/>
                  <a:gd name="connsiteY3" fmla="*/ 40594 h 110643"/>
                  <a:gd name="connsiteX4" fmla="*/ 129758 w 129758"/>
                  <a:gd name="connsiteY4" fmla="*/ 69609 h 110643"/>
                  <a:gd name="connsiteX5" fmla="*/ 64879 w 129758"/>
                  <a:gd name="connsiteY5" fmla="*/ 110643 h 110643"/>
                  <a:gd name="connsiteX6" fmla="*/ 0 w 129758"/>
                  <a:gd name="connsiteY6" fmla="*/ 69609 h 110643"/>
                  <a:gd name="connsiteX7" fmla="*/ 19002 w 129758"/>
                  <a:gd name="connsiteY7" fmla="*/ 40594 h 110643"/>
                  <a:gd name="connsiteX8" fmla="*/ 37257 w 129758"/>
                  <a:gd name="connsiteY8" fmla="*/ 35812 h 110643"/>
                  <a:gd name="connsiteX9" fmla="*/ 44261 w 129758"/>
                  <a:gd name="connsiteY9" fmla="*/ 12019 h 110643"/>
                  <a:gd name="connsiteX10" fmla="*/ 64879 w 129758"/>
                  <a:gd name="connsiteY10" fmla="*/ 0 h 110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758" h="110643">
                    <a:moveTo>
                      <a:pt x="64879" y="0"/>
                    </a:moveTo>
                    <a:cubicBezTo>
                      <a:pt x="72931" y="0"/>
                      <a:pt x="80221" y="4593"/>
                      <a:pt x="85498" y="12019"/>
                    </a:cubicBezTo>
                    <a:lnTo>
                      <a:pt x="92501" y="35812"/>
                    </a:lnTo>
                    <a:lnTo>
                      <a:pt x="110756" y="40594"/>
                    </a:lnTo>
                    <a:cubicBezTo>
                      <a:pt x="122496" y="48020"/>
                      <a:pt x="129758" y="58278"/>
                      <a:pt x="129758" y="69609"/>
                    </a:cubicBezTo>
                    <a:cubicBezTo>
                      <a:pt x="129758" y="92271"/>
                      <a:pt x="100711" y="110643"/>
                      <a:pt x="64879" y="110643"/>
                    </a:cubicBezTo>
                    <a:cubicBezTo>
                      <a:pt x="29047" y="110643"/>
                      <a:pt x="0" y="92271"/>
                      <a:pt x="0" y="69609"/>
                    </a:cubicBezTo>
                    <a:cubicBezTo>
                      <a:pt x="0" y="58278"/>
                      <a:pt x="7262" y="48020"/>
                      <a:pt x="19002" y="40594"/>
                    </a:cubicBezTo>
                    <a:lnTo>
                      <a:pt x="37257" y="35812"/>
                    </a:lnTo>
                    <a:lnTo>
                      <a:pt x="44261" y="12019"/>
                    </a:lnTo>
                    <a:cubicBezTo>
                      <a:pt x="49537" y="4593"/>
                      <a:pt x="56827" y="0"/>
                      <a:pt x="64879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09" name="台形 108">
              <a:extLst>
                <a:ext uri="{FF2B5EF4-FFF2-40B4-BE49-F238E27FC236}">
                  <a16:creationId xmlns:a16="http://schemas.microsoft.com/office/drawing/2014/main" id="{AFBCC6DC-1ED9-440B-99B6-F58707972466}"/>
                </a:ext>
              </a:extLst>
            </p:cNvPr>
            <p:cNvSpPr/>
            <p:nvPr/>
          </p:nvSpPr>
          <p:spPr>
            <a:xfrm>
              <a:off x="929752" y="2293456"/>
              <a:ext cx="569912" cy="86276"/>
            </a:xfrm>
            <a:prstGeom prst="trapezoid">
              <a:avLst/>
            </a:prstGeom>
            <a:pattFill prst="dkHorz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0" name="台形 109">
              <a:extLst>
                <a:ext uri="{FF2B5EF4-FFF2-40B4-BE49-F238E27FC236}">
                  <a16:creationId xmlns:a16="http://schemas.microsoft.com/office/drawing/2014/main" id="{34400D43-7DD1-4B8D-BE67-DB7B3F257751}"/>
                </a:ext>
              </a:extLst>
            </p:cNvPr>
            <p:cNvSpPr/>
            <p:nvPr/>
          </p:nvSpPr>
          <p:spPr>
            <a:xfrm>
              <a:off x="1993377" y="2293456"/>
              <a:ext cx="569912" cy="86276"/>
            </a:xfrm>
            <a:prstGeom prst="trapezoid">
              <a:avLst/>
            </a:prstGeom>
            <a:pattFill prst="dkHorz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743ECF37-52E9-4971-A7F8-9EFF685B6BE7}"/>
                </a:ext>
              </a:extLst>
            </p:cNvPr>
            <p:cNvSpPr/>
            <p:nvPr/>
          </p:nvSpPr>
          <p:spPr>
            <a:xfrm>
              <a:off x="4238625" y="3243892"/>
              <a:ext cx="476250" cy="77992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4C9B2B6D-62FB-44C8-8AAF-77D83481DE2D}"/>
                </a:ext>
              </a:extLst>
            </p:cNvPr>
            <p:cNvGrpSpPr/>
            <p:nvPr/>
          </p:nvGrpSpPr>
          <p:grpSpPr>
            <a:xfrm>
              <a:off x="4141690" y="3022202"/>
              <a:ext cx="684814" cy="242459"/>
              <a:chOff x="4179139" y="4478201"/>
              <a:chExt cx="584687" cy="197188"/>
            </a:xfrm>
          </p:grpSpPr>
          <p:sp>
            <p:nvSpPr>
              <p:cNvPr id="196" name="台形 195">
                <a:extLst>
                  <a:ext uri="{FF2B5EF4-FFF2-40B4-BE49-F238E27FC236}">
                    <a16:creationId xmlns:a16="http://schemas.microsoft.com/office/drawing/2014/main" id="{D3DEEC96-F4E5-45B6-AAB8-0B2E5837F045}"/>
                  </a:ext>
                </a:extLst>
              </p:cNvPr>
              <p:cNvSpPr/>
              <p:nvPr/>
            </p:nvSpPr>
            <p:spPr>
              <a:xfrm>
                <a:off x="4208175" y="4586078"/>
                <a:ext cx="537382" cy="77587"/>
              </a:xfrm>
              <a:prstGeom prst="trapezoid">
                <a:avLst>
                  <a:gd name="adj" fmla="val 12181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1D487626-ABE3-4EAF-BBB5-9B01A79D023C}"/>
                  </a:ext>
                </a:extLst>
              </p:cNvPr>
              <p:cNvSpPr/>
              <p:nvPr/>
            </p:nvSpPr>
            <p:spPr>
              <a:xfrm>
                <a:off x="4179139" y="4558679"/>
                <a:ext cx="584686" cy="116710"/>
              </a:xfrm>
              <a:custGeom>
                <a:avLst/>
                <a:gdLst>
                  <a:gd name="connsiteX0" fmla="*/ 292343 w 584686"/>
                  <a:gd name="connsiteY0" fmla="*/ 0 h 116710"/>
                  <a:gd name="connsiteX1" fmla="*/ 323636 w 584686"/>
                  <a:gd name="connsiteY1" fmla="*/ 574 h 116710"/>
                  <a:gd name="connsiteX2" fmla="*/ 552974 w 584686"/>
                  <a:gd name="connsiteY2" fmla="*/ 73522 h 116710"/>
                  <a:gd name="connsiteX3" fmla="*/ 584686 w 584686"/>
                  <a:gd name="connsiteY3" fmla="*/ 81428 h 116710"/>
                  <a:gd name="connsiteX4" fmla="*/ 584686 w 584686"/>
                  <a:gd name="connsiteY4" fmla="*/ 116710 h 116710"/>
                  <a:gd name="connsiteX5" fmla="*/ 552974 w 584686"/>
                  <a:gd name="connsiteY5" fmla="*/ 108805 h 116710"/>
                  <a:gd name="connsiteX6" fmla="*/ 380971 w 584686"/>
                  <a:gd name="connsiteY6" fmla="*/ 46992 h 116710"/>
                  <a:gd name="connsiteX7" fmla="*/ 375483 w 584686"/>
                  <a:gd name="connsiteY7" fmla="*/ 45927 h 116710"/>
                  <a:gd name="connsiteX8" fmla="*/ 358368 w 584686"/>
                  <a:gd name="connsiteY8" fmla="*/ 59003 h 116710"/>
                  <a:gd name="connsiteX9" fmla="*/ 313455 w 584686"/>
                  <a:gd name="connsiteY9" fmla="*/ 64891 h 116710"/>
                  <a:gd name="connsiteX10" fmla="*/ 308508 w 584686"/>
                  <a:gd name="connsiteY10" fmla="*/ 86777 h 116710"/>
                  <a:gd name="connsiteX11" fmla="*/ 292343 w 584686"/>
                  <a:gd name="connsiteY11" fmla="*/ 99046 h 116710"/>
                  <a:gd name="connsiteX12" fmla="*/ 276179 w 584686"/>
                  <a:gd name="connsiteY12" fmla="*/ 86777 h 116710"/>
                  <a:gd name="connsiteX13" fmla="*/ 271231 w 584686"/>
                  <a:gd name="connsiteY13" fmla="*/ 64891 h 116710"/>
                  <a:gd name="connsiteX14" fmla="*/ 226318 w 584686"/>
                  <a:gd name="connsiteY14" fmla="*/ 59003 h 116710"/>
                  <a:gd name="connsiteX15" fmla="*/ 209203 w 584686"/>
                  <a:gd name="connsiteY15" fmla="*/ 45927 h 116710"/>
                  <a:gd name="connsiteX16" fmla="*/ 203715 w 584686"/>
                  <a:gd name="connsiteY16" fmla="*/ 46992 h 116710"/>
                  <a:gd name="connsiteX17" fmla="*/ 31711 w 584686"/>
                  <a:gd name="connsiteY17" fmla="*/ 108805 h 116710"/>
                  <a:gd name="connsiteX18" fmla="*/ 0 w 584686"/>
                  <a:gd name="connsiteY18" fmla="*/ 116710 h 116710"/>
                  <a:gd name="connsiteX19" fmla="*/ 0 w 584686"/>
                  <a:gd name="connsiteY19" fmla="*/ 81427 h 116710"/>
                  <a:gd name="connsiteX20" fmla="*/ 31711 w 584686"/>
                  <a:gd name="connsiteY20" fmla="*/ 73522 h 116710"/>
                  <a:gd name="connsiteX21" fmla="*/ 261049 w 584686"/>
                  <a:gd name="connsiteY21" fmla="*/ 574 h 116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84686" h="116710">
                    <a:moveTo>
                      <a:pt x="292343" y="0"/>
                    </a:moveTo>
                    <a:lnTo>
                      <a:pt x="323636" y="574"/>
                    </a:lnTo>
                    <a:cubicBezTo>
                      <a:pt x="400082" y="8056"/>
                      <a:pt x="476528" y="49207"/>
                      <a:pt x="552974" y="73522"/>
                    </a:cubicBezTo>
                    <a:lnTo>
                      <a:pt x="584686" y="81428"/>
                    </a:lnTo>
                    <a:lnTo>
                      <a:pt x="584686" y="116710"/>
                    </a:lnTo>
                    <a:lnTo>
                      <a:pt x="552974" y="108805"/>
                    </a:lnTo>
                    <a:cubicBezTo>
                      <a:pt x="495640" y="90568"/>
                      <a:pt x="438305" y="62862"/>
                      <a:pt x="380971" y="46992"/>
                    </a:cubicBezTo>
                    <a:lnTo>
                      <a:pt x="375483" y="45927"/>
                    </a:lnTo>
                    <a:lnTo>
                      <a:pt x="358368" y="59003"/>
                    </a:lnTo>
                    <a:lnTo>
                      <a:pt x="313455" y="64891"/>
                    </a:lnTo>
                    <a:lnTo>
                      <a:pt x="308508" y="86777"/>
                    </a:lnTo>
                    <a:cubicBezTo>
                      <a:pt x="304371" y="94358"/>
                      <a:pt x="298656" y="99046"/>
                      <a:pt x="292343" y="99046"/>
                    </a:cubicBezTo>
                    <a:cubicBezTo>
                      <a:pt x="286031" y="99046"/>
                      <a:pt x="280316" y="94358"/>
                      <a:pt x="276179" y="86777"/>
                    </a:cubicBezTo>
                    <a:lnTo>
                      <a:pt x="271231" y="64891"/>
                    </a:lnTo>
                    <a:lnTo>
                      <a:pt x="226318" y="59003"/>
                    </a:lnTo>
                    <a:lnTo>
                      <a:pt x="209203" y="45927"/>
                    </a:lnTo>
                    <a:lnTo>
                      <a:pt x="203715" y="46992"/>
                    </a:lnTo>
                    <a:cubicBezTo>
                      <a:pt x="146380" y="62862"/>
                      <a:pt x="89046" y="90568"/>
                      <a:pt x="31711" y="108805"/>
                    </a:cubicBezTo>
                    <a:lnTo>
                      <a:pt x="0" y="116710"/>
                    </a:lnTo>
                    <a:lnTo>
                      <a:pt x="0" y="81427"/>
                    </a:lnTo>
                    <a:lnTo>
                      <a:pt x="31711" y="73522"/>
                    </a:lnTo>
                    <a:cubicBezTo>
                      <a:pt x="108158" y="49207"/>
                      <a:pt x="184603" y="8056"/>
                      <a:pt x="261049" y="574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36B06852-CE27-40E4-8295-DF1D7113334D}"/>
                  </a:ext>
                </a:extLst>
              </p:cNvPr>
              <p:cNvSpPr/>
              <p:nvPr/>
            </p:nvSpPr>
            <p:spPr>
              <a:xfrm>
                <a:off x="4179140" y="4478201"/>
                <a:ext cx="584686" cy="166232"/>
              </a:xfrm>
              <a:custGeom>
                <a:avLst/>
                <a:gdLst>
                  <a:gd name="connsiteX0" fmla="*/ 292343 w 584686"/>
                  <a:gd name="connsiteY0" fmla="*/ 0 h 166232"/>
                  <a:gd name="connsiteX1" fmla="*/ 308508 w 584686"/>
                  <a:gd name="connsiteY1" fmla="*/ 7809 h 166232"/>
                  <a:gd name="connsiteX2" fmla="*/ 314343 w 584686"/>
                  <a:gd name="connsiteY2" fmla="*/ 24236 h 166232"/>
                  <a:gd name="connsiteX3" fmla="*/ 331427 w 584686"/>
                  <a:gd name="connsiteY3" fmla="*/ 27163 h 166232"/>
                  <a:gd name="connsiteX4" fmla="*/ 347616 w 584686"/>
                  <a:gd name="connsiteY4" fmla="*/ 43327 h 166232"/>
                  <a:gd name="connsiteX5" fmla="*/ 338036 w 584686"/>
                  <a:gd name="connsiteY5" fmla="*/ 52893 h 166232"/>
                  <a:gd name="connsiteX6" fmla="*/ 380971 w 584686"/>
                  <a:gd name="connsiteY6" fmla="*/ 61232 h 166232"/>
                  <a:gd name="connsiteX7" fmla="*/ 552974 w 584686"/>
                  <a:gd name="connsiteY7" fmla="*/ 123044 h 166232"/>
                  <a:gd name="connsiteX8" fmla="*/ 584686 w 584686"/>
                  <a:gd name="connsiteY8" fmla="*/ 130950 h 166232"/>
                  <a:gd name="connsiteX9" fmla="*/ 584686 w 584686"/>
                  <a:gd name="connsiteY9" fmla="*/ 166232 h 166232"/>
                  <a:gd name="connsiteX10" fmla="*/ 552974 w 584686"/>
                  <a:gd name="connsiteY10" fmla="*/ 158327 h 166232"/>
                  <a:gd name="connsiteX11" fmla="*/ 323636 w 584686"/>
                  <a:gd name="connsiteY11" fmla="*/ 85379 h 166232"/>
                  <a:gd name="connsiteX12" fmla="*/ 292343 w 584686"/>
                  <a:gd name="connsiteY12" fmla="*/ 84805 h 166232"/>
                  <a:gd name="connsiteX13" fmla="*/ 261049 w 584686"/>
                  <a:gd name="connsiteY13" fmla="*/ 85379 h 166232"/>
                  <a:gd name="connsiteX14" fmla="*/ 31711 w 584686"/>
                  <a:gd name="connsiteY14" fmla="*/ 158327 h 166232"/>
                  <a:gd name="connsiteX15" fmla="*/ 0 w 584686"/>
                  <a:gd name="connsiteY15" fmla="*/ 166232 h 166232"/>
                  <a:gd name="connsiteX16" fmla="*/ 0 w 584686"/>
                  <a:gd name="connsiteY16" fmla="*/ 130949 h 166232"/>
                  <a:gd name="connsiteX17" fmla="*/ 31711 w 584686"/>
                  <a:gd name="connsiteY17" fmla="*/ 123044 h 166232"/>
                  <a:gd name="connsiteX18" fmla="*/ 203715 w 584686"/>
                  <a:gd name="connsiteY18" fmla="*/ 61232 h 166232"/>
                  <a:gd name="connsiteX19" fmla="*/ 246650 w 584686"/>
                  <a:gd name="connsiteY19" fmla="*/ 52893 h 166232"/>
                  <a:gd name="connsiteX20" fmla="*/ 237070 w 584686"/>
                  <a:gd name="connsiteY20" fmla="*/ 43327 h 166232"/>
                  <a:gd name="connsiteX21" fmla="*/ 253259 w 584686"/>
                  <a:gd name="connsiteY21" fmla="*/ 27163 h 166232"/>
                  <a:gd name="connsiteX22" fmla="*/ 270344 w 584686"/>
                  <a:gd name="connsiteY22" fmla="*/ 24236 h 166232"/>
                  <a:gd name="connsiteX23" fmla="*/ 276179 w 584686"/>
                  <a:gd name="connsiteY23" fmla="*/ 7809 h 166232"/>
                  <a:gd name="connsiteX24" fmla="*/ 292343 w 584686"/>
                  <a:gd name="connsiteY24" fmla="*/ 0 h 166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84686" h="166232">
                    <a:moveTo>
                      <a:pt x="292343" y="0"/>
                    </a:moveTo>
                    <a:cubicBezTo>
                      <a:pt x="298656" y="0"/>
                      <a:pt x="304371" y="2984"/>
                      <a:pt x="308508" y="7809"/>
                    </a:cubicBezTo>
                    <a:lnTo>
                      <a:pt x="314343" y="24236"/>
                    </a:lnTo>
                    <a:lnTo>
                      <a:pt x="331427" y="27163"/>
                    </a:lnTo>
                    <a:cubicBezTo>
                      <a:pt x="341430" y="31300"/>
                      <a:pt x="347616" y="37015"/>
                      <a:pt x="347616" y="43327"/>
                    </a:cubicBezTo>
                    <a:lnTo>
                      <a:pt x="338036" y="52893"/>
                    </a:lnTo>
                    <a:lnTo>
                      <a:pt x="380971" y="61232"/>
                    </a:lnTo>
                    <a:cubicBezTo>
                      <a:pt x="438305" y="77101"/>
                      <a:pt x="495640" y="104808"/>
                      <a:pt x="552974" y="123044"/>
                    </a:cubicBezTo>
                    <a:lnTo>
                      <a:pt x="584686" y="130950"/>
                    </a:lnTo>
                    <a:lnTo>
                      <a:pt x="584686" y="166232"/>
                    </a:lnTo>
                    <a:lnTo>
                      <a:pt x="552974" y="158327"/>
                    </a:lnTo>
                    <a:cubicBezTo>
                      <a:pt x="476528" y="134011"/>
                      <a:pt x="400082" y="92861"/>
                      <a:pt x="323636" y="85379"/>
                    </a:cubicBezTo>
                    <a:lnTo>
                      <a:pt x="292343" y="84805"/>
                    </a:lnTo>
                    <a:lnTo>
                      <a:pt x="261049" y="85379"/>
                    </a:lnTo>
                    <a:cubicBezTo>
                      <a:pt x="184603" y="92861"/>
                      <a:pt x="108158" y="134011"/>
                      <a:pt x="31711" y="158327"/>
                    </a:cubicBezTo>
                    <a:lnTo>
                      <a:pt x="0" y="166232"/>
                    </a:lnTo>
                    <a:lnTo>
                      <a:pt x="0" y="130949"/>
                    </a:lnTo>
                    <a:lnTo>
                      <a:pt x="31711" y="123044"/>
                    </a:lnTo>
                    <a:cubicBezTo>
                      <a:pt x="89046" y="104808"/>
                      <a:pt x="146380" y="77101"/>
                      <a:pt x="203715" y="61232"/>
                    </a:cubicBezTo>
                    <a:lnTo>
                      <a:pt x="246650" y="52893"/>
                    </a:lnTo>
                    <a:lnTo>
                      <a:pt x="237070" y="43327"/>
                    </a:lnTo>
                    <a:cubicBezTo>
                      <a:pt x="237070" y="37015"/>
                      <a:pt x="243257" y="31300"/>
                      <a:pt x="253259" y="27163"/>
                    </a:cubicBezTo>
                    <a:lnTo>
                      <a:pt x="270344" y="24236"/>
                    </a:lnTo>
                    <a:lnTo>
                      <a:pt x="276179" y="7809"/>
                    </a:lnTo>
                    <a:cubicBezTo>
                      <a:pt x="280316" y="2984"/>
                      <a:pt x="286031" y="0"/>
                      <a:pt x="292343" y="0"/>
                    </a:cubicBez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1269F0CF-B73B-44D3-BE97-57DD304B4FC4}"/>
                </a:ext>
              </a:extLst>
            </p:cNvPr>
            <p:cNvSpPr/>
            <p:nvPr/>
          </p:nvSpPr>
          <p:spPr>
            <a:xfrm>
              <a:off x="2753454" y="3630912"/>
              <a:ext cx="1118144" cy="576263"/>
            </a:xfrm>
            <a:custGeom>
              <a:avLst/>
              <a:gdLst>
                <a:gd name="connsiteX0" fmla="*/ 977129 w 1118144"/>
                <a:gd name="connsiteY0" fmla="*/ 550859 h 576263"/>
                <a:gd name="connsiteX1" fmla="*/ 981696 w 1118144"/>
                <a:gd name="connsiteY1" fmla="*/ 552414 h 576263"/>
                <a:gd name="connsiteX2" fmla="*/ 1002362 w 1118144"/>
                <a:gd name="connsiteY2" fmla="*/ 569169 h 576263"/>
                <a:gd name="connsiteX3" fmla="*/ 1002201 w 1118144"/>
                <a:gd name="connsiteY3" fmla="*/ 576263 h 576263"/>
                <a:gd name="connsiteX4" fmla="*/ 979321 w 1118144"/>
                <a:gd name="connsiteY4" fmla="*/ 576263 h 576263"/>
                <a:gd name="connsiteX5" fmla="*/ 965237 w 1118144"/>
                <a:gd name="connsiteY5" fmla="*/ 564845 h 576263"/>
                <a:gd name="connsiteX6" fmla="*/ 965401 w 1118144"/>
                <a:gd name="connsiteY6" fmla="*/ 557644 h 576263"/>
                <a:gd name="connsiteX7" fmla="*/ 972495 w 1118144"/>
                <a:gd name="connsiteY7" fmla="*/ 552286 h 576263"/>
                <a:gd name="connsiteX8" fmla="*/ 977129 w 1118144"/>
                <a:gd name="connsiteY8" fmla="*/ 550859 h 576263"/>
                <a:gd name="connsiteX9" fmla="*/ 348076 w 1118144"/>
                <a:gd name="connsiteY9" fmla="*/ 550859 h 576263"/>
                <a:gd name="connsiteX10" fmla="*/ 352643 w 1118144"/>
                <a:gd name="connsiteY10" fmla="*/ 552414 h 576263"/>
                <a:gd name="connsiteX11" fmla="*/ 373309 w 1118144"/>
                <a:gd name="connsiteY11" fmla="*/ 569169 h 576263"/>
                <a:gd name="connsiteX12" fmla="*/ 373147 w 1118144"/>
                <a:gd name="connsiteY12" fmla="*/ 576263 h 576263"/>
                <a:gd name="connsiteX13" fmla="*/ 350267 w 1118144"/>
                <a:gd name="connsiteY13" fmla="*/ 576263 h 576263"/>
                <a:gd name="connsiteX14" fmla="*/ 336184 w 1118144"/>
                <a:gd name="connsiteY14" fmla="*/ 564845 h 576263"/>
                <a:gd name="connsiteX15" fmla="*/ 336348 w 1118144"/>
                <a:gd name="connsiteY15" fmla="*/ 557644 h 576263"/>
                <a:gd name="connsiteX16" fmla="*/ 343441 w 1118144"/>
                <a:gd name="connsiteY16" fmla="*/ 552286 h 576263"/>
                <a:gd name="connsiteX17" fmla="*/ 348076 w 1118144"/>
                <a:gd name="connsiteY17" fmla="*/ 550859 h 576263"/>
                <a:gd name="connsiteX18" fmla="*/ 801147 w 1118144"/>
                <a:gd name="connsiteY18" fmla="*/ 537321 h 576263"/>
                <a:gd name="connsiteX19" fmla="*/ 806611 w 1118144"/>
                <a:gd name="connsiteY19" fmla="*/ 537943 h 576263"/>
                <a:gd name="connsiteX20" fmla="*/ 828722 w 1118144"/>
                <a:gd name="connsiteY20" fmla="*/ 544131 h 576263"/>
                <a:gd name="connsiteX21" fmla="*/ 837133 w 1118144"/>
                <a:gd name="connsiteY21" fmla="*/ 558040 h 576263"/>
                <a:gd name="connsiteX22" fmla="*/ 830039 w 1118144"/>
                <a:gd name="connsiteY22" fmla="*/ 573560 h 576263"/>
                <a:gd name="connsiteX23" fmla="*/ 822739 w 1118144"/>
                <a:gd name="connsiteY23" fmla="*/ 576263 h 576263"/>
                <a:gd name="connsiteX24" fmla="*/ 798403 w 1118144"/>
                <a:gd name="connsiteY24" fmla="*/ 576263 h 576263"/>
                <a:gd name="connsiteX25" fmla="*/ 790152 w 1118144"/>
                <a:gd name="connsiteY25" fmla="*/ 573955 h 576263"/>
                <a:gd name="connsiteX26" fmla="*/ 781743 w 1118144"/>
                <a:gd name="connsiteY26" fmla="*/ 560043 h 576263"/>
                <a:gd name="connsiteX27" fmla="*/ 788836 w 1118144"/>
                <a:gd name="connsiteY27" fmla="*/ 544525 h 576263"/>
                <a:gd name="connsiteX28" fmla="*/ 801147 w 1118144"/>
                <a:gd name="connsiteY28" fmla="*/ 537321 h 576263"/>
                <a:gd name="connsiteX29" fmla="*/ 172094 w 1118144"/>
                <a:gd name="connsiteY29" fmla="*/ 537321 h 576263"/>
                <a:gd name="connsiteX30" fmla="*/ 177558 w 1118144"/>
                <a:gd name="connsiteY30" fmla="*/ 537943 h 576263"/>
                <a:gd name="connsiteX31" fmla="*/ 199669 w 1118144"/>
                <a:gd name="connsiteY31" fmla="*/ 544131 h 576263"/>
                <a:gd name="connsiteX32" fmla="*/ 208079 w 1118144"/>
                <a:gd name="connsiteY32" fmla="*/ 558040 h 576263"/>
                <a:gd name="connsiteX33" fmla="*/ 200986 w 1118144"/>
                <a:gd name="connsiteY33" fmla="*/ 573560 h 576263"/>
                <a:gd name="connsiteX34" fmla="*/ 193686 w 1118144"/>
                <a:gd name="connsiteY34" fmla="*/ 576263 h 576263"/>
                <a:gd name="connsiteX35" fmla="*/ 169350 w 1118144"/>
                <a:gd name="connsiteY35" fmla="*/ 576263 h 576263"/>
                <a:gd name="connsiteX36" fmla="*/ 161099 w 1118144"/>
                <a:gd name="connsiteY36" fmla="*/ 573955 h 576263"/>
                <a:gd name="connsiteX37" fmla="*/ 152689 w 1118144"/>
                <a:gd name="connsiteY37" fmla="*/ 560043 h 576263"/>
                <a:gd name="connsiteX38" fmla="*/ 159782 w 1118144"/>
                <a:gd name="connsiteY38" fmla="*/ 544525 h 576263"/>
                <a:gd name="connsiteX39" fmla="*/ 172094 w 1118144"/>
                <a:gd name="connsiteY39" fmla="*/ 537321 h 576263"/>
                <a:gd name="connsiteX40" fmla="*/ 1094721 w 1118144"/>
                <a:gd name="connsiteY40" fmla="*/ 536704 h 576263"/>
                <a:gd name="connsiteX41" fmla="*/ 1109448 w 1118144"/>
                <a:gd name="connsiteY41" fmla="*/ 541478 h 576263"/>
                <a:gd name="connsiteX42" fmla="*/ 1118144 w 1118144"/>
                <a:gd name="connsiteY42" fmla="*/ 576263 h 576263"/>
                <a:gd name="connsiteX43" fmla="*/ 1034151 w 1118144"/>
                <a:gd name="connsiteY43" fmla="*/ 576263 h 576263"/>
                <a:gd name="connsiteX44" fmla="*/ 1039691 w 1118144"/>
                <a:gd name="connsiteY44" fmla="*/ 569735 h 576263"/>
                <a:gd name="connsiteX45" fmla="*/ 1072838 w 1118144"/>
                <a:gd name="connsiteY45" fmla="*/ 543797 h 576263"/>
                <a:gd name="connsiteX46" fmla="*/ 1094721 w 1118144"/>
                <a:gd name="connsiteY46" fmla="*/ 536704 h 576263"/>
                <a:gd name="connsiteX47" fmla="*/ 905290 w 1118144"/>
                <a:gd name="connsiteY47" fmla="*/ 536704 h 576263"/>
                <a:gd name="connsiteX48" fmla="*/ 927174 w 1118144"/>
                <a:gd name="connsiteY48" fmla="*/ 543797 h 576263"/>
                <a:gd name="connsiteX49" fmla="*/ 960321 w 1118144"/>
                <a:gd name="connsiteY49" fmla="*/ 569735 h 576263"/>
                <a:gd name="connsiteX50" fmla="*/ 965861 w 1118144"/>
                <a:gd name="connsiteY50" fmla="*/ 576263 h 576263"/>
                <a:gd name="connsiteX51" fmla="*/ 844720 w 1118144"/>
                <a:gd name="connsiteY51" fmla="*/ 576263 h 576263"/>
                <a:gd name="connsiteX52" fmla="*/ 850260 w 1118144"/>
                <a:gd name="connsiteY52" fmla="*/ 569735 h 576263"/>
                <a:gd name="connsiteX53" fmla="*/ 883408 w 1118144"/>
                <a:gd name="connsiteY53" fmla="*/ 543797 h 576263"/>
                <a:gd name="connsiteX54" fmla="*/ 905290 w 1118144"/>
                <a:gd name="connsiteY54" fmla="*/ 536704 h 576263"/>
                <a:gd name="connsiteX55" fmla="*/ 465668 w 1118144"/>
                <a:gd name="connsiteY55" fmla="*/ 536704 h 576263"/>
                <a:gd name="connsiteX56" fmla="*/ 487551 w 1118144"/>
                <a:gd name="connsiteY56" fmla="*/ 543797 h 576263"/>
                <a:gd name="connsiteX57" fmla="*/ 520698 w 1118144"/>
                <a:gd name="connsiteY57" fmla="*/ 569735 h 576263"/>
                <a:gd name="connsiteX58" fmla="*/ 526237 w 1118144"/>
                <a:gd name="connsiteY58" fmla="*/ 576263 h 576263"/>
                <a:gd name="connsiteX59" fmla="*/ 405097 w 1118144"/>
                <a:gd name="connsiteY59" fmla="*/ 576263 h 576263"/>
                <a:gd name="connsiteX60" fmla="*/ 410637 w 1118144"/>
                <a:gd name="connsiteY60" fmla="*/ 569735 h 576263"/>
                <a:gd name="connsiteX61" fmla="*/ 443784 w 1118144"/>
                <a:gd name="connsiteY61" fmla="*/ 543797 h 576263"/>
                <a:gd name="connsiteX62" fmla="*/ 465668 w 1118144"/>
                <a:gd name="connsiteY62" fmla="*/ 536704 h 576263"/>
                <a:gd name="connsiteX63" fmla="*/ 276237 w 1118144"/>
                <a:gd name="connsiteY63" fmla="*/ 536704 h 576263"/>
                <a:gd name="connsiteX64" fmla="*/ 298120 w 1118144"/>
                <a:gd name="connsiteY64" fmla="*/ 543797 h 576263"/>
                <a:gd name="connsiteX65" fmla="*/ 331268 w 1118144"/>
                <a:gd name="connsiteY65" fmla="*/ 569735 h 576263"/>
                <a:gd name="connsiteX66" fmla="*/ 336807 w 1118144"/>
                <a:gd name="connsiteY66" fmla="*/ 576263 h 576263"/>
                <a:gd name="connsiteX67" fmla="*/ 215667 w 1118144"/>
                <a:gd name="connsiteY67" fmla="*/ 576263 h 576263"/>
                <a:gd name="connsiteX68" fmla="*/ 221207 w 1118144"/>
                <a:gd name="connsiteY68" fmla="*/ 569735 h 576263"/>
                <a:gd name="connsiteX69" fmla="*/ 254354 w 1118144"/>
                <a:gd name="connsiteY69" fmla="*/ 543797 h 576263"/>
                <a:gd name="connsiteX70" fmla="*/ 276237 w 1118144"/>
                <a:gd name="connsiteY70" fmla="*/ 536704 h 576263"/>
                <a:gd name="connsiteX71" fmla="*/ 523713 w 1118144"/>
                <a:gd name="connsiteY71" fmla="*/ 529481 h 576263"/>
                <a:gd name="connsiteX72" fmla="*/ 528451 w 1118144"/>
                <a:gd name="connsiteY72" fmla="*/ 532364 h 576263"/>
                <a:gd name="connsiteX73" fmla="*/ 534442 w 1118144"/>
                <a:gd name="connsiteY73" fmla="*/ 540613 h 576263"/>
                <a:gd name="connsiteX74" fmla="*/ 531501 w 1118144"/>
                <a:gd name="connsiteY74" fmla="*/ 548980 h 576263"/>
                <a:gd name="connsiteX75" fmla="*/ 521175 w 1118144"/>
                <a:gd name="connsiteY75" fmla="*/ 553574 h 576263"/>
                <a:gd name="connsiteX76" fmla="*/ 510484 w 1118144"/>
                <a:gd name="connsiteY76" fmla="*/ 551271 h 576263"/>
                <a:gd name="connsiteX77" fmla="*/ 504491 w 1118144"/>
                <a:gd name="connsiteY77" fmla="*/ 543023 h 576263"/>
                <a:gd name="connsiteX78" fmla="*/ 507434 w 1118144"/>
                <a:gd name="connsiteY78" fmla="*/ 534655 h 576263"/>
                <a:gd name="connsiteX79" fmla="*/ 517758 w 1118144"/>
                <a:gd name="connsiteY79" fmla="*/ 530062 h 576263"/>
                <a:gd name="connsiteX80" fmla="*/ 523713 w 1118144"/>
                <a:gd name="connsiteY80" fmla="*/ 529481 h 576263"/>
                <a:gd name="connsiteX81" fmla="*/ 560491 w 1118144"/>
                <a:gd name="connsiteY81" fmla="*/ 527000 h 576263"/>
                <a:gd name="connsiteX82" fmla="*/ 588196 w 1118144"/>
                <a:gd name="connsiteY82" fmla="*/ 527000 h 576263"/>
                <a:gd name="connsiteX83" fmla="*/ 606486 w 1118144"/>
                <a:gd name="connsiteY83" fmla="*/ 541311 h 576263"/>
                <a:gd name="connsiteX84" fmla="*/ 606486 w 1118144"/>
                <a:gd name="connsiteY84" fmla="*/ 576263 h 576263"/>
                <a:gd name="connsiteX85" fmla="*/ 542200 w 1118144"/>
                <a:gd name="connsiteY85" fmla="*/ 576263 h 576263"/>
                <a:gd name="connsiteX86" fmla="*/ 542200 w 1118144"/>
                <a:gd name="connsiteY86" fmla="*/ 541311 h 576263"/>
                <a:gd name="connsiteX87" fmla="*/ 560491 w 1118144"/>
                <a:gd name="connsiteY87" fmla="*/ 527000 h 576263"/>
                <a:gd name="connsiteX88" fmla="*/ 1015309 w 1118144"/>
                <a:gd name="connsiteY88" fmla="*/ 524416 h 576263"/>
                <a:gd name="connsiteX89" fmla="*/ 1023614 w 1118144"/>
                <a:gd name="connsiteY89" fmla="*/ 527108 h 576263"/>
                <a:gd name="connsiteX90" fmla="*/ 1043299 w 1118144"/>
                <a:gd name="connsiteY90" fmla="*/ 542511 h 576263"/>
                <a:gd name="connsiteX91" fmla="*/ 1043297 w 1118144"/>
                <a:gd name="connsiteY91" fmla="*/ 555508 h 576263"/>
                <a:gd name="connsiteX92" fmla="*/ 1030719 w 1118144"/>
                <a:gd name="connsiteY92" fmla="*/ 565353 h 576263"/>
                <a:gd name="connsiteX93" fmla="*/ 1014109 w 1118144"/>
                <a:gd name="connsiteY93" fmla="*/ 565353 h 576263"/>
                <a:gd name="connsiteX94" fmla="*/ 994424 w 1118144"/>
                <a:gd name="connsiteY94" fmla="*/ 549950 h 576263"/>
                <a:gd name="connsiteX95" fmla="*/ 994424 w 1118144"/>
                <a:gd name="connsiteY95" fmla="*/ 536952 h 576263"/>
                <a:gd name="connsiteX96" fmla="*/ 1007004 w 1118144"/>
                <a:gd name="connsiteY96" fmla="*/ 527108 h 576263"/>
                <a:gd name="connsiteX97" fmla="*/ 1015309 w 1118144"/>
                <a:gd name="connsiteY97" fmla="*/ 524416 h 576263"/>
                <a:gd name="connsiteX98" fmla="*/ 386256 w 1118144"/>
                <a:gd name="connsiteY98" fmla="*/ 524416 h 576263"/>
                <a:gd name="connsiteX99" fmla="*/ 394560 w 1118144"/>
                <a:gd name="connsiteY99" fmla="*/ 527108 h 576263"/>
                <a:gd name="connsiteX100" fmla="*/ 414245 w 1118144"/>
                <a:gd name="connsiteY100" fmla="*/ 542511 h 576263"/>
                <a:gd name="connsiteX101" fmla="*/ 414245 w 1118144"/>
                <a:gd name="connsiteY101" fmla="*/ 555508 h 576263"/>
                <a:gd name="connsiteX102" fmla="*/ 401666 w 1118144"/>
                <a:gd name="connsiteY102" fmla="*/ 565353 h 576263"/>
                <a:gd name="connsiteX103" fmla="*/ 385056 w 1118144"/>
                <a:gd name="connsiteY103" fmla="*/ 565353 h 576263"/>
                <a:gd name="connsiteX104" fmla="*/ 365371 w 1118144"/>
                <a:gd name="connsiteY104" fmla="*/ 549950 h 576263"/>
                <a:gd name="connsiteX105" fmla="*/ 365371 w 1118144"/>
                <a:gd name="connsiteY105" fmla="*/ 536952 h 576263"/>
                <a:gd name="connsiteX106" fmla="*/ 377951 w 1118144"/>
                <a:gd name="connsiteY106" fmla="*/ 527108 h 576263"/>
                <a:gd name="connsiteX107" fmla="*/ 386256 w 1118144"/>
                <a:gd name="connsiteY107" fmla="*/ 524416 h 576263"/>
                <a:gd name="connsiteX108" fmla="*/ 1103502 w 1118144"/>
                <a:gd name="connsiteY108" fmla="*/ 517695 h 576263"/>
                <a:gd name="connsiteX109" fmla="*/ 1106923 w 1118144"/>
                <a:gd name="connsiteY109" fmla="*/ 531378 h 576263"/>
                <a:gd name="connsiteX110" fmla="*/ 1101056 w 1118144"/>
                <a:gd name="connsiteY110" fmla="*/ 526622 h 576263"/>
                <a:gd name="connsiteX111" fmla="*/ 1101219 w 1118144"/>
                <a:gd name="connsiteY111" fmla="*/ 519419 h 576263"/>
                <a:gd name="connsiteX112" fmla="*/ 483895 w 1118144"/>
                <a:gd name="connsiteY112" fmla="*/ 512635 h 576263"/>
                <a:gd name="connsiteX113" fmla="*/ 488462 w 1118144"/>
                <a:gd name="connsiteY113" fmla="*/ 514189 h 576263"/>
                <a:gd name="connsiteX114" fmla="*/ 495309 w 1118144"/>
                <a:gd name="connsiteY114" fmla="*/ 519741 h 576263"/>
                <a:gd name="connsiteX115" fmla="*/ 495146 w 1118144"/>
                <a:gd name="connsiteY115" fmla="*/ 526941 h 576263"/>
                <a:gd name="connsiteX116" fmla="*/ 488052 w 1118144"/>
                <a:gd name="connsiteY116" fmla="*/ 532299 h 576263"/>
                <a:gd name="connsiteX117" fmla="*/ 478849 w 1118144"/>
                <a:gd name="connsiteY117" fmla="*/ 532172 h 576263"/>
                <a:gd name="connsiteX118" fmla="*/ 472003 w 1118144"/>
                <a:gd name="connsiteY118" fmla="*/ 526622 h 576263"/>
                <a:gd name="connsiteX119" fmla="*/ 472165 w 1118144"/>
                <a:gd name="connsiteY119" fmla="*/ 519419 h 576263"/>
                <a:gd name="connsiteX120" fmla="*/ 479259 w 1118144"/>
                <a:gd name="connsiteY120" fmla="*/ 514063 h 576263"/>
                <a:gd name="connsiteX121" fmla="*/ 483895 w 1118144"/>
                <a:gd name="connsiteY121" fmla="*/ 512635 h 576263"/>
                <a:gd name="connsiteX122" fmla="*/ 791198 w 1118144"/>
                <a:gd name="connsiteY122" fmla="*/ 512224 h 576263"/>
                <a:gd name="connsiteX123" fmla="*/ 796178 w 1118144"/>
                <a:gd name="connsiteY123" fmla="*/ 514044 h 576263"/>
                <a:gd name="connsiteX124" fmla="*/ 801924 w 1118144"/>
                <a:gd name="connsiteY124" fmla="*/ 518959 h 576263"/>
                <a:gd name="connsiteX125" fmla="*/ 801473 w 1118144"/>
                <a:gd name="connsiteY125" fmla="*/ 526897 h 576263"/>
                <a:gd name="connsiteX126" fmla="*/ 795194 w 1118144"/>
                <a:gd name="connsiteY126" fmla="*/ 531395 h 576263"/>
                <a:gd name="connsiteX127" fmla="*/ 785048 w 1118144"/>
                <a:gd name="connsiteY127" fmla="*/ 531041 h 576263"/>
                <a:gd name="connsiteX128" fmla="*/ 779301 w 1118144"/>
                <a:gd name="connsiteY128" fmla="*/ 526127 h 576263"/>
                <a:gd name="connsiteX129" fmla="*/ 779751 w 1118144"/>
                <a:gd name="connsiteY129" fmla="*/ 518189 h 576263"/>
                <a:gd name="connsiteX130" fmla="*/ 786031 w 1118144"/>
                <a:gd name="connsiteY130" fmla="*/ 513692 h 576263"/>
                <a:gd name="connsiteX131" fmla="*/ 791198 w 1118144"/>
                <a:gd name="connsiteY131" fmla="*/ 512224 h 576263"/>
                <a:gd name="connsiteX132" fmla="*/ 162144 w 1118144"/>
                <a:gd name="connsiteY132" fmla="*/ 512224 h 576263"/>
                <a:gd name="connsiteX133" fmla="*/ 167125 w 1118144"/>
                <a:gd name="connsiteY133" fmla="*/ 514044 h 576263"/>
                <a:gd name="connsiteX134" fmla="*/ 172871 w 1118144"/>
                <a:gd name="connsiteY134" fmla="*/ 518959 h 576263"/>
                <a:gd name="connsiteX135" fmla="*/ 172420 w 1118144"/>
                <a:gd name="connsiteY135" fmla="*/ 526897 h 576263"/>
                <a:gd name="connsiteX136" fmla="*/ 166140 w 1118144"/>
                <a:gd name="connsiteY136" fmla="*/ 531395 h 576263"/>
                <a:gd name="connsiteX137" fmla="*/ 155994 w 1118144"/>
                <a:gd name="connsiteY137" fmla="*/ 531041 h 576263"/>
                <a:gd name="connsiteX138" fmla="*/ 150249 w 1118144"/>
                <a:gd name="connsiteY138" fmla="*/ 526127 h 576263"/>
                <a:gd name="connsiteX139" fmla="*/ 150699 w 1118144"/>
                <a:gd name="connsiteY139" fmla="*/ 518189 h 576263"/>
                <a:gd name="connsiteX140" fmla="*/ 156979 w 1118144"/>
                <a:gd name="connsiteY140" fmla="*/ 513692 h 576263"/>
                <a:gd name="connsiteX141" fmla="*/ 162144 w 1118144"/>
                <a:gd name="connsiteY141" fmla="*/ 512224 h 576263"/>
                <a:gd name="connsiteX142" fmla="*/ 545847 w 1118144"/>
                <a:gd name="connsiteY142" fmla="*/ 502379 h 576263"/>
                <a:gd name="connsiteX143" fmla="*/ 550413 w 1118144"/>
                <a:gd name="connsiteY143" fmla="*/ 503934 h 576263"/>
                <a:gd name="connsiteX144" fmla="*/ 557260 w 1118144"/>
                <a:gd name="connsiteY144" fmla="*/ 509485 h 576263"/>
                <a:gd name="connsiteX145" fmla="*/ 557098 w 1118144"/>
                <a:gd name="connsiteY145" fmla="*/ 516687 h 576263"/>
                <a:gd name="connsiteX146" fmla="*/ 550005 w 1118144"/>
                <a:gd name="connsiteY146" fmla="*/ 522043 h 576263"/>
                <a:gd name="connsiteX147" fmla="*/ 540802 w 1118144"/>
                <a:gd name="connsiteY147" fmla="*/ 521916 h 576263"/>
                <a:gd name="connsiteX148" fmla="*/ 533956 w 1118144"/>
                <a:gd name="connsiteY148" fmla="*/ 516365 h 576263"/>
                <a:gd name="connsiteX149" fmla="*/ 534118 w 1118144"/>
                <a:gd name="connsiteY149" fmla="*/ 509164 h 576263"/>
                <a:gd name="connsiteX150" fmla="*/ 541211 w 1118144"/>
                <a:gd name="connsiteY150" fmla="*/ 503806 h 576263"/>
                <a:gd name="connsiteX151" fmla="*/ 545847 w 1118144"/>
                <a:gd name="connsiteY151" fmla="*/ 502379 h 576263"/>
                <a:gd name="connsiteX152" fmla="*/ 953801 w 1118144"/>
                <a:gd name="connsiteY152" fmla="*/ 493219 h 576263"/>
                <a:gd name="connsiteX153" fmla="*/ 965598 w 1118144"/>
                <a:gd name="connsiteY153" fmla="*/ 497042 h 576263"/>
                <a:gd name="connsiteX154" fmla="*/ 983466 w 1118144"/>
                <a:gd name="connsiteY154" fmla="*/ 511025 h 576263"/>
                <a:gd name="connsiteX155" fmla="*/ 983466 w 1118144"/>
                <a:gd name="connsiteY155" fmla="*/ 529488 h 576263"/>
                <a:gd name="connsiteX156" fmla="*/ 964685 w 1118144"/>
                <a:gd name="connsiteY156" fmla="*/ 544183 h 576263"/>
                <a:gd name="connsiteX157" fmla="*/ 941093 w 1118144"/>
                <a:gd name="connsiteY157" fmla="*/ 544183 h 576263"/>
                <a:gd name="connsiteX158" fmla="*/ 923225 w 1118144"/>
                <a:gd name="connsiteY158" fmla="*/ 530202 h 576263"/>
                <a:gd name="connsiteX159" fmla="*/ 923225 w 1118144"/>
                <a:gd name="connsiteY159" fmla="*/ 511739 h 576263"/>
                <a:gd name="connsiteX160" fmla="*/ 942006 w 1118144"/>
                <a:gd name="connsiteY160" fmla="*/ 497042 h 576263"/>
                <a:gd name="connsiteX161" fmla="*/ 953801 w 1118144"/>
                <a:gd name="connsiteY161" fmla="*/ 493219 h 576263"/>
                <a:gd name="connsiteX162" fmla="*/ 324748 w 1118144"/>
                <a:gd name="connsiteY162" fmla="*/ 493219 h 576263"/>
                <a:gd name="connsiteX163" fmla="*/ 336545 w 1118144"/>
                <a:gd name="connsiteY163" fmla="*/ 497042 h 576263"/>
                <a:gd name="connsiteX164" fmla="*/ 354413 w 1118144"/>
                <a:gd name="connsiteY164" fmla="*/ 511025 h 576263"/>
                <a:gd name="connsiteX165" fmla="*/ 354413 w 1118144"/>
                <a:gd name="connsiteY165" fmla="*/ 529488 h 576263"/>
                <a:gd name="connsiteX166" fmla="*/ 335632 w 1118144"/>
                <a:gd name="connsiteY166" fmla="*/ 544183 h 576263"/>
                <a:gd name="connsiteX167" fmla="*/ 312039 w 1118144"/>
                <a:gd name="connsiteY167" fmla="*/ 544183 h 576263"/>
                <a:gd name="connsiteX168" fmla="*/ 294172 w 1118144"/>
                <a:gd name="connsiteY168" fmla="*/ 530202 h 576263"/>
                <a:gd name="connsiteX169" fmla="*/ 294172 w 1118144"/>
                <a:gd name="connsiteY169" fmla="*/ 511739 h 576263"/>
                <a:gd name="connsiteX170" fmla="*/ 312952 w 1118144"/>
                <a:gd name="connsiteY170" fmla="*/ 497042 h 576263"/>
                <a:gd name="connsiteX171" fmla="*/ 324748 w 1118144"/>
                <a:gd name="connsiteY171" fmla="*/ 493219 h 576263"/>
                <a:gd name="connsiteX172" fmla="*/ 646855 w 1118144"/>
                <a:gd name="connsiteY172" fmla="*/ 491513 h 576263"/>
                <a:gd name="connsiteX173" fmla="*/ 691772 w 1118144"/>
                <a:gd name="connsiteY173" fmla="*/ 491513 h 576263"/>
                <a:gd name="connsiteX174" fmla="*/ 736692 w 1118144"/>
                <a:gd name="connsiteY174" fmla="*/ 491513 h 576263"/>
                <a:gd name="connsiteX175" fmla="*/ 768558 w 1118144"/>
                <a:gd name="connsiteY175" fmla="*/ 516450 h 576263"/>
                <a:gd name="connsiteX176" fmla="*/ 768558 w 1118144"/>
                <a:gd name="connsiteY176" fmla="*/ 554222 h 576263"/>
                <a:gd name="connsiteX177" fmla="*/ 759225 w 1118144"/>
                <a:gd name="connsiteY177" fmla="*/ 571855 h 576263"/>
                <a:gd name="connsiteX178" fmla="*/ 745624 w 1118144"/>
                <a:gd name="connsiteY178" fmla="*/ 576263 h 576263"/>
                <a:gd name="connsiteX179" fmla="*/ 637921 w 1118144"/>
                <a:gd name="connsiteY179" fmla="*/ 576263 h 576263"/>
                <a:gd name="connsiteX180" fmla="*/ 624321 w 1118144"/>
                <a:gd name="connsiteY180" fmla="*/ 571855 h 576263"/>
                <a:gd name="connsiteX181" fmla="*/ 614987 w 1118144"/>
                <a:gd name="connsiteY181" fmla="*/ 554222 h 576263"/>
                <a:gd name="connsiteX182" fmla="*/ 614987 w 1118144"/>
                <a:gd name="connsiteY182" fmla="*/ 516450 h 576263"/>
                <a:gd name="connsiteX183" fmla="*/ 646855 w 1118144"/>
                <a:gd name="connsiteY183" fmla="*/ 491513 h 576263"/>
                <a:gd name="connsiteX184" fmla="*/ 20459 w 1118144"/>
                <a:gd name="connsiteY184" fmla="*/ 491513 h 576263"/>
                <a:gd name="connsiteX185" fmla="*/ 62846 w 1118144"/>
                <a:gd name="connsiteY185" fmla="*/ 491513 h 576263"/>
                <a:gd name="connsiteX186" fmla="*/ 107640 w 1118144"/>
                <a:gd name="connsiteY186" fmla="*/ 491513 h 576263"/>
                <a:gd name="connsiteX187" fmla="*/ 139505 w 1118144"/>
                <a:gd name="connsiteY187" fmla="*/ 516450 h 576263"/>
                <a:gd name="connsiteX188" fmla="*/ 139505 w 1118144"/>
                <a:gd name="connsiteY188" fmla="*/ 554222 h 576263"/>
                <a:gd name="connsiteX189" fmla="*/ 130171 w 1118144"/>
                <a:gd name="connsiteY189" fmla="*/ 571855 h 576263"/>
                <a:gd name="connsiteX190" fmla="*/ 116572 w 1118144"/>
                <a:gd name="connsiteY190" fmla="*/ 576263 h 576263"/>
                <a:gd name="connsiteX191" fmla="*/ 8995 w 1118144"/>
                <a:gd name="connsiteY191" fmla="*/ 576263 h 576263"/>
                <a:gd name="connsiteX192" fmla="*/ 0 w 1118144"/>
                <a:gd name="connsiteY192" fmla="*/ 573348 h 576263"/>
                <a:gd name="connsiteX193" fmla="*/ 1062966 w 1118144"/>
                <a:gd name="connsiteY193" fmla="*/ 488049 h 576263"/>
                <a:gd name="connsiteX194" fmla="*/ 1073291 w 1118144"/>
                <a:gd name="connsiteY194" fmla="*/ 491396 h 576263"/>
                <a:gd name="connsiteX195" fmla="*/ 1088932 w 1118144"/>
                <a:gd name="connsiteY195" fmla="*/ 503636 h 576263"/>
                <a:gd name="connsiteX196" fmla="*/ 1088932 w 1118144"/>
                <a:gd name="connsiteY196" fmla="*/ 519798 h 576263"/>
                <a:gd name="connsiteX197" fmla="*/ 1069078 w 1118144"/>
                <a:gd name="connsiteY197" fmla="*/ 535335 h 576263"/>
                <a:gd name="connsiteX198" fmla="*/ 1048426 w 1118144"/>
                <a:gd name="connsiteY198" fmla="*/ 535335 h 576263"/>
                <a:gd name="connsiteX199" fmla="*/ 1032784 w 1118144"/>
                <a:gd name="connsiteY199" fmla="*/ 523094 h 576263"/>
                <a:gd name="connsiteX200" fmla="*/ 1032784 w 1118144"/>
                <a:gd name="connsiteY200" fmla="*/ 506933 h 576263"/>
                <a:gd name="connsiteX201" fmla="*/ 1052638 w 1118144"/>
                <a:gd name="connsiteY201" fmla="*/ 491396 h 576263"/>
                <a:gd name="connsiteX202" fmla="*/ 1062966 w 1118144"/>
                <a:gd name="connsiteY202" fmla="*/ 488049 h 576263"/>
                <a:gd name="connsiteX203" fmla="*/ 433912 w 1118144"/>
                <a:gd name="connsiteY203" fmla="*/ 488049 h 576263"/>
                <a:gd name="connsiteX204" fmla="*/ 444238 w 1118144"/>
                <a:gd name="connsiteY204" fmla="*/ 491396 h 576263"/>
                <a:gd name="connsiteX205" fmla="*/ 459878 w 1118144"/>
                <a:gd name="connsiteY205" fmla="*/ 503636 h 576263"/>
                <a:gd name="connsiteX206" fmla="*/ 459878 w 1118144"/>
                <a:gd name="connsiteY206" fmla="*/ 519798 h 576263"/>
                <a:gd name="connsiteX207" fmla="*/ 440025 w 1118144"/>
                <a:gd name="connsiteY207" fmla="*/ 535335 h 576263"/>
                <a:gd name="connsiteX208" fmla="*/ 419372 w 1118144"/>
                <a:gd name="connsiteY208" fmla="*/ 535335 h 576263"/>
                <a:gd name="connsiteX209" fmla="*/ 403731 w 1118144"/>
                <a:gd name="connsiteY209" fmla="*/ 523094 h 576263"/>
                <a:gd name="connsiteX210" fmla="*/ 403731 w 1118144"/>
                <a:gd name="connsiteY210" fmla="*/ 506933 h 576263"/>
                <a:gd name="connsiteX211" fmla="*/ 423585 w 1118144"/>
                <a:gd name="connsiteY211" fmla="*/ 491396 h 576263"/>
                <a:gd name="connsiteX212" fmla="*/ 433912 w 1118144"/>
                <a:gd name="connsiteY212" fmla="*/ 488049 h 576263"/>
                <a:gd name="connsiteX213" fmla="*/ 586621 w 1118144"/>
                <a:gd name="connsiteY213" fmla="*/ 471971 h 576263"/>
                <a:gd name="connsiteX214" fmla="*/ 595476 w 1118144"/>
                <a:gd name="connsiteY214" fmla="*/ 473702 h 576263"/>
                <a:gd name="connsiteX215" fmla="*/ 609991 w 1118144"/>
                <a:gd name="connsiteY215" fmla="*/ 482110 h 576263"/>
                <a:gd name="connsiteX216" fmla="*/ 612480 w 1118144"/>
                <a:gd name="connsiteY216" fmla="*/ 495162 h 576263"/>
                <a:gd name="connsiteX217" fmla="*/ 596270 w 1118144"/>
                <a:gd name="connsiteY217" fmla="*/ 512295 h 576263"/>
                <a:gd name="connsiteX218" fmla="*/ 579592 w 1118144"/>
                <a:gd name="connsiteY218" fmla="*/ 514242 h 576263"/>
                <a:gd name="connsiteX219" fmla="*/ 565077 w 1118144"/>
                <a:gd name="connsiteY219" fmla="*/ 505832 h 576263"/>
                <a:gd name="connsiteX220" fmla="*/ 562589 w 1118144"/>
                <a:gd name="connsiteY220" fmla="*/ 492781 h 576263"/>
                <a:gd name="connsiteX221" fmla="*/ 578799 w 1118144"/>
                <a:gd name="connsiteY221" fmla="*/ 475649 h 576263"/>
                <a:gd name="connsiteX222" fmla="*/ 586621 w 1118144"/>
                <a:gd name="connsiteY222" fmla="*/ 471971 h 576263"/>
                <a:gd name="connsiteX223" fmla="*/ 656572 w 1118144"/>
                <a:gd name="connsiteY223" fmla="*/ 466541 h 576263"/>
                <a:gd name="connsiteX224" fmla="*/ 661552 w 1118144"/>
                <a:gd name="connsiteY224" fmla="*/ 468361 h 576263"/>
                <a:gd name="connsiteX225" fmla="*/ 667298 w 1118144"/>
                <a:gd name="connsiteY225" fmla="*/ 473274 h 576263"/>
                <a:gd name="connsiteX226" fmla="*/ 666846 w 1118144"/>
                <a:gd name="connsiteY226" fmla="*/ 481215 h 576263"/>
                <a:gd name="connsiteX227" fmla="*/ 660568 w 1118144"/>
                <a:gd name="connsiteY227" fmla="*/ 485711 h 576263"/>
                <a:gd name="connsiteX228" fmla="*/ 650421 w 1118144"/>
                <a:gd name="connsiteY228" fmla="*/ 485360 h 576263"/>
                <a:gd name="connsiteX229" fmla="*/ 644675 w 1118144"/>
                <a:gd name="connsiteY229" fmla="*/ 480445 h 576263"/>
                <a:gd name="connsiteX230" fmla="*/ 645125 w 1118144"/>
                <a:gd name="connsiteY230" fmla="*/ 472505 h 576263"/>
                <a:gd name="connsiteX231" fmla="*/ 651405 w 1118144"/>
                <a:gd name="connsiteY231" fmla="*/ 468009 h 576263"/>
                <a:gd name="connsiteX232" fmla="*/ 656572 w 1118144"/>
                <a:gd name="connsiteY232" fmla="*/ 466541 h 576263"/>
                <a:gd name="connsiteX233" fmla="*/ 27645 w 1118144"/>
                <a:gd name="connsiteY233" fmla="*/ 466541 h 576263"/>
                <a:gd name="connsiteX234" fmla="*/ 32624 w 1118144"/>
                <a:gd name="connsiteY234" fmla="*/ 468361 h 576263"/>
                <a:gd name="connsiteX235" fmla="*/ 38370 w 1118144"/>
                <a:gd name="connsiteY235" fmla="*/ 473274 h 576263"/>
                <a:gd name="connsiteX236" fmla="*/ 37921 w 1118144"/>
                <a:gd name="connsiteY236" fmla="*/ 481215 h 576263"/>
                <a:gd name="connsiteX237" fmla="*/ 31641 w 1118144"/>
                <a:gd name="connsiteY237" fmla="*/ 485711 h 576263"/>
                <a:gd name="connsiteX238" fmla="*/ 21993 w 1118144"/>
                <a:gd name="connsiteY238" fmla="*/ 485377 h 576263"/>
                <a:gd name="connsiteX239" fmla="*/ 26630 w 1118144"/>
                <a:gd name="connsiteY239" fmla="*/ 466829 h 576263"/>
                <a:gd name="connsiteX240" fmla="*/ 734010 w 1118144"/>
                <a:gd name="connsiteY240" fmla="*/ 466540 h 576263"/>
                <a:gd name="connsiteX241" fmla="*/ 738991 w 1118144"/>
                <a:gd name="connsiteY241" fmla="*/ 468360 h 576263"/>
                <a:gd name="connsiteX242" fmla="*/ 744736 w 1118144"/>
                <a:gd name="connsiteY242" fmla="*/ 473274 h 576263"/>
                <a:gd name="connsiteX243" fmla="*/ 744286 w 1118144"/>
                <a:gd name="connsiteY243" fmla="*/ 481214 h 576263"/>
                <a:gd name="connsiteX244" fmla="*/ 738006 w 1118144"/>
                <a:gd name="connsiteY244" fmla="*/ 485710 h 576263"/>
                <a:gd name="connsiteX245" fmla="*/ 727861 w 1118144"/>
                <a:gd name="connsiteY245" fmla="*/ 485358 h 576263"/>
                <a:gd name="connsiteX246" fmla="*/ 722115 w 1118144"/>
                <a:gd name="connsiteY246" fmla="*/ 480445 h 576263"/>
                <a:gd name="connsiteX247" fmla="*/ 722565 w 1118144"/>
                <a:gd name="connsiteY247" fmla="*/ 472505 h 576263"/>
                <a:gd name="connsiteX248" fmla="*/ 728846 w 1118144"/>
                <a:gd name="connsiteY248" fmla="*/ 468008 h 576263"/>
                <a:gd name="connsiteX249" fmla="*/ 734010 w 1118144"/>
                <a:gd name="connsiteY249" fmla="*/ 466540 h 576263"/>
                <a:gd name="connsiteX250" fmla="*/ 104958 w 1118144"/>
                <a:gd name="connsiteY250" fmla="*/ 466540 h 576263"/>
                <a:gd name="connsiteX251" fmla="*/ 109938 w 1118144"/>
                <a:gd name="connsiteY251" fmla="*/ 468360 h 576263"/>
                <a:gd name="connsiteX252" fmla="*/ 115684 w 1118144"/>
                <a:gd name="connsiteY252" fmla="*/ 473274 h 576263"/>
                <a:gd name="connsiteX253" fmla="*/ 115232 w 1118144"/>
                <a:gd name="connsiteY253" fmla="*/ 481214 h 576263"/>
                <a:gd name="connsiteX254" fmla="*/ 108953 w 1118144"/>
                <a:gd name="connsiteY254" fmla="*/ 485710 h 576263"/>
                <a:gd name="connsiteX255" fmla="*/ 98808 w 1118144"/>
                <a:gd name="connsiteY255" fmla="*/ 485358 h 576263"/>
                <a:gd name="connsiteX256" fmla="*/ 93062 w 1118144"/>
                <a:gd name="connsiteY256" fmla="*/ 480445 h 576263"/>
                <a:gd name="connsiteX257" fmla="*/ 93512 w 1118144"/>
                <a:gd name="connsiteY257" fmla="*/ 472505 h 576263"/>
                <a:gd name="connsiteX258" fmla="*/ 99792 w 1118144"/>
                <a:gd name="connsiteY258" fmla="*/ 468008 h 576263"/>
                <a:gd name="connsiteX259" fmla="*/ 104958 w 1118144"/>
                <a:gd name="connsiteY259" fmla="*/ 466540 h 576263"/>
                <a:gd name="connsiteX260" fmla="*/ 998527 w 1118144"/>
                <a:gd name="connsiteY260" fmla="*/ 464357 h 576263"/>
                <a:gd name="connsiteX261" fmla="*/ 1007572 w 1118144"/>
                <a:gd name="connsiteY261" fmla="*/ 467437 h 576263"/>
                <a:gd name="connsiteX262" fmla="*/ 1029067 w 1118144"/>
                <a:gd name="connsiteY262" fmla="*/ 484864 h 576263"/>
                <a:gd name="connsiteX263" fmla="*/ 1028744 w 1118144"/>
                <a:gd name="connsiteY263" fmla="*/ 499125 h 576263"/>
                <a:gd name="connsiteX264" fmla="*/ 1014697 w 1118144"/>
                <a:gd name="connsiteY264" fmla="*/ 509735 h 576263"/>
                <a:gd name="connsiteX265" fmla="*/ 996472 w 1118144"/>
                <a:gd name="connsiteY265" fmla="*/ 509483 h 576263"/>
                <a:gd name="connsiteX266" fmla="*/ 974978 w 1118144"/>
                <a:gd name="connsiteY266" fmla="*/ 492055 h 576263"/>
                <a:gd name="connsiteX267" fmla="*/ 975300 w 1118144"/>
                <a:gd name="connsiteY267" fmla="*/ 477793 h 576263"/>
                <a:gd name="connsiteX268" fmla="*/ 989348 w 1118144"/>
                <a:gd name="connsiteY268" fmla="*/ 467185 h 576263"/>
                <a:gd name="connsiteX269" fmla="*/ 998527 w 1118144"/>
                <a:gd name="connsiteY269" fmla="*/ 464357 h 576263"/>
                <a:gd name="connsiteX270" fmla="*/ 369473 w 1118144"/>
                <a:gd name="connsiteY270" fmla="*/ 464357 h 576263"/>
                <a:gd name="connsiteX271" fmla="*/ 378519 w 1118144"/>
                <a:gd name="connsiteY271" fmla="*/ 467437 h 576263"/>
                <a:gd name="connsiteX272" fmla="*/ 400014 w 1118144"/>
                <a:gd name="connsiteY272" fmla="*/ 484864 h 576263"/>
                <a:gd name="connsiteX273" fmla="*/ 399691 w 1118144"/>
                <a:gd name="connsiteY273" fmla="*/ 499125 h 576263"/>
                <a:gd name="connsiteX274" fmla="*/ 385644 w 1118144"/>
                <a:gd name="connsiteY274" fmla="*/ 509735 h 576263"/>
                <a:gd name="connsiteX275" fmla="*/ 367419 w 1118144"/>
                <a:gd name="connsiteY275" fmla="*/ 509483 h 576263"/>
                <a:gd name="connsiteX276" fmla="*/ 345926 w 1118144"/>
                <a:gd name="connsiteY276" fmla="*/ 492055 h 576263"/>
                <a:gd name="connsiteX277" fmla="*/ 346248 w 1118144"/>
                <a:gd name="connsiteY277" fmla="*/ 477793 h 576263"/>
                <a:gd name="connsiteX278" fmla="*/ 360294 w 1118144"/>
                <a:gd name="connsiteY278" fmla="*/ 467185 h 576263"/>
                <a:gd name="connsiteX279" fmla="*/ 369473 w 1118144"/>
                <a:gd name="connsiteY279" fmla="*/ 464357 h 576263"/>
                <a:gd name="connsiteX280" fmla="*/ 688276 w 1118144"/>
                <a:gd name="connsiteY280" fmla="*/ 454724 h 576263"/>
                <a:gd name="connsiteX281" fmla="*/ 691772 w 1118144"/>
                <a:gd name="connsiteY281" fmla="*/ 454724 h 576263"/>
                <a:gd name="connsiteX282" fmla="*/ 698817 w 1118144"/>
                <a:gd name="connsiteY282" fmla="*/ 454724 h 576263"/>
                <a:gd name="connsiteX283" fmla="*/ 709754 w 1118144"/>
                <a:gd name="connsiteY283" fmla="*/ 463282 h 576263"/>
                <a:gd name="connsiteX284" fmla="*/ 709754 w 1118144"/>
                <a:gd name="connsiteY284" fmla="*/ 473967 h 576263"/>
                <a:gd name="connsiteX285" fmla="*/ 698818 w 1118144"/>
                <a:gd name="connsiteY285" fmla="*/ 482526 h 576263"/>
                <a:gd name="connsiteX286" fmla="*/ 691772 w 1118144"/>
                <a:gd name="connsiteY286" fmla="*/ 482526 h 576263"/>
                <a:gd name="connsiteX287" fmla="*/ 688276 w 1118144"/>
                <a:gd name="connsiteY287" fmla="*/ 482526 h 576263"/>
                <a:gd name="connsiteX288" fmla="*/ 677339 w 1118144"/>
                <a:gd name="connsiteY288" fmla="*/ 473967 h 576263"/>
                <a:gd name="connsiteX289" fmla="*/ 677339 w 1118144"/>
                <a:gd name="connsiteY289" fmla="*/ 463282 h 576263"/>
                <a:gd name="connsiteX290" fmla="*/ 688276 w 1118144"/>
                <a:gd name="connsiteY290" fmla="*/ 454724 h 576263"/>
                <a:gd name="connsiteX291" fmla="*/ 59348 w 1118144"/>
                <a:gd name="connsiteY291" fmla="*/ 454724 h 576263"/>
                <a:gd name="connsiteX292" fmla="*/ 62719 w 1118144"/>
                <a:gd name="connsiteY292" fmla="*/ 454724 h 576263"/>
                <a:gd name="connsiteX293" fmla="*/ 69764 w 1118144"/>
                <a:gd name="connsiteY293" fmla="*/ 454724 h 576263"/>
                <a:gd name="connsiteX294" fmla="*/ 80700 w 1118144"/>
                <a:gd name="connsiteY294" fmla="*/ 463282 h 576263"/>
                <a:gd name="connsiteX295" fmla="*/ 80701 w 1118144"/>
                <a:gd name="connsiteY295" fmla="*/ 473967 h 576263"/>
                <a:gd name="connsiteX296" fmla="*/ 69765 w 1118144"/>
                <a:gd name="connsiteY296" fmla="*/ 482526 h 576263"/>
                <a:gd name="connsiteX297" fmla="*/ 62719 w 1118144"/>
                <a:gd name="connsiteY297" fmla="*/ 482526 h 576263"/>
                <a:gd name="connsiteX298" fmla="*/ 59350 w 1118144"/>
                <a:gd name="connsiteY298" fmla="*/ 482526 h 576263"/>
                <a:gd name="connsiteX299" fmla="*/ 48414 w 1118144"/>
                <a:gd name="connsiteY299" fmla="*/ 473967 h 576263"/>
                <a:gd name="connsiteX300" fmla="*/ 48414 w 1118144"/>
                <a:gd name="connsiteY300" fmla="*/ 463282 h 576263"/>
                <a:gd name="connsiteX301" fmla="*/ 59348 w 1118144"/>
                <a:gd name="connsiteY301" fmla="*/ 454724 h 576263"/>
                <a:gd name="connsiteX302" fmla="*/ 1022328 w 1118144"/>
                <a:gd name="connsiteY302" fmla="*/ 444165 h 576263"/>
                <a:gd name="connsiteX303" fmla="*/ 1027308 w 1118144"/>
                <a:gd name="connsiteY303" fmla="*/ 445986 h 576263"/>
                <a:gd name="connsiteX304" fmla="*/ 1033053 w 1118144"/>
                <a:gd name="connsiteY304" fmla="*/ 450900 h 576263"/>
                <a:gd name="connsiteX305" fmla="*/ 1032604 w 1118144"/>
                <a:gd name="connsiteY305" fmla="*/ 458839 h 576263"/>
                <a:gd name="connsiteX306" fmla="*/ 1026324 w 1118144"/>
                <a:gd name="connsiteY306" fmla="*/ 463336 h 576263"/>
                <a:gd name="connsiteX307" fmla="*/ 1016178 w 1118144"/>
                <a:gd name="connsiteY307" fmla="*/ 462984 h 576263"/>
                <a:gd name="connsiteX308" fmla="*/ 1010432 w 1118144"/>
                <a:gd name="connsiteY308" fmla="*/ 458070 h 576263"/>
                <a:gd name="connsiteX309" fmla="*/ 1010882 w 1118144"/>
                <a:gd name="connsiteY309" fmla="*/ 450130 h 576263"/>
                <a:gd name="connsiteX310" fmla="*/ 1017161 w 1118144"/>
                <a:gd name="connsiteY310" fmla="*/ 445633 h 576263"/>
                <a:gd name="connsiteX311" fmla="*/ 1022328 w 1118144"/>
                <a:gd name="connsiteY311" fmla="*/ 444165 h 576263"/>
                <a:gd name="connsiteX312" fmla="*/ 393275 w 1118144"/>
                <a:gd name="connsiteY312" fmla="*/ 444165 h 576263"/>
                <a:gd name="connsiteX313" fmla="*/ 398254 w 1118144"/>
                <a:gd name="connsiteY313" fmla="*/ 445986 h 576263"/>
                <a:gd name="connsiteX314" fmla="*/ 404001 w 1118144"/>
                <a:gd name="connsiteY314" fmla="*/ 450900 h 576263"/>
                <a:gd name="connsiteX315" fmla="*/ 403550 w 1118144"/>
                <a:gd name="connsiteY315" fmla="*/ 458839 h 576263"/>
                <a:gd name="connsiteX316" fmla="*/ 397270 w 1118144"/>
                <a:gd name="connsiteY316" fmla="*/ 463336 h 576263"/>
                <a:gd name="connsiteX317" fmla="*/ 387125 w 1118144"/>
                <a:gd name="connsiteY317" fmla="*/ 462984 h 576263"/>
                <a:gd name="connsiteX318" fmla="*/ 381380 w 1118144"/>
                <a:gd name="connsiteY318" fmla="*/ 458070 h 576263"/>
                <a:gd name="connsiteX319" fmla="*/ 381829 w 1118144"/>
                <a:gd name="connsiteY319" fmla="*/ 450130 h 576263"/>
                <a:gd name="connsiteX320" fmla="*/ 388109 w 1118144"/>
                <a:gd name="connsiteY320" fmla="*/ 445633 h 576263"/>
                <a:gd name="connsiteX321" fmla="*/ 393275 w 1118144"/>
                <a:gd name="connsiteY321" fmla="*/ 444165 h 576263"/>
                <a:gd name="connsiteX322" fmla="*/ 35209 w 1118144"/>
                <a:gd name="connsiteY322" fmla="*/ 432511 h 576263"/>
                <a:gd name="connsiteX323" fmla="*/ 35917 w 1118144"/>
                <a:gd name="connsiteY323" fmla="*/ 446871 h 576263"/>
                <a:gd name="connsiteX324" fmla="*/ 30468 w 1118144"/>
                <a:gd name="connsiteY324" fmla="*/ 451476 h 576263"/>
                <a:gd name="connsiteX325" fmla="*/ 851609 w 1118144"/>
                <a:gd name="connsiteY325" fmla="*/ 417579 h 576263"/>
                <a:gd name="connsiteX326" fmla="*/ 865987 w 1118144"/>
                <a:gd name="connsiteY326" fmla="*/ 422238 h 576263"/>
                <a:gd name="connsiteX327" fmla="*/ 929254 w 1118144"/>
                <a:gd name="connsiteY327" fmla="*/ 471748 h 576263"/>
                <a:gd name="connsiteX328" fmla="*/ 929254 w 1118144"/>
                <a:gd name="connsiteY328" fmla="*/ 494253 h 576263"/>
                <a:gd name="connsiteX329" fmla="*/ 871636 w 1118144"/>
                <a:gd name="connsiteY329" fmla="*/ 539341 h 576263"/>
                <a:gd name="connsiteX330" fmla="*/ 842878 w 1118144"/>
                <a:gd name="connsiteY330" fmla="*/ 539340 h 576263"/>
                <a:gd name="connsiteX331" fmla="*/ 779612 w 1118144"/>
                <a:gd name="connsiteY331" fmla="*/ 489832 h 576263"/>
                <a:gd name="connsiteX332" fmla="*/ 779611 w 1118144"/>
                <a:gd name="connsiteY332" fmla="*/ 467328 h 576263"/>
                <a:gd name="connsiteX333" fmla="*/ 837229 w 1118144"/>
                <a:gd name="connsiteY333" fmla="*/ 422238 h 576263"/>
                <a:gd name="connsiteX334" fmla="*/ 851609 w 1118144"/>
                <a:gd name="connsiteY334" fmla="*/ 417579 h 576263"/>
                <a:gd name="connsiteX335" fmla="*/ 222556 w 1118144"/>
                <a:gd name="connsiteY335" fmla="*/ 417579 h 576263"/>
                <a:gd name="connsiteX336" fmla="*/ 236934 w 1118144"/>
                <a:gd name="connsiteY336" fmla="*/ 422238 h 576263"/>
                <a:gd name="connsiteX337" fmla="*/ 300201 w 1118144"/>
                <a:gd name="connsiteY337" fmla="*/ 471748 h 576263"/>
                <a:gd name="connsiteX338" fmla="*/ 300201 w 1118144"/>
                <a:gd name="connsiteY338" fmla="*/ 494253 h 576263"/>
                <a:gd name="connsiteX339" fmla="*/ 242582 w 1118144"/>
                <a:gd name="connsiteY339" fmla="*/ 539341 h 576263"/>
                <a:gd name="connsiteX340" fmla="*/ 213825 w 1118144"/>
                <a:gd name="connsiteY340" fmla="*/ 539340 h 576263"/>
                <a:gd name="connsiteX341" fmla="*/ 150558 w 1118144"/>
                <a:gd name="connsiteY341" fmla="*/ 489832 h 576263"/>
                <a:gd name="connsiteX342" fmla="*/ 150558 w 1118144"/>
                <a:gd name="connsiteY342" fmla="*/ 467328 h 576263"/>
                <a:gd name="connsiteX343" fmla="*/ 208176 w 1118144"/>
                <a:gd name="connsiteY343" fmla="*/ 422238 h 576263"/>
                <a:gd name="connsiteX344" fmla="*/ 222556 w 1118144"/>
                <a:gd name="connsiteY344" fmla="*/ 417579 h 576263"/>
                <a:gd name="connsiteX345" fmla="*/ 1077613 w 1118144"/>
                <a:gd name="connsiteY345" fmla="*/ 414139 h 576263"/>
                <a:gd name="connsiteX346" fmla="*/ 1097299 w 1118144"/>
                <a:gd name="connsiteY346" fmla="*/ 492882 h 576263"/>
                <a:gd name="connsiteX347" fmla="*/ 1059667 w 1118144"/>
                <a:gd name="connsiteY347" fmla="*/ 474851 h 576263"/>
                <a:gd name="connsiteX348" fmla="*/ 1050466 w 1118144"/>
                <a:gd name="connsiteY348" fmla="*/ 444908 h 576263"/>
                <a:gd name="connsiteX349" fmla="*/ 1072477 w 1118144"/>
                <a:gd name="connsiteY349" fmla="*/ 416776 h 576263"/>
                <a:gd name="connsiteX350" fmla="*/ 463274 w 1118144"/>
                <a:gd name="connsiteY350" fmla="*/ 406582 h 576263"/>
                <a:gd name="connsiteX351" fmla="*/ 471309 w 1118144"/>
                <a:gd name="connsiteY351" fmla="*/ 406609 h 576263"/>
                <a:gd name="connsiteX352" fmla="*/ 481689 w 1118144"/>
                <a:gd name="connsiteY352" fmla="*/ 409575 h 576263"/>
                <a:gd name="connsiteX353" fmla="*/ 544908 w 1118144"/>
                <a:gd name="connsiteY353" fmla="*/ 439866 h 576263"/>
                <a:gd name="connsiteX354" fmla="*/ 554110 w 1118144"/>
                <a:gd name="connsiteY354" fmla="*/ 469810 h 576263"/>
                <a:gd name="connsiteX355" fmla="*/ 532099 w 1118144"/>
                <a:gd name="connsiteY355" fmla="*/ 497941 h 576263"/>
                <a:gd name="connsiteX356" fmla="*/ 493833 w 1118144"/>
                <a:gd name="connsiteY356" fmla="*/ 505142 h 576263"/>
                <a:gd name="connsiteX357" fmla="*/ 430615 w 1118144"/>
                <a:gd name="connsiteY357" fmla="*/ 474851 h 576263"/>
                <a:gd name="connsiteX358" fmla="*/ 421413 w 1118144"/>
                <a:gd name="connsiteY358" fmla="*/ 444908 h 576263"/>
                <a:gd name="connsiteX359" fmla="*/ 443424 w 1118144"/>
                <a:gd name="connsiteY359" fmla="*/ 416776 h 576263"/>
                <a:gd name="connsiteX360" fmla="*/ 463274 w 1118144"/>
                <a:gd name="connsiteY360" fmla="*/ 406582 h 576263"/>
                <a:gd name="connsiteX361" fmla="*/ 1041741 w 1118144"/>
                <a:gd name="connsiteY361" fmla="*/ 400134 h 576263"/>
                <a:gd name="connsiteX362" fmla="*/ 1049029 w 1118144"/>
                <a:gd name="connsiteY362" fmla="*/ 403357 h 576263"/>
                <a:gd name="connsiteX363" fmla="*/ 1057016 w 1118144"/>
                <a:gd name="connsiteY363" fmla="*/ 411347 h 576263"/>
                <a:gd name="connsiteX364" fmla="*/ 1055139 w 1118144"/>
                <a:gd name="connsiteY364" fmla="*/ 423360 h 576263"/>
                <a:gd name="connsiteX365" fmla="*/ 1044384 w 1118144"/>
                <a:gd name="connsiteY365" fmla="*/ 429946 h 576263"/>
                <a:gd name="connsiteX366" fmla="*/ 1029031 w 1118144"/>
                <a:gd name="connsiteY366" fmla="*/ 428477 h 576263"/>
                <a:gd name="connsiteX367" fmla="*/ 1021044 w 1118144"/>
                <a:gd name="connsiteY367" fmla="*/ 420488 h 576263"/>
                <a:gd name="connsiteX368" fmla="*/ 1022920 w 1118144"/>
                <a:gd name="connsiteY368" fmla="*/ 408473 h 576263"/>
                <a:gd name="connsiteX369" fmla="*/ 1033676 w 1118144"/>
                <a:gd name="connsiteY369" fmla="*/ 401889 h 576263"/>
                <a:gd name="connsiteX370" fmla="*/ 1041741 w 1118144"/>
                <a:gd name="connsiteY370" fmla="*/ 400134 h 576263"/>
                <a:gd name="connsiteX371" fmla="*/ 412687 w 1118144"/>
                <a:gd name="connsiteY371" fmla="*/ 400134 h 576263"/>
                <a:gd name="connsiteX372" fmla="*/ 419975 w 1118144"/>
                <a:gd name="connsiteY372" fmla="*/ 403357 h 576263"/>
                <a:gd name="connsiteX373" fmla="*/ 427962 w 1118144"/>
                <a:gd name="connsiteY373" fmla="*/ 411347 h 576263"/>
                <a:gd name="connsiteX374" fmla="*/ 426086 w 1118144"/>
                <a:gd name="connsiteY374" fmla="*/ 423360 h 576263"/>
                <a:gd name="connsiteX375" fmla="*/ 415330 w 1118144"/>
                <a:gd name="connsiteY375" fmla="*/ 429946 h 576263"/>
                <a:gd name="connsiteX376" fmla="*/ 399978 w 1118144"/>
                <a:gd name="connsiteY376" fmla="*/ 428477 h 576263"/>
                <a:gd name="connsiteX377" fmla="*/ 391991 w 1118144"/>
                <a:gd name="connsiteY377" fmla="*/ 420488 h 576263"/>
                <a:gd name="connsiteX378" fmla="*/ 393867 w 1118144"/>
                <a:gd name="connsiteY378" fmla="*/ 408473 h 576263"/>
                <a:gd name="connsiteX379" fmla="*/ 404622 w 1118144"/>
                <a:gd name="connsiteY379" fmla="*/ 401889 h 576263"/>
                <a:gd name="connsiteX380" fmla="*/ 412687 w 1118144"/>
                <a:gd name="connsiteY380" fmla="*/ 400134 h 576263"/>
                <a:gd name="connsiteX381" fmla="*/ 974084 w 1118144"/>
                <a:gd name="connsiteY381" fmla="*/ 400100 h 576263"/>
                <a:gd name="connsiteX382" fmla="*/ 988534 w 1118144"/>
                <a:gd name="connsiteY382" fmla="*/ 406488 h 576263"/>
                <a:gd name="connsiteX383" fmla="*/ 1004369 w 1118144"/>
                <a:gd name="connsiteY383" fmla="*/ 422330 h 576263"/>
                <a:gd name="connsiteX384" fmla="*/ 1000650 w 1118144"/>
                <a:gd name="connsiteY384" fmla="*/ 446151 h 576263"/>
                <a:gd name="connsiteX385" fmla="*/ 966670 w 1118144"/>
                <a:gd name="connsiteY385" fmla="*/ 466952 h 576263"/>
                <a:gd name="connsiteX386" fmla="*/ 936228 w 1118144"/>
                <a:gd name="connsiteY386" fmla="*/ 464041 h 576263"/>
                <a:gd name="connsiteX387" fmla="*/ 920392 w 1118144"/>
                <a:gd name="connsiteY387" fmla="*/ 448200 h 576263"/>
                <a:gd name="connsiteX388" fmla="*/ 924111 w 1118144"/>
                <a:gd name="connsiteY388" fmla="*/ 424378 h 576263"/>
                <a:gd name="connsiteX389" fmla="*/ 958093 w 1118144"/>
                <a:gd name="connsiteY389" fmla="*/ 403577 h 576263"/>
                <a:gd name="connsiteX390" fmla="*/ 974084 w 1118144"/>
                <a:gd name="connsiteY390" fmla="*/ 400100 h 576263"/>
                <a:gd name="connsiteX391" fmla="*/ 345030 w 1118144"/>
                <a:gd name="connsiteY391" fmla="*/ 400100 h 576263"/>
                <a:gd name="connsiteX392" fmla="*/ 359481 w 1118144"/>
                <a:gd name="connsiteY392" fmla="*/ 406488 h 576263"/>
                <a:gd name="connsiteX393" fmla="*/ 375317 w 1118144"/>
                <a:gd name="connsiteY393" fmla="*/ 422330 h 576263"/>
                <a:gd name="connsiteX394" fmla="*/ 371597 w 1118144"/>
                <a:gd name="connsiteY394" fmla="*/ 446151 h 576263"/>
                <a:gd name="connsiteX395" fmla="*/ 337617 w 1118144"/>
                <a:gd name="connsiteY395" fmla="*/ 466952 h 576263"/>
                <a:gd name="connsiteX396" fmla="*/ 307175 w 1118144"/>
                <a:gd name="connsiteY396" fmla="*/ 464041 h 576263"/>
                <a:gd name="connsiteX397" fmla="*/ 291339 w 1118144"/>
                <a:gd name="connsiteY397" fmla="*/ 448200 h 576263"/>
                <a:gd name="connsiteX398" fmla="*/ 295058 w 1118144"/>
                <a:gd name="connsiteY398" fmla="*/ 424378 h 576263"/>
                <a:gd name="connsiteX399" fmla="*/ 329040 w 1118144"/>
                <a:gd name="connsiteY399" fmla="*/ 403577 h 576263"/>
                <a:gd name="connsiteX400" fmla="*/ 345030 w 1118144"/>
                <a:gd name="connsiteY400" fmla="*/ 400100 h 576263"/>
                <a:gd name="connsiteX401" fmla="*/ 768954 w 1118144"/>
                <a:gd name="connsiteY401" fmla="*/ 391566 h 576263"/>
                <a:gd name="connsiteX402" fmla="*/ 776667 w 1118144"/>
                <a:gd name="connsiteY402" fmla="*/ 394067 h 576263"/>
                <a:gd name="connsiteX403" fmla="*/ 807572 w 1118144"/>
                <a:gd name="connsiteY403" fmla="*/ 418251 h 576263"/>
                <a:gd name="connsiteX404" fmla="*/ 807572 w 1118144"/>
                <a:gd name="connsiteY404" fmla="*/ 430321 h 576263"/>
                <a:gd name="connsiteX405" fmla="*/ 764472 w 1118144"/>
                <a:gd name="connsiteY405" fmla="*/ 464049 h 576263"/>
                <a:gd name="connsiteX406" fmla="*/ 749047 w 1118144"/>
                <a:gd name="connsiteY406" fmla="*/ 464049 h 576263"/>
                <a:gd name="connsiteX407" fmla="*/ 718142 w 1118144"/>
                <a:gd name="connsiteY407" fmla="*/ 439864 h 576263"/>
                <a:gd name="connsiteX408" fmla="*/ 718142 w 1118144"/>
                <a:gd name="connsiteY408" fmla="*/ 427794 h 576263"/>
                <a:gd name="connsiteX409" fmla="*/ 761242 w 1118144"/>
                <a:gd name="connsiteY409" fmla="*/ 394067 h 576263"/>
                <a:gd name="connsiteX410" fmla="*/ 768954 w 1118144"/>
                <a:gd name="connsiteY410" fmla="*/ 391566 h 576263"/>
                <a:gd name="connsiteX411" fmla="*/ 139901 w 1118144"/>
                <a:gd name="connsiteY411" fmla="*/ 391566 h 576263"/>
                <a:gd name="connsiteX412" fmla="*/ 147613 w 1118144"/>
                <a:gd name="connsiteY412" fmla="*/ 394067 h 576263"/>
                <a:gd name="connsiteX413" fmla="*/ 178519 w 1118144"/>
                <a:gd name="connsiteY413" fmla="*/ 418251 h 576263"/>
                <a:gd name="connsiteX414" fmla="*/ 178519 w 1118144"/>
                <a:gd name="connsiteY414" fmla="*/ 430321 h 576263"/>
                <a:gd name="connsiteX415" fmla="*/ 135419 w 1118144"/>
                <a:gd name="connsiteY415" fmla="*/ 464049 h 576263"/>
                <a:gd name="connsiteX416" fmla="*/ 119994 w 1118144"/>
                <a:gd name="connsiteY416" fmla="*/ 464049 h 576263"/>
                <a:gd name="connsiteX417" fmla="*/ 89088 w 1118144"/>
                <a:gd name="connsiteY417" fmla="*/ 439864 h 576263"/>
                <a:gd name="connsiteX418" fmla="*/ 89088 w 1118144"/>
                <a:gd name="connsiteY418" fmla="*/ 427794 h 576263"/>
                <a:gd name="connsiteX419" fmla="*/ 132188 w 1118144"/>
                <a:gd name="connsiteY419" fmla="*/ 394067 h 576263"/>
                <a:gd name="connsiteX420" fmla="*/ 139901 w 1118144"/>
                <a:gd name="connsiteY420" fmla="*/ 391566 h 576263"/>
                <a:gd name="connsiteX421" fmla="*/ 529599 w 1118144"/>
                <a:gd name="connsiteY421" fmla="*/ 391509 h 576263"/>
                <a:gd name="connsiteX422" fmla="*/ 534336 w 1118144"/>
                <a:gd name="connsiteY422" fmla="*/ 394392 h 576263"/>
                <a:gd name="connsiteX423" fmla="*/ 540328 w 1118144"/>
                <a:gd name="connsiteY423" fmla="*/ 402642 h 576263"/>
                <a:gd name="connsiteX424" fmla="*/ 537387 w 1118144"/>
                <a:gd name="connsiteY424" fmla="*/ 411008 h 576263"/>
                <a:gd name="connsiteX425" fmla="*/ 527062 w 1118144"/>
                <a:gd name="connsiteY425" fmla="*/ 415601 h 576263"/>
                <a:gd name="connsiteX426" fmla="*/ 516370 w 1118144"/>
                <a:gd name="connsiteY426" fmla="*/ 413300 h 576263"/>
                <a:gd name="connsiteX427" fmla="*/ 510378 w 1118144"/>
                <a:gd name="connsiteY427" fmla="*/ 405050 h 576263"/>
                <a:gd name="connsiteX428" fmla="*/ 513318 w 1118144"/>
                <a:gd name="connsiteY428" fmla="*/ 396684 h 576263"/>
                <a:gd name="connsiteX429" fmla="*/ 523645 w 1118144"/>
                <a:gd name="connsiteY429" fmla="*/ 392091 h 576263"/>
                <a:gd name="connsiteX430" fmla="*/ 529599 w 1118144"/>
                <a:gd name="connsiteY430" fmla="*/ 391509 h 576263"/>
                <a:gd name="connsiteX431" fmla="*/ 821673 w 1118144"/>
                <a:gd name="connsiteY431" fmla="*/ 387597 h 576263"/>
                <a:gd name="connsiteX432" fmla="*/ 834636 w 1118144"/>
                <a:gd name="connsiteY432" fmla="*/ 387597 h 576263"/>
                <a:gd name="connsiteX433" fmla="*/ 845573 w 1118144"/>
                <a:gd name="connsiteY433" fmla="*/ 396155 h 576263"/>
                <a:gd name="connsiteX434" fmla="*/ 845573 w 1118144"/>
                <a:gd name="connsiteY434" fmla="*/ 406841 h 576263"/>
                <a:gd name="connsiteX435" fmla="*/ 834636 w 1118144"/>
                <a:gd name="connsiteY435" fmla="*/ 415401 h 576263"/>
                <a:gd name="connsiteX436" fmla="*/ 821673 w 1118144"/>
                <a:gd name="connsiteY436" fmla="*/ 415401 h 576263"/>
                <a:gd name="connsiteX437" fmla="*/ 810736 w 1118144"/>
                <a:gd name="connsiteY437" fmla="*/ 406841 h 576263"/>
                <a:gd name="connsiteX438" fmla="*/ 810736 w 1118144"/>
                <a:gd name="connsiteY438" fmla="*/ 396155 h 576263"/>
                <a:gd name="connsiteX439" fmla="*/ 821673 w 1118144"/>
                <a:gd name="connsiteY439" fmla="*/ 387597 h 576263"/>
                <a:gd name="connsiteX440" fmla="*/ 192619 w 1118144"/>
                <a:gd name="connsiteY440" fmla="*/ 387597 h 576263"/>
                <a:gd name="connsiteX441" fmla="*/ 205582 w 1118144"/>
                <a:gd name="connsiteY441" fmla="*/ 387597 h 576263"/>
                <a:gd name="connsiteX442" fmla="*/ 216520 w 1118144"/>
                <a:gd name="connsiteY442" fmla="*/ 396155 h 576263"/>
                <a:gd name="connsiteX443" fmla="*/ 216519 w 1118144"/>
                <a:gd name="connsiteY443" fmla="*/ 406841 h 576263"/>
                <a:gd name="connsiteX444" fmla="*/ 205582 w 1118144"/>
                <a:gd name="connsiteY444" fmla="*/ 415401 h 576263"/>
                <a:gd name="connsiteX445" fmla="*/ 192620 w 1118144"/>
                <a:gd name="connsiteY445" fmla="*/ 415401 h 576263"/>
                <a:gd name="connsiteX446" fmla="*/ 181683 w 1118144"/>
                <a:gd name="connsiteY446" fmla="*/ 406841 h 576263"/>
                <a:gd name="connsiteX447" fmla="*/ 181683 w 1118144"/>
                <a:gd name="connsiteY447" fmla="*/ 396155 h 576263"/>
                <a:gd name="connsiteX448" fmla="*/ 192619 w 1118144"/>
                <a:gd name="connsiteY448" fmla="*/ 387597 h 576263"/>
                <a:gd name="connsiteX449" fmla="*/ 596492 w 1118144"/>
                <a:gd name="connsiteY449" fmla="*/ 379100 h 576263"/>
                <a:gd name="connsiteX450" fmla="*/ 613865 w 1118144"/>
                <a:gd name="connsiteY450" fmla="*/ 384128 h 576263"/>
                <a:gd name="connsiteX451" fmla="*/ 663525 w 1118144"/>
                <a:gd name="connsiteY451" fmla="*/ 420105 h 576263"/>
                <a:gd name="connsiteX452" fmla="*/ 664842 w 1118144"/>
                <a:gd name="connsiteY452" fmla="*/ 446871 h 576263"/>
                <a:gd name="connsiteX453" fmla="*/ 639937 w 1118144"/>
                <a:gd name="connsiteY453" fmla="*/ 467921 h 576263"/>
                <a:gd name="connsiteX454" fmla="*/ 605735 w 1118144"/>
                <a:gd name="connsiteY454" fmla="*/ 468952 h 576263"/>
                <a:gd name="connsiteX455" fmla="*/ 556075 w 1118144"/>
                <a:gd name="connsiteY455" fmla="*/ 432974 h 576263"/>
                <a:gd name="connsiteX456" fmla="*/ 554758 w 1118144"/>
                <a:gd name="connsiteY456" fmla="*/ 406210 h 576263"/>
                <a:gd name="connsiteX457" fmla="*/ 579663 w 1118144"/>
                <a:gd name="connsiteY457" fmla="*/ 385159 h 576263"/>
                <a:gd name="connsiteX458" fmla="*/ 596492 w 1118144"/>
                <a:gd name="connsiteY458" fmla="*/ 379100 h 576263"/>
                <a:gd name="connsiteX459" fmla="*/ 983011 w 1118144"/>
                <a:gd name="connsiteY459" fmla="*/ 374242 h 576263"/>
                <a:gd name="connsiteX460" fmla="*/ 987991 w 1118144"/>
                <a:gd name="connsiteY460" fmla="*/ 376063 h 576263"/>
                <a:gd name="connsiteX461" fmla="*/ 993737 w 1118144"/>
                <a:gd name="connsiteY461" fmla="*/ 380977 h 576263"/>
                <a:gd name="connsiteX462" fmla="*/ 993287 w 1118144"/>
                <a:gd name="connsiteY462" fmla="*/ 388916 h 576263"/>
                <a:gd name="connsiteX463" fmla="*/ 987008 w 1118144"/>
                <a:gd name="connsiteY463" fmla="*/ 393413 h 576263"/>
                <a:gd name="connsiteX464" fmla="*/ 976863 w 1118144"/>
                <a:gd name="connsiteY464" fmla="*/ 393061 h 576263"/>
                <a:gd name="connsiteX465" fmla="*/ 971116 w 1118144"/>
                <a:gd name="connsiteY465" fmla="*/ 388147 h 576263"/>
                <a:gd name="connsiteX466" fmla="*/ 971566 w 1118144"/>
                <a:gd name="connsiteY466" fmla="*/ 380207 h 576263"/>
                <a:gd name="connsiteX467" fmla="*/ 977845 w 1118144"/>
                <a:gd name="connsiteY467" fmla="*/ 375711 h 576263"/>
                <a:gd name="connsiteX468" fmla="*/ 983011 w 1118144"/>
                <a:gd name="connsiteY468" fmla="*/ 374242 h 576263"/>
                <a:gd name="connsiteX469" fmla="*/ 353958 w 1118144"/>
                <a:gd name="connsiteY469" fmla="*/ 374242 h 576263"/>
                <a:gd name="connsiteX470" fmla="*/ 358937 w 1118144"/>
                <a:gd name="connsiteY470" fmla="*/ 376063 h 576263"/>
                <a:gd name="connsiteX471" fmla="*/ 364684 w 1118144"/>
                <a:gd name="connsiteY471" fmla="*/ 380977 h 576263"/>
                <a:gd name="connsiteX472" fmla="*/ 364234 w 1118144"/>
                <a:gd name="connsiteY472" fmla="*/ 388916 h 576263"/>
                <a:gd name="connsiteX473" fmla="*/ 357954 w 1118144"/>
                <a:gd name="connsiteY473" fmla="*/ 393413 h 576263"/>
                <a:gd name="connsiteX474" fmla="*/ 347809 w 1118144"/>
                <a:gd name="connsiteY474" fmla="*/ 393061 h 576263"/>
                <a:gd name="connsiteX475" fmla="*/ 342063 w 1118144"/>
                <a:gd name="connsiteY475" fmla="*/ 388147 h 576263"/>
                <a:gd name="connsiteX476" fmla="*/ 342513 w 1118144"/>
                <a:gd name="connsiteY476" fmla="*/ 380207 h 576263"/>
                <a:gd name="connsiteX477" fmla="*/ 348792 w 1118144"/>
                <a:gd name="connsiteY477" fmla="*/ 375711 h 576263"/>
                <a:gd name="connsiteX478" fmla="*/ 353958 w 1118144"/>
                <a:gd name="connsiteY478" fmla="*/ 374242 h 576263"/>
                <a:gd name="connsiteX479" fmla="*/ 797155 w 1118144"/>
                <a:gd name="connsiteY479" fmla="*/ 370513 h 576263"/>
                <a:gd name="connsiteX480" fmla="*/ 802134 w 1118144"/>
                <a:gd name="connsiteY480" fmla="*/ 372334 h 576263"/>
                <a:gd name="connsiteX481" fmla="*/ 807880 w 1118144"/>
                <a:gd name="connsiteY481" fmla="*/ 377248 h 576263"/>
                <a:gd name="connsiteX482" fmla="*/ 807431 w 1118144"/>
                <a:gd name="connsiteY482" fmla="*/ 385187 h 576263"/>
                <a:gd name="connsiteX483" fmla="*/ 801151 w 1118144"/>
                <a:gd name="connsiteY483" fmla="*/ 389683 h 576263"/>
                <a:gd name="connsiteX484" fmla="*/ 791005 w 1118144"/>
                <a:gd name="connsiteY484" fmla="*/ 389332 h 576263"/>
                <a:gd name="connsiteX485" fmla="*/ 785259 w 1118144"/>
                <a:gd name="connsiteY485" fmla="*/ 384417 h 576263"/>
                <a:gd name="connsiteX486" fmla="*/ 785708 w 1118144"/>
                <a:gd name="connsiteY486" fmla="*/ 376478 h 576263"/>
                <a:gd name="connsiteX487" fmla="*/ 791989 w 1118144"/>
                <a:gd name="connsiteY487" fmla="*/ 371981 h 576263"/>
                <a:gd name="connsiteX488" fmla="*/ 797155 w 1118144"/>
                <a:gd name="connsiteY488" fmla="*/ 370513 h 576263"/>
                <a:gd name="connsiteX489" fmla="*/ 168101 w 1118144"/>
                <a:gd name="connsiteY489" fmla="*/ 370513 h 576263"/>
                <a:gd name="connsiteX490" fmla="*/ 173081 w 1118144"/>
                <a:gd name="connsiteY490" fmla="*/ 372334 h 576263"/>
                <a:gd name="connsiteX491" fmla="*/ 178827 w 1118144"/>
                <a:gd name="connsiteY491" fmla="*/ 377248 h 576263"/>
                <a:gd name="connsiteX492" fmla="*/ 178377 w 1118144"/>
                <a:gd name="connsiteY492" fmla="*/ 385187 h 576263"/>
                <a:gd name="connsiteX493" fmla="*/ 172097 w 1118144"/>
                <a:gd name="connsiteY493" fmla="*/ 389683 h 576263"/>
                <a:gd name="connsiteX494" fmla="*/ 161952 w 1118144"/>
                <a:gd name="connsiteY494" fmla="*/ 389332 h 576263"/>
                <a:gd name="connsiteX495" fmla="*/ 156205 w 1118144"/>
                <a:gd name="connsiteY495" fmla="*/ 384417 h 576263"/>
                <a:gd name="connsiteX496" fmla="*/ 156655 w 1118144"/>
                <a:gd name="connsiteY496" fmla="*/ 376478 h 576263"/>
                <a:gd name="connsiteX497" fmla="*/ 162936 w 1118144"/>
                <a:gd name="connsiteY497" fmla="*/ 371981 h 576263"/>
                <a:gd name="connsiteX498" fmla="*/ 168101 w 1118144"/>
                <a:gd name="connsiteY498" fmla="*/ 370513 h 576263"/>
                <a:gd name="connsiteX499" fmla="*/ 493642 w 1118144"/>
                <a:gd name="connsiteY499" fmla="*/ 361558 h 576263"/>
                <a:gd name="connsiteX500" fmla="*/ 500953 w 1118144"/>
                <a:gd name="connsiteY500" fmla="*/ 364386 h 576263"/>
                <a:gd name="connsiteX501" fmla="*/ 511582 w 1118144"/>
                <a:gd name="connsiteY501" fmla="*/ 373889 h 576263"/>
                <a:gd name="connsiteX502" fmla="*/ 510582 w 1118144"/>
                <a:gd name="connsiteY502" fmla="*/ 385655 h 576263"/>
                <a:gd name="connsiteX503" fmla="*/ 495279 w 1118144"/>
                <a:gd name="connsiteY503" fmla="*/ 396137 h 576263"/>
                <a:gd name="connsiteX504" fmla="*/ 480243 w 1118144"/>
                <a:gd name="connsiteY504" fmla="*/ 395355 h 576263"/>
                <a:gd name="connsiteX505" fmla="*/ 469614 w 1118144"/>
                <a:gd name="connsiteY505" fmla="*/ 385852 h 576263"/>
                <a:gd name="connsiteX506" fmla="*/ 470614 w 1118144"/>
                <a:gd name="connsiteY506" fmla="*/ 374087 h 576263"/>
                <a:gd name="connsiteX507" fmla="*/ 485916 w 1118144"/>
                <a:gd name="connsiteY507" fmla="*/ 363604 h 576263"/>
                <a:gd name="connsiteX508" fmla="*/ 493642 w 1118144"/>
                <a:gd name="connsiteY508" fmla="*/ 361558 h 576263"/>
                <a:gd name="connsiteX509" fmla="*/ 817675 w 1118144"/>
                <a:gd name="connsiteY509" fmla="*/ 339465 h 576263"/>
                <a:gd name="connsiteX510" fmla="*/ 825564 w 1118144"/>
                <a:gd name="connsiteY510" fmla="*/ 342022 h 576263"/>
                <a:gd name="connsiteX511" fmla="*/ 846712 w 1118144"/>
                <a:gd name="connsiteY511" fmla="*/ 358572 h 576263"/>
                <a:gd name="connsiteX512" fmla="*/ 846712 w 1118144"/>
                <a:gd name="connsiteY512" fmla="*/ 370916 h 576263"/>
                <a:gd name="connsiteX513" fmla="*/ 837365 w 1118144"/>
                <a:gd name="connsiteY513" fmla="*/ 378232 h 576263"/>
                <a:gd name="connsiteX514" fmla="*/ 821589 w 1118144"/>
                <a:gd name="connsiteY514" fmla="*/ 378232 h 576263"/>
                <a:gd name="connsiteX515" fmla="*/ 800440 w 1118144"/>
                <a:gd name="connsiteY515" fmla="*/ 361681 h 576263"/>
                <a:gd name="connsiteX516" fmla="*/ 800440 w 1118144"/>
                <a:gd name="connsiteY516" fmla="*/ 349336 h 576263"/>
                <a:gd name="connsiteX517" fmla="*/ 809789 w 1118144"/>
                <a:gd name="connsiteY517" fmla="*/ 342022 h 576263"/>
                <a:gd name="connsiteX518" fmla="*/ 817675 w 1118144"/>
                <a:gd name="connsiteY518" fmla="*/ 339465 h 576263"/>
                <a:gd name="connsiteX519" fmla="*/ 188622 w 1118144"/>
                <a:gd name="connsiteY519" fmla="*/ 339465 h 576263"/>
                <a:gd name="connsiteX520" fmla="*/ 196511 w 1118144"/>
                <a:gd name="connsiteY520" fmla="*/ 342022 h 576263"/>
                <a:gd name="connsiteX521" fmla="*/ 217660 w 1118144"/>
                <a:gd name="connsiteY521" fmla="*/ 358572 h 576263"/>
                <a:gd name="connsiteX522" fmla="*/ 217660 w 1118144"/>
                <a:gd name="connsiteY522" fmla="*/ 370916 h 576263"/>
                <a:gd name="connsiteX523" fmla="*/ 208311 w 1118144"/>
                <a:gd name="connsiteY523" fmla="*/ 378232 h 576263"/>
                <a:gd name="connsiteX524" fmla="*/ 192536 w 1118144"/>
                <a:gd name="connsiteY524" fmla="*/ 378232 h 576263"/>
                <a:gd name="connsiteX525" fmla="*/ 171387 w 1118144"/>
                <a:gd name="connsiteY525" fmla="*/ 361681 h 576263"/>
                <a:gd name="connsiteX526" fmla="*/ 171387 w 1118144"/>
                <a:gd name="connsiteY526" fmla="*/ 349336 h 576263"/>
                <a:gd name="connsiteX527" fmla="*/ 180736 w 1118144"/>
                <a:gd name="connsiteY527" fmla="*/ 342022 h 576263"/>
                <a:gd name="connsiteX528" fmla="*/ 188622 w 1118144"/>
                <a:gd name="connsiteY528" fmla="*/ 339465 h 576263"/>
                <a:gd name="connsiteX529" fmla="*/ 915672 w 1118144"/>
                <a:gd name="connsiteY529" fmla="*/ 330250 h 576263"/>
                <a:gd name="connsiteX530" fmla="*/ 925087 w 1118144"/>
                <a:gd name="connsiteY530" fmla="*/ 333303 h 576263"/>
                <a:gd name="connsiteX531" fmla="*/ 962813 w 1118144"/>
                <a:gd name="connsiteY531" fmla="*/ 362824 h 576263"/>
                <a:gd name="connsiteX532" fmla="*/ 962813 w 1118144"/>
                <a:gd name="connsiteY532" fmla="*/ 377559 h 576263"/>
                <a:gd name="connsiteX533" fmla="*/ 907776 w 1118144"/>
                <a:gd name="connsiteY533" fmla="*/ 420629 h 576263"/>
                <a:gd name="connsiteX534" fmla="*/ 888946 w 1118144"/>
                <a:gd name="connsiteY534" fmla="*/ 420628 h 576263"/>
                <a:gd name="connsiteX535" fmla="*/ 851220 w 1118144"/>
                <a:gd name="connsiteY535" fmla="*/ 391107 h 576263"/>
                <a:gd name="connsiteX536" fmla="*/ 851219 w 1118144"/>
                <a:gd name="connsiteY536" fmla="*/ 376372 h 576263"/>
                <a:gd name="connsiteX537" fmla="*/ 906257 w 1118144"/>
                <a:gd name="connsiteY537" fmla="*/ 333303 h 576263"/>
                <a:gd name="connsiteX538" fmla="*/ 915672 w 1118144"/>
                <a:gd name="connsiteY538" fmla="*/ 330250 h 576263"/>
                <a:gd name="connsiteX539" fmla="*/ 286619 w 1118144"/>
                <a:gd name="connsiteY539" fmla="*/ 330250 h 576263"/>
                <a:gd name="connsiteX540" fmla="*/ 296034 w 1118144"/>
                <a:gd name="connsiteY540" fmla="*/ 333303 h 576263"/>
                <a:gd name="connsiteX541" fmla="*/ 333760 w 1118144"/>
                <a:gd name="connsiteY541" fmla="*/ 362824 h 576263"/>
                <a:gd name="connsiteX542" fmla="*/ 333760 w 1118144"/>
                <a:gd name="connsiteY542" fmla="*/ 377559 h 576263"/>
                <a:gd name="connsiteX543" fmla="*/ 278722 w 1118144"/>
                <a:gd name="connsiteY543" fmla="*/ 420629 h 576263"/>
                <a:gd name="connsiteX544" fmla="*/ 259893 w 1118144"/>
                <a:gd name="connsiteY544" fmla="*/ 420628 h 576263"/>
                <a:gd name="connsiteX545" fmla="*/ 222168 w 1118144"/>
                <a:gd name="connsiteY545" fmla="*/ 391107 h 576263"/>
                <a:gd name="connsiteX546" fmla="*/ 222166 w 1118144"/>
                <a:gd name="connsiteY546" fmla="*/ 376372 h 576263"/>
                <a:gd name="connsiteX547" fmla="*/ 277204 w 1118144"/>
                <a:gd name="connsiteY547" fmla="*/ 333303 h 576263"/>
                <a:gd name="connsiteX548" fmla="*/ 286619 w 1118144"/>
                <a:gd name="connsiteY548" fmla="*/ 330250 h 576263"/>
                <a:gd name="connsiteX549" fmla="*/ 493856 w 1118144"/>
                <a:gd name="connsiteY549" fmla="*/ 329976 h 576263"/>
                <a:gd name="connsiteX550" fmla="*/ 498593 w 1118144"/>
                <a:gd name="connsiteY550" fmla="*/ 332860 h 576263"/>
                <a:gd name="connsiteX551" fmla="*/ 504586 w 1118144"/>
                <a:gd name="connsiteY551" fmla="*/ 341109 h 576263"/>
                <a:gd name="connsiteX552" fmla="*/ 501645 w 1118144"/>
                <a:gd name="connsiteY552" fmla="*/ 349476 h 576263"/>
                <a:gd name="connsiteX553" fmla="*/ 491320 w 1118144"/>
                <a:gd name="connsiteY553" fmla="*/ 354069 h 576263"/>
                <a:gd name="connsiteX554" fmla="*/ 480628 w 1118144"/>
                <a:gd name="connsiteY554" fmla="*/ 351768 h 576263"/>
                <a:gd name="connsiteX555" fmla="*/ 474635 w 1118144"/>
                <a:gd name="connsiteY555" fmla="*/ 343517 h 576263"/>
                <a:gd name="connsiteX556" fmla="*/ 477577 w 1118144"/>
                <a:gd name="connsiteY556" fmla="*/ 335152 h 576263"/>
                <a:gd name="connsiteX557" fmla="*/ 487901 w 1118144"/>
                <a:gd name="connsiteY557" fmla="*/ 330558 h 576263"/>
                <a:gd name="connsiteX558" fmla="*/ 493856 w 1118144"/>
                <a:gd name="connsiteY558" fmla="*/ 329976 h 576263"/>
                <a:gd name="connsiteX559" fmla="*/ 549813 w 1118144"/>
                <a:gd name="connsiteY559" fmla="*/ 324214 h 576263"/>
                <a:gd name="connsiteX560" fmla="*/ 556804 w 1118144"/>
                <a:gd name="connsiteY560" fmla="*/ 324631 h 576263"/>
                <a:gd name="connsiteX561" fmla="*/ 567853 w 1118144"/>
                <a:gd name="connsiteY561" fmla="*/ 331359 h 576263"/>
                <a:gd name="connsiteX562" fmla="*/ 581833 w 1118144"/>
                <a:gd name="connsiteY562" fmla="*/ 350601 h 576263"/>
                <a:gd name="connsiteX563" fmla="*/ 574971 w 1118144"/>
                <a:gd name="connsiteY563" fmla="*/ 370118 h 576263"/>
                <a:gd name="connsiteX564" fmla="*/ 550887 w 1118144"/>
                <a:gd name="connsiteY564" fmla="*/ 380832 h 576263"/>
                <a:gd name="connsiteX565" fmla="*/ 525947 w 1118144"/>
                <a:gd name="connsiteY565" fmla="*/ 375464 h 576263"/>
                <a:gd name="connsiteX566" fmla="*/ 511967 w 1118144"/>
                <a:gd name="connsiteY566" fmla="*/ 356221 h 576263"/>
                <a:gd name="connsiteX567" fmla="*/ 518829 w 1118144"/>
                <a:gd name="connsiteY567" fmla="*/ 336704 h 576263"/>
                <a:gd name="connsiteX568" fmla="*/ 542913 w 1118144"/>
                <a:gd name="connsiteY568" fmla="*/ 325990 h 576263"/>
                <a:gd name="connsiteX569" fmla="*/ 549813 w 1118144"/>
                <a:gd name="connsiteY569" fmla="*/ 324214 h 576263"/>
                <a:gd name="connsiteX570" fmla="*/ 560068 w 1118144"/>
                <a:gd name="connsiteY570" fmla="*/ 295929 h 576263"/>
                <a:gd name="connsiteX571" fmla="*/ 565049 w 1118144"/>
                <a:gd name="connsiteY571" fmla="*/ 297750 h 576263"/>
                <a:gd name="connsiteX572" fmla="*/ 570794 w 1118144"/>
                <a:gd name="connsiteY572" fmla="*/ 302664 h 576263"/>
                <a:gd name="connsiteX573" fmla="*/ 570344 w 1118144"/>
                <a:gd name="connsiteY573" fmla="*/ 310603 h 576263"/>
                <a:gd name="connsiteX574" fmla="*/ 564064 w 1118144"/>
                <a:gd name="connsiteY574" fmla="*/ 315100 h 576263"/>
                <a:gd name="connsiteX575" fmla="*/ 553919 w 1118144"/>
                <a:gd name="connsiteY575" fmla="*/ 314746 h 576263"/>
                <a:gd name="connsiteX576" fmla="*/ 548173 w 1118144"/>
                <a:gd name="connsiteY576" fmla="*/ 309833 h 576263"/>
                <a:gd name="connsiteX577" fmla="*/ 548623 w 1118144"/>
                <a:gd name="connsiteY577" fmla="*/ 301893 h 576263"/>
                <a:gd name="connsiteX578" fmla="*/ 554904 w 1118144"/>
                <a:gd name="connsiteY578" fmla="*/ 297397 h 576263"/>
                <a:gd name="connsiteX579" fmla="*/ 560068 w 1118144"/>
                <a:gd name="connsiteY579" fmla="*/ 295929 h 576263"/>
                <a:gd name="connsiteX580" fmla="*/ 518661 w 1118144"/>
                <a:gd name="connsiteY580" fmla="*/ 295364 h 576263"/>
                <a:gd name="connsiteX581" fmla="*/ 525971 w 1118144"/>
                <a:gd name="connsiteY581" fmla="*/ 298192 h 576263"/>
                <a:gd name="connsiteX582" fmla="*/ 536601 w 1118144"/>
                <a:gd name="connsiteY582" fmla="*/ 307696 h 576263"/>
                <a:gd name="connsiteX583" fmla="*/ 535602 w 1118144"/>
                <a:gd name="connsiteY583" fmla="*/ 319460 h 576263"/>
                <a:gd name="connsiteX584" fmla="*/ 520299 w 1118144"/>
                <a:gd name="connsiteY584" fmla="*/ 329944 h 576263"/>
                <a:gd name="connsiteX585" fmla="*/ 505264 w 1118144"/>
                <a:gd name="connsiteY585" fmla="*/ 329162 h 576263"/>
                <a:gd name="connsiteX586" fmla="*/ 494633 w 1118144"/>
                <a:gd name="connsiteY586" fmla="*/ 319658 h 576263"/>
                <a:gd name="connsiteX587" fmla="*/ 495633 w 1118144"/>
                <a:gd name="connsiteY587" fmla="*/ 307892 h 576263"/>
                <a:gd name="connsiteX588" fmla="*/ 510937 w 1118144"/>
                <a:gd name="connsiteY588" fmla="*/ 297411 h 576263"/>
                <a:gd name="connsiteX589" fmla="*/ 518661 w 1118144"/>
                <a:gd name="connsiteY589" fmla="*/ 295364 h 576263"/>
                <a:gd name="connsiteX590" fmla="*/ 999559 w 1118144"/>
                <a:gd name="connsiteY590" fmla="*/ 274184 h 576263"/>
                <a:gd name="connsiteX591" fmla="*/ 1019698 w 1118144"/>
                <a:gd name="connsiteY591" fmla="*/ 280711 h 576263"/>
                <a:gd name="connsiteX592" fmla="*/ 1050229 w 1118144"/>
                <a:gd name="connsiteY592" fmla="*/ 304603 h 576263"/>
                <a:gd name="connsiteX593" fmla="*/ 1069309 w 1118144"/>
                <a:gd name="connsiteY593" fmla="*/ 380925 h 576263"/>
                <a:gd name="connsiteX594" fmla="*/ 1057892 w 1118144"/>
                <a:gd name="connsiteY594" fmla="*/ 389859 h 576263"/>
                <a:gd name="connsiteX595" fmla="*/ 1017613 w 1118144"/>
                <a:gd name="connsiteY595" fmla="*/ 389859 h 576263"/>
                <a:gd name="connsiteX596" fmla="*/ 948915 w 1118144"/>
                <a:gd name="connsiteY596" fmla="*/ 336102 h 576263"/>
                <a:gd name="connsiteX597" fmla="*/ 948915 w 1118144"/>
                <a:gd name="connsiteY597" fmla="*/ 304581 h 576263"/>
                <a:gd name="connsiteX598" fmla="*/ 979419 w 1118144"/>
                <a:gd name="connsiteY598" fmla="*/ 280711 h 576263"/>
                <a:gd name="connsiteX599" fmla="*/ 999559 w 1118144"/>
                <a:gd name="connsiteY599" fmla="*/ 274184 h 576263"/>
                <a:gd name="connsiteX600" fmla="*/ 370505 w 1118144"/>
                <a:gd name="connsiteY600" fmla="*/ 274184 h 576263"/>
                <a:gd name="connsiteX601" fmla="*/ 390645 w 1118144"/>
                <a:gd name="connsiteY601" fmla="*/ 280711 h 576263"/>
                <a:gd name="connsiteX602" fmla="*/ 459343 w 1118144"/>
                <a:gd name="connsiteY602" fmla="*/ 334470 h 576263"/>
                <a:gd name="connsiteX603" fmla="*/ 459343 w 1118144"/>
                <a:gd name="connsiteY603" fmla="*/ 365990 h 576263"/>
                <a:gd name="connsiteX604" fmla="*/ 428838 w 1118144"/>
                <a:gd name="connsiteY604" fmla="*/ 389859 h 576263"/>
                <a:gd name="connsiteX605" fmla="*/ 388560 w 1118144"/>
                <a:gd name="connsiteY605" fmla="*/ 389859 h 576263"/>
                <a:gd name="connsiteX606" fmla="*/ 319862 w 1118144"/>
                <a:gd name="connsiteY606" fmla="*/ 336102 h 576263"/>
                <a:gd name="connsiteX607" fmla="*/ 319862 w 1118144"/>
                <a:gd name="connsiteY607" fmla="*/ 304581 h 576263"/>
                <a:gd name="connsiteX608" fmla="*/ 350366 w 1118144"/>
                <a:gd name="connsiteY608" fmla="*/ 280711 h 576263"/>
                <a:gd name="connsiteX609" fmla="*/ 370505 w 1118144"/>
                <a:gd name="connsiteY609" fmla="*/ 274184 h 576263"/>
                <a:gd name="connsiteX610" fmla="*/ 75711 w 1118144"/>
                <a:gd name="connsiteY610" fmla="*/ 270504 h 576263"/>
                <a:gd name="connsiteX611" fmla="*/ 96012 w 1118144"/>
                <a:gd name="connsiteY611" fmla="*/ 277084 h 576263"/>
                <a:gd name="connsiteX612" fmla="*/ 146437 w 1118144"/>
                <a:gd name="connsiteY612" fmla="*/ 316545 h 576263"/>
                <a:gd name="connsiteX613" fmla="*/ 146437 w 1118144"/>
                <a:gd name="connsiteY613" fmla="*/ 368647 h 576263"/>
                <a:gd name="connsiteX614" fmla="*/ 96011 w 1118144"/>
                <a:gd name="connsiteY614" fmla="*/ 408107 h 576263"/>
                <a:gd name="connsiteX615" fmla="*/ 62720 w 1118144"/>
                <a:gd name="connsiteY615" fmla="*/ 418898 h 576263"/>
                <a:gd name="connsiteX616" fmla="*/ 62719 w 1118144"/>
                <a:gd name="connsiteY616" fmla="*/ 418898 h 576263"/>
                <a:gd name="connsiteX617" fmla="*/ 62719 w 1118144"/>
                <a:gd name="connsiteY617" fmla="*/ 418885 h 576263"/>
                <a:gd name="connsiteX618" fmla="*/ 62623 w 1118144"/>
                <a:gd name="connsiteY618" fmla="*/ 418899 h 576263"/>
                <a:gd name="connsiteX619" fmla="*/ 40412 w 1118144"/>
                <a:gd name="connsiteY619" fmla="*/ 411699 h 576263"/>
                <a:gd name="connsiteX620" fmla="*/ 691551 w 1118144"/>
                <a:gd name="connsiteY620" fmla="*/ 266292 h 576263"/>
                <a:gd name="connsiteX621" fmla="*/ 691772 w 1118144"/>
                <a:gd name="connsiteY621" fmla="*/ 266328 h 576263"/>
                <a:gd name="connsiteX622" fmla="*/ 691772 w 1118144"/>
                <a:gd name="connsiteY622" fmla="*/ 266292 h 576263"/>
                <a:gd name="connsiteX623" fmla="*/ 691774 w 1118144"/>
                <a:gd name="connsiteY623" fmla="*/ 266292 h 576263"/>
                <a:gd name="connsiteX624" fmla="*/ 725065 w 1118144"/>
                <a:gd name="connsiteY624" fmla="*/ 277084 h 576263"/>
                <a:gd name="connsiteX625" fmla="*/ 775490 w 1118144"/>
                <a:gd name="connsiteY625" fmla="*/ 316545 h 576263"/>
                <a:gd name="connsiteX626" fmla="*/ 775490 w 1118144"/>
                <a:gd name="connsiteY626" fmla="*/ 368647 h 576263"/>
                <a:gd name="connsiteX627" fmla="*/ 725065 w 1118144"/>
                <a:gd name="connsiteY627" fmla="*/ 408107 h 576263"/>
                <a:gd name="connsiteX628" fmla="*/ 691774 w 1118144"/>
                <a:gd name="connsiteY628" fmla="*/ 418898 h 576263"/>
                <a:gd name="connsiteX629" fmla="*/ 691772 w 1118144"/>
                <a:gd name="connsiteY629" fmla="*/ 418898 h 576263"/>
                <a:gd name="connsiteX630" fmla="*/ 691772 w 1118144"/>
                <a:gd name="connsiteY630" fmla="*/ 418866 h 576263"/>
                <a:gd name="connsiteX631" fmla="*/ 691551 w 1118144"/>
                <a:gd name="connsiteY631" fmla="*/ 418899 h 576263"/>
                <a:gd name="connsiteX632" fmla="*/ 658259 w 1118144"/>
                <a:gd name="connsiteY632" fmla="*/ 408107 h 576263"/>
                <a:gd name="connsiteX633" fmla="*/ 607833 w 1118144"/>
                <a:gd name="connsiteY633" fmla="*/ 368647 h 576263"/>
                <a:gd name="connsiteX634" fmla="*/ 607833 w 1118144"/>
                <a:gd name="connsiteY634" fmla="*/ 316545 h 576263"/>
                <a:gd name="connsiteX635" fmla="*/ 658259 w 1118144"/>
                <a:gd name="connsiteY635" fmla="*/ 277085 h 576263"/>
                <a:gd name="connsiteX636" fmla="*/ 691551 w 1118144"/>
                <a:gd name="connsiteY636" fmla="*/ 266292 h 576263"/>
                <a:gd name="connsiteX637" fmla="*/ 853088 w 1118144"/>
                <a:gd name="connsiteY637" fmla="*/ 253392 h 576263"/>
                <a:gd name="connsiteX638" fmla="*/ 870821 w 1118144"/>
                <a:gd name="connsiteY638" fmla="*/ 259140 h 576263"/>
                <a:gd name="connsiteX639" fmla="*/ 908985 w 1118144"/>
                <a:gd name="connsiteY639" fmla="*/ 289004 h 576263"/>
                <a:gd name="connsiteX640" fmla="*/ 908985 w 1118144"/>
                <a:gd name="connsiteY640" fmla="*/ 316758 h 576263"/>
                <a:gd name="connsiteX641" fmla="*/ 874122 w 1118144"/>
                <a:gd name="connsiteY641" fmla="*/ 344038 h 576263"/>
                <a:gd name="connsiteX642" fmla="*/ 838656 w 1118144"/>
                <a:gd name="connsiteY642" fmla="*/ 344038 h 576263"/>
                <a:gd name="connsiteX643" fmla="*/ 800493 w 1118144"/>
                <a:gd name="connsiteY643" fmla="*/ 314174 h 576263"/>
                <a:gd name="connsiteX644" fmla="*/ 800493 w 1118144"/>
                <a:gd name="connsiteY644" fmla="*/ 286421 h 576263"/>
                <a:gd name="connsiteX645" fmla="*/ 835355 w 1118144"/>
                <a:gd name="connsiteY645" fmla="*/ 259140 h 576263"/>
                <a:gd name="connsiteX646" fmla="*/ 853088 w 1118144"/>
                <a:gd name="connsiteY646" fmla="*/ 253392 h 576263"/>
                <a:gd name="connsiteX647" fmla="*/ 224034 w 1118144"/>
                <a:gd name="connsiteY647" fmla="*/ 253392 h 576263"/>
                <a:gd name="connsiteX648" fmla="*/ 241768 w 1118144"/>
                <a:gd name="connsiteY648" fmla="*/ 259140 h 576263"/>
                <a:gd name="connsiteX649" fmla="*/ 279931 w 1118144"/>
                <a:gd name="connsiteY649" fmla="*/ 289004 h 576263"/>
                <a:gd name="connsiteX650" fmla="*/ 279931 w 1118144"/>
                <a:gd name="connsiteY650" fmla="*/ 316758 h 576263"/>
                <a:gd name="connsiteX651" fmla="*/ 245070 w 1118144"/>
                <a:gd name="connsiteY651" fmla="*/ 344038 h 576263"/>
                <a:gd name="connsiteX652" fmla="*/ 209603 w 1118144"/>
                <a:gd name="connsiteY652" fmla="*/ 344038 h 576263"/>
                <a:gd name="connsiteX653" fmla="*/ 171440 w 1118144"/>
                <a:gd name="connsiteY653" fmla="*/ 314174 h 576263"/>
                <a:gd name="connsiteX654" fmla="*/ 171440 w 1118144"/>
                <a:gd name="connsiteY654" fmla="*/ 286421 h 576263"/>
                <a:gd name="connsiteX655" fmla="*/ 206301 w 1118144"/>
                <a:gd name="connsiteY655" fmla="*/ 259140 h 576263"/>
                <a:gd name="connsiteX656" fmla="*/ 224034 w 1118144"/>
                <a:gd name="connsiteY656" fmla="*/ 253392 h 576263"/>
                <a:gd name="connsiteX657" fmla="*/ 761949 w 1118144"/>
                <a:gd name="connsiteY657" fmla="*/ 252832 h 576263"/>
                <a:gd name="connsiteX658" fmla="*/ 770995 w 1118144"/>
                <a:gd name="connsiteY658" fmla="*/ 255444 h 576263"/>
                <a:gd name="connsiteX659" fmla="*/ 787909 w 1118144"/>
                <a:gd name="connsiteY659" fmla="*/ 267677 h 576263"/>
                <a:gd name="connsiteX660" fmla="*/ 788608 w 1118144"/>
                <a:gd name="connsiteY660" fmla="*/ 281607 h 576263"/>
                <a:gd name="connsiteX661" fmla="*/ 778474 w 1118144"/>
                <a:gd name="connsiteY661" fmla="*/ 290186 h 576263"/>
                <a:gd name="connsiteX662" fmla="*/ 760675 w 1118144"/>
                <a:gd name="connsiteY662" fmla="*/ 290733 h 576263"/>
                <a:gd name="connsiteX663" fmla="*/ 743760 w 1118144"/>
                <a:gd name="connsiteY663" fmla="*/ 278499 h 576263"/>
                <a:gd name="connsiteX664" fmla="*/ 743061 w 1118144"/>
                <a:gd name="connsiteY664" fmla="*/ 264570 h 576263"/>
                <a:gd name="connsiteX665" fmla="*/ 753194 w 1118144"/>
                <a:gd name="connsiteY665" fmla="*/ 255991 h 576263"/>
                <a:gd name="connsiteX666" fmla="*/ 761949 w 1118144"/>
                <a:gd name="connsiteY666" fmla="*/ 252832 h 576263"/>
                <a:gd name="connsiteX667" fmla="*/ 132896 w 1118144"/>
                <a:gd name="connsiteY667" fmla="*/ 252832 h 576263"/>
                <a:gd name="connsiteX668" fmla="*/ 141941 w 1118144"/>
                <a:gd name="connsiteY668" fmla="*/ 255444 h 576263"/>
                <a:gd name="connsiteX669" fmla="*/ 158855 w 1118144"/>
                <a:gd name="connsiteY669" fmla="*/ 267677 h 576263"/>
                <a:gd name="connsiteX670" fmla="*/ 159555 w 1118144"/>
                <a:gd name="connsiteY670" fmla="*/ 281607 h 576263"/>
                <a:gd name="connsiteX671" fmla="*/ 149421 w 1118144"/>
                <a:gd name="connsiteY671" fmla="*/ 290186 h 576263"/>
                <a:gd name="connsiteX672" fmla="*/ 131621 w 1118144"/>
                <a:gd name="connsiteY672" fmla="*/ 290733 h 576263"/>
                <a:gd name="connsiteX673" fmla="*/ 114707 w 1118144"/>
                <a:gd name="connsiteY673" fmla="*/ 278499 h 576263"/>
                <a:gd name="connsiteX674" fmla="*/ 114007 w 1118144"/>
                <a:gd name="connsiteY674" fmla="*/ 264570 h 576263"/>
                <a:gd name="connsiteX675" fmla="*/ 124142 w 1118144"/>
                <a:gd name="connsiteY675" fmla="*/ 255991 h 576263"/>
                <a:gd name="connsiteX676" fmla="*/ 132896 w 1118144"/>
                <a:gd name="connsiteY676" fmla="*/ 252832 h 576263"/>
                <a:gd name="connsiteX677" fmla="*/ 1009224 w 1118144"/>
                <a:gd name="connsiteY677" fmla="*/ 250245 h 576263"/>
                <a:gd name="connsiteX678" fmla="*/ 1014203 w 1118144"/>
                <a:gd name="connsiteY678" fmla="*/ 252065 h 576263"/>
                <a:gd name="connsiteX679" fmla="*/ 1019948 w 1118144"/>
                <a:gd name="connsiteY679" fmla="*/ 256979 h 576263"/>
                <a:gd name="connsiteX680" fmla="*/ 1019498 w 1118144"/>
                <a:gd name="connsiteY680" fmla="*/ 264919 h 576263"/>
                <a:gd name="connsiteX681" fmla="*/ 1013219 w 1118144"/>
                <a:gd name="connsiteY681" fmla="*/ 269416 h 576263"/>
                <a:gd name="connsiteX682" fmla="*/ 1003073 w 1118144"/>
                <a:gd name="connsiteY682" fmla="*/ 269064 h 576263"/>
                <a:gd name="connsiteX683" fmla="*/ 997327 w 1118144"/>
                <a:gd name="connsiteY683" fmla="*/ 264149 h 576263"/>
                <a:gd name="connsiteX684" fmla="*/ 997778 w 1118144"/>
                <a:gd name="connsiteY684" fmla="*/ 256210 h 576263"/>
                <a:gd name="connsiteX685" fmla="*/ 1004057 w 1118144"/>
                <a:gd name="connsiteY685" fmla="*/ 251713 h 576263"/>
                <a:gd name="connsiteX686" fmla="*/ 1009224 w 1118144"/>
                <a:gd name="connsiteY686" fmla="*/ 250245 h 576263"/>
                <a:gd name="connsiteX687" fmla="*/ 380170 w 1118144"/>
                <a:gd name="connsiteY687" fmla="*/ 250245 h 576263"/>
                <a:gd name="connsiteX688" fmla="*/ 385149 w 1118144"/>
                <a:gd name="connsiteY688" fmla="*/ 252065 h 576263"/>
                <a:gd name="connsiteX689" fmla="*/ 390896 w 1118144"/>
                <a:gd name="connsiteY689" fmla="*/ 256979 h 576263"/>
                <a:gd name="connsiteX690" fmla="*/ 390444 w 1118144"/>
                <a:gd name="connsiteY690" fmla="*/ 264919 h 576263"/>
                <a:gd name="connsiteX691" fmla="*/ 384165 w 1118144"/>
                <a:gd name="connsiteY691" fmla="*/ 269416 h 576263"/>
                <a:gd name="connsiteX692" fmla="*/ 374019 w 1118144"/>
                <a:gd name="connsiteY692" fmla="*/ 269064 h 576263"/>
                <a:gd name="connsiteX693" fmla="*/ 368274 w 1118144"/>
                <a:gd name="connsiteY693" fmla="*/ 264149 h 576263"/>
                <a:gd name="connsiteX694" fmla="*/ 368724 w 1118144"/>
                <a:gd name="connsiteY694" fmla="*/ 256210 h 576263"/>
                <a:gd name="connsiteX695" fmla="*/ 375003 w 1118144"/>
                <a:gd name="connsiteY695" fmla="*/ 251713 h 576263"/>
                <a:gd name="connsiteX696" fmla="*/ 380170 w 1118144"/>
                <a:gd name="connsiteY696" fmla="*/ 250245 h 576263"/>
                <a:gd name="connsiteX697" fmla="*/ 1036436 w 1118144"/>
                <a:gd name="connsiteY697" fmla="*/ 249431 h 576263"/>
                <a:gd name="connsiteX698" fmla="*/ 1044434 w 1118144"/>
                <a:gd name="connsiteY698" fmla="*/ 281421 h 576263"/>
                <a:gd name="connsiteX699" fmla="*/ 1027657 w 1118144"/>
                <a:gd name="connsiteY699" fmla="*/ 268293 h 576263"/>
                <a:gd name="connsiteX700" fmla="*/ 1027657 w 1118144"/>
                <a:gd name="connsiteY700" fmla="*/ 256301 h 576263"/>
                <a:gd name="connsiteX701" fmla="*/ 732216 w 1118144"/>
                <a:gd name="connsiteY701" fmla="*/ 234355 h 576263"/>
                <a:gd name="connsiteX702" fmla="*/ 738066 w 1118144"/>
                <a:gd name="connsiteY702" fmla="*/ 236044 h 576263"/>
                <a:gd name="connsiteX703" fmla="*/ 745155 w 1118144"/>
                <a:gd name="connsiteY703" fmla="*/ 241171 h 576263"/>
                <a:gd name="connsiteX704" fmla="*/ 745608 w 1118144"/>
                <a:gd name="connsiteY704" fmla="*/ 250181 h 576263"/>
                <a:gd name="connsiteX705" fmla="*/ 737096 w 1118144"/>
                <a:gd name="connsiteY705" fmla="*/ 257386 h 576263"/>
                <a:gd name="connsiteX706" fmla="*/ 725584 w 1118144"/>
                <a:gd name="connsiteY706" fmla="*/ 257741 h 576263"/>
                <a:gd name="connsiteX707" fmla="*/ 718493 w 1118144"/>
                <a:gd name="connsiteY707" fmla="*/ 252612 h 576263"/>
                <a:gd name="connsiteX708" fmla="*/ 718041 w 1118144"/>
                <a:gd name="connsiteY708" fmla="*/ 243603 h 576263"/>
                <a:gd name="connsiteX709" fmla="*/ 726553 w 1118144"/>
                <a:gd name="connsiteY709" fmla="*/ 236398 h 576263"/>
                <a:gd name="connsiteX710" fmla="*/ 732216 w 1118144"/>
                <a:gd name="connsiteY710" fmla="*/ 234355 h 576263"/>
                <a:gd name="connsiteX711" fmla="*/ 103162 w 1118144"/>
                <a:gd name="connsiteY711" fmla="*/ 234355 h 576263"/>
                <a:gd name="connsiteX712" fmla="*/ 109012 w 1118144"/>
                <a:gd name="connsiteY712" fmla="*/ 236044 h 576263"/>
                <a:gd name="connsiteX713" fmla="*/ 116101 w 1118144"/>
                <a:gd name="connsiteY713" fmla="*/ 241171 h 576263"/>
                <a:gd name="connsiteX714" fmla="*/ 116554 w 1118144"/>
                <a:gd name="connsiteY714" fmla="*/ 250181 h 576263"/>
                <a:gd name="connsiteX715" fmla="*/ 108042 w 1118144"/>
                <a:gd name="connsiteY715" fmla="*/ 257386 h 576263"/>
                <a:gd name="connsiteX716" fmla="*/ 96531 w 1118144"/>
                <a:gd name="connsiteY716" fmla="*/ 257741 h 576263"/>
                <a:gd name="connsiteX717" fmla="*/ 89440 w 1118144"/>
                <a:gd name="connsiteY717" fmla="*/ 252612 h 576263"/>
                <a:gd name="connsiteX718" fmla="*/ 88989 w 1118144"/>
                <a:gd name="connsiteY718" fmla="*/ 243603 h 576263"/>
                <a:gd name="connsiteX719" fmla="*/ 97499 w 1118144"/>
                <a:gd name="connsiteY719" fmla="*/ 236398 h 576263"/>
                <a:gd name="connsiteX720" fmla="*/ 103162 w 1118144"/>
                <a:gd name="connsiteY720" fmla="*/ 234355 h 576263"/>
                <a:gd name="connsiteX721" fmla="*/ 1019049 w 1118144"/>
                <a:gd name="connsiteY721" fmla="*/ 226484 h 576263"/>
                <a:gd name="connsiteX722" fmla="*/ 1028441 w 1118144"/>
                <a:gd name="connsiteY722" fmla="*/ 230129 h 576263"/>
                <a:gd name="connsiteX723" fmla="*/ 1031246 w 1118144"/>
                <a:gd name="connsiteY723" fmla="*/ 236643 h 576263"/>
                <a:gd name="connsiteX724" fmla="*/ 1026587 w 1118144"/>
                <a:gd name="connsiteY724" fmla="*/ 243993 h 576263"/>
                <a:gd name="connsiteX725" fmla="*/ 1016129 w 1118144"/>
                <a:gd name="connsiteY725" fmla="*/ 246752 h 576263"/>
                <a:gd name="connsiteX726" fmla="*/ 1006738 w 1118144"/>
                <a:gd name="connsiteY726" fmla="*/ 243106 h 576263"/>
                <a:gd name="connsiteX727" fmla="*/ 1003932 w 1118144"/>
                <a:gd name="connsiteY727" fmla="*/ 236591 h 576263"/>
                <a:gd name="connsiteX728" fmla="*/ 1008591 w 1118144"/>
                <a:gd name="connsiteY728" fmla="*/ 229241 h 576263"/>
                <a:gd name="connsiteX729" fmla="*/ 389995 w 1118144"/>
                <a:gd name="connsiteY729" fmla="*/ 226484 h 576263"/>
                <a:gd name="connsiteX730" fmla="*/ 399388 w 1118144"/>
                <a:gd name="connsiteY730" fmla="*/ 230129 h 576263"/>
                <a:gd name="connsiteX731" fmla="*/ 402193 w 1118144"/>
                <a:gd name="connsiteY731" fmla="*/ 236643 h 576263"/>
                <a:gd name="connsiteX732" fmla="*/ 397534 w 1118144"/>
                <a:gd name="connsiteY732" fmla="*/ 243993 h 576263"/>
                <a:gd name="connsiteX733" fmla="*/ 387076 w 1118144"/>
                <a:gd name="connsiteY733" fmla="*/ 246752 h 576263"/>
                <a:gd name="connsiteX734" fmla="*/ 377684 w 1118144"/>
                <a:gd name="connsiteY734" fmla="*/ 243106 h 576263"/>
                <a:gd name="connsiteX735" fmla="*/ 374879 w 1118144"/>
                <a:gd name="connsiteY735" fmla="*/ 236591 h 576263"/>
                <a:gd name="connsiteX736" fmla="*/ 379538 w 1118144"/>
                <a:gd name="connsiteY736" fmla="*/ 229241 h 576263"/>
                <a:gd name="connsiteX737" fmla="*/ 610403 w 1118144"/>
                <a:gd name="connsiteY737" fmla="*/ 223906 h 576263"/>
                <a:gd name="connsiteX738" fmla="*/ 624214 w 1118144"/>
                <a:gd name="connsiteY738" fmla="*/ 228383 h 576263"/>
                <a:gd name="connsiteX739" fmla="*/ 645136 w 1118144"/>
                <a:gd name="connsiteY739" fmla="*/ 244755 h 576263"/>
                <a:gd name="connsiteX740" fmla="*/ 645136 w 1118144"/>
                <a:gd name="connsiteY740" fmla="*/ 266373 h 576263"/>
                <a:gd name="connsiteX741" fmla="*/ 608426 w 1118144"/>
                <a:gd name="connsiteY741" fmla="*/ 295100 h 576263"/>
                <a:gd name="connsiteX742" fmla="*/ 580802 w 1118144"/>
                <a:gd name="connsiteY742" fmla="*/ 295100 h 576263"/>
                <a:gd name="connsiteX743" fmla="*/ 559880 w 1118144"/>
                <a:gd name="connsiteY743" fmla="*/ 278728 h 576263"/>
                <a:gd name="connsiteX744" fmla="*/ 559880 w 1118144"/>
                <a:gd name="connsiteY744" fmla="*/ 257110 h 576263"/>
                <a:gd name="connsiteX745" fmla="*/ 596590 w 1118144"/>
                <a:gd name="connsiteY745" fmla="*/ 228383 h 576263"/>
                <a:gd name="connsiteX746" fmla="*/ 610403 w 1118144"/>
                <a:gd name="connsiteY746" fmla="*/ 223906 h 576263"/>
                <a:gd name="connsiteX747" fmla="*/ 89713 w 1118144"/>
                <a:gd name="connsiteY747" fmla="*/ 214498 h 576263"/>
                <a:gd name="connsiteX748" fmla="*/ 94053 w 1118144"/>
                <a:gd name="connsiteY748" fmla="*/ 217648 h 576263"/>
                <a:gd name="connsiteX749" fmla="*/ 94053 w 1118144"/>
                <a:gd name="connsiteY749" fmla="*/ 227809 h 576263"/>
                <a:gd name="connsiteX750" fmla="*/ 84520 w 1118144"/>
                <a:gd name="connsiteY750" fmla="*/ 235269 h 576263"/>
                <a:gd name="connsiteX751" fmla="*/ 457652 w 1118144"/>
                <a:gd name="connsiteY751" fmla="*/ 213606 h 576263"/>
                <a:gd name="connsiteX752" fmla="*/ 465315 w 1118144"/>
                <a:gd name="connsiteY752" fmla="*/ 216089 h 576263"/>
                <a:gd name="connsiteX753" fmla="*/ 525395 w 1118144"/>
                <a:gd name="connsiteY753" fmla="*/ 263104 h 576263"/>
                <a:gd name="connsiteX754" fmla="*/ 525395 w 1118144"/>
                <a:gd name="connsiteY754" fmla="*/ 275098 h 576263"/>
                <a:gd name="connsiteX755" fmla="*/ 474009 w 1118144"/>
                <a:gd name="connsiteY755" fmla="*/ 315309 h 576263"/>
                <a:gd name="connsiteX756" fmla="*/ 458684 w 1118144"/>
                <a:gd name="connsiteY756" fmla="*/ 315309 h 576263"/>
                <a:gd name="connsiteX757" fmla="*/ 398604 w 1118144"/>
                <a:gd name="connsiteY757" fmla="*/ 268293 h 576263"/>
                <a:gd name="connsiteX758" fmla="*/ 398604 w 1118144"/>
                <a:gd name="connsiteY758" fmla="*/ 256301 h 576263"/>
                <a:gd name="connsiteX759" fmla="*/ 449989 w 1118144"/>
                <a:gd name="connsiteY759" fmla="*/ 216089 h 576263"/>
                <a:gd name="connsiteX760" fmla="*/ 457652 w 1118144"/>
                <a:gd name="connsiteY760" fmla="*/ 213606 h 576263"/>
                <a:gd name="connsiteX761" fmla="*/ 1003265 w 1118144"/>
                <a:gd name="connsiteY761" fmla="*/ 202698 h 576263"/>
                <a:gd name="connsiteX762" fmla="*/ 1008245 w 1118144"/>
                <a:gd name="connsiteY762" fmla="*/ 204517 h 576263"/>
                <a:gd name="connsiteX763" fmla="*/ 1013992 w 1118144"/>
                <a:gd name="connsiteY763" fmla="*/ 209433 h 576263"/>
                <a:gd name="connsiteX764" fmla="*/ 1013540 w 1118144"/>
                <a:gd name="connsiteY764" fmla="*/ 217372 h 576263"/>
                <a:gd name="connsiteX765" fmla="*/ 1007261 w 1118144"/>
                <a:gd name="connsiteY765" fmla="*/ 221867 h 576263"/>
                <a:gd name="connsiteX766" fmla="*/ 997115 w 1118144"/>
                <a:gd name="connsiteY766" fmla="*/ 221516 h 576263"/>
                <a:gd name="connsiteX767" fmla="*/ 991370 w 1118144"/>
                <a:gd name="connsiteY767" fmla="*/ 216602 h 576263"/>
                <a:gd name="connsiteX768" fmla="*/ 991819 w 1118144"/>
                <a:gd name="connsiteY768" fmla="*/ 208663 h 576263"/>
                <a:gd name="connsiteX769" fmla="*/ 998099 w 1118144"/>
                <a:gd name="connsiteY769" fmla="*/ 204167 h 576263"/>
                <a:gd name="connsiteX770" fmla="*/ 1003265 w 1118144"/>
                <a:gd name="connsiteY770" fmla="*/ 202698 h 576263"/>
                <a:gd name="connsiteX771" fmla="*/ 374212 w 1118144"/>
                <a:gd name="connsiteY771" fmla="*/ 202698 h 576263"/>
                <a:gd name="connsiteX772" fmla="*/ 379191 w 1118144"/>
                <a:gd name="connsiteY772" fmla="*/ 204517 h 576263"/>
                <a:gd name="connsiteX773" fmla="*/ 384938 w 1118144"/>
                <a:gd name="connsiteY773" fmla="*/ 209433 h 576263"/>
                <a:gd name="connsiteX774" fmla="*/ 384487 w 1118144"/>
                <a:gd name="connsiteY774" fmla="*/ 217372 h 576263"/>
                <a:gd name="connsiteX775" fmla="*/ 378207 w 1118144"/>
                <a:gd name="connsiteY775" fmla="*/ 221867 h 576263"/>
                <a:gd name="connsiteX776" fmla="*/ 368061 w 1118144"/>
                <a:gd name="connsiteY776" fmla="*/ 221516 h 576263"/>
                <a:gd name="connsiteX777" fmla="*/ 362316 w 1118144"/>
                <a:gd name="connsiteY777" fmla="*/ 216602 h 576263"/>
                <a:gd name="connsiteX778" fmla="*/ 362766 w 1118144"/>
                <a:gd name="connsiteY778" fmla="*/ 208663 h 576263"/>
                <a:gd name="connsiteX779" fmla="*/ 369046 w 1118144"/>
                <a:gd name="connsiteY779" fmla="*/ 204167 h 576263"/>
                <a:gd name="connsiteX780" fmla="*/ 374212 w 1118144"/>
                <a:gd name="connsiteY780" fmla="*/ 202698 h 576263"/>
                <a:gd name="connsiteX781" fmla="*/ 631552 w 1118144"/>
                <a:gd name="connsiteY781" fmla="*/ 198037 h 576263"/>
                <a:gd name="connsiteX782" fmla="*/ 636532 w 1118144"/>
                <a:gd name="connsiteY782" fmla="*/ 199857 h 576263"/>
                <a:gd name="connsiteX783" fmla="*/ 642278 w 1118144"/>
                <a:gd name="connsiteY783" fmla="*/ 204772 h 576263"/>
                <a:gd name="connsiteX784" fmla="*/ 641829 w 1118144"/>
                <a:gd name="connsiteY784" fmla="*/ 212711 h 576263"/>
                <a:gd name="connsiteX785" fmla="*/ 635549 w 1118144"/>
                <a:gd name="connsiteY785" fmla="*/ 217208 h 576263"/>
                <a:gd name="connsiteX786" fmla="*/ 625403 w 1118144"/>
                <a:gd name="connsiteY786" fmla="*/ 216854 h 576263"/>
                <a:gd name="connsiteX787" fmla="*/ 619657 w 1118144"/>
                <a:gd name="connsiteY787" fmla="*/ 211941 h 576263"/>
                <a:gd name="connsiteX788" fmla="*/ 620107 w 1118144"/>
                <a:gd name="connsiteY788" fmla="*/ 204001 h 576263"/>
                <a:gd name="connsiteX789" fmla="*/ 626387 w 1118144"/>
                <a:gd name="connsiteY789" fmla="*/ 199505 h 576263"/>
                <a:gd name="connsiteX790" fmla="*/ 631552 w 1118144"/>
                <a:gd name="connsiteY790" fmla="*/ 198037 h 576263"/>
                <a:gd name="connsiteX791" fmla="*/ 1022871 w 1118144"/>
                <a:gd name="connsiteY791" fmla="*/ 195172 h 576263"/>
                <a:gd name="connsiteX792" fmla="*/ 1027993 w 1118144"/>
                <a:gd name="connsiteY792" fmla="*/ 215658 h 576263"/>
                <a:gd name="connsiteX793" fmla="*/ 1018071 w 1118144"/>
                <a:gd name="connsiteY793" fmla="*/ 207172 h 576263"/>
                <a:gd name="connsiteX794" fmla="*/ 1018575 w 1118144"/>
                <a:gd name="connsiteY794" fmla="*/ 198247 h 576263"/>
                <a:gd name="connsiteX795" fmla="*/ 926952 w 1118144"/>
                <a:gd name="connsiteY795" fmla="*/ 194485 h 576263"/>
                <a:gd name="connsiteX796" fmla="*/ 942273 w 1118144"/>
                <a:gd name="connsiteY796" fmla="*/ 199450 h 576263"/>
                <a:gd name="connsiteX797" fmla="*/ 985156 w 1118144"/>
                <a:gd name="connsiteY797" fmla="*/ 233009 h 576263"/>
                <a:gd name="connsiteX798" fmla="*/ 985156 w 1118144"/>
                <a:gd name="connsiteY798" fmla="*/ 256986 h 576263"/>
                <a:gd name="connsiteX799" fmla="*/ 955038 w 1118144"/>
                <a:gd name="connsiteY799" fmla="*/ 280556 h 576263"/>
                <a:gd name="connsiteX800" fmla="*/ 924396 w 1118144"/>
                <a:gd name="connsiteY800" fmla="*/ 280556 h 576263"/>
                <a:gd name="connsiteX801" fmla="*/ 881513 w 1118144"/>
                <a:gd name="connsiteY801" fmla="*/ 246999 h 576263"/>
                <a:gd name="connsiteX802" fmla="*/ 881513 w 1118144"/>
                <a:gd name="connsiteY802" fmla="*/ 223019 h 576263"/>
                <a:gd name="connsiteX803" fmla="*/ 911632 w 1118144"/>
                <a:gd name="connsiteY803" fmla="*/ 199450 h 576263"/>
                <a:gd name="connsiteX804" fmla="*/ 926952 w 1118144"/>
                <a:gd name="connsiteY804" fmla="*/ 194485 h 576263"/>
                <a:gd name="connsiteX805" fmla="*/ 297899 w 1118144"/>
                <a:gd name="connsiteY805" fmla="*/ 194485 h 576263"/>
                <a:gd name="connsiteX806" fmla="*/ 313220 w 1118144"/>
                <a:gd name="connsiteY806" fmla="*/ 199450 h 576263"/>
                <a:gd name="connsiteX807" fmla="*/ 356103 w 1118144"/>
                <a:gd name="connsiteY807" fmla="*/ 233009 h 576263"/>
                <a:gd name="connsiteX808" fmla="*/ 356103 w 1118144"/>
                <a:gd name="connsiteY808" fmla="*/ 256986 h 576263"/>
                <a:gd name="connsiteX809" fmla="*/ 325985 w 1118144"/>
                <a:gd name="connsiteY809" fmla="*/ 280556 h 576263"/>
                <a:gd name="connsiteX810" fmla="*/ 295343 w 1118144"/>
                <a:gd name="connsiteY810" fmla="*/ 280556 h 576263"/>
                <a:gd name="connsiteX811" fmla="*/ 252459 w 1118144"/>
                <a:gd name="connsiteY811" fmla="*/ 246999 h 576263"/>
                <a:gd name="connsiteX812" fmla="*/ 252459 w 1118144"/>
                <a:gd name="connsiteY812" fmla="*/ 223019 h 576263"/>
                <a:gd name="connsiteX813" fmla="*/ 282578 w 1118144"/>
                <a:gd name="connsiteY813" fmla="*/ 199450 h 576263"/>
                <a:gd name="connsiteX814" fmla="*/ 297899 w 1118144"/>
                <a:gd name="connsiteY814" fmla="*/ 194485 h 576263"/>
                <a:gd name="connsiteX815" fmla="*/ 691772 w 1118144"/>
                <a:gd name="connsiteY815" fmla="*/ 193130 h 576263"/>
                <a:gd name="connsiteX816" fmla="*/ 723106 w 1118144"/>
                <a:gd name="connsiteY816" fmla="*/ 217648 h 576263"/>
                <a:gd name="connsiteX817" fmla="*/ 723106 w 1118144"/>
                <a:gd name="connsiteY817" fmla="*/ 227809 h 576263"/>
                <a:gd name="connsiteX818" fmla="*/ 691772 w 1118144"/>
                <a:gd name="connsiteY818" fmla="*/ 252328 h 576263"/>
                <a:gd name="connsiteX819" fmla="*/ 691772 w 1118144"/>
                <a:gd name="connsiteY819" fmla="*/ 250653 h 576263"/>
                <a:gd name="connsiteX820" fmla="*/ 662581 w 1118144"/>
                <a:gd name="connsiteY820" fmla="*/ 227809 h 576263"/>
                <a:gd name="connsiteX821" fmla="*/ 662580 w 1118144"/>
                <a:gd name="connsiteY821" fmla="*/ 217648 h 576263"/>
                <a:gd name="connsiteX822" fmla="*/ 691772 w 1118144"/>
                <a:gd name="connsiteY822" fmla="*/ 194805 h 576263"/>
                <a:gd name="connsiteX823" fmla="*/ 402389 w 1118144"/>
                <a:gd name="connsiteY823" fmla="*/ 191542 h 576263"/>
                <a:gd name="connsiteX824" fmla="*/ 407988 w 1118144"/>
                <a:gd name="connsiteY824" fmla="*/ 193589 h 576263"/>
                <a:gd name="connsiteX825" fmla="*/ 427180 w 1118144"/>
                <a:gd name="connsiteY825" fmla="*/ 210002 h 576263"/>
                <a:gd name="connsiteX826" fmla="*/ 426674 w 1118144"/>
                <a:gd name="connsiteY826" fmla="*/ 218928 h 576263"/>
                <a:gd name="connsiteX827" fmla="*/ 419615 w 1118144"/>
                <a:gd name="connsiteY827" fmla="*/ 223982 h 576263"/>
                <a:gd name="connsiteX828" fmla="*/ 408210 w 1118144"/>
                <a:gd name="connsiteY828" fmla="*/ 223586 h 576263"/>
                <a:gd name="connsiteX829" fmla="*/ 389017 w 1118144"/>
                <a:gd name="connsiteY829" fmla="*/ 207172 h 576263"/>
                <a:gd name="connsiteX830" fmla="*/ 389523 w 1118144"/>
                <a:gd name="connsiteY830" fmla="*/ 198247 h 576263"/>
                <a:gd name="connsiteX831" fmla="*/ 396582 w 1118144"/>
                <a:gd name="connsiteY831" fmla="*/ 193193 h 576263"/>
                <a:gd name="connsiteX832" fmla="*/ 402389 w 1118144"/>
                <a:gd name="connsiteY832" fmla="*/ 191542 h 576263"/>
                <a:gd name="connsiteX833" fmla="*/ 459993 w 1118144"/>
                <a:gd name="connsiteY833" fmla="*/ 188713 h 576263"/>
                <a:gd name="connsiteX834" fmla="*/ 464974 w 1118144"/>
                <a:gd name="connsiteY834" fmla="*/ 190533 h 576263"/>
                <a:gd name="connsiteX835" fmla="*/ 470719 w 1118144"/>
                <a:gd name="connsiteY835" fmla="*/ 195448 h 576263"/>
                <a:gd name="connsiteX836" fmla="*/ 470268 w 1118144"/>
                <a:gd name="connsiteY836" fmla="*/ 203388 h 576263"/>
                <a:gd name="connsiteX837" fmla="*/ 463988 w 1118144"/>
                <a:gd name="connsiteY837" fmla="*/ 207884 h 576263"/>
                <a:gd name="connsiteX838" fmla="*/ 453842 w 1118144"/>
                <a:gd name="connsiteY838" fmla="*/ 207532 h 576263"/>
                <a:gd name="connsiteX839" fmla="*/ 448097 w 1118144"/>
                <a:gd name="connsiteY839" fmla="*/ 202617 h 576263"/>
                <a:gd name="connsiteX840" fmla="*/ 448547 w 1118144"/>
                <a:gd name="connsiteY840" fmla="*/ 194677 h 576263"/>
                <a:gd name="connsiteX841" fmla="*/ 454827 w 1118144"/>
                <a:gd name="connsiteY841" fmla="*/ 190181 h 576263"/>
                <a:gd name="connsiteX842" fmla="*/ 459993 w 1118144"/>
                <a:gd name="connsiteY842" fmla="*/ 188713 h 576263"/>
                <a:gd name="connsiteX843" fmla="*/ 806177 w 1118144"/>
                <a:gd name="connsiteY843" fmla="*/ 177817 h 576263"/>
                <a:gd name="connsiteX844" fmla="*/ 816050 w 1118144"/>
                <a:gd name="connsiteY844" fmla="*/ 181018 h 576263"/>
                <a:gd name="connsiteX845" fmla="*/ 855617 w 1118144"/>
                <a:gd name="connsiteY845" fmla="*/ 211980 h 576263"/>
                <a:gd name="connsiteX846" fmla="*/ 855617 w 1118144"/>
                <a:gd name="connsiteY846" fmla="*/ 227432 h 576263"/>
                <a:gd name="connsiteX847" fmla="*/ 814113 w 1118144"/>
                <a:gd name="connsiteY847" fmla="*/ 259911 h 576263"/>
                <a:gd name="connsiteX848" fmla="*/ 794366 w 1118144"/>
                <a:gd name="connsiteY848" fmla="*/ 259911 h 576263"/>
                <a:gd name="connsiteX849" fmla="*/ 754800 w 1118144"/>
                <a:gd name="connsiteY849" fmla="*/ 228949 h 576263"/>
                <a:gd name="connsiteX850" fmla="*/ 754800 w 1118144"/>
                <a:gd name="connsiteY850" fmla="*/ 213496 h 576263"/>
                <a:gd name="connsiteX851" fmla="*/ 796303 w 1118144"/>
                <a:gd name="connsiteY851" fmla="*/ 181018 h 576263"/>
                <a:gd name="connsiteX852" fmla="*/ 806177 w 1118144"/>
                <a:gd name="connsiteY852" fmla="*/ 177817 h 576263"/>
                <a:gd name="connsiteX853" fmla="*/ 177123 w 1118144"/>
                <a:gd name="connsiteY853" fmla="*/ 177817 h 576263"/>
                <a:gd name="connsiteX854" fmla="*/ 186997 w 1118144"/>
                <a:gd name="connsiteY854" fmla="*/ 181018 h 576263"/>
                <a:gd name="connsiteX855" fmla="*/ 226565 w 1118144"/>
                <a:gd name="connsiteY855" fmla="*/ 211980 h 576263"/>
                <a:gd name="connsiteX856" fmla="*/ 226565 w 1118144"/>
                <a:gd name="connsiteY856" fmla="*/ 227432 h 576263"/>
                <a:gd name="connsiteX857" fmla="*/ 185061 w 1118144"/>
                <a:gd name="connsiteY857" fmla="*/ 259911 h 576263"/>
                <a:gd name="connsiteX858" fmla="*/ 165313 w 1118144"/>
                <a:gd name="connsiteY858" fmla="*/ 259911 h 576263"/>
                <a:gd name="connsiteX859" fmla="*/ 125746 w 1118144"/>
                <a:gd name="connsiteY859" fmla="*/ 228949 h 576263"/>
                <a:gd name="connsiteX860" fmla="*/ 125746 w 1118144"/>
                <a:gd name="connsiteY860" fmla="*/ 213496 h 576263"/>
                <a:gd name="connsiteX861" fmla="*/ 167250 w 1118144"/>
                <a:gd name="connsiteY861" fmla="*/ 181018 h 576263"/>
                <a:gd name="connsiteX862" fmla="*/ 177123 w 1118144"/>
                <a:gd name="connsiteY862" fmla="*/ 177817 h 576263"/>
                <a:gd name="connsiteX863" fmla="*/ 657867 w 1118144"/>
                <a:gd name="connsiteY863" fmla="*/ 167274 h 576263"/>
                <a:gd name="connsiteX864" fmla="*/ 661865 w 1118144"/>
                <a:gd name="connsiteY864" fmla="*/ 168571 h 576263"/>
                <a:gd name="connsiteX865" fmla="*/ 679595 w 1118144"/>
                <a:gd name="connsiteY865" fmla="*/ 182445 h 576263"/>
                <a:gd name="connsiteX866" fmla="*/ 679595 w 1118144"/>
                <a:gd name="connsiteY866" fmla="*/ 188703 h 576263"/>
                <a:gd name="connsiteX867" fmla="*/ 663824 w 1118144"/>
                <a:gd name="connsiteY867" fmla="*/ 201045 h 576263"/>
                <a:gd name="connsiteX868" fmla="*/ 655828 w 1118144"/>
                <a:gd name="connsiteY868" fmla="*/ 201045 h 576263"/>
                <a:gd name="connsiteX869" fmla="*/ 638097 w 1118144"/>
                <a:gd name="connsiteY869" fmla="*/ 187170 h 576263"/>
                <a:gd name="connsiteX870" fmla="*/ 638097 w 1118144"/>
                <a:gd name="connsiteY870" fmla="*/ 180912 h 576263"/>
                <a:gd name="connsiteX871" fmla="*/ 653868 w 1118144"/>
                <a:gd name="connsiteY871" fmla="*/ 168571 h 576263"/>
                <a:gd name="connsiteX872" fmla="*/ 657867 w 1118144"/>
                <a:gd name="connsiteY872" fmla="*/ 167274 h 576263"/>
                <a:gd name="connsiteX873" fmla="*/ 537921 w 1118144"/>
                <a:gd name="connsiteY873" fmla="*/ 156552 h 576263"/>
                <a:gd name="connsiteX874" fmla="*/ 552159 w 1118144"/>
                <a:gd name="connsiteY874" fmla="*/ 161051 h 576263"/>
                <a:gd name="connsiteX875" fmla="*/ 593148 w 1118144"/>
                <a:gd name="connsiteY875" fmla="*/ 192558 h 576263"/>
                <a:gd name="connsiteX876" fmla="*/ 593401 w 1118144"/>
                <a:gd name="connsiteY876" fmla="*/ 214761 h 576263"/>
                <a:gd name="connsiteX877" fmla="*/ 555433 w 1118144"/>
                <a:gd name="connsiteY877" fmla="*/ 245009 h 576263"/>
                <a:gd name="connsiteX878" fmla="*/ 527061 w 1118144"/>
                <a:gd name="connsiteY878" fmla="*/ 245207 h 576263"/>
                <a:gd name="connsiteX879" fmla="*/ 486072 w 1118144"/>
                <a:gd name="connsiteY879" fmla="*/ 213700 h 576263"/>
                <a:gd name="connsiteX880" fmla="*/ 485818 w 1118144"/>
                <a:gd name="connsiteY880" fmla="*/ 191497 h 576263"/>
                <a:gd name="connsiteX881" fmla="*/ 523787 w 1118144"/>
                <a:gd name="connsiteY881" fmla="*/ 161249 h 576263"/>
                <a:gd name="connsiteX882" fmla="*/ 537921 w 1118144"/>
                <a:gd name="connsiteY882" fmla="*/ 156552 h 576263"/>
                <a:gd name="connsiteX883" fmla="*/ 884809 w 1118144"/>
                <a:gd name="connsiteY883" fmla="*/ 154757 h 576263"/>
                <a:gd name="connsiteX884" fmla="*/ 891155 w 1118144"/>
                <a:gd name="connsiteY884" fmla="*/ 156814 h 576263"/>
                <a:gd name="connsiteX885" fmla="*/ 916588 w 1118144"/>
                <a:gd name="connsiteY885" fmla="*/ 176715 h 576263"/>
                <a:gd name="connsiteX886" fmla="*/ 916588 w 1118144"/>
                <a:gd name="connsiteY886" fmla="*/ 186648 h 576263"/>
                <a:gd name="connsiteX887" fmla="*/ 886825 w 1118144"/>
                <a:gd name="connsiteY887" fmla="*/ 209937 h 576263"/>
                <a:gd name="connsiteX888" fmla="*/ 874133 w 1118144"/>
                <a:gd name="connsiteY888" fmla="*/ 209937 h 576263"/>
                <a:gd name="connsiteX889" fmla="*/ 848702 w 1118144"/>
                <a:gd name="connsiteY889" fmla="*/ 190037 h 576263"/>
                <a:gd name="connsiteX890" fmla="*/ 848702 w 1118144"/>
                <a:gd name="connsiteY890" fmla="*/ 180103 h 576263"/>
                <a:gd name="connsiteX891" fmla="*/ 878462 w 1118144"/>
                <a:gd name="connsiteY891" fmla="*/ 156814 h 576263"/>
                <a:gd name="connsiteX892" fmla="*/ 884809 w 1118144"/>
                <a:gd name="connsiteY892" fmla="*/ 154757 h 576263"/>
                <a:gd name="connsiteX893" fmla="*/ 255755 w 1118144"/>
                <a:gd name="connsiteY893" fmla="*/ 154757 h 576263"/>
                <a:gd name="connsiteX894" fmla="*/ 262102 w 1118144"/>
                <a:gd name="connsiteY894" fmla="*/ 156814 h 576263"/>
                <a:gd name="connsiteX895" fmla="*/ 287534 w 1118144"/>
                <a:gd name="connsiteY895" fmla="*/ 176715 h 576263"/>
                <a:gd name="connsiteX896" fmla="*/ 287534 w 1118144"/>
                <a:gd name="connsiteY896" fmla="*/ 186648 h 576263"/>
                <a:gd name="connsiteX897" fmla="*/ 257772 w 1118144"/>
                <a:gd name="connsiteY897" fmla="*/ 209937 h 576263"/>
                <a:gd name="connsiteX898" fmla="*/ 245080 w 1118144"/>
                <a:gd name="connsiteY898" fmla="*/ 209937 h 576263"/>
                <a:gd name="connsiteX899" fmla="*/ 219648 w 1118144"/>
                <a:gd name="connsiteY899" fmla="*/ 190037 h 576263"/>
                <a:gd name="connsiteX900" fmla="*/ 219648 w 1118144"/>
                <a:gd name="connsiteY900" fmla="*/ 180103 h 576263"/>
                <a:gd name="connsiteX901" fmla="*/ 249409 w 1118144"/>
                <a:gd name="connsiteY901" fmla="*/ 156814 h 576263"/>
                <a:gd name="connsiteX902" fmla="*/ 255755 w 1118144"/>
                <a:gd name="connsiteY902" fmla="*/ 154757 h 576263"/>
                <a:gd name="connsiteX903" fmla="*/ 450233 w 1118144"/>
                <a:gd name="connsiteY903" fmla="*/ 149609 h 576263"/>
                <a:gd name="connsiteX904" fmla="*/ 458449 w 1118144"/>
                <a:gd name="connsiteY904" fmla="*/ 152363 h 576263"/>
                <a:gd name="connsiteX905" fmla="*/ 468120 w 1118144"/>
                <a:gd name="connsiteY905" fmla="*/ 160110 h 576263"/>
                <a:gd name="connsiteX906" fmla="*/ 467925 w 1118144"/>
                <a:gd name="connsiteY906" fmla="*/ 173031 h 576263"/>
                <a:gd name="connsiteX907" fmla="*/ 442722 w 1118144"/>
                <a:gd name="connsiteY907" fmla="*/ 192295 h 576263"/>
                <a:gd name="connsiteX908" fmla="*/ 426208 w 1118144"/>
                <a:gd name="connsiteY908" fmla="*/ 192143 h 576263"/>
                <a:gd name="connsiteX909" fmla="*/ 416537 w 1118144"/>
                <a:gd name="connsiteY909" fmla="*/ 184395 h 576263"/>
                <a:gd name="connsiteX910" fmla="*/ 416733 w 1118144"/>
                <a:gd name="connsiteY910" fmla="*/ 171473 h 576263"/>
                <a:gd name="connsiteX911" fmla="*/ 441936 w 1118144"/>
                <a:gd name="connsiteY911" fmla="*/ 152210 h 576263"/>
                <a:gd name="connsiteX912" fmla="*/ 450233 w 1118144"/>
                <a:gd name="connsiteY912" fmla="*/ 149609 h 576263"/>
                <a:gd name="connsiteX913" fmla="*/ 672059 w 1118144"/>
                <a:gd name="connsiteY913" fmla="*/ 143962 h 576263"/>
                <a:gd name="connsiteX914" fmla="*/ 677039 w 1118144"/>
                <a:gd name="connsiteY914" fmla="*/ 145783 h 576263"/>
                <a:gd name="connsiteX915" fmla="*/ 682786 w 1118144"/>
                <a:gd name="connsiteY915" fmla="*/ 150697 h 576263"/>
                <a:gd name="connsiteX916" fmla="*/ 682335 w 1118144"/>
                <a:gd name="connsiteY916" fmla="*/ 158637 h 576263"/>
                <a:gd name="connsiteX917" fmla="*/ 676056 w 1118144"/>
                <a:gd name="connsiteY917" fmla="*/ 163133 h 576263"/>
                <a:gd name="connsiteX918" fmla="*/ 665909 w 1118144"/>
                <a:gd name="connsiteY918" fmla="*/ 162780 h 576263"/>
                <a:gd name="connsiteX919" fmla="*/ 660164 w 1118144"/>
                <a:gd name="connsiteY919" fmla="*/ 157867 h 576263"/>
                <a:gd name="connsiteX920" fmla="*/ 660613 w 1118144"/>
                <a:gd name="connsiteY920" fmla="*/ 149927 h 576263"/>
                <a:gd name="connsiteX921" fmla="*/ 666893 w 1118144"/>
                <a:gd name="connsiteY921" fmla="*/ 145431 h 576263"/>
                <a:gd name="connsiteX922" fmla="*/ 672059 w 1118144"/>
                <a:gd name="connsiteY922" fmla="*/ 143962 h 576263"/>
                <a:gd name="connsiteX923" fmla="*/ 750779 w 1118144"/>
                <a:gd name="connsiteY923" fmla="*/ 138942 h 576263"/>
                <a:gd name="connsiteX924" fmla="*/ 758217 w 1118144"/>
                <a:gd name="connsiteY924" fmla="*/ 141353 h 576263"/>
                <a:gd name="connsiteX925" fmla="*/ 788017 w 1118144"/>
                <a:gd name="connsiteY925" fmla="*/ 164673 h 576263"/>
                <a:gd name="connsiteX926" fmla="*/ 788017 w 1118144"/>
                <a:gd name="connsiteY926" fmla="*/ 176315 h 576263"/>
                <a:gd name="connsiteX927" fmla="*/ 748194 w 1118144"/>
                <a:gd name="connsiteY927" fmla="*/ 207478 h 576263"/>
                <a:gd name="connsiteX928" fmla="*/ 733319 w 1118144"/>
                <a:gd name="connsiteY928" fmla="*/ 207478 h 576263"/>
                <a:gd name="connsiteX929" fmla="*/ 703518 w 1118144"/>
                <a:gd name="connsiteY929" fmla="*/ 184157 h 576263"/>
                <a:gd name="connsiteX930" fmla="*/ 703518 w 1118144"/>
                <a:gd name="connsiteY930" fmla="*/ 172517 h 576263"/>
                <a:gd name="connsiteX931" fmla="*/ 743342 w 1118144"/>
                <a:gd name="connsiteY931" fmla="*/ 141353 h 576263"/>
                <a:gd name="connsiteX932" fmla="*/ 750779 w 1118144"/>
                <a:gd name="connsiteY932" fmla="*/ 138942 h 576263"/>
                <a:gd name="connsiteX933" fmla="*/ 121726 w 1118144"/>
                <a:gd name="connsiteY933" fmla="*/ 138942 h 576263"/>
                <a:gd name="connsiteX934" fmla="*/ 129163 w 1118144"/>
                <a:gd name="connsiteY934" fmla="*/ 141353 h 576263"/>
                <a:gd name="connsiteX935" fmla="*/ 158964 w 1118144"/>
                <a:gd name="connsiteY935" fmla="*/ 164673 h 576263"/>
                <a:gd name="connsiteX936" fmla="*/ 158964 w 1118144"/>
                <a:gd name="connsiteY936" fmla="*/ 176315 h 576263"/>
                <a:gd name="connsiteX937" fmla="*/ 119140 w 1118144"/>
                <a:gd name="connsiteY937" fmla="*/ 207478 h 576263"/>
                <a:gd name="connsiteX938" fmla="*/ 104265 w 1118144"/>
                <a:gd name="connsiteY938" fmla="*/ 207478 h 576263"/>
                <a:gd name="connsiteX939" fmla="*/ 93562 w 1118144"/>
                <a:gd name="connsiteY939" fmla="*/ 199102 h 576263"/>
                <a:gd name="connsiteX940" fmla="*/ 106469 w 1118144"/>
                <a:gd name="connsiteY940" fmla="*/ 147471 h 576263"/>
                <a:gd name="connsiteX941" fmla="*/ 114288 w 1118144"/>
                <a:gd name="connsiteY941" fmla="*/ 141353 h 576263"/>
                <a:gd name="connsiteX942" fmla="*/ 121726 w 1118144"/>
                <a:gd name="connsiteY942" fmla="*/ 138942 h 576263"/>
                <a:gd name="connsiteX943" fmla="*/ 567218 w 1118144"/>
                <a:gd name="connsiteY943" fmla="*/ 138369 h 576263"/>
                <a:gd name="connsiteX944" fmla="*/ 572197 w 1118144"/>
                <a:gd name="connsiteY944" fmla="*/ 140189 h 576263"/>
                <a:gd name="connsiteX945" fmla="*/ 577944 w 1118144"/>
                <a:gd name="connsiteY945" fmla="*/ 145102 h 576263"/>
                <a:gd name="connsiteX946" fmla="*/ 577493 w 1118144"/>
                <a:gd name="connsiteY946" fmla="*/ 153043 h 576263"/>
                <a:gd name="connsiteX947" fmla="*/ 571213 w 1118144"/>
                <a:gd name="connsiteY947" fmla="*/ 157539 h 576263"/>
                <a:gd name="connsiteX948" fmla="*/ 561068 w 1118144"/>
                <a:gd name="connsiteY948" fmla="*/ 157186 h 576263"/>
                <a:gd name="connsiteX949" fmla="*/ 555323 w 1118144"/>
                <a:gd name="connsiteY949" fmla="*/ 152273 h 576263"/>
                <a:gd name="connsiteX950" fmla="*/ 555772 w 1118144"/>
                <a:gd name="connsiteY950" fmla="*/ 144334 h 576263"/>
                <a:gd name="connsiteX951" fmla="*/ 562053 w 1118144"/>
                <a:gd name="connsiteY951" fmla="*/ 139837 h 576263"/>
                <a:gd name="connsiteX952" fmla="*/ 567218 w 1118144"/>
                <a:gd name="connsiteY952" fmla="*/ 138369 h 576263"/>
                <a:gd name="connsiteX953" fmla="*/ 614524 w 1118144"/>
                <a:gd name="connsiteY953" fmla="*/ 137392 h 576263"/>
                <a:gd name="connsiteX954" fmla="*/ 619719 w 1118144"/>
                <a:gd name="connsiteY954" fmla="*/ 139076 h 576263"/>
                <a:gd name="connsiteX955" fmla="*/ 640208 w 1118144"/>
                <a:gd name="connsiteY955" fmla="*/ 155110 h 576263"/>
                <a:gd name="connsiteX956" fmla="*/ 640208 w 1118144"/>
                <a:gd name="connsiteY956" fmla="*/ 163240 h 576263"/>
                <a:gd name="connsiteX957" fmla="*/ 610479 w 1118144"/>
                <a:gd name="connsiteY957" fmla="*/ 186505 h 576263"/>
                <a:gd name="connsiteX958" fmla="*/ 600088 w 1118144"/>
                <a:gd name="connsiteY958" fmla="*/ 186505 h 576263"/>
                <a:gd name="connsiteX959" fmla="*/ 579599 w 1118144"/>
                <a:gd name="connsiteY959" fmla="*/ 170471 h 576263"/>
                <a:gd name="connsiteX960" fmla="*/ 579599 w 1118144"/>
                <a:gd name="connsiteY960" fmla="*/ 162340 h 576263"/>
                <a:gd name="connsiteX961" fmla="*/ 609328 w 1118144"/>
                <a:gd name="connsiteY961" fmla="*/ 139076 h 576263"/>
                <a:gd name="connsiteX962" fmla="*/ 614524 w 1118144"/>
                <a:gd name="connsiteY962" fmla="*/ 137392 h 576263"/>
                <a:gd name="connsiteX963" fmla="*/ 711376 w 1118144"/>
                <a:gd name="connsiteY963" fmla="*/ 131843 h 576263"/>
                <a:gd name="connsiteX964" fmla="*/ 716356 w 1118144"/>
                <a:gd name="connsiteY964" fmla="*/ 133663 h 576263"/>
                <a:gd name="connsiteX965" fmla="*/ 722102 w 1118144"/>
                <a:gd name="connsiteY965" fmla="*/ 138578 h 576263"/>
                <a:gd name="connsiteX966" fmla="*/ 721651 w 1118144"/>
                <a:gd name="connsiteY966" fmla="*/ 146516 h 576263"/>
                <a:gd name="connsiteX967" fmla="*/ 715372 w 1118144"/>
                <a:gd name="connsiteY967" fmla="*/ 151013 h 576263"/>
                <a:gd name="connsiteX968" fmla="*/ 705225 w 1118144"/>
                <a:gd name="connsiteY968" fmla="*/ 150661 h 576263"/>
                <a:gd name="connsiteX969" fmla="*/ 699479 w 1118144"/>
                <a:gd name="connsiteY969" fmla="*/ 145746 h 576263"/>
                <a:gd name="connsiteX970" fmla="*/ 699930 w 1118144"/>
                <a:gd name="connsiteY970" fmla="*/ 137808 h 576263"/>
                <a:gd name="connsiteX971" fmla="*/ 706210 w 1118144"/>
                <a:gd name="connsiteY971" fmla="*/ 133310 h 576263"/>
                <a:gd name="connsiteX972" fmla="*/ 711376 w 1118144"/>
                <a:gd name="connsiteY972" fmla="*/ 131843 h 576263"/>
                <a:gd name="connsiteX973" fmla="*/ 519352 w 1118144"/>
                <a:gd name="connsiteY973" fmla="*/ 127883 h 576263"/>
                <a:gd name="connsiteX974" fmla="*/ 524931 w 1118144"/>
                <a:gd name="connsiteY974" fmla="*/ 129751 h 576263"/>
                <a:gd name="connsiteX975" fmla="*/ 531494 w 1118144"/>
                <a:gd name="connsiteY975" fmla="*/ 135011 h 576263"/>
                <a:gd name="connsiteX976" fmla="*/ 531361 w 1118144"/>
                <a:gd name="connsiteY976" fmla="*/ 143784 h 576263"/>
                <a:gd name="connsiteX977" fmla="*/ 502088 w 1118144"/>
                <a:gd name="connsiteY977" fmla="*/ 166158 h 576263"/>
                <a:gd name="connsiteX978" fmla="*/ 490877 w 1118144"/>
                <a:gd name="connsiteY978" fmla="*/ 166056 h 576263"/>
                <a:gd name="connsiteX979" fmla="*/ 484312 w 1118144"/>
                <a:gd name="connsiteY979" fmla="*/ 160797 h 576263"/>
                <a:gd name="connsiteX980" fmla="*/ 484444 w 1118144"/>
                <a:gd name="connsiteY980" fmla="*/ 152023 h 576263"/>
                <a:gd name="connsiteX981" fmla="*/ 513720 w 1118144"/>
                <a:gd name="connsiteY981" fmla="*/ 129648 h 576263"/>
                <a:gd name="connsiteX982" fmla="*/ 519352 w 1118144"/>
                <a:gd name="connsiteY982" fmla="*/ 127883 h 576263"/>
                <a:gd name="connsiteX983" fmla="*/ 992799 w 1118144"/>
                <a:gd name="connsiteY983" fmla="*/ 102201 h 576263"/>
                <a:gd name="connsiteX984" fmla="*/ 1000231 w 1118144"/>
                <a:gd name="connsiteY984" fmla="*/ 104610 h 576263"/>
                <a:gd name="connsiteX985" fmla="*/ 1019683 w 1118144"/>
                <a:gd name="connsiteY985" fmla="*/ 182421 h 576263"/>
                <a:gd name="connsiteX986" fmla="*/ 987542 w 1118144"/>
                <a:gd name="connsiteY986" fmla="*/ 207572 h 576263"/>
                <a:gd name="connsiteX987" fmla="*/ 972263 w 1118144"/>
                <a:gd name="connsiteY987" fmla="*/ 207572 h 576263"/>
                <a:gd name="connsiteX988" fmla="*/ 920605 w 1118144"/>
                <a:gd name="connsiteY988" fmla="*/ 167149 h 576263"/>
                <a:gd name="connsiteX989" fmla="*/ 920605 w 1118144"/>
                <a:gd name="connsiteY989" fmla="*/ 155192 h 576263"/>
                <a:gd name="connsiteX990" fmla="*/ 985157 w 1118144"/>
                <a:gd name="connsiteY990" fmla="*/ 104677 h 576263"/>
                <a:gd name="connsiteX991" fmla="*/ 992799 w 1118144"/>
                <a:gd name="connsiteY991" fmla="*/ 102201 h 576263"/>
                <a:gd name="connsiteX992" fmla="*/ 363745 w 1118144"/>
                <a:gd name="connsiteY992" fmla="*/ 102201 h 576263"/>
                <a:gd name="connsiteX993" fmla="*/ 371384 w 1118144"/>
                <a:gd name="connsiteY993" fmla="*/ 104677 h 576263"/>
                <a:gd name="connsiteX994" fmla="*/ 423041 w 1118144"/>
                <a:gd name="connsiteY994" fmla="*/ 145101 h 576263"/>
                <a:gd name="connsiteX995" fmla="*/ 423041 w 1118144"/>
                <a:gd name="connsiteY995" fmla="*/ 157058 h 576263"/>
                <a:gd name="connsiteX996" fmla="*/ 358489 w 1118144"/>
                <a:gd name="connsiteY996" fmla="*/ 207572 h 576263"/>
                <a:gd name="connsiteX997" fmla="*/ 343209 w 1118144"/>
                <a:gd name="connsiteY997" fmla="*/ 207572 h 576263"/>
                <a:gd name="connsiteX998" fmla="*/ 291552 w 1118144"/>
                <a:gd name="connsiteY998" fmla="*/ 167149 h 576263"/>
                <a:gd name="connsiteX999" fmla="*/ 291552 w 1118144"/>
                <a:gd name="connsiteY999" fmla="*/ 155192 h 576263"/>
                <a:gd name="connsiteX1000" fmla="*/ 356105 w 1118144"/>
                <a:gd name="connsiteY1000" fmla="*/ 104677 h 576263"/>
                <a:gd name="connsiteX1001" fmla="*/ 363745 w 1118144"/>
                <a:gd name="connsiteY1001" fmla="*/ 102201 h 576263"/>
                <a:gd name="connsiteX1002" fmla="*/ 816900 w 1118144"/>
                <a:gd name="connsiteY1002" fmla="*/ 100342 h 576263"/>
                <a:gd name="connsiteX1003" fmla="*/ 824536 w 1118144"/>
                <a:gd name="connsiteY1003" fmla="*/ 102817 h 576263"/>
                <a:gd name="connsiteX1004" fmla="*/ 869429 w 1118144"/>
                <a:gd name="connsiteY1004" fmla="*/ 137948 h 576263"/>
                <a:gd name="connsiteX1005" fmla="*/ 869429 w 1118144"/>
                <a:gd name="connsiteY1005" fmla="*/ 149897 h 576263"/>
                <a:gd name="connsiteX1006" fmla="*/ 838832 w 1118144"/>
                <a:gd name="connsiteY1006" fmla="*/ 173841 h 576263"/>
                <a:gd name="connsiteX1007" fmla="*/ 823561 w 1118144"/>
                <a:gd name="connsiteY1007" fmla="*/ 173841 h 576263"/>
                <a:gd name="connsiteX1008" fmla="*/ 778668 w 1118144"/>
                <a:gd name="connsiteY1008" fmla="*/ 138711 h 576263"/>
                <a:gd name="connsiteX1009" fmla="*/ 778668 w 1118144"/>
                <a:gd name="connsiteY1009" fmla="*/ 126761 h 576263"/>
                <a:gd name="connsiteX1010" fmla="*/ 809265 w 1118144"/>
                <a:gd name="connsiteY1010" fmla="*/ 102817 h 576263"/>
                <a:gd name="connsiteX1011" fmla="*/ 816900 w 1118144"/>
                <a:gd name="connsiteY1011" fmla="*/ 100342 h 576263"/>
                <a:gd name="connsiteX1012" fmla="*/ 187847 w 1118144"/>
                <a:gd name="connsiteY1012" fmla="*/ 100342 h 576263"/>
                <a:gd name="connsiteX1013" fmla="*/ 195482 w 1118144"/>
                <a:gd name="connsiteY1013" fmla="*/ 102817 h 576263"/>
                <a:gd name="connsiteX1014" fmla="*/ 240376 w 1118144"/>
                <a:gd name="connsiteY1014" fmla="*/ 137948 h 576263"/>
                <a:gd name="connsiteX1015" fmla="*/ 240376 w 1118144"/>
                <a:gd name="connsiteY1015" fmla="*/ 149897 h 576263"/>
                <a:gd name="connsiteX1016" fmla="*/ 209779 w 1118144"/>
                <a:gd name="connsiteY1016" fmla="*/ 173841 h 576263"/>
                <a:gd name="connsiteX1017" fmla="*/ 194507 w 1118144"/>
                <a:gd name="connsiteY1017" fmla="*/ 173841 h 576263"/>
                <a:gd name="connsiteX1018" fmla="*/ 149615 w 1118144"/>
                <a:gd name="connsiteY1018" fmla="*/ 138711 h 576263"/>
                <a:gd name="connsiteX1019" fmla="*/ 149615 w 1118144"/>
                <a:gd name="connsiteY1019" fmla="*/ 126761 h 576263"/>
                <a:gd name="connsiteX1020" fmla="*/ 180212 w 1118144"/>
                <a:gd name="connsiteY1020" fmla="*/ 102817 h 576263"/>
                <a:gd name="connsiteX1021" fmla="*/ 187847 w 1118144"/>
                <a:gd name="connsiteY1021" fmla="*/ 100342 h 576263"/>
                <a:gd name="connsiteX1022" fmla="*/ 118549 w 1118144"/>
                <a:gd name="connsiteY1022" fmla="*/ 99151 h 576263"/>
                <a:gd name="connsiteX1023" fmla="*/ 124436 w 1118144"/>
                <a:gd name="connsiteY1023" fmla="*/ 100976 h 576263"/>
                <a:gd name="connsiteX1024" fmla="*/ 132063 w 1118144"/>
                <a:gd name="connsiteY1024" fmla="*/ 106761 h 576263"/>
                <a:gd name="connsiteX1025" fmla="*/ 132261 w 1118144"/>
                <a:gd name="connsiteY1025" fmla="*/ 116677 h 576263"/>
                <a:gd name="connsiteX1026" fmla="*/ 111486 w 1118144"/>
                <a:gd name="connsiteY1026" fmla="*/ 133451 h 576263"/>
                <a:gd name="connsiteX1027" fmla="*/ 109970 w 1118144"/>
                <a:gd name="connsiteY1027" fmla="*/ 133470 h 576263"/>
                <a:gd name="connsiteX1028" fmla="*/ 747112 w 1118144"/>
                <a:gd name="connsiteY1028" fmla="*/ 98999 h 576263"/>
                <a:gd name="connsiteX1029" fmla="*/ 753489 w 1118144"/>
                <a:gd name="connsiteY1029" fmla="*/ 100976 h 576263"/>
                <a:gd name="connsiteX1030" fmla="*/ 761117 w 1118144"/>
                <a:gd name="connsiteY1030" fmla="*/ 106761 h 576263"/>
                <a:gd name="connsiteX1031" fmla="*/ 761315 w 1118144"/>
                <a:gd name="connsiteY1031" fmla="*/ 116677 h 576263"/>
                <a:gd name="connsiteX1032" fmla="*/ 740540 w 1118144"/>
                <a:gd name="connsiteY1032" fmla="*/ 133451 h 576263"/>
                <a:gd name="connsiteX1033" fmla="*/ 727867 w 1118144"/>
                <a:gd name="connsiteY1033" fmla="*/ 133606 h 576263"/>
                <a:gd name="connsiteX1034" fmla="*/ 720239 w 1118144"/>
                <a:gd name="connsiteY1034" fmla="*/ 127821 h 576263"/>
                <a:gd name="connsiteX1035" fmla="*/ 720041 w 1118144"/>
                <a:gd name="connsiteY1035" fmla="*/ 117905 h 576263"/>
                <a:gd name="connsiteX1036" fmla="*/ 740816 w 1118144"/>
                <a:gd name="connsiteY1036" fmla="*/ 101130 h 576263"/>
                <a:gd name="connsiteX1037" fmla="*/ 747112 w 1118144"/>
                <a:gd name="connsiteY1037" fmla="*/ 98999 h 576263"/>
                <a:gd name="connsiteX1038" fmla="*/ 640932 w 1118144"/>
                <a:gd name="connsiteY1038" fmla="*/ 98788 h 576263"/>
                <a:gd name="connsiteX1039" fmla="*/ 669234 w 1118144"/>
                <a:gd name="connsiteY1039" fmla="*/ 98789 h 576263"/>
                <a:gd name="connsiteX1040" fmla="*/ 685073 w 1118144"/>
                <a:gd name="connsiteY1040" fmla="*/ 111183 h 576263"/>
                <a:gd name="connsiteX1041" fmla="*/ 685073 w 1118144"/>
                <a:gd name="connsiteY1041" fmla="*/ 125873 h 576263"/>
                <a:gd name="connsiteX1042" fmla="*/ 669234 w 1118144"/>
                <a:gd name="connsiteY1042" fmla="*/ 138266 h 576263"/>
                <a:gd name="connsiteX1043" fmla="*/ 640932 w 1118144"/>
                <a:gd name="connsiteY1043" fmla="*/ 138266 h 576263"/>
                <a:gd name="connsiteX1044" fmla="*/ 625095 w 1118144"/>
                <a:gd name="connsiteY1044" fmla="*/ 125873 h 576263"/>
                <a:gd name="connsiteX1045" fmla="*/ 625095 w 1118144"/>
                <a:gd name="connsiteY1045" fmla="*/ 111182 h 576263"/>
                <a:gd name="connsiteX1046" fmla="*/ 640932 w 1118144"/>
                <a:gd name="connsiteY1046" fmla="*/ 98788 h 576263"/>
                <a:gd name="connsiteX1047" fmla="*/ 977129 w 1118144"/>
                <a:gd name="connsiteY1047" fmla="*/ 61054 h 576263"/>
                <a:gd name="connsiteX1048" fmla="*/ 981696 w 1118144"/>
                <a:gd name="connsiteY1048" fmla="*/ 62609 h 576263"/>
                <a:gd name="connsiteX1049" fmla="*/ 991773 w 1118144"/>
                <a:gd name="connsiteY1049" fmla="*/ 70779 h 576263"/>
                <a:gd name="connsiteX1050" fmla="*/ 996749 w 1118144"/>
                <a:gd name="connsiteY1050" fmla="*/ 90682 h 576263"/>
                <a:gd name="connsiteX1051" fmla="*/ 995105 w 1118144"/>
                <a:gd name="connsiteY1051" fmla="*/ 91923 h 576263"/>
                <a:gd name="connsiteX1052" fmla="*/ 985904 w 1118144"/>
                <a:gd name="connsiteY1052" fmla="*/ 91794 h 576263"/>
                <a:gd name="connsiteX1053" fmla="*/ 965237 w 1118144"/>
                <a:gd name="connsiteY1053" fmla="*/ 75039 h 576263"/>
                <a:gd name="connsiteX1054" fmla="*/ 965401 w 1118144"/>
                <a:gd name="connsiteY1054" fmla="*/ 67839 h 576263"/>
                <a:gd name="connsiteX1055" fmla="*/ 972495 w 1118144"/>
                <a:gd name="connsiteY1055" fmla="*/ 62482 h 576263"/>
                <a:gd name="connsiteX1056" fmla="*/ 977129 w 1118144"/>
                <a:gd name="connsiteY1056" fmla="*/ 61054 h 576263"/>
                <a:gd name="connsiteX1057" fmla="*/ 348076 w 1118144"/>
                <a:gd name="connsiteY1057" fmla="*/ 61054 h 576263"/>
                <a:gd name="connsiteX1058" fmla="*/ 352643 w 1118144"/>
                <a:gd name="connsiteY1058" fmla="*/ 62609 h 576263"/>
                <a:gd name="connsiteX1059" fmla="*/ 373309 w 1118144"/>
                <a:gd name="connsiteY1059" fmla="*/ 79364 h 576263"/>
                <a:gd name="connsiteX1060" fmla="*/ 373145 w 1118144"/>
                <a:gd name="connsiteY1060" fmla="*/ 86565 h 576263"/>
                <a:gd name="connsiteX1061" fmla="*/ 366052 w 1118144"/>
                <a:gd name="connsiteY1061" fmla="*/ 91923 h 576263"/>
                <a:gd name="connsiteX1062" fmla="*/ 356850 w 1118144"/>
                <a:gd name="connsiteY1062" fmla="*/ 91794 h 576263"/>
                <a:gd name="connsiteX1063" fmla="*/ 336184 w 1118144"/>
                <a:gd name="connsiteY1063" fmla="*/ 75039 h 576263"/>
                <a:gd name="connsiteX1064" fmla="*/ 336348 w 1118144"/>
                <a:gd name="connsiteY1064" fmla="*/ 67839 h 576263"/>
                <a:gd name="connsiteX1065" fmla="*/ 343441 w 1118144"/>
                <a:gd name="connsiteY1065" fmla="*/ 62482 h 576263"/>
                <a:gd name="connsiteX1066" fmla="*/ 348076 w 1118144"/>
                <a:gd name="connsiteY1066" fmla="*/ 61054 h 576263"/>
                <a:gd name="connsiteX1067" fmla="*/ 801147 w 1118144"/>
                <a:gd name="connsiteY1067" fmla="*/ 47516 h 576263"/>
                <a:gd name="connsiteX1068" fmla="*/ 806611 w 1118144"/>
                <a:gd name="connsiteY1068" fmla="*/ 48137 h 576263"/>
                <a:gd name="connsiteX1069" fmla="*/ 828722 w 1118144"/>
                <a:gd name="connsiteY1069" fmla="*/ 54326 h 576263"/>
                <a:gd name="connsiteX1070" fmla="*/ 837133 w 1118144"/>
                <a:gd name="connsiteY1070" fmla="*/ 68235 h 576263"/>
                <a:gd name="connsiteX1071" fmla="*/ 830039 w 1118144"/>
                <a:gd name="connsiteY1071" fmla="*/ 83756 h 576263"/>
                <a:gd name="connsiteX1072" fmla="*/ 812264 w 1118144"/>
                <a:gd name="connsiteY1072" fmla="*/ 90337 h 576263"/>
                <a:gd name="connsiteX1073" fmla="*/ 790152 w 1118144"/>
                <a:gd name="connsiteY1073" fmla="*/ 84150 h 576263"/>
                <a:gd name="connsiteX1074" fmla="*/ 781743 w 1118144"/>
                <a:gd name="connsiteY1074" fmla="*/ 70239 h 576263"/>
                <a:gd name="connsiteX1075" fmla="*/ 788836 w 1118144"/>
                <a:gd name="connsiteY1075" fmla="*/ 54719 h 576263"/>
                <a:gd name="connsiteX1076" fmla="*/ 801147 w 1118144"/>
                <a:gd name="connsiteY1076" fmla="*/ 47516 h 576263"/>
                <a:gd name="connsiteX1077" fmla="*/ 172094 w 1118144"/>
                <a:gd name="connsiteY1077" fmla="*/ 47516 h 576263"/>
                <a:gd name="connsiteX1078" fmla="*/ 177558 w 1118144"/>
                <a:gd name="connsiteY1078" fmla="*/ 48137 h 576263"/>
                <a:gd name="connsiteX1079" fmla="*/ 199669 w 1118144"/>
                <a:gd name="connsiteY1079" fmla="*/ 54326 h 576263"/>
                <a:gd name="connsiteX1080" fmla="*/ 208079 w 1118144"/>
                <a:gd name="connsiteY1080" fmla="*/ 68235 h 576263"/>
                <a:gd name="connsiteX1081" fmla="*/ 200986 w 1118144"/>
                <a:gd name="connsiteY1081" fmla="*/ 83756 h 576263"/>
                <a:gd name="connsiteX1082" fmla="*/ 183212 w 1118144"/>
                <a:gd name="connsiteY1082" fmla="*/ 90337 h 576263"/>
                <a:gd name="connsiteX1083" fmla="*/ 161099 w 1118144"/>
                <a:gd name="connsiteY1083" fmla="*/ 84150 h 576263"/>
                <a:gd name="connsiteX1084" fmla="*/ 152689 w 1118144"/>
                <a:gd name="connsiteY1084" fmla="*/ 70239 h 576263"/>
                <a:gd name="connsiteX1085" fmla="*/ 159782 w 1118144"/>
                <a:gd name="connsiteY1085" fmla="*/ 54719 h 576263"/>
                <a:gd name="connsiteX1086" fmla="*/ 172094 w 1118144"/>
                <a:gd name="connsiteY1086" fmla="*/ 47516 h 576263"/>
                <a:gd name="connsiteX1087" fmla="*/ 905290 w 1118144"/>
                <a:gd name="connsiteY1087" fmla="*/ 46899 h 576263"/>
                <a:gd name="connsiteX1088" fmla="*/ 927174 w 1118144"/>
                <a:gd name="connsiteY1088" fmla="*/ 53992 h 576263"/>
                <a:gd name="connsiteX1089" fmla="*/ 960321 w 1118144"/>
                <a:gd name="connsiteY1089" fmla="*/ 79930 h 576263"/>
                <a:gd name="connsiteX1090" fmla="*/ 968087 w 1118144"/>
                <a:gd name="connsiteY1090" fmla="*/ 94603 h 576263"/>
                <a:gd name="connsiteX1091" fmla="*/ 969293 w 1118144"/>
                <a:gd name="connsiteY1091" fmla="*/ 94603 h 576263"/>
                <a:gd name="connsiteX1092" fmla="*/ 969385 w 1118144"/>
                <a:gd name="connsiteY1092" fmla="*/ 94976 h 576263"/>
                <a:gd name="connsiteX1093" fmla="*/ 968835 w 1118144"/>
                <a:gd name="connsiteY1093" fmla="*/ 96017 h 576263"/>
                <a:gd name="connsiteX1094" fmla="*/ 969385 w 1118144"/>
                <a:gd name="connsiteY1094" fmla="*/ 97056 h 576263"/>
                <a:gd name="connsiteX1095" fmla="*/ 968284 w 1118144"/>
                <a:gd name="connsiteY1095" fmla="*/ 97056 h 576263"/>
                <a:gd name="connsiteX1096" fmla="*/ 960321 w 1118144"/>
                <a:gd name="connsiteY1096" fmla="*/ 112100 h 576263"/>
                <a:gd name="connsiteX1097" fmla="*/ 927174 w 1118144"/>
                <a:gd name="connsiteY1097" fmla="*/ 138039 h 576263"/>
                <a:gd name="connsiteX1098" fmla="*/ 883408 w 1118144"/>
                <a:gd name="connsiteY1098" fmla="*/ 138039 h 576263"/>
                <a:gd name="connsiteX1099" fmla="*/ 850260 w 1118144"/>
                <a:gd name="connsiteY1099" fmla="*/ 112100 h 576263"/>
                <a:gd name="connsiteX1100" fmla="*/ 842297 w 1118144"/>
                <a:gd name="connsiteY1100" fmla="*/ 97056 h 576263"/>
                <a:gd name="connsiteX1101" fmla="*/ 841195 w 1118144"/>
                <a:gd name="connsiteY1101" fmla="*/ 97056 h 576263"/>
                <a:gd name="connsiteX1102" fmla="*/ 841746 w 1118144"/>
                <a:gd name="connsiteY1102" fmla="*/ 96017 h 576263"/>
                <a:gd name="connsiteX1103" fmla="*/ 841195 w 1118144"/>
                <a:gd name="connsiteY1103" fmla="*/ 94976 h 576263"/>
                <a:gd name="connsiteX1104" fmla="*/ 841288 w 1118144"/>
                <a:gd name="connsiteY1104" fmla="*/ 94603 h 576263"/>
                <a:gd name="connsiteX1105" fmla="*/ 842494 w 1118144"/>
                <a:gd name="connsiteY1105" fmla="*/ 94603 h 576263"/>
                <a:gd name="connsiteX1106" fmla="*/ 850260 w 1118144"/>
                <a:gd name="connsiteY1106" fmla="*/ 79930 h 576263"/>
                <a:gd name="connsiteX1107" fmla="*/ 883408 w 1118144"/>
                <a:gd name="connsiteY1107" fmla="*/ 53992 h 576263"/>
                <a:gd name="connsiteX1108" fmla="*/ 905290 w 1118144"/>
                <a:gd name="connsiteY1108" fmla="*/ 46899 h 576263"/>
                <a:gd name="connsiteX1109" fmla="*/ 465668 w 1118144"/>
                <a:gd name="connsiteY1109" fmla="*/ 46899 h 576263"/>
                <a:gd name="connsiteX1110" fmla="*/ 487551 w 1118144"/>
                <a:gd name="connsiteY1110" fmla="*/ 53992 h 576263"/>
                <a:gd name="connsiteX1111" fmla="*/ 520698 w 1118144"/>
                <a:gd name="connsiteY1111" fmla="*/ 79931 h 576263"/>
                <a:gd name="connsiteX1112" fmla="*/ 527496 w 1118144"/>
                <a:gd name="connsiteY1112" fmla="*/ 87943 h 576263"/>
                <a:gd name="connsiteX1113" fmla="*/ 529152 w 1118144"/>
                <a:gd name="connsiteY1113" fmla="*/ 94603 h 576263"/>
                <a:gd name="connsiteX1114" fmla="*/ 529670 w 1118144"/>
                <a:gd name="connsiteY1114" fmla="*/ 94603 h 576263"/>
                <a:gd name="connsiteX1115" fmla="*/ 529762 w 1118144"/>
                <a:gd name="connsiteY1115" fmla="*/ 94976 h 576263"/>
                <a:gd name="connsiteX1116" fmla="*/ 529411 w 1118144"/>
                <a:gd name="connsiteY1116" fmla="*/ 95640 h 576263"/>
                <a:gd name="connsiteX1117" fmla="*/ 529762 w 1118144"/>
                <a:gd name="connsiteY1117" fmla="*/ 97056 h 576263"/>
                <a:gd name="connsiteX1118" fmla="*/ 528662 w 1118144"/>
                <a:gd name="connsiteY1118" fmla="*/ 97056 h 576263"/>
                <a:gd name="connsiteX1119" fmla="*/ 520698 w 1118144"/>
                <a:gd name="connsiteY1119" fmla="*/ 112100 h 576263"/>
                <a:gd name="connsiteX1120" fmla="*/ 487551 w 1118144"/>
                <a:gd name="connsiteY1120" fmla="*/ 138040 h 576263"/>
                <a:gd name="connsiteX1121" fmla="*/ 443784 w 1118144"/>
                <a:gd name="connsiteY1121" fmla="*/ 138040 h 576263"/>
                <a:gd name="connsiteX1122" fmla="*/ 410637 w 1118144"/>
                <a:gd name="connsiteY1122" fmla="*/ 112100 h 576263"/>
                <a:gd name="connsiteX1123" fmla="*/ 402673 w 1118144"/>
                <a:gd name="connsiteY1123" fmla="*/ 97056 h 576263"/>
                <a:gd name="connsiteX1124" fmla="*/ 401573 w 1118144"/>
                <a:gd name="connsiteY1124" fmla="*/ 97056 h 576263"/>
                <a:gd name="connsiteX1125" fmla="*/ 401925 w 1118144"/>
                <a:gd name="connsiteY1125" fmla="*/ 95640 h 576263"/>
                <a:gd name="connsiteX1126" fmla="*/ 401573 w 1118144"/>
                <a:gd name="connsiteY1126" fmla="*/ 94976 h 576263"/>
                <a:gd name="connsiteX1127" fmla="*/ 401666 w 1118144"/>
                <a:gd name="connsiteY1127" fmla="*/ 94603 h 576263"/>
                <a:gd name="connsiteX1128" fmla="*/ 402183 w 1118144"/>
                <a:gd name="connsiteY1128" fmla="*/ 94603 h 576263"/>
                <a:gd name="connsiteX1129" fmla="*/ 403839 w 1118144"/>
                <a:gd name="connsiteY1129" fmla="*/ 87943 h 576263"/>
                <a:gd name="connsiteX1130" fmla="*/ 410637 w 1118144"/>
                <a:gd name="connsiteY1130" fmla="*/ 79931 h 576263"/>
                <a:gd name="connsiteX1131" fmla="*/ 443784 w 1118144"/>
                <a:gd name="connsiteY1131" fmla="*/ 53993 h 576263"/>
                <a:gd name="connsiteX1132" fmla="*/ 465668 w 1118144"/>
                <a:gd name="connsiteY1132" fmla="*/ 46899 h 576263"/>
                <a:gd name="connsiteX1133" fmla="*/ 276237 w 1118144"/>
                <a:gd name="connsiteY1133" fmla="*/ 46899 h 576263"/>
                <a:gd name="connsiteX1134" fmla="*/ 298120 w 1118144"/>
                <a:gd name="connsiteY1134" fmla="*/ 53992 h 576263"/>
                <a:gd name="connsiteX1135" fmla="*/ 331268 w 1118144"/>
                <a:gd name="connsiteY1135" fmla="*/ 79930 h 576263"/>
                <a:gd name="connsiteX1136" fmla="*/ 339034 w 1118144"/>
                <a:gd name="connsiteY1136" fmla="*/ 94603 h 576263"/>
                <a:gd name="connsiteX1137" fmla="*/ 340240 w 1118144"/>
                <a:gd name="connsiteY1137" fmla="*/ 94603 h 576263"/>
                <a:gd name="connsiteX1138" fmla="*/ 340332 w 1118144"/>
                <a:gd name="connsiteY1138" fmla="*/ 94976 h 576263"/>
                <a:gd name="connsiteX1139" fmla="*/ 339781 w 1118144"/>
                <a:gd name="connsiteY1139" fmla="*/ 96017 h 576263"/>
                <a:gd name="connsiteX1140" fmla="*/ 340332 w 1118144"/>
                <a:gd name="connsiteY1140" fmla="*/ 97056 h 576263"/>
                <a:gd name="connsiteX1141" fmla="*/ 339232 w 1118144"/>
                <a:gd name="connsiteY1141" fmla="*/ 97056 h 576263"/>
                <a:gd name="connsiteX1142" fmla="*/ 331268 w 1118144"/>
                <a:gd name="connsiteY1142" fmla="*/ 112100 h 576263"/>
                <a:gd name="connsiteX1143" fmla="*/ 298120 w 1118144"/>
                <a:gd name="connsiteY1143" fmla="*/ 138039 h 576263"/>
                <a:gd name="connsiteX1144" fmla="*/ 254354 w 1118144"/>
                <a:gd name="connsiteY1144" fmla="*/ 138039 h 576263"/>
                <a:gd name="connsiteX1145" fmla="*/ 221207 w 1118144"/>
                <a:gd name="connsiteY1145" fmla="*/ 112100 h 576263"/>
                <a:gd name="connsiteX1146" fmla="*/ 213243 w 1118144"/>
                <a:gd name="connsiteY1146" fmla="*/ 97056 h 576263"/>
                <a:gd name="connsiteX1147" fmla="*/ 212143 w 1118144"/>
                <a:gd name="connsiteY1147" fmla="*/ 97056 h 576263"/>
                <a:gd name="connsiteX1148" fmla="*/ 212693 w 1118144"/>
                <a:gd name="connsiteY1148" fmla="*/ 96017 h 576263"/>
                <a:gd name="connsiteX1149" fmla="*/ 212143 w 1118144"/>
                <a:gd name="connsiteY1149" fmla="*/ 94976 h 576263"/>
                <a:gd name="connsiteX1150" fmla="*/ 212235 w 1118144"/>
                <a:gd name="connsiteY1150" fmla="*/ 94603 h 576263"/>
                <a:gd name="connsiteX1151" fmla="*/ 213440 w 1118144"/>
                <a:gd name="connsiteY1151" fmla="*/ 94603 h 576263"/>
                <a:gd name="connsiteX1152" fmla="*/ 221207 w 1118144"/>
                <a:gd name="connsiteY1152" fmla="*/ 79930 h 576263"/>
                <a:gd name="connsiteX1153" fmla="*/ 254354 w 1118144"/>
                <a:gd name="connsiteY1153" fmla="*/ 53992 h 576263"/>
                <a:gd name="connsiteX1154" fmla="*/ 276237 w 1118144"/>
                <a:gd name="connsiteY1154" fmla="*/ 46899 h 576263"/>
                <a:gd name="connsiteX1155" fmla="*/ 523713 w 1118144"/>
                <a:gd name="connsiteY1155" fmla="*/ 39677 h 576263"/>
                <a:gd name="connsiteX1156" fmla="*/ 528451 w 1118144"/>
                <a:gd name="connsiteY1156" fmla="*/ 42559 h 576263"/>
                <a:gd name="connsiteX1157" fmla="*/ 534442 w 1118144"/>
                <a:gd name="connsiteY1157" fmla="*/ 50808 h 576263"/>
                <a:gd name="connsiteX1158" fmla="*/ 531501 w 1118144"/>
                <a:gd name="connsiteY1158" fmla="*/ 59175 h 576263"/>
                <a:gd name="connsiteX1159" fmla="*/ 521175 w 1118144"/>
                <a:gd name="connsiteY1159" fmla="*/ 63769 h 576263"/>
                <a:gd name="connsiteX1160" fmla="*/ 510484 w 1118144"/>
                <a:gd name="connsiteY1160" fmla="*/ 61467 h 576263"/>
                <a:gd name="connsiteX1161" fmla="*/ 504491 w 1118144"/>
                <a:gd name="connsiteY1161" fmla="*/ 53218 h 576263"/>
                <a:gd name="connsiteX1162" fmla="*/ 507434 w 1118144"/>
                <a:gd name="connsiteY1162" fmla="*/ 44851 h 576263"/>
                <a:gd name="connsiteX1163" fmla="*/ 517758 w 1118144"/>
                <a:gd name="connsiteY1163" fmla="*/ 40257 h 576263"/>
                <a:gd name="connsiteX1164" fmla="*/ 523713 w 1118144"/>
                <a:gd name="connsiteY1164" fmla="*/ 39677 h 576263"/>
                <a:gd name="connsiteX1165" fmla="*/ 560491 w 1118144"/>
                <a:gd name="connsiteY1165" fmla="*/ 37194 h 576263"/>
                <a:gd name="connsiteX1166" fmla="*/ 588196 w 1118144"/>
                <a:gd name="connsiteY1166" fmla="*/ 37194 h 576263"/>
                <a:gd name="connsiteX1167" fmla="*/ 606486 w 1118144"/>
                <a:gd name="connsiteY1167" fmla="*/ 51507 h 576263"/>
                <a:gd name="connsiteX1168" fmla="*/ 606486 w 1118144"/>
                <a:gd name="connsiteY1168" fmla="*/ 94603 h 576263"/>
                <a:gd name="connsiteX1169" fmla="*/ 606486 w 1118144"/>
                <a:gd name="connsiteY1169" fmla="*/ 97056 h 576263"/>
                <a:gd name="connsiteX1170" fmla="*/ 606486 w 1118144"/>
                <a:gd name="connsiteY1170" fmla="*/ 121127 h 576263"/>
                <a:gd name="connsiteX1171" fmla="*/ 588196 w 1118144"/>
                <a:gd name="connsiteY1171" fmla="*/ 135440 h 576263"/>
                <a:gd name="connsiteX1172" fmla="*/ 560492 w 1118144"/>
                <a:gd name="connsiteY1172" fmla="*/ 135440 h 576263"/>
                <a:gd name="connsiteX1173" fmla="*/ 542200 w 1118144"/>
                <a:gd name="connsiteY1173" fmla="*/ 121127 h 576263"/>
                <a:gd name="connsiteX1174" fmla="*/ 542200 w 1118144"/>
                <a:gd name="connsiteY1174" fmla="*/ 97056 h 576263"/>
                <a:gd name="connsiteX1175" fmla="*/ 542200 w 1118144"/>
                <a:gd name="connsiteY1175" fmla="*/ 94603 h 576263"/>
                <a:gd name="connsiteX1176" fmla="*/ 542200 w 1118144"/>
                <a:gd name="connsiteY1176" fmla="*/ 51507 h 576263"/>
                <a:gd name="connsiteX1177" fmla="*/ 560491 w 1118144"/>
                <a:gd name="connsiteY1177" fmla="*/ 37194 h 576263"/>
                <a:gd name="connsiteX1178" fmla="*/ 386256 w 1118144"/>
                <a:gd name="connsiteY1178" fmla="*/ 34610 h 576263"/>
                <a:gd name="connsiteX1179" fmla="*/ 394560 w 1118144"/>
                <a:gd name="connsiteY1179" fmla="*/ 37303 h 576263"/>
                <a:gd name="connsiteX1180" fmla="*/ 414245 w 1118144"/>
                <a:gd name="connsiteY1180" fmla="*/ 52707 h 576263"/>
                <a:gd name="connsiteX1181" fmla="*/ 414245 w 1118144"/>
                <a:gd name="connsiteY1181" fmla="*/ 65704 h 576263"/>
                <a:gd name="connsiteX1182" fmla="*/ 401666 w 1118144"/>
                <a:gd name="connsiteY1182" fmla="*/ 75547 h 576263"/>
                <a:gd name="connsiteX1183" fmla="*/ 385056 w 1118144"/>
                <a:gd name="connsiteY1183" fmla="*/ 75547 h 576263"/>
                <a:gd name="connsiteX1184" fmla="*/ 365371 w 1118144"/>
                <a:gd name="connsiteY1184" fmla="*/ 60144 h 576263"/>
                <a:gd name="connsiteX1185" fmla="*/ 365371 w 1118144"/>
                <a:gd name="connsiteY1185" fmla="*/ 47146 h 576263"/>
                <a:gd name="connsiteX1186" fmla="*/ 377951 w 1118144"/>
                <a:gd name="connsiteY1186" fmla="*/ 37303 h 576263"/>
                <a:gd name="connsiteX1187" fmla="*/ 386256 w 1118144"/>
                <a:gd name="connsiteY1187" fmla="*/ 34610 h 576263"/>
                <a:gd name="connsiteX1188" fmla="*/ 137583 w 1118144"/>
                <a:gd name="connsiteY1188" fmla="*/ 23015 h 576263"/>
                <a:gd name="connsiteX1189" fmla="*/ 139505 w 1118144"/>
                <a:gd name="connsiteY1189" fmla="*/ 26645 h 576263"/>
                <a:gd name="connsiteX1190" fmla="*/ 139505 w 1118144"/>
                <a:gd name="connsiteY1190" fmla="*/ 64416 h 576263"/>
                <a:gd name="connsiteX1191" fmla="*/ 130171 w 1118144"/>
                <a:gd name="connsiteY1191" fmla="*/ 82050 h 576263"/>
                <a:gd name="connsiteX1192" fmla="*/ 122177 w 1118144"/>
                <a:gd name="connsiteY1192" fmla="*/ 84641 h 576263"/>
                <a:gd name="connsiteX1193" fmla="*/ 483895 w 1118144"/>
                <a:gd name="connsiteY1193" fmla="*/ 22830 h 576263"/>
                <a:gd name="connsiteX1194" fmla="*/ 488462 w 1118144"/>
                <a:gd name="connsiteY1194" fmla="*/ 24385 h 576263"/>
                <a:gd name="connsiteX1195" fmla="*/ 495309 w 1118144"/>
                <a:gd name="connsiteY1195" fmla="*/ 29936 h 576263"/>
                <a:gd name="connsiteX1196" fmla="*/ 495146 w 1118144"/>
                <a:gd name="connsiteY1196" fmla="*/ 37137 h 576263"/>
                <a:gd name="connsiteX1197" fmla="*/ 488052 w 1118144"/>
                <a:gd name="connsiteY1197" fmla="*/ 42495 h 576263"/>
                <a:gd name="connsiteX1198" fmla="*/ 478849 w 1118144"/>
                <a:gd name="connsiteY1198" fmla="*/ 42367 h 576263"/>
                <a:gd name="connsiteX1199" fmla="*/ 472003 w 1118144"/>
                <a:gd name="connsiteY1199" fmla="*/ 36816 h 576263"/>
                <a:gd name="connsiteX1200" fmla="*/ 472165 w 1118144"/>
                <a:gd name="connsiteY1200" fmla="*/ 29614 h 576263"/>
                <a:gd name="connsiteX1201" fmla="*/ 479259 w 1118144"/>
                <a:gd name="connsiteY1201" fmla="*/ 24258 h 576263"/>
                <a:gd name="connsiteX1202" fmla="*/ 483895 w 1118144"/>
                <a:gd name="connsiteY1202" fmla="*/ 22830 h 576263"/>
                <a:gd name="connsiteX1203" fmla="*/ 791198 w 1118144"/>
                <a:gd name="connsiteY1203" fmla="*/ 22419 h 576263"/>
                <a:gd name="connsiteX1204" fmla="*/ 796178 w 1118144"/>
                <a:gd name="connsiteY1204" fmla="*/ 24239 h 576263"/>
                <a:gd name="connsiteX1205" fmla="*/ 801924 w 1118144"/>
                <a:gd name="connsiteY1205" fmla="*/ 29153 h 576263"/>
                <a:gd name="connsiteX1206" fmla="*/ 801473 w 1118144"/>
                <a:gd name="connsiteY1206" fmla="*/ 37093 h 576263"/>
                <a:gd name="connsiteX1207" fmla="*/ 795194 w 1118144"/>
                <a:gd name="connsiteY1207" fmla="*/ 41589 h 576263"/>
                <a:gd name="connsiteX1208" fmla="*/ 785048 w 1118144"/>
                <a:gd name="connsiteY1208" fmla="*/ 41236 h 576263"/>
                <a:gd name="connsiteX1209" fmla="*/ 779301 w 1118144"/>
                <a:gd name="connsiteY1209" fmla="*/ 36323 h 576263"/>
                <a:gd name="connsiteX1210" fmla="*/ 779751 w 1118144"/>
                <a:gd name="connsiteY1210" fmla="*/ 28384 h 576263"/>
                <a:gd name="connsiteX1211" fmla="*/ 786031 w 1118144"/>
                <a:gd name="connsiteY1211" fmla="*/ 23887 h 576263"/>
                <a:gd name="connsiteX1212" fmla="*/ 791198 w 1118144"/>
                <a:gd name="connsiteY1212" fmla="*/ 22419 h 576263"/>
                <a:gd name="connsiteX1213" fmla="*/ 162144 w 1118144"/>
                <a:gd name="connsiteY1213" fmla="*/ 22419 h 576263"/>
                <a:gd name="connsiteX1214" fmla="*/ 167125 w 1118144"/>
                <a:gd name="connsiteY1214" fmla="*/ 24239 h 576263"/>
                <a:gd name="connsiteX1215" fmla="*/ 172871 w 1118144"/>
                <a:gd name="connsiteY1215" fmla="*/ 29153 h 576263"/>
                <a:gd name="connsiteX1216" fmla="*/ 172420 w 1118144"/>
                <a:gd name="connsiteY1216" fmla="*/ 37093 h 576263"/>
                <a:gd name="connsiteX1217" fmla="*/ 166140 w 1118144"/>
                <a:gd name="connsiteY1217" fmla="*/ 41589 h 576263"/>
                <a:gd name="connsiteX1218" fmla="*/ 155994 w 1118144"/>
                <a:gd name="connsiteY1218" fmla="*/ 41236 h 576263"/>
                <a:gd name="connsiteX1219" fmla="*/ 150249 w 1118144"/>
                <a:gd name="connsiteY1219" fmla="*/ 36323 h 576263"/>
                <a:gd name="connsiteX1220" fmla="*/ 150699 w 1118144"/>
                <a:gd name="connsiteY1220" fmla="*/ 28384 h 576263"/>
                <a:gd name="connsiteX1221" fmla="*/ 156979 w 1118144"/>
                <a:gd name="connsiteY1221" fmla="*/ 23887 h 576263"/>
                <a:gd name="connsiteX1222" fmla="*/ 162144 w 1118144"/>
                <a:gd name="connsiteY1222" fmla="*/ 22419 h 576263"/>
                <a:gd name="connsiteX1223" fmla="*/ 545847 w 1118144"/>
                <a:gd name="connsiteY1223" fmla="*/ 12574 h 576263"/>
                <a:gd name="connsiteX1224" fmla="*/ 550413 w 1118144"/>
                <a:gd name="connsiteY1224" fmla="*/ 14129 h 576263"/>
                <a:gd name="connsiteX1225" fmla="*/ 557260 w 1118144"/>
                <a:gd name="connsiteY1225" fmla="*/ 19679 h 576263"/>
                <a:gd name="connsiteX1226" fmla="*/ 557098 w 1118144"/>
                <a:gd name="connsiteY1226" fmla="*/ 26882 h 576263"/>
                <a:gd name="connsiteX1227" fmla="*/ 550005 w 1118144"/>
                <a:gd name="connsiteY1227" fmla="*/ 32238 h 576263"/>
                <a:gd name="connsiteX1228" fmla="*/ 540802 w 1118144"/>
                <a:gd name="connsiteY1228" fmla="*/ 32112 h 576263"/>
                <a:gd name="connsiteX1229" fmla="*/ 533956 w 1118144"/>
                <a:gd name="connsiteY1229" fmla="*/ 26560 h 576263"/>
                <a:gd name="connsiteX1230" fmla="*/ 534118 w 1118144"/>
                <a:gd name="connsiteY1230" fmla="*/ 19360 h 576263"/>
                <a:gd name="connsiteX1231" fmla="*/ 541211 w 1118144"/>
                <a:gd name="connsiteY1231" fmla="*/ 14001 h 576263"/>
                <a:gd name="connsiteX1232" fmla="*/ 545847 w 1118144"/>
                <a:gd name="connsiteY1232" fmla="*/ 12574 h 576263"/>
                <a:gd name="connsiteX1233" fmla="*/ 953801 w 1118144"/>
                <a:gd name="connsiteY1233" fmla="*/ 3414 h 576263"/>
                <a:gd name="connsiteX1234" fmla="*/ 965598 w 1118144"/>
                <a:gd name="connsiteY1234" fmla="*/ 7238 h 576263"/>
                <a:gd name="connsiteX1235" fmla="*/ 978390 w 1118144"/>
                <a:gd name="connsiteY1235" fmla="*/ 17247 h 576263"/>
                <a:gd name="connsiteX1236" fmla="*/ 983466 w 1118144"/>
                <a:gd name="connsiteY1236" fmla="*/ 37552 h 576263"/>
                <a:gd name="connsiteX1237" fmla="*/ 983466 w 1118144"/>
                <a:gd name="connsiteY1237" fmla="*/ 39683 h 576263"/>
                <a:gd name="connsiteX1238" fmla="*/ 964685 w 1118144"/>
                <a:gd name="connsiteY1238" fmla="*/ 54379 h 576263"/>
                <a:gd name="connsiteX1239" fmla="*/ 941093 w 1118144"/>
                <a:gd name="connsiteY1239" fmla="*/ 54379 h 576263"/>
                <a:gd name="connsiteX1240" fmla="*/ 923225 w 1118144"/>
                <a:gd name="connsiteY1240" fmla="*/ 40396 h 576263"/>
                <a:gd name="connsiteX1241" fmla="*/ 923225 w 1118144"/>
                <a:gd name="connsiteY1241" fmla="*/ 21933 h 576263"/>
                <a:gd name="connsiteX1242" fmla="*/ 942006 w 1118144"/>
                <a:gd name="connsiteY1242" fmla="*/ 7238 h 576263"/>
                <a:gd name="connsiteX1243" fmla="*/ 953801 w 1118144"/>
                <a:gd name="connsiteY1243" fmla="*/ 3414 h 576263"/>
                <a:gd name="connsiteX1244" fmla="*/ 324748 w 1118144"/>
                <a:gd name="connsiteY1244" fmla="*/ 3414 h 576263"/>
                <a:gd name="connsiteX1245" fmla="*/ 336545 w 1118144"/>
                <a:gd name="connsiteY1245" fmla="*/ 7238 h 576263"/>
                <a:gd name="connsiteX1246" fmla="*/ 354413 w 1118144"/>
                <a:gd name="connsiteY1246" fmla="*/ 21219 h 576263"/>
                <a:gd name="connsiteX1247" fmla="*/ 354413 w 1118144"/>
                <a:gd name="connsiteY1247" fmla="*/ 39683 h 576263"/>
                <a:gd name="connsiteX1248" fmla="*/ 335632 w 1118144"/>
                <a:gd name="connsiteY1248" fmla="*/ 54379 h 576263"/>
                <a:gd name="connsiteX1249" fmla="*/ 312039 w 1118144"/>
                <a:gd name="connsiteY1249" fmla="*/ 54379 h 576263"/>
                <a:gd name="connsiteX1250" fmla="*/ 294172 w 1118144"/>
                <a:gd name="connsiteY1250" fmla="*/ 40396 h 576263"/>
                <a:gd name="connsiteX1251" fmla="*/ 294172 w 1118144"/>
                <a:gd name="connsiteY1251" fmla="*/ 21933 h 576263"/>
                <a:gd name="connsiteX1252" fmla="*/ 312952 w 1118144"/>
                <a:gd name="connsiteY1252" fmla="*/ 7238 h 576263"/>
                <a:gd name="connsiteX1253" fmla="*/ 324748 w 1118144"/>
                <a:gd name="connsiteY1253" fmla="*/ 3414 h 576263"/>
                <a:gd name="connsiteX1254" fmla="*/ 646855 w 1118144"/>
                <a:gd name="connsiteY1254" fmla="*/ 1707 h 576263"/>
                <a:gd name="connsiteX1255" fmla="*/ 691772 w 1118144"/>
                <a:gd name="connsiteY1255" fmla="*/ 1707 h 576263"/>
                <a:gd name="connsiteX1256" fmla="*/ 691772 w 1118144"/>
                <a:gd name="connsiteY1256" fmla="*/ 1708 h 576263"/>
                <a:gd name="connsiteX1257" fmla="*/ 736692 w 1118144"/>
                <a:gd name="connsiteY1257" fmla="*/ 1708 h 576263"/>
                <a:gd name="connsiteX1258" fmla="*/ 768558 w 1118144"/>
                <a:gd name="connsiteY1258" fmla="*/ 26645 h 576263"/>
                <a:gd name="connsiteX1259" fmla="*/ 768558 w 1118144"/>
                <a:gd name="connsiteY1259" fmla="*/ 64416 h 576263"/>
                <a:gd name="connsiteX1260" fmla="*/ 736692 w 1118144"/>
                <a:gd name="connsiteY1260" fmla="*/ 89354 h 576263"/>
                <a:gd name="connsiteX1261" fmla="*/ 691772 w 1118144"/>
                <a:gd name="connsiteY1261" fmla="*/ 89354 h 576263"/>
                <a:gd name="connsiteX1262" fmla="*/ 646854 w 1118144"/>
                <a:gd name="connsiteY1262" fmla="*/ 89354 h 576263"/>
                <a:gd name="connsiteX1263" fmla="*/ 614987 w 1118144"/>
                <a:gd name="connsiteY1263" fmla="*/ 64416 h 576263"/>
                <a:gd name="connsiteX1264" fmla="*/ 614987 w 1118144"/>
                <a:gd name="connsiteY1264" fmla="*/ 26645 h 576263"/>
                <a:gd name="connsiteX1265" fmla="*/ 646855 w 1118144"/>
                <a:gd name="connsiteY1265" fmla="*/ 1707 h 576263"/>
                <a:gd name="connsiteX1266" fmla="*/ 779612 w 1118144"/>
                <a:gd name="connsiteY1266" fmla="*/ 0 h 576263"/>
                <a:gd name="connsiteX1267" fmla="*/ 929254 w 1118144"/>
                <a:gd name="connsiteY1267" fmla="*/ 0 h 576263"/>
                <a:gd name="connsiteX1268" fmla="*/ 929254 w 1118144"/>
                <a:gd name="connsiteY1268" fmla="*/ 4447 h 576263"/>
                <a:gd name="connsiteX1269" fmla="*/ 871636 w 1118144"/>
                <a:gd name="connsiteY1269" fmla="*/ 49536 h 576263"/>
                <a:gd name="connsiteX1270" fmla="*/ 842878 w 1118144"/>
                <a:gd name="connsiteY1270" fmla="*/ 49536 h 576263"/>
                <a:gd name="connsiteX1271" fmla="*/ 779612 w 1118144"/>
                <a:gd name="connsiteY1271" fmla="*/ 26 h 576263"/>
                <a:gd name="connsiteX1272" fmla="*/ 565404 w 1118144"/>
                <a:gd name="connsiteY1272" fmla="*/ 0 h 576263"/>
                <a:gd name="connsiteX1273" fmla="*/ 611458 w 1118144"/>
                <a:gd name="connsiteY1273" fmla="*/ 0 h 576263"/>
                <a:gd name="connsiteX1274" fmla="*/ 612480 w 1118144"/>
                <a:gd name="connsiteY1274" fmla="*/ 5357 h 576263"/>
                <a:gd name="connsiteX1275" fmla="*/ 596270 w 1118144"/>
                <a:gd name="connsiteY1275" fmla="*/ 22489 h 576263"/>
                <a:gd name="connsiteX1276" fmla="*/ 579592 w 1118144"/>
                <a:gd name="connsiteY1276" fmla="*/ 24438 h 576263"/>
                <a:gd name="connsiteX1277" fmla="*/ 565077 w 1118144"/>
                <a:gd name="connsiteY1277" fmla="*/ 16027 h 576263"/>
                <a:gd name="connsiteX1278" fmla="*/ 562589 w 1118144"/>
                <a:gd name="connsiteY1278" fmla="*/ 2976 h 576263"/>
                <a:gd name="connsiteX1279" fmla="*/ 461827 w 1118144"/>
                <a:gd name="connsiteY1279" fmla="*/ 0 h 576263"/>
                <a:gd name="connsiteX1280" fmla="*/ 538466 w 1118144"/>
                <a:gd name="connsiteY1280" fmla="*/ 0 h 576263"/>
                <a:gd name="connsiteX1281" fmla="*/ 532099 w 1118144"/>
                <a:gd name="connsiteY1281" fmla="*/ 8137 h 576263"/>
                <a:gd name="connsiteX1282" fmla="*/ 493833 w 1118144"/>
                <a:gd name="connsiteY1282" fmla="*/ 15336 h 576263"/>
                <a:gd name="connsiteX1283" fmla="*/ 428494 w 1118144"/>
                <a:gd name="connsiteY1283" fmla="*/ 0 h 576263"/>
                <a:gd name="connsiteX1284" fmla="*/ 439330 w 1118144"/>
                <a:gd name="connsiteY1284" fmla="*/ 0 h 576263"/>
                <a:gd name="connsiteX1285" fmla="*/ 444238 w 1118144"/>
                <a:gd name="connsiteY1285" fmla="*/ 1591 h 576263"/>
                <a:gd name="connsiteX1286" fmla="*/ 459878 w 1118144"/>
                <a:gd name="connsiteY1286" fmla="*/ 13831 h 576263"/>
                <a:gd name="connsiteX1287" fmla="*/ 459878 w 1118144"/>
                <a:gd name="connsiteY1287" fmla="*/ 29994 h 576263"/>
                <a:gd name="connsiteX1288" fmla="*/ 440025 w 1118144"/>
                <a:gd name="connsiteY1288" fmla="*/ 45530 h 576263"/>
                <a:gd name="connsiteX1289" fmla="*/ 419372 w 1118144"/>
                <a:gd name="connsiteY1289" fmla="*/ 45530 h 576263"/>
                <a:gd name="connsiteX1290" fmla="*/ 403731 w 1118144"/>
                <a:gd name="connsiteY1290" fmla="*/ 33290 h 576263"/>
                <a:gd name="connsiteX1291" fmla="*/ 403731 w 1118144"/>
                <a:gd name="connsiteY1291" fmla="*/ 17128 h 576263"/>
                <a:gd name="connsiteX1292" fmla="*/ 423585 w 1118144"/>
                <a:gd name="connsiteY1292" fmla="*/ 1591 h 576263"/>
                <a:gd name="connsiteX1293" fmla="*/ 345976 w 1118144"/>
                <a:gd name="connsiteY1293" fmla="*/ 0 h 576263"/>
                <a:gd name="connsiteX1294" fmla="*/ 399902 w 1118144"/>
                <a:gd name="connsiteY1294" fmla="*/ 0 h 576263"/>
                <a:gd name="connsiteX1295" fmla="*/ 399691 w 1118144"/>
                <a:gd name="connsiteY1295" fmla="*/ 9319 h 576263"/>
                <a:gd name="connsiteX1296" fmla="*/ 385644 w 1118144"/>
                <a:gd name="connsiteY1296" fmla="*/ 19930 h 576263"/>
                <a:gd name="connsiteX1297" fmla="*/ 367419 w 1118144"/>
                <a:gd name="connsiteY1297" fmla="*/ 19678 h 576263"/>
                <a:gd name="connsiteX1298" fmla="*/ 345926 w 1118144"/>
                <a:gd name="connsiteY1298" fmla="*/ 2251 h 576263"/>
                <a:gd name="connsiteX1299" fmla="*/ 150558 w 1118144"/>
                <a:gd name="connsiteY1299" fmla="*/ 0 h 576263"/>
                <a:gd name="connsiteX1300" fmla="*/ 300201 w 1118144"/>
                <a:gd name="connsiteY1300" fmla="*/ 0 h 576263"/>
                <a:gd name="connsiteX1301" fmla="*/ 300201 w 1118144"/>
                <a:gd name="connsiteY1301" fmla="*/ 4447 h 576263"/>
                <a:gd name="connsiteX1302" fmla="*/ 242582 w 1118144"/>
                <a:gd name="connsiteY1302" fmla="*/ 49536 h 576263"/>
                <a:gd name="connsiteX1303" fmla="*/ 213825 w 1118144"/>
                <a:gd name="connsiteY1303" fmla="*/ 49536 h 576263"/>
                <a:gd name="connsiteX1304" fmla="*/ 150558 w 1118144"/>
                <a:gd name="connsiteY1304" fmla="*/ 26 h 576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</a:cxnLst>
              <a:rect l="l" t="t" r="r" b="b"/>
              <a:pathLst>
                <a:path w="1118144" h="576263">
                  <a:moveTo>
                    <a:pt x="977129" y="550859"/>
                  </a:moveTo>
                  <a:cubicBezTo>
                    <a:pt x="978794" y="550882"/>
                    <a:pt x="980449" y="551402"/>
                    <a:pt x="981696" y="552414"/>
                  </a:cubicBezTo>
                  <a:lnTo>
                    <a:pt x="1002362" y="569169"/>
                  </a:lnTo>
                  <a:lnTo>
                    <a:pt x="1002201" y="576263"/>
                  </a:lnTo>
                  <a:lnTo>
                    <a:pt x="979321" y="576263"/>
                  </a:lnTo>
                  <a:lnTo>
                    <a:pt x="965237" y="564845"/>
                  </a:lnTo>
                  <a:cubicBezTo>
                    <a:pt x="962743" y="562821"/>
                    <a:pt x="962814" y="559597"/>
                    <a:pt x="965401" y="557644"/>
                  </a:cubicBezTo>
                  <a:lnTo>
                    <a:pt x="972495" y="552286"/>
                  </a:lnTo>
                  <a:cubicBezTo>
                    <a:pt x="973787" y="551310"/>
                    <a:pt x="975464" y="550836"/>
                    <a:pt x="977129" y="550859"/>
                  </a:cubicBezTo>
                  <a:close/>
                  <a:moveTo>
                    <a:pt x="348076" y="550859"/>
                  </a:moveTo>
                  <a:lnTo>
                    <a:pt x="352643" y="552414"/>
                  </a:lnTo>
                  <a:lnTo>
                    <a:pt x="373309" y="569169"/>
                  </a:lnTo>
                  <a:lnTo>
                    <a:pt x="373147" y="576263"/>
                  </a:lnTo>
                  <a:lnTo>
                    <a:pt x="350267" y="576263"/>
                  </a:lnTo>
                  <a:lnTo>
                    <a:pt x="336184" y="564845"/>
                  </a:lnTo>
                  <a:cubicBezTo>
                    <a:pt x="333689" y="562821"/>
                    <a:pt x="333761" y="559597"/>
                    <a:pt x="336348" y="557644"/>
                  </a:cubicBezTo>
                  <a:lnTo>
                    <a:pt x="343441" y="552286"/>
                  </a:lnTo>
                  <a:cubicBezTo>
                    <a:pt x="344733" y="551310"/>
                    <a:pt x="346410" y="550836"/>
                    <a:pt x="348076" y="550859"/>
                  </a:cubicBezTo>
                  <a:close/>
                  <a:moveTo>
                    <a:pt x="801147" y="537321"/>
                  </a:moveTo>
                  <a:cubicBezTo>
                    <a:pt x="802950" y="537241"/>
                    <a:pt x="804804" y="537437"/>
                    <a:pt x="806611" y="537943"/>
                  </a:cubicBezTo>
                  <a:lnTo>
                    <a:pt x="828722" y="544131"/>
                  </a:lnTo>
                  <a:cubicBezTo>
                    <a:pt x="835954" y="546155"/>
                    <a:pt x="839720" y="552382"/>
                    <a:pt x="837133" y="558040"/>
                  </a:cubicBezTo>
                  <a:lnTo>
                    <a:pt x="830039" y="573560"/>
                  </a:lnTo>
                  <a:lnTo>
                    <a:pt x="822739" y="576263"/>
                  </a:lnTo>
                  <a:lnTo>
                    <a:pt x="798403" y="576263"/>
                  </a:lnTo>
                  <a:lnTo>
                    <a:pt x="790152" y="573955"/>
                  </a:lnTo>
                  <a:cubicBezTo>
                    <a:pt x="782921" y="571931"/>
                    <a:pt x="779156" y="565702"/>
                    <a:pt x="781743" y="560043"/>
                  </a:cubicBezTo>
                  <a:lnTo>
                    <a:pt x="788836" y="544525"/>
                  </a:lnTo>
                  <a:cubicBezTo>
                    <a:pt x="790775" y="540280"/>
                    <a:pt x="795737" y="537561"/>
                    <a:pt x="801147" y="537321"/>
                  </a:cubicBezTo>
                  <a:close/>
                  <a:moveTo>
                    <a:pt x="172094" y="537321"/>
                  </a:moveTo>
                  <a:cubicBezTo>
                    <a:pt x="173897" y="537241"/>
                    <a:pt x="175750" y="537437"/>
                    <a:pt x="177558" y="537943"/>
                  </a:cubicBezTo>
                  <a:lnTo>
                    <a:pt x="199669" y="544131"/>
                  </a:lnTo>
                  <a:cubicBezTo>
                    <a:pt x="206901" y="546155"/>
                    <a:pt x="210667" y="552382"/>
                    <a:pt x="208079" y="558040"/>
                  </a:cubicBezTo>
                  <a:lnTo>
                    <a:pt x="200986" y="573560"/>
                  </a:lnTo>
                  <a:lnTo>
                    <a:pt x="193686" y="576263"/>
                  </a:lnTo>
                  <a:lnTo>
                    <a:pt x="169350" y="576263"/>
                  </a:lnTo>
                  <a:lnTo>
                    <a:pt x="161099" y="573955"/>
                  </a:lnTo>
                  <a:cubicBezTo>
                    <a:pt x="153869" y="571931"/>
                    <a:pt x="150103" y="565702"/>
                    <a:pt x="152689" y="560043"/>
                  </a:cubicBezTo>
                  <a:lnTo>
                    <a:pt x="159782" y="544525"/>
                  </a:lnTo>
                  <a:cubicBezTo>
                    <a:pt x="161722" y="540280"/>
                    <a:pt x="166684" y="537561"/>
                    <a:pt x="172094" y="537321"/>
                  </a:cubicBezTo>
                  <a:close/>
                  <a:moveTo>
                    <a:pt x="1094721" y="536704"/>
                  </a:moveTo>
                  <a:lnTo>
                    <a:pt x="1109448" y="541478"/>
                  </a:lnTo>
                  <a:lnTo>
                    <a:pt x="1118144" y="576263"/>
                  </a:lnTo>
                  <a:lnTo>
                    <a:pt x="1034151" y="576263"/>
                  </a:lnTo>
                  <a:lnTo>
                    <a:pt x="1039691" y="569735"/>
                  </a:lnTo>
                  <a:lnTo>
                    <a:pt x="1072838" y="543797"/>
                  </a:lnTo>
                  <a:cubicBezTo>
                    <a:pt x="1078881" y="539069"/>
                    <a:pt x="1086801" y="536704"/>
                    <a:pt x="1094721" y="536704"/>
                  </a:cubicBezTo>
                  <a:close/>
                  <a:moveTo>
                    <a:pt x="905290" y="536704"/>
                  </a:moveTo>
                  <a:cubicBezTo>
                    <a:pt x="913211" y="536704"/>
                    <a:pt x="921131" y="539068"/>
                    <a:pt x="927174" y="543797"/>
                  </a:cubicBezTo>
                  <a:lnTo>
                    <a:pt x="960321" y="569735"/>
                  </a:lnTo>
                  <a:lnTo>
                    <a:pt x="965861" y="576263"/>
                  </a:lnTo>
                  <a:lnTo>
                    <a:pt x="844720" y="576263"/>
                  </a:lnTo>
                  <a:lnTo>
                    <a:pt x="850260" y="569735"/>
                  </a:lnTo>
                  <a:lnTo>
                    <a:pt x="883408" y="543797"/>
                  </a:lnTo>
                  <a:cubicBezTo>
                    <a:pt x="889451" y="539068"/>
                    <a:pt x="897370" y="536704"/>
                    <a:pt x="905290" y="536704"/>
                  </a:cubicBezTo>
                  <a:close/>
                  <a:moveTo>
                    <a:pt x="465668" y="536704"/>
                  </a:moveTo>
                  <a:cubicBezTo>
                    <a:pt x="473589" y="536704"/>
                    <a:pt x="481508" y="539069"/>
                    <a:pt x="487551" y="543797"/>
                  </a:cubicBezTo>
                  <a:lnTo>
                    <a:pt x="520698" y="569735"/>
                  </a:lnTo>
                  <a:lnTo>
                    <a:pt x="526237" y="576263"/>
                  </a:lnTo>
                  <a:lnTo>
                    <a:pt x="405097" y="576263"/>
                  </a:lnTo>
                  <a:lnTo>
                    <a:pt x="410637" y="569735"/>
                  </a:lnTo>
                  <a:lnTo>
                    <a:pt x="443784" y="543797"/>
                  </a:lnTo>
                  <a:cubicBezTo>
                    <a:pt x="449827" y="539069"/>
                    <a:pt x="457747" y="536704"/>
                    <a:pt x="465668" y="536704"/>
                  </a:cubicBezTo>
                  <a:close/>
                  <a:moveTo>
                    <a:pt x="276237" y="536704"/>
                  </a:moveTo>
                  <a:cubicBezTo>
                    <a:pt x="284157" y="536704"/>
                    <a:pt x="292078" y="539068"/>
                    <a:pt x="298120" y="543797"/>
                  </a:cubicBezTo>
                  <a:lnTo>
                    <a:pt x="331268" y="569735"/>
                  </a:lnTo>
                  <a:lnTo>
                    <a:pt x="336807" y="576263"/>
                  </a:lnTo>
                  <a:lnTo>
                    <a:pt x="215667" y="576263"/>
                  </a:lnTo>
                  <a:lnTo>
                    <a:pt x="221207" y="569735"/>
                  </a:lnTo>
                  <a:lnTo>
                    <a:pt x="254354" y="543797"/>
                  </a:lnTo>
                  <a:cubicBezTo>
                    <a:pt x="260397" y="539068"/>
                    <a:pt x="268317" y="536704"/>
                    <a:pt x="276237" y="536704"/>
                  </a:cubicBezTo>
                  <a:close/>
                  <a:moveTo>
                    <a:pt x="523713" y="529481"/>
                  </a:moveTo>
                  <a:cubicBezTo>
                    <a:pt x="525647" y="529896"/>
                    <a:pt x="527380" y="530891"/>
                    <a:pt x="528451" y="532364"/>
                  </a:cubicBezTo>
                  <a:lnTo>
                    <a:pt x="534442" y="540613"/>
                  </a:lnTo>
                  <a:cubicBezTo>
                    <a:pt x="536583" y="543559"/>
                    <a:pt x="535266" y="547305"/>
                    <a:pt x="531501" y="548980"/>
                  </a:cubicBezTo>
                  <a:lnTo>
                    <a:pt x="521175" y="553574"/>
                  </a:lnTo>
                  <a:cubicBezTo>
                    <a:pt x="517412" y="555248"/>
                    <a:pt x="512624" y="554217"/>
                    <a:pt x="510484" y="551271"/>
                  </a:cubicBezTo>
                  <a:lnTo>
                    <a:pt x="504491" y="543023"/>
                  </a:lnTo>
                  <a:cubicBezTo>
                    <a:pt x="502352" y="540077"/>
                    <a:pt x="503669" y="536330"/>
                    <a:pt x="507434" y="534655"/>
                  </a:cubicBezTo>
                  <a:lnTo>
                    <a:pt x="517758" y="530062"/>
                  </a:lnTo>
                  <a:cubicBezTo>
                    <a:pt x="519641" y="529226"/>
                    <a:pt x="521779" y="529063"/>
                    <a:pt x="523713" y="529481"/>
                  </a:cubicBezTo>
                  <a:close/>
                  <a:moveTo>
                    <a:pt x="560491" y="527000"/>
                  </a:moveTo>
                  <a:lnTo>
                    <a:pt x="588196" y="527000"/>
                  </a:lnTo>
                  <a:cubicBezTo>
                    <a:pt x="598297" y="527000"/>
                    <a:pt x="606486" y="533407"/>
                    <a:pt x="606486" y="541311"/>
                  </a:cubicBezTo>
                  <a:lnTo>
                    <a:pt x="606486" y="576263"/>
                  </a:lnTo>
                  <a:lnTo>
                    <a:pt x="542200" y="576263"/>
                  </a:lnTo>
                  <a:lnTo>
                    <a:pt x="542200" y="541311"/>
                  </a:lnTo>
                  <a:cubicBezTo>
                    <a:pt x="542200" y="533407"/>
                    <a:pt x="550390" y="527000"/>
                    <a:pt x="560491" y="527000"/>
                  </a:cubicBezTo>
                  <a:close/>
                  <a:moveTo>
                    <a:pt x="1015309" y="524416"/>
                  </a:moveTo>
                  <a:cubicBezTo>
                    <a:pt x="1018315" y="524416"/>
                    <a:pt x="1021320" y="525311"/>
                    <a:pt x="1023614" y="527108"/>
                  </a:cubicBezTo>
                  <a:lnTo>
                    <a:pt x="1043299" y="542511"/>
                  </a:lnTo>
                  <a:cubicBezTo>
                    <a:pt x="1047886" y="546100"/>
                    <a:pt x="1047886" y="551920"/>
                    <a:pt x="1043297" y="555508"/>
                  </a:cubicBezTo>
                  <a:lnTo>
                    <a:pt x="1030719" y="565353"/>
                  </a:lnTo>
                  <a:cubicBezTo>
                    <a:pt x="1026132" y="568942"/>
                    <a:pt x="1018697" y="568942"/>
                    <a:pt x="1014109" y="565353"/>
                  </a:cubicBezTo>
                  <a:lnTo>
                    <a:pt x="994424" y="549950"/>
                  </a:lnTo>
                  <a:cubicBezTo>
                    <a:pt x="989838" y="546360"/>
                    <a:pt x="989838" y="540541"/>
                    <a:pt x="994424" y="536952"/>
                  </a:cubicBezTo>
                  <a:lnTo>
                    <a:pt x="1007004" y="527108"/>
                  </a:lnTo>
                  <a:cubicBezTo>
                    <a:pt x="1009298" y="525313"/>
                    <a:pt x="1012304" y="524416"/>
                    <a:pt x="1015309" y="524416"/>
                  </a:cubicBezTo>
                  <a:close/>
                  <a:moveTo>
                    <a:pt x="386256" y="524416"/>
                  </a:moveTo>
                  <a:cubicBezTo>
                    <a:pt x="389262" y="524416"/>
                    <a:pt x="392267" y="525311"/>
                    <a:pt x="394560" y="527108"/>
                  </a:cubicBezTo>
                  <a:lnTo>
                    <a:pt x="414245" y="542511"/>
                  </a:lnTo>
                  <a:cubicBezTo>
                    <a:pt x="418832" y="546100"/>
                    <a:pt x="418832" y="551920"/>
                    <a:pt x="414245" y="555508"/>
                  </a:cubicBezTo>
                  <a:lnTo>
                    <a:pt x="401666" y="565353"/>
                  </a:lnTo>
                  <a:cubicBezTo>
                    <a:pt x="397079" y="568942"/>
                    <a:pt x="389643" y="568942"/>
                    <a:pt x="385056" y="565353"/>
                  </a:cubicBezTo>
                  <a:lnTo>
                    <a:pt x="365371" y="549950"/>
                  </a:lnTo>
                  <a:cubicBezTo>
                    <a:pt x="360785" y="546360"/>
                    <a:pt x="360785" y="540541"/>
                    <a:pt x="365371" y="536952"/>
                  </a:cubicBezTo>
                  <a:lnTo>
                    <a:pt x="377951" y="527108"/>
                  </a:lnTo>
                  <a:cubicBezTo>
                    <a:pt x="380244" y="525313"/>
                    <a:pt x="383250" y="524416"/>
                    <a:pt x="386256" y="524416"/>
                  </a:cubicBezTo>
                  <a:close/>
                  <a:moveTo>
                    <a:pt x="1103502" y="517695"/>
                  </a:moveTo>
                  <a:lnTo>
                    <a:pt x="1106923" y="531378"/>
                  </a:lnTo>
                  <a:lnTo>
                    <a:pt x="1101056" y="526622"/>
                  </a:lnTo>
                  <a:cubicBezTo>
                    <a:pt x="1098560" y="524597"/>
                    <a:pt x="1098634" y="521372"/>
                    <a:pt x="1101219" y="519419"/>
                  </a:cubicBezTo>
                  <a:close/>
                  <a:moveTo>
                    <a:pt x="483895" y="512635"/>
                  </a:moveTo>
                  <a:cubicBezTo>
                    <a:pt x="485559" y="512658"/>
                    <a:pt x="487214" y="513178"/>
                    <a:pt x="488462" y="514189"/>
                  </a:cubicBezTo>
                  <a:lnTo>
                    <a:pt x="495309" y="519741"/>
                  </a:lnTo>
                  <a:cubicBezTo>
                    <a:pt x="497804" y="521765"/>
                    <a:pt x="497732" y="524988"/>
                    <a:pt x="495146" y="526941"/>
                  </a:cubicBezTo>
                  <a:lnTo>
                    <a:pt x="488052" y="532299"/>
                  </a:lnTo>
                  <a:cubicBezTo>
                    <a:pt x="485465" y="534252"/>
                    <a:pt x="481346" y="534195"/>
                    <a:pt x="478849" y="532172"/>
                  </a:cubicBezTo>
                  <a:lnTo>
                    <a:pt x="472003" y="526622"/>
                  </a:lnTo>
                  <a:cubicBezTo>
                    <a:pt x="469508" y="524597"/>
                    <a:pt x="469580" y="521372"/>
                    <a:pt x="472165" y="519419"/>
                  </a:cubicBezTo>
                  <a:lnTo>
                    <a:pt x="479259" y="514063"/>
                  </a:lnTo>
                  <a:cubicBezTo>
                    <a:pt x="480552" y="513086"/>
                    <a:pt x="482229" y="512612"/>
                    <a:pt x="483895" y="512635"/>
                  </a:cubicBezTo>
                  <a:close/>
                  <a:moveTo>
                    <a:pt x="791198" y="512224"/>
                  </a:moveTo>
                  <a:cubicBezTo>
                    <a:pt x="793035" y="512287"/>
                    <a:pt x="794838" y="512899"/>
                    <a:pt x="796178" y="514044"/>
                  </a:cubicBezTo>
                  <a:lnTo>
                    <a:pt x="801924" y="518959"/>
                  </a:lnTo>
                  <a:cubicBezTo>
                    <a:pt x="804601" y="521248"/>
                    <a:pt x="804400" y="524802"/>
                    <a:pt x="801473" y="526897"/>
                  </a:cubicBezTo>
                  <a:lnTo>
                    <a:pt x="795194" y="531395"/>
                  </a:lnTo>
                  <a:cubicBezTo>
                    <a:pt x="792268" y="533490"/>
                    <a:pt x="787725" y="533331"/>
                    <a:pt x="785048" y="531041"/>
                  </a:cubicBezTo>
                  <a:lnTo>
                    <a:pt x="779301" y="526127"/>
                  </a:lnTo>
                  <a:cubicBezTo>
                    <a:pt x="776625" y="523838"/>
                    <a:pt x="776827" y="520283"/>
                    <a:pt x="779751" y="518189"/>
                  </a:cubicBezTo>
                  <a:lnTo>
                    <a:pt x="786031" y="513692"/>
                  </a:lnTo>
                  <a:cubicBezTo>
                    <a:pt x="787494" y="512645"/>
                    <a:pt x="789361" y="512160"/>
                    <a:pt x="791198" y="512224"/>
                  </a:cubicBezTo>
                  <a:close/>
                  <a:moveTo>
                    <a:pt x="162144" y="512224"/>
                  </a:moveTo>
                  <a:cubicBezTo>
                    <a:pt x="163981" y="512287"/>
                    <a:pt x="165786" y="512899"/>
                    <a:pt x="167125" y="514044"/>
                  </a:cubicBezTo>
                  <a:lnTo>
                    <a:pt x="172871" y="518959"/>
                  </a:lnTo>
                  <a:cubicBezTo>
                    <a:pt x="175548" y="521248"/>
                    <a:pt x="175346" y="524802"/>
                    <a:pt x="172420" y="526897"/>
                  </a:cubicBezTo>
                  <a:lnTo>
                    <a:pt x="166140" y="531395"/>
                  </a:lnTo>
                  <a:cubicBezTo>
                    <a:pt x="163214" y="533490"/>
                    <a:pt x="158673" y="533331"/>
                    <a:pt x="155994" y="531041"/>
                  </a:cubicBezTo>
                  <a:lnTo>
                    <a:pt x="150249" y="526127"/>
                  </a:lnTo>
                  <a:cubicBezTo>
                    <a:pt x="147571" y="523838"/>
                    <a:pt x="147773" y="520283"/>
                    <a:pt x="150699" y="518189"/>
                  </a:cubicBezTo>
                  <a:lnTo>
                    <a:pt x="156979" y="513692"/>
                  </a:lnTo>
                  <a:cubicBezTo>
                    <a:pt x="158442" y="512645"/>
                    <a:pt x="160308" y="512160"/>
                    <a:pt x="162144" y="512224"/>
                  </a:cubicBezTo>
                  <a:close/>
                  <a:moveTo>
                    <a:pt x="545847" y="502379"/>
                  </a:moveTo>
                  <a:cubicBezTo>
                    <a:pt x="547512" y="502402"/>
                    <a:pt x="549165" y="502921"/>
                    <a:pt x="550413" y="503934"/>
                  </a:cubicBezTo>
                  <a:lnTo>
                    <a:pt x="557260" y="509485"/>
                  </a:lnTo>
                  <a:cubicBezTo>
                    <a:pt x="559756" y="511509"/>
                    <a:pt x="559683" y="514733"/>
                    <a:pt x="557098" y="516687"/>
                  </a:cubicBezTo>
                  <a:lnTo>
                    <a:pt x="550005" y="522043"/>
                  </a:lnTo>
                  <a:cubicBezTo>
                    <a:pt x="547418" y="523998"/>
                    <a:pt x="543298" y="523940"/>
                    <a:pt x="540802" y="521916"/>
                  </a:cubicBezTo>
                  <a:lnTo>
                    <a:pt x="533956" y="516365"/>
                  </a:lnTo>
                  <a:cubicBezTo>
                    <a:pt x="531459" y="514341"/>
                    <a:pt x="531532" y="511117"/>
                    <a:pt x="534118" y="509164"/>
                  </a:cubicBezTo>
                  <a:lnTo>
                    <a:pt x="541211" y="503806"/>
                  </a:lnTo>
                  <a:cubicBezTo>
                    <a:pt x="542505" y="502829"/>
                    <a:pt x="544181" y="502356"/>
                    <a:pt x="545847" y="502379"/>
                  </a:cubicBezTo>
                  <a:close/>
                  <a:moveTo>
                    <a:pt x="953801" y="493219"/>
                  </a:moveTo>
                  <a:cubicBezTo>
                    <a:pt x="958070" y="493219"/>
                    <a:pt x="962340" y="494494"/>
                    <a:pt x="965598" y="497042"/>
                  </a:cubicBezTo>
                  <a:lnTo>
                    <a:pt x="983466" y="511025"/>
                  </a:lnTo>
                  <a:cubicBezTo>
                    <a:pt x="989981" y="516123"/>
                    <a:pt x="989981" y="524390"/>
                    <a:pt x="983466" y="529488"/>
                  </a:cubicBezTo>
                  <a:lnTo>
                    <a:pt x="964685" y="544183"/>
                  </a:lnTo>
                  <a:cubicBezTo>
                    <a:pt x="958172" y="549282"/>
                    <a:pt x="947608" y="549281"/>
                    <a:pt x="941093" y="544183"/>
                  </a:cubicBezTo>
                  <a:lnTo>
                    <a:pt x="923225" y="530202"/>
                  </a:lnTo>
                  <a:cubicBezTo>
                    <a:pt x="916710" y="525102"/>
                    <a:pt x="916709" y="516837"/>
                    <a:pt x="923225" y="511739"/>
                  </a:cubicBezTo>
                  <a:lnTo>
                    <a:pt x="942006" y="497042"/>
                  </a:lnTo>
                  <a:cubicBezTo>
                    <a:pt x="945262" y="494493"/>
                    <a:pt x="949532" y="493219"/>
                    <a:pt x="953801" y="493219"/>
                  </a:cubicBezTo>
                  <a:close/>
                  <a:moveTo>
                    <a:pt x="324748" y="493219"/>
                  </a:moveTo>
                  <a:cubicBezTo>
                    <a:pt x="329018" y="493219"/>
                    <a:pt x="333287" y="494494"/>
                    <a:pt x="336545" y="497042"/>
                  </a:cubicBezTo>
                  <a:lnTo>
                    <a:pt x="354413" y="511025"/>
                  </a:lnTo>
                  <a:cubicBezTo>
                    <a:pt x="360927" y="516123"/>
                    <a:pt x="360927" y="524390"/>
                    <a:pt x="354413" y="529488"/>
                  </a:cubicBezTo>
                  <a:lnTo>
                    <a:pt x="335632" y="544183"/>
                  </a:lnTo>
                  <a:cubicBezTo>
                    <a:pt x="329118" y="549282"/>
                    <a:pt x="318555" y="549281"/>
                    <a:pt x="312039" y="544183"/>
                  </a:cubicBezTo>
                  <a:lnTo>
                    <a:pt x="294172" y="530202"/>
                  </a:lnTo>
                  <a:cubicBezTo>
                    <a:pt x="287657" y="525102"/>
                    <a:pt x="287656" y="516837"/>
                    <a:pt x="294172" y="511739"/>
                  </a:cubicBezTo>
                  <a:lnTo>
                    <a:pt x="312952" y="497042"/>
                  </a:lnTo>
                  <a:cubicBezTo>
                    <a:pt x="316208" y="494493"/>
                    <a:pt x="320479" y="493219"/>
                    <a:pt x="324748" y="493219"/>
                  </a:cubicBezTo>
                  <a:close/>
                  <a:moveTo>
                    <a:pt x="646855" y="491513"/>
                  </a:moveTo>
                  <a:lnTo>
                    <a:pt x="691772" y="491513"/>
                  </a:lnTo>
                  <a:lnTo>
                    <a:pt x="736692" y="491513"/>
                  </a:lnTo>
                  <a:cubicBezTo>
                    <a:pt x="754291" y="491513"/>
                    <a:pt x="768558" y="502678"/>
                    <a:pt x="768558" y="516450"/>
                  </a:cubicBezTo>
                  <a:lnTo>
                    <a:pt x="768558" y="554222"/>
                  </a:lnTo>
                  <a:cubicBezTo>
                    <a:pt x="768558" y="561108"/>
                    <a:pt x="764991" y="567342"/>
                    <a:pt x="759225" y="571855"/>
                  </a:cubicBezTo>
                  <a:lnTo>
                    <a:pt x="745624" y="576263"/>
                  </a:lnTo>
                  <a:lnTo>
                    <a:pt x="637921" y="576263"/>
                  </a:lnTo>
                  <a:lnTo>
                    <a:pt x="624321" y="571855"/>
                  </a:lnTo>
                  <a:cubicBezTo>
                    <a:pt x="618554" y="567342"/>
                    <a:pt x="614987" y="561108"/>
                    <a:pt x="614987" y="554222"/>
                  </a:cubicBezTo>
                  <a:cubicBezTo>
                    <a:pt x="614987" y="541631"/>
                    <a:pt x="614987" y="529040"/>
                    <a:pt x="614987" y="516450"/>
                  </a:cubicBezTo>
                  <a:cubicBezTo>
                    <a:pt x="614987" y="502678"/>
                    <a:pt x="629255" y="491513"/>
                    <a:pt x="646855" y="491513"/>
                  </a:cubicBezTo>
                  <a:close/>
                  <a:moveTo>
                    <a:pt x="20459" y="491513"/>
                  </a:moveTo>
                  <a:lnTo>
                    <a:pt x="62846" y="491513"/>
                  </a:lnTo>
                  <a:lnTo>
                    <a:pt x="107640" y="491513"/>
                  </a:lnTo>
                  <a:cubicBezTo>
                    <a:pt x="125238" y="491513"/>
                    <a:pt x="139505" y="502678"/>
                    <a:pt x="139505" y="516450"/>
                  </a:cubicBezTo>
                  <a:lnTo>
                    <a:pt x="139505" y="554222"/>
                  </a:lnTo>
                  <a:cubicBezTo>
                    <a:pt x="139505" y="561108"/>
                    <a:pt x="135938" y="567342"/>
                    <a:pt x="130171" y="571855"/>
                  </a:cubicBezTo>
                  <a:lnTo>
                    <a:pt x="116572" y="576263"/>
                  </a:lnTo>
                  <a:lnTo>
                    <a:pt x="8995" y="576263"/>
                  </a:lnTo>
                  <a:lnTo>
                    <a:pt x="0" y="573348"/>
                  </a:lnTo>
                  <a:close/>
                  <a:moveTo>
                    <a:pt x="1062966" y="488049"/>
                  </a:moveTo>
                  <a:cubicBezTo>
                    <a:pt x="1066702" y="488049"/>
                    <a:pt x="1070440" y="489166"/>
                    <a:pt x="1073291" y="491396"/>
                  </a:cubicBezTo>
                  <a:lnTo>
                    <a:pt x="1088932" y="503636"/>
                  </a:lnTo>
                  <a:cubicBezTo>
                    <a:pt x="1094635" y="508100"/>
                    <a:pt x="1094635" y="515335"/>
                    <a:pt x="1088932" y="519798"/>
                  </a:cubicBezTo>
                  <a:lnTo>
                    <a:pt x="1069078" y="535335"/>
                  </a:lnTo>
                  <a:cubicBezTo>
                    <a:pt x="1063375" y="539799"/>
                    <a:pt x="1054128" y="539799"/>
                    <a:pt x="1048426" y="535335"/>
                  </a:cubicBezTo>
                  <a:lnTo>
                    <a:pt x="1032784" y="523094"/>
                  </a:lnTo>
                  <a:cubicBezTo>
                    <a:pt x="1027081" y="518632"/>
                    <a:pt x="1027081" y="511395"/>
                    <a:pt x="1032784" y="506933"/>
                  </a:cubicBezTo>
                  <a:lnTo>
                    <a:pt x="1052638" y="491396"/>
                  </a:lnTo>
                  <a:cubicBezTo>
                    <a:pt x="1055490" y="489165"/>
                    <a:pt x="1059228" y="488049"/>
                    <a:pt x="1062966" y="488049"/>
                  </a:cubicBezTo>
                  <a:close/>
                  <a:moveTo>
                    <a:pt x="433912" y="488049"/>
                  </a:moveTo>
                  <a:cubicBezTo>
                    <a:pt x="437648" y="488049"/>
                    <a:pt x="441386" y="489166"/>
                    <a:pt x="444238" y="491396"/>
                  </a:cubicBezTo>
                  <a:lnTo>
                    <a:pt x="459878" y="503636"/>
                  </a:lnTo>
                  <a:cubicBezTo>
                    <a:pt x="465582" y="508100"/>
                    <a:pt x="465582" y="515335"/>
                    <a:pt x="459878" y="519798"/>
                  </a:cubicBezTo>
                  <a:lnTo>
                    <a:pt x="440025" y="535335"/>
                  </a:lnTo>
                  <a:cubicBezTo>
                    <a:pt x="434321" y="539799"/>
                    <a:pt x="425076" y="539799"/>
                    <a:pt x="419372" y="535335"/>
                  </a:cubicBezTo>
                  <a:lnTo>
                    <a:pt x="403731" y="523094"/>
                  </a:lnTo>
                  <a:cubicBezTo>
                    <a:pt x="398027" y="518632"/>
                    <a:pt x="398027" y="511395"/>
                    <a:pt x="403731" y="506933"/>
                  </a:cubicBezTo>
                  <a:lnTo>
                    <a:pt x="423585" y="491396"/>
                  </a:lnTo>
                  <a:cubicBezTo>
                    <a:pt x="426436" y="489165"/>
                    <a:pt x="430174" y="488049"/>
                    <a:pt x="433912" y="488049"/>
                  </a:cubicBezTo>
                  <a:close/>
                  <a:moveTo>
                    <a:pt x="586621" y="471971"/>
                  </a:moveTo>
                  <a:cubicBezTo>
                    <a:pt x="589640" y="471619"/>
                    <a:pt x="592830" y="472169"/>
                    <a:pt x="595476" y="473702"/>
                  </a:cubicBezTo>
                  <a:lnTo>
                    <a:pt x="609991" y="482110"/>
                  </a:lnTo>
                  <a:cubicBezTo>
                    <a:pt x="615284" y="485177"/>
                    <a:pt x="616398" y="491020"/>
                    <a:pt x="612480" y="495162"/>
                  </a:cubicBezTo>
                  <a:lnTo>
                    <a:pt x="596270" y="512295"/>
                  </a:lnTo>
                  <a:cubicBezTo>
                    <a:pt x="592354" y="516436"/>
                    <a:pt x="584885" y="517309"/>
                    <a:pt x="579592" y="514242"/>
                  </a:cubicBezTo>
                  <a:lnTo>
                    <a:pt x="565077" y="505832"/>
                  </a:lnTo>
                  <a:cubicBezTo>
                    <a:pt x="559785" y="502766"/>
                    <a:pt x="558670" y="496923"/>
                    <a:pt x="562589" y="492781"/>
                  </a:cubicBezTo>
                  <a:lnTo>
                    <a:pt x="578799" y="475649"/>
                  </a:lnTo>
                  <a:cubicBezTo>
                    <a:pt x="580756" y="473578"/>
                    <a:pt x="583603" y="472324"/>
                    <a:pt x="586621" y="471971"/>
                  </a:cubicBezTo>
                  <a:close/>
                  <a:moveTo>
                    <a:pt x="656572" y="466541"/>
                  </a:moveTo>
                  <a:cubicBezTo>
                    <a:pt x="658408" y="466605"/>
                    <a:pt x="660213" y="467216"/>
                    <a:pt x="661552" y="468361"/>
                  </a:cubicBezTo>
                  <a:lnTo>
                    <a:pt x="667298" y="473274"/>
                  </a:lnTo>
                  <a:cubicBezTo>
                    <a:pt x="669975" y="475565"/>
                    <a:pt x="669773" y="479121"/>
                    <a:pt x="666846" y="481215"/>
                  </a:cubicBezTo>
                  <a:lnTo>
                    <a:pt x="660568" y="485711"/>
                  </a:lnTo>
                  <a:cubicBezTo>
                    <a:pt x="657642" y="487808"/>
                    <a:pt x="653099" y="487649"/>
                    <a:pt x="650421" y="485360"/>
                  </a:cubicBezTo>
                  <a:lnTo>
                    <a:pt x="644675" y="480445"/>
                  </a:lnTo>
                  <a:cubicBezTo>
                    <a:pt x="641998" y="478156"/>
                    <a:pt x="642199" y="474601"/>
                    <a:pt x="645125" y="472505"/>
                  </a:cubicBezTo>
                  <a:lnTo>
                    <a:pt x="651405" y="468009"/>
                  </a:lnTo>
                  <a:cubicBezTo>
                    <a:pt x="652868" y="466962"/>
                    <a:pt x="654735" y="466477"/>
                    <a:pt x="656572" y="466541"/>
                  </a:cubicBezTo>
                  <a:close/>
                  <a:moveTo>
                    <a:pt x="27645" y="466541"/>
                  </a:moveTo>
                  <a:cubicBezTo>
                    <a:pt x="29482" y="466605"/>
                    <a:pt x="31286" y="467216"/>
                    <a:pt x="32624" y="468361"/>
                  </a:cubicBezTo>
                  <a:lnTo>
                    <a:pt x="38370" y="473274"/>
                  </a:lnTo>
                  <a:cubicBezTo>
                    <a:pt x="41049" y="475565"/>
                    <a:pt x="40846" y="479121"/>
                    <a:pt x="37921" y="481215"/>
                  </a:cubicBezTo>
                  <a:lnTo>
                    <a:pt x="31641" y="485711"/>
                  </a:lnTo>
                  <a:lnTo>
                    <a:pt x="21993" y="485377"/>
                  </a:lnTo>
                  <a:lnTo>
                    <a:pt x="26630" y="466829"/>
                  </a:lnTo>
                  <a:close/>
                  <a:moveTo>
                    <a:pt x="734010" y="466540"/>
                  </a:moveTo>
                  <a:cubicBezTo>
                    <a:pt x="735847" y="466604"/>
                    <a:pt x="737652" y="467215"/>
                    <a:pt x="738991" y="468360"/>
                  </a:cubicBezTo>
                  <a:lnTo>
                    <a:pt x="744736" y="473274"/>
                  </a:lnTo>
                  <a:cubicBezTo>
                    <a:pt x="747414" y="475564"/>
                    <a:pt x="747212" y="479120"/>
                    <a:pt x="744286" y="481214"/>
                  </a:cubicBezTo>
                  <a:lnTo>
                    <a:pt x="738006" y="485710"/>
                  </a:lnTo>
                  <a:cubicBezTo>
                    <a:pt x="735080" y="487806"/>
                    <a:pt x="730538" y="487647"/>
                    <a:pt x="727861" y="485358"/>
                  </a:cubicBezTo>
                  <a:lnTo>
                    <a:pt x="722115" y="480445"/>
                  </a:lnTo>
                  <a:cubicBezTo>
                    <a:pt x="719438" y="478154"/>
                    <a:pt x="719640" y="474601"/>
                    <a:pt x="722565" y="472505"/>
                  </a:cubicBezTo>
                  <a:lnTo>
                    <a:pt x="728846" y="468008"/>
                  </a:lnTo>
                  <a:cubicBezTo>
                    <a:pt x="730307" y="466961"/>
                    <a:pt x="732175" y="466476"/>
                    <a:pt x="734010" y="466540"/>
                  </a:cubicBezTo>
                  <a:close/>
                  <a:moveTo>
                    <a:pt x="104958" y="466540"/>
                  </a:moveTo>
                  <a:cubicBezTo>
                    <a:pt x="106794" y="466604"/>
                    <a:pt x="108599" y="467215"/>
                    <a:pt x="109938" y="468360"/>
                  </a:cubicBezTo>
                  <a:lnTo>
                    <a:pt x="115684" y="473274"/>
                  </a:lnTo>
                  <a:cubicBezTo>
                    <a:pt x="118361" y="475564"/>
                    <a:pt x="118158" y="479120"/>
                    <a:pt x="115232" y="481214"/>
                  </a:cubicBezTo>
                  <a:lnTo>
                    <a:pt x="108953" y="485710"/>
                  </a:lnTo>
                  <a:cubicBezTo>
                    <a:pt x="106026" y="487806"/>
                    <a:pt x="101485" y="487647"/>
                    <a:pt x="98808" y="485358"/>
                  </a:cubicBezTo>
                  <a:lnTo>
                    <a:pt x="93062" y="480445"/>
                  </a:lnTo>
                  <a:cubicBezTo>
                    <a:pt x="90385" y="478154"/>
                    <a:pt x="90586" y="474601"/>
                    <a:pt x="93512" y="472505"/>
                  </a:cubicBezTo>
                  <a:lnTo>
                    <a:pt x="99792" y="468008"/>
                  </a:lnTo>
                  <a:cubicBezTo>
                    <a:pt x="101255" y="466961"/>
                    <a:pt x="103122" y="466476"/>
                    <a:pt x="104958" y="466540"/>
                  </a:cubicBezTo>
                  <a:close/>
                  <a:moveTo>
                    <a:pt x="998527" y="464357"/>
                  </a:moveTo>
                  <a:cubicBezTo>
                    <a:pt x="1001826" y="464403"/>
                    <a:pt x="1005101" y="465434"/>
                    <a:pt x="1007572" y="467437"/>
                  </a:cubicBezTo>
                  <a:lnTo>
                    <a:pt x="1029067" y="484864"/>
                  </a:lnTo>
                  <a:cubicBezTo>
                    <a:pt x="1034010" y="488872"/>
                    <a:pt x="1033865" y="495257"/>
                    <a:pt x="1028744" y="499125"/>
                  </a:cubicBezTo>
                  <a:lnTo>
                    <a:pt x="1014697" y="509735"/>
                  </a:lnTo>
                  <a:cubicBezTo>
                    <a:pt x="1009575" y="513603"/>
                    <a:pt x="1001415" y="513490"/>
                    <a:pt x="996472" y="509483"/>
                  </a:cubicBezTo>
                  <a:lnTo>
                    <a:pt x="974978" y="492055"/>
                  </a:lnTo>
                  <a:cubicBezTo>
                    <a:pt x="970034" y="488048"/>
                    <a:pt x="970179" y="481662"/>
                    <a:pt x="975300" y="477793"/>
                  </a:cubicBezTo>
                  <a:lnTo>
                    <a:pt x="989348" y="467185"/>
                  </a:lnTo>
                  <a:cubicBezTo>
                    <a:pt x="991909" y="465251"/>
                    <a:pt x="995229" y="464312"/>
                    <a:pt x="998527" y="464357"/>
                  </a:cubicBezTo>
                  <a:close/>
                  <a:moveTo>
                    <a:pt x="369473" y="464357"/>
                  </a:moveTo>
                  <a:cubicBezTo>
                    <a:pt x="372772" y="464403"/>
                    <a:pt x="376048" y="465434"/>
                    <a:pt x="378519" y="467437"/>
                  </a:cubicBezTo>
                  <a:lnTo>
                    <a:pt x="400014" y="484864"/>
                  </a:lnTo>
                  <a:cubicBezTo>
                    <a:pt x="404957" y="488872"/>
                    <a:pt x="404812" y="495257"/>
                    <a:pt x="399691" y="499125"/>
                  </a:cubicBezTo>
                  <a:lnTo>
                    <a:pt x="385644" y="509735"/>
                  </a:lnTo>
                  <a:cubicBezTo>
                    <a:pt x="380521" y="513603"/>
                    <a:pt x="372362" y="513490"/>
                    <a:pt x="367419" y="509483"/>
                  </a:cubicBezTo>
                  <a:lnTo>
                    <a:pt x="345926" y="492055"/>
                  </a:lnTo>
                  <a:cubicBezTo>
                    <a:pt x="340982" y="488048"/>
                    <a:pt x="341125" y="481662"/>
                    <a:pt x="346248" y="477793"/>
                  </a:cubicBezTo>
                  <a:lnTo>
                    <a:pt x="360294" y="467185"/>
                  </a:lnTo>
                  <a:cubicBezTo>
                    <a:pt x="362856" y="465251"/>
                    <a:pt x="366176" y="464312"/>
                    <a:pt x="369473" y="464357"/>
                  </a:cubicBezTo>
                  <a:close/>
                  <a:moveTo>
                    <a:pt x="688276" y="454724"/>
                  </a:moveTo>
                  <a:lnTo>
                    <a:pt x="691772" y="454724"/>
                  </a:lnTo>
                  <a:lnTo>
                    <a:pt x="698817" y="454724"/>
                  </a:lnTo>
                  <a:cubicBezTo>
                    <a:pt x="704857" y="454724"/>
                    <a:pt x="709754" y="458555"/>
                    <a:pt x="709754" y="463282"/>
                  </a:cubicBezTo>
                  <a:cubicBezTo>
                    <a:pt x="709754" y="466844"/>
                    <a:pt x="709754" y="470407"/>
                    <a:pt x="709754" y="473967"/>
                  </a:cubicBezTo>
                  <a:cubicBezTo>
                    <a:pt x="709754" y="478695"/>
                    <a:pt x="704857" y="482526"/>
                    <a:pt x="698818" y="482526"/>
                  </a:cubicBezTo>
                  <a:lnTo>
                    <a:pt x="691772" y="482526"/>
                  </a:lnTo>
                  <a:lnTo>
                    <a:pt x="688276" y="482526"/>
                  </a:lnTo>
                  <a:cubicBezTo>
                    <a:pt x="682236" y="482526"/>
                    <a:pt x="677339" y="478695"/>
                    <a:pt x="677339" y="473967"/>
                  </a:cubicBezTo>
                  <a:lnTo>
                    <a:pt x="677339" y="463282"/>
                  </a:lnTo>
                  <a:cubicBezTo>
                    <a:pt x="677339" y="458555"/>
                    <a:pt x="682236" y="454724"/>
                    <a:pt x="688276" y="454724"/>
                  </a:cubicBezTo>
                  <a:close/>
                  <a:moveTo>
                    <a:pt x="59348" y="454724"/>
                  </a:moveTo>
                  <a:lnTo>
                    <a:pt x="62719" y="454724"/>
                  </a:lnTo>
                  <a:lnTo>
                    <a:pt x="69764" y="454724"/>
                  </a:lnTo>
                  <a:cubicBezTo>
                    <a:pt x="75804" y="454724"/>
                    <a:pt x="80700" y="458555"/>
                    <a:pt x="80700" y="463282"/>
                  </a:cubicBezTo>
                  <a:cubicBezTo>
                    <a:pt x="80701" y="466844"/>
                    <a:pt x="80701" y="470407"/>
                    <a:pt x="80701" y="473967"/>
                  </a:cubicBezTo>
                  <a:cubicBezTo>
                    <a:pt x="80700" y="478695"/>
                    <a:pt x="75804" y="482526"/>
                    <a:pt x="69765" y="482526"/>
                  </a:cubicBezTo>
                  <a:lnTo>
                    <a:pt x="62719" y="482526"/>
                  </a:lnTo>
                  <a:lnTo>
                    <a:pt x="59350" y="482526"/>
                  </a:lnTo>
                  <a:cubicBezTo>
                    <a:pt x="53310" y="482526"/>
                    <a:pt x="48414" y="478695"/>
                    <a:pt x="48414" y="473967"/>
                  </a:cubicBezTo>
                  <a:lnTo>
                    <a:pt x="48414" y="463282"/>
                  </a:lnTo>
                  <a:cubicBezTo>
                    <a:pt x="48414" y="458555"/>
                    <a:pt x="53310" y="454724"/>
                    <a:pt x="59348" y="454724"/>
                  </a:cubicBezTo>
                  <a:close/>
                  <a:moveTo>
                    <a:pt x="1022328" y="444165"/>
                  </a:moveTo>
                  <a:cubicBezTo>
                    <a:pt x="1024164" y="444230"/>
                    <a:pt x="1025969" y="444841"/>
                    <a:pt x="1027308" y="445986"/>
                  </a:cubicBezTo>
                  <a:lnTo>
                    <a:pt x="1033053" y="450900"/>
                  </a:lnTo>
                  <a:cubicBezTo>
                    <a:pt x="1035731" y="453190"/>
                    <a:pt x="1035529" y="456745"/>
                    <a:pt x="1032604" y="458839"/>
                  </a:cubicBezTo>
                  <a:lnTo>
                    <a:pt x="1026324" y="463336"/>
                  </a:lnTo>
                  <a:cubicBezTo>
                    <a:pt x="1023397" y="465431"/>
                    <a:pt x="1018856" y="465274"/>
                    <a:pt x="1016178" y="462984"/>
                  </a:cubicBezTo>
                  <a:lnTo>
                    <a:pt x="1010432" y="458070"/>
                  </a:lnTo>
                  <a:cubicBezTo>
                    <a:pt x="1007755" y="455779"/>
                    <a:pt x="1007958" y="452225"/>
                    <a:pt x="1010882" y="450130"/>
                  </a:cubicBezTo>
                  <a:lnTo>
                    <a:pt x="1017161" y="445633"/>
                  </a:lnTo>
                  <a:cubicBezTo>
                    <a:pt x="1018624" y="444586"/>
                    <a:pt x="1020492" y="444102"/>
                    <a:pt x="1022328" y="444165"/>
                  </a:cubicBezTo>
                  <a:close/>
                  <a:moveTo>
                    <a:pt x="393275" y="444165"/>
                  </a:moveTo>
                  <a:cubicBezTo>
                    <a:pt x="395111" y="444230"/>
                    <a:pt x="396916" y="444841"/>
                    <a:pt x="398254" y="445986"/>
                  </a:cubicBezTo>
                  <a:lnTo>
                    <a:pt x="404001" y="450900"/>
                  </a:lnTo>
                  <a:cubicBezTo>
                    <a:pt x="406678" y="453190"/>
                    <a:pt x="406475" y="456745"/>
                    <a:pt x="403550" y="458839"/>
                  </a:cubicBezTo>
                  <a:lnTo>
                    <a:pt x="397270" y="463336"/>
                  </a:lnTo>
                  <a:cubicBezTo>
                    <a:pt x="394344" y="465431"/>
                    <a:pt x="389803" y="465274"/>
                    <a:pt x="387125" y="462984"/>
                  </a:cubicBezTo>
                  <a:lnTo>
                    <a:pt x="381380" y="458070"/>
                  </a:lnTo>
                  <a:cubicBezTo>
                    <a:pt x="378702" y="455779"/>
                    <a:pt x="378904" y="452225"/>
                    <a:pt x="381829" y="450130"/>
                  </a:cubicBezTo>
                  <a:lnTo>
                    <a:pt x="388109" y="445633"/>
                  </a:lnTo>
                  <a:cubicBezTo>
                    <a:pt x="389572" y="444586"/>
                    <a:pt x="391438" y="444102"/>
                    <a:pt x="393275" y="444165"/>
                  </a:cubicBezTo>
                  <a:close/>
                  <a:moveTo>
                    <a:pt x="35209" y="432511"/>
                  </a:moveTo>
                  <a:lnTo>
                    <a:pt x="35917" y="446871"/>
                  </a:lnTo>
                  <a:lnTo>
                    <a:pt x="30468" y="451476"/>
                  </a:lnTo>
                  <a:close/>
                  <a:moveTo>
                    <a:pt x="851609" y="417579"/>
                  </a:moveTo>
                  <a:cubicBezTo>
                    <a:pt x="856812" y="417579"/>
                    <a:pt x="862016" y="419133"/>
                    <a:pt x="865987" y="422238"/>
                  </a:cubicBezTo>
                  <a:lnTo>
                    <a:pt x="929254" y="471748"/>
                  </a:lnTo>
                  <a:cubicBezTo>
                    <a:pt x="937195" y="477962"/>
                    <a:pt x="937195" y="488039"/>
                    <a:pt x="929254" y="494253"/>
                  </a:cubicBezTo>
                  <a:lnTo>
                    <a:pt x="871636" y="539341"/>
                  </a:lnTo>
                  <a:cubicBezTo>
                    <a:pt x="863695" y="545553"/>
                    <a:pt x="850820" y="545553"/>
                    <a:pt x="842878" y="539340"/>
                  </a:cubicBezTo>
                  <a:lnTo>
                    <a:pt x="779612" y="489832"/>
                  </a:lnTo>
                  <a:cubicBezTo>
                    <a:pt x="771670" y="483616"/>
                    <a:pt x="771670" y="473541"/>
                    <a:pt x="779611" y="467328"/>
                  </a:cubicBezTo>
                  <a:lnTo>
                    <a:pt x="837229" y="422238"/>
                  </a:lnTo>
                  <a:cubicBezTo>
                    <a:pt x="841199" y="419133"/>
                    <a:pt x="846403" y="417579"/>
                    <a:pt x="851609" y="417579"/>
                  </a:cubicBezTo>
                  <a:close/>
                  <a:moveTo>
                    <a:pt x="222556" y="417579"/>
                  </a:moveTo>
                  <a:cubicBezTo>
                    <a:pt x="227759" y="417579"/>
                    <a:pt x="232964" y="419133"/>
                    <a:pt x="236934" y="422238"/>
                  </a:cubicBezTo>
                  <a:lnTo>
                    <a:pt x="300201" y="471748"/>
                  </a:lnTo>
                  <a:cubicBezTo>
                    <a:pt x="308142" y="477962"/>
                    <a:pt x="308142" y="488039"/>
                    <a:pt x="300201" y="494253"/>
                  </a:cubicBezTo>
                  <a:lnTo>
                    <a:pt x="242582" y="539341"/>
                  </a:lnTo>
                  <a:cubicBezTo>
                    <a:pt x="234641" y="545553"/>
                    <a:pt x="221766" y="545553"/>
                    <a:pt x="213825" y="539340"/>
                  </a:cubicBezTo>
                  <a:lnTo>
                    <a:pt x="150558" y="489832"/>
                  </a:lnTo>
                  <a:cubicBezTo>
                    <a:pt x="142617" y="483616"/>
                    <a:pt x="142617" y="473541"/>
                    <a:pt x="150558" y="467328"/>
                  </a:cubicBezTo>
                  <a:lnTo>
                    <a:pt x="208176" y="422238"/>
                  </a:lnTo>
                  <a:cubicBezTo>
                    <a:pt x="212146" y="419133"/>
                    <a:pt x="217351" y="417579"/>
                    <a:pt x="222556" y="417579"/>
                  </a:cubicBezTo>
                  <a:close/>
                  <a:moveTo>
                    <a:pt x="1077613" y="414139"/>
                  </a:moveTo>
                  <a:lnTo>
                    <a:pt x="1097299" y="492882"/>
                  </a:lnTo>
                  <a:lnTo>
                    <a:pt x="1059667" y="474851"/>
                  </a:lnTo>
                  <a:cubicBezTo>
                    <a:pt x="1046560" y="468570"/>
                    <a:pt x="1042441" y="455164"/>
                    <a:pt x="1050466" y="444908"/>
                  </a:cubicBezTo>
                  <a:lnTo>
                    <a:pt x="1072477" y="416776"/>
                  </a:lnTo>
                  <a:close/>
                  <a:moveTo>
                    <a:pt x="463274" y="406582"/>
                  </a:moveTo>
                  <a:cubicBezTo>
                    <a:pt x="465922" y="406290"/>
                    <a:pt x="468628" y="406293"/>
                    <a:pt x="471309" y="406609"/>
                  </a:cubicBezTo>
                  <a:cubicBezTo>
                    <a:pt x="474884" y="407029"/>
                    <a:pt x="478412" y="408006"/>
                    <a:pt x="481689" y="409575"/>
                  </a:cubicBezTo>
                  <a:lnTo>
                    <a:pt x="544908" y="439866"/>
                  </a:lnTo>
                  <a:cubicBezTo>
                    <a:pt x="558015" y="446147"/>
                    <a:pt x="562136" y="459552"/>
                    <a:pt x="554110" y="469810"/>
                  </a:cubicBezTo>
                  <a:lnTo>
                    <a:pt x="532099" y="497941"/>
                  </a:lnTo>
                  <a:cubicBezTo>
                    <a:pt x="524072" y="508198"/>
                    <a:pt x="506941" y="511422"/>
                    <a:pt x="493833" y="505142"/>
                  </a:cubicBezTo>
                  <a:lnTo>
                    <a:pt x="430615" y="474851"/>
                  </a:lnTo>
                  <a:cubicBezTo>
                    <a:pt x="417507" y="468570"/>
                    <a:pt x="413387" y="455164"/>
                    <a:pt x="421413" y="444908"/>
                  </a:cubicBezTo>
                  <a:lnTo>
                    <a:pt x="443424" y="416776"/>
                  </a:lnTo>
                  <a:cubicBezTo>
                    <a:pt x="447938" y="411006"/>
                    <a:pt x="455335" y="407461"/>
                    <a:pt x="463274" y="406582"/>
                  </a:cubicBezTo>
                  <a:close/>
                  <a:moveTo>
                    <a:pt x="1041741" y="400134"/>
                  </a:moveTo>
                  <a:cubicBezTo>
                    <a:pt x="1044520" y="400400"/>
                    <a:pt x="1047168" y="401495"/>
                    <a:pt x="1049029" y="403357"/>
                  </a:cubicBezTo>
                  <a:lnTo>
                    <a:pt x="1057016" y="411347"/>
                  </a:lnTo>
                  <a:cubicBezTo>
                    <a:pt x="1060737" y="415070"/>
                    <a:pt x="1059897" y="420448"/>
                    <a:pt x="1055139" y="423360"/>
                  </a:cubicBezTo>
                  <a:lnTo>
                    <a:pt x="1044384" y="429946"/>
                  </a:lnTo>
                  <a:cubicBezTo>
                    <a:pt x="1039626" y="432858"/>
                    <a:pt x="1032752" y="432201"/>
                    <a:pt x="1029031" y="428477"/>
                  </a:cubicBezTo>
                  <a:lnTo>
                    <a:pt x="1021044" y="420488"/>
                  </a:lnTo>
                  <a:cubicBezTo>
                    <a:pt x="1017322" y="416765"/>
                    <a:pt x="1018162" y="411385"/>
                    <a:pt x="1022920" y="408473"/>
                  </a:cubicBezTo>
                  <a:lnTo>
                    <a:pt x="1033676" y="401889"/>
                  </a:lnTo>
                  <a:cubicBezTo>
                    <a:pt x="1036055" y="400433"/>
                    <a:pt x="1038962" y="399870"/>
                    <a:pt x="1041741" y="400134"/>
                  </a:cubicBezTo>
                  <a:close/>
                  <a:moveTo>
                    <a:pt x="412687" y="400134"/>
                  </a:moveTo>
                  <a:cubicBezTo>
                    <a:pt x="415466" y="400400"/>
                    <a:pt x="418115" y="401495"/>
                    <a:pt x="419975" y="403357"/>
                  </a:cubicBezTo>
                  <a:lnTo>
                    <a:pt x="427962" y="411347"/>
                  </a:lnTo>
                  <a:cubicBezTo>
                    <a:pt x="431683" y="415070"/>
                    <a:pt x="430843" y="420448"/>
                    <a:pt x="426086" y="423360"/>
                  </a:cubicBezTo>
                  <a:lnTo>
                    <a:pt x="415330" y="429946"/>
                  </a:lnTo>
                  <a:cubicBezTo>
                    <a:pt x="410573" y="432858"/>
                    <a:pt x="403699" y="432201"/>
                    <a:pt x="399978" y="428477"/>
                  </a:cubicBezTo>
                  <a:lnTo>
                    <a:pt x="391991" y="420488"/>
                  </a:lnTo>
                  <a:cubicBezTo>
                    <a:pt x="388269" y="416765"/>
                    <a:pt x="389109" y="411385"/>
                    <a:pt x="393867" y="408473"/>
                  </a:cubicBezTo>
                  <a:lnTo>
                    <a:pt x="404622" y="401889"/>
                  </a:lnTo>
                  <a:cubicBezTo>
                    <a:pt x="407001" y="400433"/>
                    <a:pt x="409909" y="399870"/>
                    <a:pt x="412687" y="400134"/>
                  </a:cubicBezTo>
                  <a:close/>
                  <a:moveTo>
                    <a:pt x="974084" y="400100"/>
                  </a:moveTo>
                  <a:cubicBezTo>
                    <a:pt x="979591" y="400626"/>
                    <a:pt x="984845" y="402797"/>
                    <a:pt x="988534" y="406488"/>
                  </a:cubicBezTo>
                  <a:lnTo>
                    <a:pt x="1004369" y="422330"/>
                  </a:lnTo>
                  <a:cubicBezTo>
                    <a:pt x="1011748" y="429711"/>
                    <a:pt x="1010083" y="440377"/>
                    <a:pt x="1000650" y="446151"/>
                  </a:cubicBezTo>
                  <a:lnTo>
                    <a:pt x="966670" y="466952"/>
                  </a:lnTo>
                  <a:cubicBezTo>
                    <a:pt x="957236" y="472726"/>
                    <a:pt x="943607" y="471423"/>
                    <a:pt x="936228" y="464041"/>
                  </a:cubicBezTo>
                  <a:lnTo>
                    <a:pt x="920392" y="448200"/>
                  </a:lnTo>
                  <a:cubicBezTo>
                    <a:pt x="913013" y="440817"/>
                    <a:pt x="914679" y="430153"/>
                    <a:pt x="924111" y="424378"/>
                  </a:cubicBezTo>
                  <a:lnTo>
                    <a:pt x="958093" y="403577"/>
                  </a:lnTo>
                  <a:cubicBezTo>
                    <a:pt x="962808" y="400691"/>
                    <a:pt x="968575" y="399572"/>
                    <a:pt x="974084" y="400100"/>
                  </a:cubicBezTo>
                  <a:close/>
                  <a:moveTo>
                    <a:pt x="345030" y="400100"/>
                  </a:moveTo>
                  <a:cubicBezTo>
                    <a:pt x="350539" y="400626"/>
                    <a:pt x="355791" y="402797"/>
                    <a:pt x="359481" y="406488"/>
                  </a:cubicBezTo>
                  <a:lnTo>
                    <a:pt x="375317" y="422330"/>
                  </a:lnTo>
                  <a:cubicBezTo>
                    <a:pt x="382695" y="429711"/>
                    <a:pt x="381031" y="440377"/>
                    <a:pt x="371597" y="446151"/>
                  </a:cubicBezTo>
                  <a:lnTo>
                    <a:pt x="337617" y="466952"/>
                  </a:lnTo>
                  <a:cubicBezTo>
                    <a:pt x="328184" y="472726"/>
                    <a:pt x="314554" y="471423"/>
                    <a:pt x="307175" y="464041"/>
                  </a:cubicBezTo>
                  <a:lnTo>
                    <a:pt x="291339" y="448200"/>
                  </a:lnTo>
                  <a:cubicBezTo>
                    <a:pt x="283960" y="440817"/>
                    <a:pt x="285625" y="430153"/>
                    <a:pt x="295058" y="424378"/>
                  </a:cubicBezTo>
                  <a:lnTo>
                    <a:pt x="329040" y="403577"/>
                  </a:lnTo>
                  <a:cubicBezTo>
                    <a:pt x="333756" y="400691"/>
                    <a:pt x="339521" y="399572"/>
                    <a:pt x="345030" y="400100"/>
                  </a:cubicBezTo>
                  <a:close/>
                  <a:moveTo>
                    <a:pt x="768954" y="391566"/>
                  </a:moveTo>
                  <a:cubicBezTo>
                    <a:pt x="771747" y="391566"/>
                    <a:pt x="774538" y="392399"/>
                    <a:pt x="776667" y="394067"/>
                  </a:cubicBezTo>
                  <a:lnTo>
                    <a:pt x="807572" y="418251"/>
                  </a:lnTo>
                  <a:cubicBezTo>
                    <a:pt x="811831" y="421584"/>
                    <a:pt x="811831" y="426989"/>
                    <a:pt x="807572" y="430321"/>
                  </a:cubicBezTo>
                  <a:lnTo>
                    <a:pt x="764472" y="464049"/>
                  </a:lnTo>
                  <a:cubicBezTo>
                    <a:pt x="760213" y="467382"/>
                    <a:pt x="753306" y="467382"/>
                    <a:pt x="749047" y="464049"/>
                  </a:cubicBezTo>
                  <a:lnTo>
                    <a:pt x="718142" y="439864"/>
                  </a:lnTo>
                  <a:cubicBezTo>
                    <a:pt x="713883" y="436532"/>
                    <a:pt x="713883" y="431127"/>
                    <a:pt x="718142" y="427794"/>
                  </a:cubicBezTo>
                  <a:lnTo>
                    <a:pt x="761242" y="394067"/>
                  </a:lnTo>
                  <a:cubicBezTo>
                    <a:pt x="763372" y="392399"/>
                    <a:pt x="766163" y="391566"/>
                    <a:pt x="768954" y="391566"/>
                  </a:cubicBezTo>
                  <a:close/>
                  <a:moveTo>
                    <a:pt x="139901" y="391566"/>
                  </a:moveTo>
                  <a:cubicBezTo>
                    <a:pt x="142693" y="391566"/>
                    <a:pt x="145484" y="392399"/>
                    <a:pt x="147613" y="394067"/>
                  </a:cubicBezTo>
                  <a:lnTo>
                    <a:pt x="178519" y="418251"/>
                  </a:lnTo>
                  <a:cubicBezTo>
                    <a:pt x="182779" y="421584"/>
                    <a:pt x="182778" y="426989"/>
                    <a:pt x="178519" y="430321"/>
                  </a:cubicBezTo>
                  <a:lnTo>
                    <a:pt x="135419" y="464049"/>
                  </a:lnTo>
                  <a:cubicBezTo>
                    <a:pt x="131159" y="467382"/>
                    <a:pt x="124253" y="467382"/>
                    <a:pt x="119994" y="464049"/>
                  </a:cubicBezTo>
                  <a:lnTo>
                    <a:pt x="89088" y="439864"/>
                  </a:lnTo>
                  <a:cubicBezTo>
                    <a:pt x="84830" y="436532"/>
                    <a:pt x="84830" y="431127"/>
                    <a:pt x="89088" y="427794"/>
                  </a:cubicBezTo>
                  <a:lnTo>
                    <a:pt x="132188" y="394067"/>
                  </a:lnTo>
                  <a:cubicBezTo>
                    <a:pt x="134318" y="392399"/>
                    <a:pt x="137110" y="391566"/>
                    <a:pt x="139901" y="391566"/>
                  </a:cubicBezTo>
                  <a:close/>
                  <a:moveTo>
                    <a:pt x="529599" y="391509"/>
                  </a:moveTo>
                  <a:cubicBezTo>
                    <a:pt x="531534" y="391926"/>
                    <a:pt x="533265" y="392920"/>
                    <a:pt x="534336" y="394392"/>
                  </a:cubicBezTo>
                  <a:lnTo>
                    <a:pt x="540328" y="402642"/>
                  </a:lnTo>
                  <a:cubicBezTo>
                    <a:pt x="542469" y="405588"/>
                    <a:pt x="541152" y="409334"/>
                    <a:pt x="537387" y="411008"/>
                  </a:cubicBezTo>
                  <a:lnTo>
                    <a:pt x="527062" y="415601"/>
                  </a:lnTo>
                  <a:cubicBezTo>
                    <a:pt x="523298" y="417275"/>
                    <a:pt x="518511" y="416245"/>
                    <a:pt x="516370" y="413300"/>
                  </a:cubicBezTo>
                  <a:lnTo>
                    <a:pt x="510378" y="405050"/>
                  </a:lnTo>
                  <a:cubicBezTo>
                    <a:pt x="508237" y="402105"/>
                    <a:pt x="509554" y="398359"/>
                    <a:pt x="513318" y="396684"/>
                  </a:cubicBezTo>
                  <a:lnTo>
                    <a:pt x="523645" y="392091"/>
                  </a:lnTo>
                  <a:cubicBezTo>
                    <a:pt x="525526" y="391254"/>
                    <a:pt x="527663" y="391093"/>
                    <a:pt x="529599" y="391509"/>
                  </a:cubicBezTo>
                  <a:close/>
                  <a:moveTo>
                    <a:pt x="821673" y="387597"/>
                  </a:moveTo>
                  <a:lnTo>
                    <a:pt x="834636" y="387597"/>
                  </a:lnTo>
                  <a:cubicBezTo>
                    <a:pt x="840676" y="387597"/>
                    <a:pt x="845573" y="391429"/>
                    <a:pt x="845573" y="396155"/>
                  </a:cubicBezTo>
                  <a:cubicBezTo>
                    <a:pt x="845573" y="399718"/>
                    <a:pt x="845573" y="403280"/>
                    <a:pt x="845573" y="406841"/>
                  </a:cubicBezTo>
                  <a:cubicBezTo>
                    <a:pt x="845573" y="411568"/>
                    <a:pt x="840676" y="415401"/>
                    <a:pt x="834636" y="415401"/>
                  </a:cubicBezTo>
                  <a:lnTo>
                    <a:pt x="821673" y="415401"/>
                  </a:lnTo>
                  <a:cubicBezTo>
                    <a:pt x="815633" y="415401"/>
                    <a:pt x="810736" y="411568"/>
                    <a:pt x="810736" y="406841"/>
                  </a:cubicBezTo>
                  <a:lnTo>
                    <a:pt x="810736" y="396155"/>
                  </a:lnTo>
                  <a:cubicBezTo>
                    <a:pt x="810736" y="391429"/>
                    <a:pt x="815633" y="387597"/>
                    <a:pt x="821673" y="387597"/>
                  </a:cubicBezTo>
                  <a:close/>
                  <a:moveTo>
                    <a:pt x="192619" y="387597"/>
                  </a:moveTo>
                  <a:lnTo>
                    <a:pt x="205582" y="387597"/>
                  </a:lnTo>
                  <a:cubicBezTo>
                    <a:pt x="211623" y="387597"/>
                    <a:pt x="216520" y="391429"/>
                    <a:pt x="216520" y="396155"/>
                  </a:cubicBezTo>
                  <a:cubicBezTo>
                    <a:pt x="216520" y="399718"/>
                    <a:pt x="216520" y="403280"/>
                    <a:pt x="216519" y="406841"/>
                  </a:cubicBezTo>
                  <a:cubicBezTo>
                    <a:pt x="216520" y="411568"/>
                    <a:pt x="211623" y="415401"/>
                    <a:pt x="205582" y="415401"/>
                  </a:cubicBezTo>
                  <a:lnTo>
                    <a:pt x="192620" y="415401"/>
                  </a:lnTo>
                  <a:cubicBezTo>
                    <a:pt x="186580" y="415401"/>
                    <a:pt x="181683" y="411568"/>
                    <a:pt x="181683" y="406841"/>
                  </a:cubicBezTo>
                  <a:lnTo>
                    <a:pt x="181683" y="396155"/>
                  </a:lnTo>
                  <a:cubicBezTo>
                    <a:pt x="181683" y="391429"/>
                    <a:pt x="186580" y="387597"/>
                    <a:pt x="192619" y="387597"/>
                  </a:cubicBezTo>
                  <a:close/>
                  <a:moveTo>
                    <a:pt x="596492" y="379100"/>
                  </a:moveTo>
                  <a:cubicBezTo>
                    <a:pt x="602682" y="378913"/>
                    <a:pt x="608962" y="380574"/>
                    <a:pt x="613865" y="384128"/>
                  </a:cubicBezTo>
                  <a:lnTo>
                    <a:pt x="663525" y="420105"/>
                  </a:lnTo>
                  <a:cubicBezTo>
                    <a:pt x="673334" y="427210"/>
                    <a:pt x="673924" y="439194"/>
                    <a:pt x="664842" y="446871"/>
                  </a:cubicBezTo>
                  <a:lnTo>
                    <a:pt x="639937" y="467921"/>
                  </a:lnTo>
                  <a:cubicBezTo>
                    <a:pt x="630857" y="475596"/>
                    <a:pt x="615543" y="476058"/>
                    <a:pt x="605735" y="468952"/>
                  </a:cubicBezTo>
                  <a:lnTo>
                    <a:pt x="556075" y="432974"/>
                  </a:lnTo>
                  <a:cubicBezTo>
                    <a:pt x="546266" y="425868"/>
                    <a:pt x="545677" y="413884"/>
                    <a:pt x="554758" y="406210"/>
                  </a:cubicBezTo>
                  <a:lnTo>
                    <a:pt x="579663" y="385159"/>
                  </a:lnTo>
                  <a:cubicBezTo>
                    <a:pt x="584204" y="381320"/>
                    <a:pt x="590302" y="379285"/>
                    <a:pt x="596492" y="379100"/>
                  </a:cubicBezTo>
                  <a:close/>
                  <a:moveTo>
                    <a:pt x="983011" y="374242"/>
                  </a:moveTo>
                  <a:cubicBezTo>
                    <a:pt x="984847" y="374307"/>
                    <a:pt x="986653" y="374918"/>
                    <a:pt x="987991" y="376063"/>
                  </a:cubicBezTo>
                  <a:lnTo>
                    <a:pt x="993737" y="380977"/>
                  </a:lnTo>
                  <a:cubicBezTo>
                    <a:pt x="996415" y="383267"/>
                    <a:pt x="996213" y="386822"/>
                    <a:pt x="993287" y="388916"/>
                  </a:cubicBezTo>
                  <a:lnTo>
                    <a:pt x="987008" y="393413"/>
                  </a:lnTo>
                  <a:cubicBezTo>
                    <a:pt x="984082" y="395508"/>
                    <a:pt x="979539" y="395351"/>
                    <a:pt x="976863" y="393061"/>
                  </a:cubicBezTo>
                  <a:lnTo>
                    <a:pt x="971116" y="388147"/>
                  </a:lnTo>
                  <a:cubicBezTo>
                    <a:pt x="968439" y="385857"/>
                    <a:pt x="968641" y="382301"/>
                    <a:pt x="971566" y="380207"/>
                  </a:cubicBezTo>
                  <a:lnTo>
                    <a:pt x="977845" y="375711"/>
                  </a:lnTo>
                  <a:cubicBezTo>
                    <a:pt x="979309" y="374662"/>
                    <a:pt x="981176" y="374179"/>
                    <a:pt x="983011" y="374242"/>
                  </a:cubicBezTo>
                  <a:close/>
                  <a:moveTo>
                    <a:pt x="353958" y="374242"/>
                  </a:moveTo>
                  <a:cubicBezTo>
                    <a:pt x="355794" y="374307"/>
                    <a:pt x="357600" y="374918"/>
                    <a:pt x="358937" y="376063"/>
                  </a:cubicBezTo>
                  <a:lnTo>
                    <a:pt x="364684" y="380977"/>
                  </a:lnTo>
                  <a:cubicBezTo>
                    <a:pt x="367361" y="383267"/>
                    <a:pt x="367160" y="386822"/>
                    <a:pt x="364234" y="388916"/>
                  </a:cubicBezTo>
                  <a:lnTo>
                    <a:pt x="357954" y="393413"/>
                  </a:lnTo>
                  <a:cubicBezTo>
                    <a:pt x="355029" y="395508"/>
                    <a:pt x="350486" y="395351"/>
                    <a:pt x="347809" y="393061"/>
                  </a:cubicBezTo>
                  <a:lnTo>
                    <a:pt x="342063" y="388147"/>
                  </a:lnTo>
                  <a:cubicBezTo>
                    <a:pt x="339384" y="385857"/>
                    <a:pt x="339587" y="382301"/>
                    <a:pt x="342513" y="380207"/>
                  </a:cubicBezTo>
                  <a:lnTo>
                    <a:pt x="348792" y="375711"/>
                  </a:lnTo>
                  <a:cubicBezTo>
                    <a:pt x="350256" y="374662"/>
                    <a:pt x="352123" y="374179"/>
                    <a:pt x="353958" y="374242"/>
                  </a:cubicBezTo>
                  <a:close/>
                  <a:moveTo>
                    <a:pt x="797155" y="370513"/>
                  </a:moveTo>
                  <a:cubicBezTo>
                    <a:pt x="798991" y="370577"/>
                    <a:pt x="800796" y="371188"/>
                    <a:pt x="802134" y="372334"/>
                  </a:cubicBezTo>
                  <a:lnTo>
                    <a:pt x="807880" y="377248"/>
                  </a:lnTo>
                  <a:cubicBezTo>
                    <a:pt x="810557" y="379537"/>
                    <a:pt x="810356" y="383092"/>
                    <a:pt x="807431" y="385187"/>
                  </a:cubicBezTo>
                  <a:lnTo>
                    <a:pt x="801151" y="389683"/>
                  </a:lnTo>
                  <a:cubicBezTo>
                    <a:pt x="798224" y="391778"/>
                    <a:pt x="793682" y="391621"/>
                    <a:pt x="791005" y="389332"/>
                  </a:cubicBezTo>
                  <a:lnTo>
                    <a:pt x="785259" y="384417"/>
                  </a:lnTo>
                  <a:cubicBezTo>
                    <a:pt x="782582" y="382128"/>
                    <a:pt x="782783" y="378574"/>
                    <a:pt x="785708" y="376478"/>
                  </a:cubicBezTo>
                  <a:lnTo>
                    <a:pt x="791989" y="371981"/>
                  </a:lnTo>
                  <a:cubicBezTo>
                    <a:pt x="793452" y="370934"/>
                    <a:pt x="795319" y="370449"/>
                    <a:pt x="797155" y="370513"/>
                  </a:cubicBezTo>
                  <a:close/>
                  <a:moveTo>
                    <a:pt x="168101" y="370513"/>
                  </a:moveTo>
                  <a:cubicBezTo>
                    <a:pt x="169938" y="370577"/>
                    <a:pt x="171742" y="371188"/>
                    <a:pt x="173081" y="372334"/>
                  </a:cubicBezTo>
                  <a:lnTo>
                    <a:pt x="178827" y="377248"/>
                  </a:lnTo>
                  <a:cubicBezTo>
                    <a:pt x="181505" y="379537"/>
                    <a:pt x="181303" y="383092"/>
                    <a:pt x="178377" y="385187"/>
                  </a:cubicBezTo>
                  <a:lnTo>
                    <a:pt x="172097" y="389683"/>
                  </a:lnTo>
                  <a:cubicBezTo>
                    <a:pt x="169170" y="391778"/>
                    <a:pt x="164630" y="391621"/>
                    <a:pt x="161952" y="389332"/>
                  </a:cubicBezTo>
                  <a:lnTo>
                    <a:pt x="156205" y="384417"/>
                  </a:lnTo>
                  <a:cubicBezTo>
                    <a:pt x="153529" y="382128"/>
                    <a:pt x="153729" y="378574"/>
                    <a:pt x="156655" y="376478"/>
                  </a:cubicBezTo>
                  <a:lnTo>
                    <a:pt x="162936" y="371981"/>
                  </a:lnTo>
                  <a:cubicBezTo>
                    <a:pt x="164399" y="370934"/>
                    <a:pt x="166266" y="370449"/>
                    <a:pt x="168101" y="370513"/>
                  </a:cubicBezTo>
                  <a:close/>
                  <a:moveTo>
                    <a:pt x="493642" y="361558"/>
                  </a:moveTo>
                  <a:cubicBezTo>
                    <a:pt x="496363" y="361700"/>
                    <a:pt x="499014" y="362653"/>
                    <a:pt x="500953" y="364386"/>
                  </a:cubicBezTo>
                  <a:lnTo>
                    <a:pt x="511582" y="373889"/>
                  </a:lnTo>
                  <a:cubicBezTo>
                    <a:pt x="515458" y="377355"/>
                    <a:pt x="515010" y="382622"/>
                    <a:pt x="510582" y="385655"/>
                  </a:cubicBezTo>
                  <a:lnTo>
                    <a:pt x="495279" y="396137"/>
                  </a:lnTo>
                  <a:cubicBezTo>
                    <a:pt x="490852" y="399170"/>
                    <a:pt x="484120" y="398820"/>
                    <a:pt x="480243" y="395355"/>
                  </a:cubicBezTo>
                  <a:lnTo>
                    <a:pt x="469614" y="385852"/>
                  </a:lnTo>
                  <a:cubicBezTo>
                    <a:pt x="465738" y="382386"/>
                    <a:pt x="466185" y="377119"/>
                    <a:pt x="470614" y="374087"/>
                  </a:cubicBezTo>
                  <a:lnTo>
                    <a:pt x="485916" y="363604"/>
                  </a:lnTo>
                  <a:cubicBezTo>
                    <a:pt x="488131" y="362087"/>
                    <a:pt x="490921" y="361417"/>
                    <a:pt x="493642" y="361558"/>
                  </a:cubicBezTo>
                  <a:close/>
                  <a:moveTo>
                    <a:pt x="817675" y="339465"/>
                  </a:moveTo>
                  <a:cubicBezTo>
                    <a:pt x="820530" y="339465"/>
                    <a:pt x="823385" y="340316"/>
                    <a:pt x="825564" y="342022"/>
                  </a:cubicBezTo>
                  <a:lnTo>
                    <a:pt x="846712" y="358572"/>
                  </a:lnTo>
                  <a:cubicBezTo>
                    <a:pt x="851070" y="361981"/>
                    <a:pt x="851070" y="367507"/>
                    <a:pt x="846712" y="370916"/>
                  </a:cubicBezTo>
                  <a:lnTo>
                    <a:pt x="837365" y="378232"/>
                  </a:lnTo>
                  <a:cubicBezTo>
                    <a:pt x="833009" y="381640"/>
                    <a:pt x="825945" y="381640"/>
                    <a:pt x="821589" y="378232"/>
                  </a:cubicBezTo>
                  <a:lnTo>
                    <a:pt x="800440" y="361681"/>
                  </a:lnTo>
                  <a:cubicBezTo>
                    <a:pt x="796083" y="358272"/>
                    <a:pt x="796083" y="352745"/>
                    <a:pt x="800440" y="349336"/>
                  </a:cubicBezTo>
                  <a:lnTo>
                    <a:pt x="809789" y="342022"/>
                  </a:lnTo>
                  <a:cubicBezTo>
                    <a:pt x="811967" y="340316"/>
                    <a:pt x="814821" y="339465"/>
                    <a:pt x="817675" y="339465"/>
                  </a:cubicBezTo>
                  <a:close/>
                  <a:moveTo>
                    <a:pt x="188622" y="339465"/>
                  </a:moveTo>
                  <a:cubicBezTo>
                    <a:pt x="191477" y="339465"/>
                    <a:pt x="194332" y="340316"/>
                    <a:pt x="196511" y="342022"/>
                  </a:cubicBezTo>
                  <a:lnTo>
                    <a:pt x="217660" y="358572"/>
                  </a:lnTo>
                  <a:cubicBezTo>
                    <a:pt x="222017" y="361981"/>
                    <a:pt x="222017" y="367507"/>
                    <a:pt x="217660" y="370916"/>
                  </a:cubicBezTo>
                  <a:lnTo>
                    <a:pt x="208311" y="378232"/>
                  </a:lnTo>
                  <a:cubicBezTo>
                    <a:pt x="203957" y="381640"/>
                    <a:pt x="196893" y="381640"/>
                    <a:pt x="192536" y="378232"/>
                  </a:cubicBezTo>
                  <a:lnTo>
                    <a:pt x="171387" y="361681"/>
                  </a:lnTo>
                  <a:cubicBezTo>
                    <a:pt x="167031" y="358272"/>
                    <a:pt x="167031" y="352745"/>
                    <a:pt x="171387" y="349336"/>
                  </a:cubicBezTo>
                  <a:lnTo>
                    <a:pt x="180736" y="342022"/>
                  </a:lnTo>
                  <a:cubicBezTo>
                    <a:pt x="182913" y="340316"/>
                    <a:pt x="185768" y="339465"/>
                    <a:pt x="188622" y="339465"/>
                  </a:cubicBezTo>
                  <a:close/>
                  <a:moveTo>
                    <a:pt x="915672" y="330250"/>
                  </a:moveTo>
                  <a:cubicBezTo>
                    <a:pt x="919079" y="330250"/>
                    <a:pt x="922487" y="331268"/>
                    <a:pt x="925087" y="333303"/>
                  </a:cubicBezTo>
                  <a:lnTo>
                    <a:pt x="962813" y="362824"/>
                  </a:lnTo>
                  <a:cubicBezTo>
                    <a:pt x="968011" y="366893"/>
                    <a:pt x="968011" y="373492"/>
                    <a:pt x="962813" y="377559"/>
                  </a:cubicBezTo>
                  <a:lnTo>
                    <a:pt x="907776" y="420629"/>
                  </a:lnTo>
                  <a:cubicBezTo>
                    <a:pt x="902575" y="424697"/>
                    <a:pt x="894145" y="424696"/>
                    <a:pt x="888946" y="420628"/>
                  </a:cubicBezTo>
                  <a:lnTo>
                    <a:pt x="851220" y="391107"/>
                  </a:lnTo>
                  <a:cubicBezTo>
                    <a:pt x="846021" y="387038"/>
                    <a:pt x="846021" y="380441"/>
                    <a:pt x="851219" y="376372"/>
                  </a:cubicBezTo>
                  <a:lnTo>
                    <a:pt x="906257" y="333303"/>
                  </a:lnTo>
                  <a:cubicBezTo>
                    <a:pt x="908856" y="331269"/>
                    <a:pt x="912264" y="330250"/>
                    <a:pt x="915672" y="330250"/>
                  </a:cubicBezTo>
                  <a:close/>
                  <a:moveTo>
                    <a:pt x="286619" y="330250"/>
                  </a:moveTo>
                  <a:cubicBezTo>
                    <a:pt x="290027" y="330250"/>
                    <a:pt x="293433" y="331268"/>
                    <a:pt x="296034" y="333303"/>
                  </a:cubicBezTo>
                  <a:lnTo>
                    <a:pt x="333760" y="362824"/>
                  </a:lnTo>
                  <a:cubicBezTo>
                    <a:pt x="338959" y="366893"/>
                    <a:pt x="338959" y="373492"/>
                    <a:pt x="333760" y="377559"/>
                  </a:cubicBezTo>
                  <a:lnTo>
                    <a:pt x="278722" y="420629"/>
                  </a:lnTo>
                  <a:cubicBezTo>
                    <a:pt x="273523" y="424697"/>
                    <a:pt x="265093" y="424696"/>
                    <a:pt x="259893" y="420628"/>
                  </a:cubicBezTo>
                  <a:lnTo>
                    <a:pt x="222168" y="391107"/>
                  </a:lnTo>
                  <a:cubicBezTo>
                    <a:pt x="216967" y="387038"/>
                    <a:pt x="216967" y="380441"/>
                    <a:pt x="222166" y="376372"/>
                  </a:cubicBezTo>
                  <a:lnTo>
                    <a:pt x="277204" y="333303"/>
                  </a:lnTo>
                  <a:cubicBezTo>
                    <a:pt x="279804" y="331269"/>
                    <a:pt x="283210" y="330250"/>
                    <a:pt x="286619" y="330250"/>
                  </a:cubicBezTo>
                  <a:close/>
                  <a:moveTo>
                    <a:pt x="493856" y="329976"/>
                  </a:moveTo>
                  <a:cubicBezTo>
                    <a:pt x="495792" y="330393"/>
                    <a:pt x="497524" y="331387"/>
                    <a:pt x="498593" y="332860"/>
                  </a:cubicBezTo>
                  <a:lnTo>
                    <a:pt x="504586" y="341109"/>
                  </a:lnTo>
                  <a:cubicBezTo>
                    <a:pt x="506727" y="344056"/>
                    <a:pt x="505410" y="347802"/>
                    <a:pt x="501645" y="349476"/>
                  </a:cubicBezTo>
                  <a:lnTo>
                    <a:pt x="491320" y="354069"/>
                  </a:lnTo>
                  <a:cubicBezTo>
                    <a:pt x="487556" y="355744"/>
                    <a:pt x="482769" y="354714"/>
                    <a:pt x="480628" y="351768"/>
                  </a:cubicBezTo>
                  <a:lnTo>
                    <a:pt x="474635" y="343517"/>
                  </a:lnTo>
                  <a:cubicBezTo>
                    <a:pt x="472496" y="340572"/>
                    <a:pt x="473813" y="336827"/>
                    <a:pt x="477577" y="335152"/>
                  </a:cubicBezTo>
                  <a:lnTo>
                    <a:pt x="487901" y="330558"/>
                  </a:lnTo>
                  <a:cubicBezTo>
                    <a:pt x="489785" y="329721"/>
                    <a:pt x="491922" y="329561"/>
                    <a:pt x="493856" y="329976"/>
                  </a:cubicBezTo>
                  <a:close/>
                  <a:moveTo>
                    <a:pt x="549813" y="324214"/>
                  </a:moveTo>
                  <a:cubicBezTo>
                    <a:pt x="552172" y="323997"/>
                    <a:pt x="554547" y="324146"/>
                    <a:pt x="556804" y="324631"/>
                  </a:cubicBezTo>
                  <a:cubicBezTo>
                    <a:pt x="561317" y="325604"/>
                    <a:pt x="565357" y="327923"/>
                    <a:pt x="567853" y="331359"/>
                  </a:cubicBezTo>
                  <a:lnTo>
                    <a:pt x="581833" y="350601"/>
                  </a:lnTo>
                  <a:cubicBezTo>
                    <a:pt x="586825" y="357473"/>
                    <a:pt x="583753" y="366212"/>
                    <a:pt x="574971" y="370118"/>
                  </a:cubicBezTo>
                  <a:lnTo>
                    <a:pt x="550887" y="380832"/>
                  </a:lnTo>
                  <a:cubicBezTo>
                    <a:pt x="542106" y="384739"/>
                    <a:pt x="530939" y="382335"/>
                    <a:pt x="525947" y="375464"/>
                  </a:cubicBezTo>
                  <a:lnTo>
                    <a:pt x="511967" y="356221"/>
                  </a:lnTo>
                  <a:cubicBezTo>
                    <a:pt x="506974" y="349349"/>
                    <a:pt x="510047" y="340610"/>
                    <a:pt x="518829" y="336704"/>
                  </a:cubicBezTo>
                  <a:lnTo>
                    <a:pt x="542913" y="325990"/>
                  </a:lnTo>
                  <a:cubicBezTo>
                    <a:pt x="545109" y="325012"/>
                    <a:pt x="547453" y="324430"/>
                    <a:pt x="549813" y="324214"/>
                  </a:cubicBezTo>
                  <a:close/>
                  <a:moveTo>
                    <a:pt x="560068" y="295929"/>
                  </a:moveTo>
                  <a:cubicBezTo>
                    <a:pt x="561906" y="295992"/>
                    <a:pt x="563711" y="296605"/>
                    <a:pt x="565049" y="297750"/>
                  </a:cubicBezTo>
                  <a:lnTo>
                    <a:pt x="570794" y="302664"/>
                  </a:lnTo>
                  <a:cubicBezTo>
                    <a:pt x="573472" y="304954"/>
                    <a:pt x="573270" y="308507"/>
                    <a:pt x="570344" y="310603"/>
                  </a:cubicBezTo>
                  <a:lnTo>
                    <a:pt x="564064" y="315100"/>
                  </a:lnTo>
                  <a:cubicBezTo>
                    <a:pt x="561138" y="317194"/>
                    <a:pt x="556596" y="317036"/>
                    <a:pt x="553919" y="314746"/>
                  </a:cubicBezTo>
                  <a:lnTo>
                    <a:pt x="548173" y="309833"/>
                  </a:lnTo>
                  <a:cubicBezTo>
                    <a:pt x="545495" y="307543"/>
                    <a:pt x="545698" y="303988"/>
                    <a:pt x="548623" y="301893"/>
                  </a:cubicBezTo>
                  <a:lnTo>
                    <a:pt x="554904" y="297397"/>
                  </a:lnTo>
                  <a:cubicBezTo>
                    <a:pt x="556367" y="296349"/>
                    <a:pt x="558233" y="295865"/>
                    <a:pt x="560068" y="295929"/>
                  </a:cubicBezTo>
                  <a:close/>
                  <a:moveTo>
                    <a:pt x="518661" y="295364"/>
                  </a:moveTo>
                  <a:cubicBezTo>
                    <a:pt x="521382" y="295506"/>
                    <a:pt x="524034" y="296460"/>
                    <a:pt x="525971" y="298192"/>
                  </a:cubicBezTo>
                  <a:lnTo>
                    <a:pt x="536601" y="307696"/>
                  </a:lnTo>
                  <a:cubicBezTo>
                    <a:pt x="540477" y="311160"/>
                    <a:pt x="540028" y="316427"/>
                    <a:pt x="535602" y="319460"/>
                  </a:cubicBezTo>
                  <a:lnTo>
                    <a:pt x="520299" y="329944"/>
                  </a:lnTo>
                  <a:cubicBezTo>
                    <a:pt x="515871" y="332977"/>
                    <a:pt x="509139" y="332626"/>
                    <a:pt x="505264" y="329162"/>
                  </a:cubicBezTo>
                  <a:lnTo>
                    <a:pt x="494633" y="319658"/>
                  </a:lnTo>
                  <a:cubicBezTo>
                    <a:pt x="490758" y="316193"/>
                    <a:pt x="491205" y="310925"/>
                    <a:pt x="495633" y="307892"/>
                  </a:cubicBezTo>
                  <a:lnTo>
                    <a:pt x="510937" y="297411"/>
                  </a:lnTo>
                  <a:cubicBezTo>
                    <a:pt x="513150" y="295893"/>
                    <a:pt x="515940" y="295222"/>
                    <a:pt x="518661" y="295364"/>
                  </a:cubicBezTo>
                  <a:close/>
                  <a:moveTo>
                    <a:pt x="999559" y="274184"/>
                  </a:moveTo>
                  <a:cubicBezTo>
                    <a:pt x="1006848" y="274184"/>
                    <a:pt x="1014136" y="276359"/>
                    <a:pt x="1019698" y="280711"/>
                  </a:cubicBezTo>
                  <a:lnTo>
                    <a:pt x="1050229" y="304603"/>
                  </a:lnTo>
                  <a:lnTo>
                    <a:pt x="1069309" y="380925"/>
                  </a:lnTo>
                  <a:lnTo>
                    <a:pt x="1057892" y="389859"/>
                  </a:lnTo>
                  <a:cubicBezTo>
                    <a:pt x="1046770" y="398564"/>
                    <a:pt x="1028735" y="398564"/>
                    <a:pt x="1017613" y="389859"/>
                  </a:cubicBezTo>
                  <a:lnTo>
                    <a:pt x="948915" y="336102"/>
                  </a:lnTo>
                  <a:cubicBezTo>
                    <a:pt x="937793" y="327398"/>
                    <a:pt x="937793" y="313286"/>
                    <a:pt x="948915" y="304581"/>
                  </a:cubicBezTo>
                  <a:lnTo>
                    <a:pt x="979419" y="280711"/>
                  </a:lnTo>
                  <a:cubicBezTo>
                    <a:pt x="984981" y="276359"/>
                    <a:pt x="992270" y="274184"/>
                    <a:pt x="999559" y="274184"/>
                  </a:cubicBezTo>
                  <a:close/>
                  <a:moveTo>
                    <a:pt x="370505" y="274184"/>
                  </a:moveTo>
                  <a:cubicBezTo>
                    <a:pt x="377794" y="274184"/>
                    <a:pt x="385084" y="276359"/>
                    <a:pt x="390645" y="280711"/>
                  </a:cubicBezTo>
                  <a:lnTo>
                    <a:pt x="459343" y="334470"/>
                  </a:lnTo>
                  <a:cubicBezTo>
                    <a:pt x="470465" y="343173"/>
                    <a:pt x="470465" y="357286"/>
                    <a:pt x="459343" y="365990"/>
                  </a:cubicBezTo>
                  <a:lnTo>
                    <a:pt x="428838" y="389859"/>
                  </a:lnTo>
                  <a:cubicBezTo>
                    <a:pt x="417716" y="398564"/>
                    <a:pt x="399683" y="398564"/>
                    <a:pt x="388560" y="389859"/>
                  </a:cubicBezTo>
                  <a:lnTo>
                    <a:pt x="319862" y="336102"/>
                  </a:lnTo>
                  <a:cubicBezTo>
                    <a:pt x="308739" y="327398"/>
                    <a:pt x="308739" y="313286"/>
                    <a:pt x="319862" y="304581"/>
                  </a:cubicBezTo>
                  <a:lnTo>
                    <a:pt x="350366" y="280711"/>
                  </a:lnTo>
                  <a:cubicBezTo>
                    <a:pt x="355927" y="276359"/>
                    <a:pt x="363216" y="274184"/>
                    <a:pt x="370505" y="274184"/>
                  </a:cubicBezTo>
                  <a:close/>
                  <a:moveTo>
                    <a:pt x="75711" y="270504"/>
                  </a:moveTo>
                  <a:lnTo>
                    <a:pt x="96012" y="277084"/>
                  </a:lnTo>
                  <a:lnTo>
                    <a:pt x="146437" y="316545"/>
                  </a:lnTo>
                  <a:cubicBezTo>
                    <a:pt x="164823" y="330932"/>
                    <a:pt x="164823" y="354260"/>
                    <a:pt x="146437" y="368647"/>
                  </a:cubicBezTo>
                  <a:lnTo>
                    <a:pt x="96011" y="408107"/>
                  </a:lnTo>
                  <a:cubicBezTo>
                    <a:pt x="86818" y="415302"/>
                    <a:pt x="74769" y="418898"/>
                    <a:pt x="62720" y="418898"/>
                  </a:cubicBezTo>
                  <a:lnTo>
                    <a:pt x="62719" y="418898"/>
                  </a:lnTo>
                  <a:lnTo>
                    <a:pt x="62719" y="418885"/>
                  </a:lnTo>
                  <a:lnTo>
                    <a:pt x="62623" y="418899"/>
                  </a:lnTo>
                  <a:lnTo>
                    <a:pt x="40412" y="411699"/>
                  </a:lnTo>
                  <a:close/>
                  <a:moveTo>
                    <a:pt x="691551" y="266292"/>
                  </a:moveTo>
                  <a:lnTo>
                    <a:pt x="691772" y="266328"/>
                  </a:lnTo>
                  <a:lnTo>
                    <a:pt x="691772" y="266292"/>
                  </a:lnTo>
                  <a:lnTo>
                    <a:pt x="691774" y="266292"/>
                  </a:lnTo>
                  <a:cubicBezTo>
                    <a:pt x="703822" y="266292"/>
                    <a:pt x="715872" y="269891"/>
                    <a:pt x="725065" y="277084"/>
                  </a:cubicBezTo>
                  <a:lnTo>
                    <a:pt x="775490" y="316545"/>
                  </a:lnTo>
                  <a:cubicBezTo>
                    <a:pt x="793876" y="330932"/>
                    <a:pt x="793876" y="354260"/>
                    <a:pt x="775490" y="368647"/>
                  </a:cubicBezTo>
                  <a:lnTo>
                    <a:pt x="725065" y="408107"/>
                  </a:lnTo>
                  <a:cubicBezTo>
                    <a:pt x="715870" y="415302"/>
                    <a:pt x="703822" y="418898"/>
                    <a:pt x="691774" y="418898"/>
                  </a:cubicBezTo>
                  <a:lnTo>
                    <a:pt x="691772" y="418898"/>
                  </a:lnTo>
                  <a:lnTo>
                    <a:pt x="691772" y="418866"/>
                  </a:lnTo>
                  <a:lnTo>
                    <a:pt x="691551" y="418899"/>
                  </a:lnTo>
                  <a:cubicBezTo>
                    <a:pt x="679501" y="418899"/>
                    <a:pt x="667452" y="415302"/>
                    <a:pt x="658259" y="408107"/>
                  </a:cubicBezTo>
                  <a:lnTo>
                    <a:pt x="607833" y="368647"/>
                  </a:lnTo>
                  <a:cubicBezTo>
                    <a:pt x="589446" y="354260"/>
                    <a:pt x="589446" y="330932"/>
                    <a:pt x="607833" y="316545"/>
                  </a:cubicBezTo>
                  <a:lnTo>
                    <a:pt x="658259" y="277085"/>
                  </a:lnTo>
                  <a:cubicBezTo>
                    <a:pt x="667452" y="269891"/>
                    <a:pt x="679501" y="266292"/>
                    <a:pt x="691551" y="266292"/>
                  </a:cubicBezTo>
                  <a:close/>
                  <a:moveTo>
                    <a:pt x="853088" y="253392"/>
                  </a:moveTo>
                  <a:cubicBezTo>
                    <a:pt x="859506" y="253392"/>
                    <a:pt x="865923" y="255308"/>
                    <a:pt x="870821" y="259140"/>
                  </a:cubicBezTo>
                  <a:lnTo>
                    <a:pt x="908985" y="289004"/>
                  </a:lnTo>
                  <a:cubicBezTo>
                    <a:pt x="918778" y="296668"/>
                    <a:pt x="918778" y="309095"/>
                    <a:pt x="908985" y="316758"/>
                  </a:cubicBezTo>
                  <a:lnTo>
                    <a:pt x="874122" y="344038"/>
                  </a:lnTo>
                  <a:cubicBezTo>
                    <a:pt x="864328" y="351703"/>
                    <a:pt x="848449" y="351703"/>
                    <a:pt x="838656" y="344038"/>
                  </a:cubicBezTo>
                  <a:lnTo>
                    <a:pt x="800493" y="314174"/>
                  </a:lnTo>
                  <a:cubicBezTo>
                    <a:pt x="790699" y="306511"/>
                    <a:pt x="790699" y="294084"/>
                    <a:pt x="800493" y="286421"/>
                  </a:cubicBezTo>
                  <a:lnTo>
                    <a:pt x="835355" y="259140"/>
                  </a:lnTo>
                  <a:cubicBezTo>
                    <a:pt x="840250" y="255308"/>
                    <a:pt x="846669" y="253392"/>
                    <a:pt x="853088" y="253392"/>
                  </a:cubicBezTo>
                  <a:close/>
                  <a:moveTo>
                    <a:pt x="224034" y="253392"/>
                  </a:moveTo>
                  <a:cubicBezTo>
                    <a:pt x="230453" y="253392"/>
                    <a:pt x="236871" y="255308"/>
                    <a:pt x="241768" y="259140"/>
                  </a:cubicBezTo>
                  <a:lnTo>
                    <a:pt x="279931" y="289004"/>
                  </a:lnTo>
                  <a:cubicBezTo>
                    <a:pt x="289725" y="296668"/>
                    <a:pt x="289725" y="309095"/>
                    <a:pt x="279931" y="316758"/>
                  </a:cubicBezTo>
                  <a:lnTo>
                    <a:pt x="245070" y="344038"/>
                  </a:lnTo>
                  <a:cubicBezTo>
                    <a:pt x="235276" y="351703"/>
                    <a:pt x="219397" y="351703"/>
                    <a:pt x="209603" y="344038"/>
                  </a:cubicBezTo>
                  <a:lnTo>
                    <a:pt x="171440" y="314174"/>
                  </a:lnTo>
                  <a:cubicBezTo>
                    <a:pt x="161645" y="306511"/>
                    <a:pt x="161645" y="294084"/>
                    <a:pt x="171440" y="286421"/>
                  </a:cubicBezTo>
                  <a:lnTo>
                    <a:pt x="206301" y="259140"/>
                  </a:lnTo>
                  <a:cubicBezTo>
                    <a:pt x="211198" y="255308"/>
                    <a:pt x="217616" y="253392"/>
                    <a:pt x="224034" y="253392"/>
                  </a:cubicBezTo>
                  <a:close/>
                  <a:moveTo>
                    <a:pt x="761949" y="252832"/>
                  </a:moveTo>
                  <a:cubicBezTo>
                    <a:pt x="765170" y="252733"/>
                    <a:pt x="768440" y="253596"/>
                    <a:pt x="770995" y="255444"/>
                  </a:cubicBezTo>
                  <a:lnTo>
                    <a:pt x="787909" y="267677"/>
                  </a:lnTo>
                  <a:cubicBezTo>
                    <a:pt x="793017" y="271373"/>
                    <a:pt x="793330" y="277609"/>
                    <a:pt x="788608" y="281607"/>
                  </a:cubicBezTo>
                  <a:lnTo>
                    <a:pt x="778474" y="290186"/>
                  </a:lnTo>
                  <a:cubicBezTo>
                    <a:pt x="773753" y="294184"/>
                    <a:pt x="765782" y="294429"/>
                    <a:pt x="760675" y="290733"/>
                  </a:cubicBezTo>
                  <a:lnTo>
                    <a:pt x="743760" y="278499"/>
                  </a:lnTo>
                  <a:cubicBezTo>
                    <a:pt x="738651" y="274804"/>
                    <a:pt x="738338" y="268568"/>
                    <a:pt x="743061" y="264570"/>
                  </a:cubicBezTo>
                  <a:lnTo>
                    <a:pt x="753194" y="255991"/>
                  </a:lnTo>
                  <a:cubicBezTo>
                    <a:pt x="755556" y="253993"/>
                    <a:pt x="758728" y="252931"/>
                    <a:pt x="761949" y="252832"/>
                  </a:cubicBezTo>
                  <a:close/>
                  <a:moveTo>
                    <a:pt x="132896" y="252832"/>
                  </a:moveTo>
                  <a:cubicBezTo>
                    <a:pt x="136117" y="252733"/>
                    <a:pt x="139387" y="253596"/>
                    <a:pt x="141941" y="255444"/>
                  </a:cubicBezTo>
                  <a:lnTo>
                    <a:pt x="158855" y="267677"/>
                  </a:lnTo>
                  <a:cubicBezTo>
                    <a:pt x="163963" y="271373"/>
                    <a:pt x="164277" y="277609"/>
                    <a:pt x="159555" y="281607"/>
                  </a:cubicBezTo>
                  <a:lnTo>
                    <a:pt x="149421" y="290186"/>
                  </a:lnTo>
                  <a:cubicBezTo>
                    <a:pt x="144700" y="294184"/>
                    <a:pt x="136730" y="294429"/>
                    <a:pt x="131621" y="290733"/>
                  </a:cubicBezTo>
                  <a:lnTo>
                    <a:pt x="114707" y="278499"/>
                  </a:lnTo>
                  <a:cubicBezTo>
                    <a:pt x="109599" y="274804"/>
                    <a:pt x="109285" y="268568"/>
                    <a:pt x="114007" y="264570"/>
                  </a:cubicBezTo>
                  <a:lnTo>
                    <a:pt x="124142" y="255991"/>
                  </a:lnTo>
                  <a:cubicBezTo>
                    <a:pt x="126503" y="253993"/>
                    <a:pt x="129675" y="252931"/>
                    <a:pt x="132896" y="252832"/>
                  </a:cubicBezTo>
                  <a:close/>
                  <a:moveTo>
                    <a:pt x="1009224" y="250245"/>
                  </a:moveTo>
                  <a:cubicBezTo>
                    <a:pt x="1011060" y="250310"/>
                    <a:pt x="1012864" y="250921"/>
                    <a:pt x="1014203" y="252065"/>
                  </a:cubicBezTo>
                  <a:lnTo>
                    <a:pt x="1019948" y="256979"/>
                  </a:lnTo>
                  <a:cubicBezTo>
                    <a:pt x="1022627" y="259270"/>
                    <a:pt x="1022425" y="262825"/>
                    <a:pt x="1019498" y="264919"/>
                  </a:cubicBezTo>
                  <a:lnTo>
                    <a:pt x="1013219" y="269416"/>
                  </a:lnTo>
                  <a:cubicBezTo>
                    <a:pt x="1010292" y="271512"/>
                    <a:pt x="1005751" y="271353"/>
                    <a:pt x="1003073" y="269064"/>
                  </a:cubicBezTo>
                  <a:lnTo>
                    <a:pt x="997327" y="264149"/>
                  </a:lnTo>
                  <a:cubicBezTo>
                    <a:pt x="994650" y="261859"/>
                    <a:pt x="994851" y="258305"/>
                    <a:pt x="997778" y="256210"/>
                  </a:cubicBezTo>
                  <a:lnTo>
                    <a:pt x="1004057" y="251713"/>
                  </a:lnTo>
                  <a:cubicBezTo>
                    <a:pt x="1005521" y="250666"/>
                    <a:pt x="1007387" y="250181"/>
                    <a:pt x="1009224" y="250245"/>
                  </a:cubicBezTo>
                  <a:close/>
                  <a:moveTo>
                    <a:pt x="380170" y="250245"/>
                  </a:moveTo>
                  <a:cubicBezTo>
                    <a:pt x="382006" y="250310"/>
                    <a:pt x="383810" y="250921"/>
                    <a:pt x="385149" y="252065"/>
                  </a:cubicBezTo>
                  <a:lnTo>
                    <a:pt x="390896" y="256979"/>
                  </a:lnTo>
                  <a:cubicBezTo>
                    <a:pt x="393573" y="259270"/>
                    <a:pt x="393371" y="262825"/>
                    <a:pt x="390444" y="264919"/>
                  </a:cubicBezTo>
                  <a:lnTo>
                    <a:pt x="384165" y="269416"/>
                  </a:lnTo>
                  <a:cubicBezTo>
                    <a:pt x="381238" y="271512"/>
                    <a:pt x="376698" y="271353"/>
                    <a:pt x="374019" y="269064"/>
                  </a:cubicBezTo>
                  <a:lnTo>
                    <a:pt x="368274" y="264149"/>
                  </a:lnTo>
                  <a:cubicBezTo>
                    <a:pt x="365596" y="261859"/>
                    <a:pt x="365797" y="258305"/>
                    <a:pt x="368724" y="256210"/>
                  </a:cubicBezTo>
                  <a:lnTo>
                    <a:pt x="375003" y="251713"/>
                  </a:lnTo>
                  <a:cubicBezTo>
                    <a:pt x="376467" y="250666"/>
                    <a:pt x="378334" y="250181"/>
                    <a:pt x="380170" y="250245"/>
                  </a:cubicBezTo>
                  <a:close/>
                  <a:moveTo>
                    <a:pt x="1036436" y="249431"/>
                  </a:moveTo>
                  <a:lnTo>
                    <a:pt x="1044434" y="281421"/>
                  </a:lnTo>
                  <a:lnTo>
                    <a:pt x="1027657" y="268293"/>
                  </a:lnTo>
                  <a:cubicBezTo>
                    <a:pt x="1023425" y="264981"/>
                    <a:pt x="1023425" y="259611"/>
                    <a:pt x="1027657" y="256301"/>
                  </a:cubicBezTo>
                  <a:close/>
                  <a:moveTo>
                    <a:pt x="732216" y="234355"/>
                  </a:moveTo>
                  <a:cubicBezTo>
                    <a:pt x="734298" y="234290"/>
                    <a:pt x="736414" y="234849"/>
                    <a:pt x="738066" y="236044"/>
                  </a:cubicBezTo>
                  <a:lnTo>
                    <a:pt x="745155" y="241171"/>
                  </a:lnTo>
                  <a:cubicBezTo>
                    <a:pt x="748459" y="243562"/>
                    <a:pt x="748662" y="247595"/>
                    <a:pt x="745608" y="250181"/>
                  </a:cubicBezTo>
                  <a:lnTo>
                    <a:pt x="737096" y="257386"/>
                  </a:lnTo>
                  <a:cubicBezTo>
                    <a:pt x="734042" y="259972"/>
                    <a:pt x="728888" y="260130"/>
                    <a:pt x="725584" y="257741"/>
                  </a:cubicBezTo>
                  <a:lnTo>
                    <a:pt x="718493" y="252612"/>
                  </a:lnTo>
                  <a:cubicBezTo>
                    <a:pt x="715189" y="250222"/>
                    <a:pt x="714987" y="246189"/>
                    <a:pt x="718041" y="243603"/>
                  </a:cubicBezTo>
                  <a:lnTo>
                    <a:pt x="726553" y="236398"/>
                  </a:lnTo>
                  <a:cubicBezTo>
                    <a:pt x="728080" y="235105"/>
                    <a:pt x="730132" y="234419"/>
                    <a:pt x="732216" y="234355"/>
                  </a:cubicBezTo>
                  <a:close/>
                  <a:moveTo>
                    <a:pt x="103162" y="234355"/>
                  </a:moveTo>
                  <a:cubicBezTo>
                    <a:pt x="105246" y="234290"/>
                    <a:pt x="107360" y="234849"/>
                    <a:pt x="109012" y="236044"/>
                  </a:cubicBezTo>
                  <a:lnTo>
                    <a:pt x="116101" y="241171"/>
                  </a:lnTo>
                  <a:cubicBezTo>
                    <a:pt x="119406" y="243562"/>
                    <a:pt x="119608" y="247595"/>
                    <a:pt x="116554" y="250181"/>
                  </a:cubicBezTo>
                  <a:lnTo>
                    <a:pt x="108042" y="257386"/>
                  </a:lnTo>
                  <a:cubicBezTo>
                    <a:pt x="104989" y="259972"/>
                    <a:pt x="99834" y="260130"/>
                    <a:pt x="96531" y="257741"/>
                  </a:cubicBezTo>
                  <a:lnTo>
                    <a:pt x="89440" y="252612"/>
                  </a:lnTo>
                  <a:cubicBezTo>
                    <a:pt x="86137" y="250222"/>
                    <a:pt x="85933" y="246189"/>
                    <a:pt x="88989" y="243603"/>
                  </a:cubicBezTo>
                  <a:lnTo>
                    <a:pt x="97499" y="236398"/>
                  </a:lnTo>
                  <a:cubicBezTo>
                    <a:pt x="99027" y="235105"/>
                    <a:pt x="101079" y="234419"/>
                    <a:pt x="103162" y="234355"/>
                  </a:cubicBezTo>
                  <a:close/>
                  <a:moveTo>
                    <a:pt x="1019049" y="226484"/>
                  </a:moveTo>
                  <a:cubicBezTo>
                    <a:pt x="1022929" y="225461"/>
                    <a:pt x="1027133" y="227093"/>
                    <a:pt x="1028441" y="230129"/>
                  </a:cubicBezTo>
                  <a:lnTo>
                    <a:pt x="1031246" y="236643"/>
                  </a:lnTo>
                  <a:cubicBezTo>
                    <a:pt x="1032553" y="239680"/>
                    <a:pt x="1030467" y="242970"/>
                    <a:pt x="1026587" y="243993"/>
                  </a:cubicBezTo>
                  <a:lnTo>
                    <a:pt x="1016129" y="246752"/>
                  </a:lnTo>
                  <a:cubicBezTo>
                    <a:pt x="1012250" y="247774"/>
                    <a:pt x="1008044" y="246142"/>
                    <a:pt x="1006738" y="243106"/>
                  </a:cubicBezTo>
                  <a:lnTo>
                    <a:pt x="1003932" y="236591"/>
                  </a:lnTo>
                  <a:cubicBezTo>
                    <a:pt x="1002625" y="233555"/>
                    <a:pt x="1004710" y="230264"/>
                    <a:pt x="1008591" y="229241"/>
                  </a:cubicBezTo>
                  <a:close/>
                  <a:moveTo>
                    <a:pt x="389995" y="226484"/>
                  </a:moveTo>
                  <a:cubicBezTo>
                    <a:pt x="393875" y="225461"/>
                    <a:pt x="398080" y="227093"/>
                    <a:pt x="399388" y="230129"/>
                  </a:cubicBezTo>
                  <a:lnTo>
                    <a:pt x="402193" y="236643"/>
                  </a:lnTo>
                  <a:cubicBezTo>
                    <a:pt x="403499" y="239680"/>
                    <a:pt x="401414" y="242970"/>
                    <a:pt x="397534" y="243993"/>
                  </a:cubicBezTo>
                  <a:lnTo>
                    <a:pt x="387076" y="246752"/>
                  </a:lnTo>
                  <a:cubicBezTo>
                    <a:pt x="383196" y="247774"/>
                    <a:pt x="378991" y="246142"/>
                    <a:pt x="377684" y="243106"/>
                  </a:cubicBezTo>
                  <a:lnTo>
                    <a:pt x="374879" y="236591"/>
                  </a:lnTo>
                  <a:cubicBezTo>
                    <a:pt x="373572" y="233555"/>
                    <a:pt x="375657" y="230264"/>
                    <a:pt x="379538" y="229241"/>
                  </a:cubicBezTo>
                  <a:close/>
                  <a:moveTo>
                    <a:pt x="610403" y="223906"/>
                  </a:moveTo>
                  <a:cubicBezTo>
                    <a:pt x="615402" y="223906"/>
                    <a:pt x="620400" y="225398"/>
                    <a:pt x="624214" y="228383"/>
                  </a:cubicBezTo>
                  <a:lnTo>
                    <a:pt x="645136" y="244755"/>
                  </a:lnTo>
                  <a:cubicBezTo>
                    <a:pt x="652765" y="250725"/>
                    <a:pt x="652765" y="260404"/>
                    <a:pt x="645136" y="266373"/>
                  </a:cubicBezTo>
                  <a:lnTo>
                    <a:pt x="608426" y="295100"/>
                  </a:lnTo>
                  <a:cubicBezTo>
                    <a:pt x="600798" y="301069"/>
                    <a:pt x="588429" y="301069"/>
                    <a:pt x="580802" y="295100"/>
                  </a:cubicBezTo>
                  <a:lnTo>
                    <a:pt x="559880" y="278728"/>
                  </a:lnTo>
                  <a:cubicBezTo>
                    <a:pt x="552251" y="272758"/>
                    <a:pt x="552251" y="263079"/>
                    <a:pt x="559880" y="257110"/>
                  </a:cubicBezTo>
                  <a:lnTo>
                    <a:pt x="596590" y="228383"/>
                  </a:lnTo>
                  <a:cubicBezTo>
                    <a:pt x="600405" y="225398"/>
                    <a:pt x="605404" y="223906"/>
                    <a:pt x="610403" y="223906"/>
                  </a:cubicBezTo>
                  <a:close/>
                  <a:moveTo>
                    <a:pt x="89713" y="214498"/>
                  </a:moveTo>
                  <a:lnTo>
                    <a:pt x="94053" y="217648"/>
                  </a:lnTo>
                  <a:cubicBezTo>
                    <a:pt x="97639" y="220455"/>
                    <a:pt x="97639" y="225004"/>
                    <a:pt x="94053" y="227809"/>
                  </a:cubicBezTo>
                  <a:lnTo>
                    <a:pt x="84520" y="235269"/>
                  </a:lnTo>
                  <a:close/>
                  <a:moveTo>
                    <a:pt x="457652" y="213606"/>
                  </a:moveTo>
                  <a:cubicBezTo>
                    <a:pt x="460426" y="213606"/>
                    <a:pt x="463199" y="214433"/>
                    <a:pt x="465315" y="216089"/>
                  </a:cubicBezTo>
                  <a:lnTo>
                    <a:pt x="525395" y="263104"/>
                  </a:lnTo>
                  <a:cubicBezTo>
                    <a:pt x="529626" y="266417"/>
                    <a:pt x="529626" y="271786"/>
                    <a:pt x="525395" y="275098"/>
                  </a:cubicBezTo>
                  <a:lnTo>
                    <a:pt x="474009" y="315309"/>
                  </a:lnTo>
                  <a:cubicBezTo>
                    <a:pt x="469777" y="318620"/>
                    <a:pt x="462916" y="318620"/>
                    <a:pt x="458684" y="315309"/>
                  </a:cubicBezTo>
                  <a:lnTo>
                    <a:pt x="398604" y="268293"/>
                  </a:lnTo>
                  <a:cubicBezTo>
                    <a:pt x="394372" y="264981"/>
                    <a:pt x="394372" y="259611"/>
                    <a:pt x="398604" y="256301"/>
                  </a:cubicBezTo>
                  <a:lnTo>
                    <a:pt x="449989" y="216089"/>
                  </a:lnTo>
                  <a:cubicBezTo>
                    <a:pt x="452105" y="214435"/>
                    <a:pt x="454878" y="213606"/>
                    <a:pt x="457652" y="213606"/>
                  </a:cubicBezTo>
                  <a:close/>
                  <a:moveTo>
                    <a:pt x="1003265" y="202698"/>
                  </a:moveTo>
                  <a:cubicBezTo>
                    <a:pt x="1005101" y="202762"/>
                    <a:pt x="1006906" y="203374"/>
                    <a:pt x="1008245" y="204517"/>
                  </a:cubicBezTo>
                  <a:lnTo>
                    <a:pt x="1013992" y="209433"/>
                  </a:lnTo>
                  <a:cubicBezTo>
                    <a:pt x="1016669" y="211722"/>
                    <a:pt x="1016466" y="215277"/>
                    <a:pt x="1013540" y="217372"/>
                  </a:cubicBezTo>
                  <a:lnTo>
                    <a:pt x="1007261" y="221867"/>
                  </a:lnTo>
                  <a:cubicBezTo>
                    <a:pt x="1004334" y="223964"/>
                    <a:pt x="999793" y="223805"/>
                    <a:pt x="997115" y="221516"/>
                  </a:cubicBezTo>
                  <a:lnTo>
                    <a:pt x="991370" y="216602"/>
                  </a:lnTo>
                  <a:cubicBezTo>
                    <a:pt x="988692" y="214312"/>
                    <a:pt x="988894" y="210758"/>
                    <a:pt x="991819" y="208663"/>
                  </a:cubicBezTo>
                  <a:lnTo>
                    <a:pt x="998099" y="204167"/>
                  </a:lnTo>
                  <a:cubicBezTo>
                    <a:pt x="999563" y="203118"/>
                    <a:pt x="1001428" y="202633"/>
                    <a:pt x="1003265" y="202698"/>
                  </a:cubicBezTo>
                  <a:close/>
                  <a:moveTo>
                    <a:pt x="374212" y="202698"/>
                  </a:moveTo>
                  <a:cubicBezTo>
                    <a:pt x="376048" y="202762"/>
                    <a:pt x="377853" y="203374"/>
                    <a:pt x="379191" y="204517"/>
                  </a:cubicBezTo>
                  <a:lnTo>
                    <a:pt x="384938" y="209433"/>
                  </a:lnTo>
                  <a:cubicBezTo>
                    <a:pt x="387615" y="211722"/>
                    <a:pt x="387413" y="215277"/>
                    <a:pt x="384487" y="217372"/>
                  </a:cubicBezTo>
                  <a:lnTo>
                    <a:pt x="378207" y="221867"/>
                  </a:lnTo>
                  <a:cubicBezTo>
                    <a:pt x="375282" y="223964"/>
                    <a:pt x="370739" y="223805"/>
                    <a:pt x="368061" y="221516"/>
                  </a:cubicBezTo>
                  <a:lnTo>
                    <a:pt x="362316" y="216602"/>
                  </a:lnTo>
                  <a:cubicBezTo>
                    <a:pt x="359639" y="214312"/>
                    <a:pt x="359840" y="210758"/>
                    <a:pt x="362766" y="208663"/>
                  </a:cubicBezTo>
                  <a:lnTo>
                    <a:pt x="369046" y="204167"/>
                  </a:lnTo>
                  <a:cubicBezTo>
                    <a:pt x="370509" y="203118"/>
                    <a:pt x="372376" y="202633"/>
                    <a:pt x="374212" y="202698"/>
                  </a:cubicBezTo>
                  <a:close/>
                  <a:moveTo>
                    <a:pt x="631552" y="198037"/>
                  </a:moveTo>
                  <a:cubicBezTo>
                    <a:pt x="633389" y="198100"/>
                    <a:pt x="635194" y="198712"/>
                    <a:pt x="636532" y="199857"/>
                  </a:cubicBezTo>
                  <a:lnTo>
                    <a:pt x="642278" y="204772"/>
                  </a:lnTo>
                  <a:cubicBezTo>
                    <a:pt x="644957" y="207062"/>
                    <a:pt x="644755" y="210615"/>
                    <a:pt x="641829" y="212711"/>
                  </a:cubicBezTo>
                  <a:lnTo>
                    <a:pt x="635549" y="217208"/>
                  </a:lnTo>
                  <a:cubicBezTo>
                    <a:pt x="632622" y="219302"/>
                    <a:pt x="628081" y="219144"/>
                    <a:pt x="625403" y="216854"/>
                  </a:cubicBezTo>
                  <a:lnTo>
                    <a:pt x="619657" y="211941"/>
                  </a:lnTo>
                  <a:cubicBezTo>
                    <a:pt x="616979" y="209651"/>
                    <a:pt x="617180" y="206096"/>
                    <a:pt x="620107" y="204001"/>
                  </a:cubicBezTo>
                  <a:lnTo>
                    <a:pt x="626387" y="199505"/>
                  </a:lnTo>
                  <a:cubicBezTo>
                    <a:pt x="627851" y="198457"/>
                    <a:pt x="629717" y="197972"/>
                    <a:pt x="631552" y="198037"/>
                  </a:cubicBezTo>
                  <a:close/>
                  <a:moveTo>
                    <a:pt x="1022871" y="195172"/>
                  </a:moveTo>
                  <a:lnTo>
                    <a:pt x="1027993" y="215658"/>
                  </a:lnTo>
                  <a:lnTo>
                    <a:pt x="1018071" y="207172"/>
                  </a:lnTo>
                  <a:cubicBezTo>
                    <a:pt x="1015060" y="204599"/>
                    <a:pt x="1015288" y="200602"/>
                    <a:pt x="1018575" y="198247"/>
                  </a:cubicBezTo>
                  <a:close/>
                  <a:moveTo>
                    <a:pt x="926952" y="194485"/>
                  </a:moveTo>
                  <a:cubicBezTo>
                    <a:pt x="932498" y="194485"/>
                    <a:pt x="938043" y="196140"/>
                    <a:pt x="942273" y="199450"/>
                  </a:cubicBezTo>
                  <a:lnTo>
                    <a:pt x="985156" y="233009"/>
                  </a:lnTo>
                  <a:cubicBezTo>
                    <a:pt x="993618" y="239629"/>
                    <a:pt x="993618" y="250365"/>
                    <a:pt x="985156" y="256986"/>
                  </a:cubicBezTo>
                  <a:lnTo>
                    <a:pt x="955038" y="280556"/>
                  </a:lnTo>
                  <a:cubicBezTo>
                    <a:pt x="946576" y="287176"/>
                    <a:pt x="932857" y="287176"/>
                    <a:pt x="924396" y="280556"/>
                  </a:cubicBezTo>
                  <a:lnTo>
                    <a:pt x="881513" y="246999"/>
                  </a:lnTo>
                  <a:cubicBezTo>
                    <a:pt x="873050" y="240376"/>
                    <a:pt x="873050" y="229641"/>
                    <a:pt x="881513" y="223019"/>
                  </a:cubicBezTo>
                  <a:lnTo>
                    <a:pt x="911632" y="199450"/>
                  </a:lnTo>
                  <a:cubicBezTo>
                    <a:pt x="915862" y="196140"/>
                    <a:pt x="921407" y="194485"/>
                    <a:pt x="926952" y="194485"/>
                  </a:cubicBezTo>
                  <a:close/>
                  <a:moveTo>
                    <a:pt x="297899" y="194485"/>
                  </a:moveTo>
                  <a:cubicBezTo>
                    <a:pt x="303444" y="194485"/>
                    <a:pt x="308990" y="196140"/>
                    <a:pt x="313220" y="199450"/>
                  </a:cubicBezTo>
                  <a:lnTo>
                    <a:pt x="356103" y="233009"/>
                  </a:lnTo>
                  <a:cubicBezTo>
                    <a:pt x="364565" y="239629"/>
                    <a:pt x="364565" y="250365"/>
                    <a:pt x="356103" y="256986"/>
                  </a:cubicBezTo>
                  <a:lnTo>
                    <a:pt x="325985" y="280556"/>
                  </a:lnTo>
                  <a:cubicBezTo>
                    <a:pt x="317523" y="287176"/>
                    <a:pt x="303804" y="287176"/>
                    <a:pt x="295343" y="280556"/>
                  </a:cubicBezTo>
                  <a:lnTo>
                    <a:pt x="252459" y="246999"/>
                  </a:lnTo>
                  <a:cubicBezTo>
                    <a:pt x="243998" y="240376"/>
                    <a:pt x="243998" y="229641"/>
                    <a:pt x="252459" y="223019"/>
                  </a:cubicBezTo>
                  <a:lnTo>
                    <a:pt x="282578" y="199450"/>
                  </a:lnTo>
                  <a:cubicBezTo>
                    <a:pt x="286809" y="196140"/>
                    <a:pt x="292354" y="194485"/>
                    <a:pt x="297899" y="194485"/>
                  </a:cubicBezTo>
                  <a:close/>
                  <a:moveTo>
                    <a:pt x="691772" y="193130"/>
                  </a:moveTo>
                  <a:lnTo>
                    <a:pt x="723106" y="217648"/>
                  </a:lnTo>
                  <a:cubicBezTo>
                    <a:pt x="726692" y="220455"/>
                    <a:pt x="726692" y="225004"/>
                    <a:pt x="723106" y="227809"/>
                  </a:cubicBezTo>
                  <a:lnTo>
                    <a:pt x="691772" y="252328"/>
                  </a:lnTo>
                  <a:lnTo>
                    <a:pt x="691772" y="250653"/>
                  </a:lnTo>
                  <a:lnTo>
                    <a:pt x="662581" y="227809"/>
                  </a:lnTo>
                  <a:cubicBezTo>
                    <a:pt x="658994" y="225004"/>
                    <a:pt x="658994" y="220455"/>
                    <a:pt x="662580" y="217648"/>
                  </a:cubicBezTo>
                  <a:lnTo>
                    <a:pt x="691772" y="194805"/>
                  </a:lnTo>
                  <a:close/>
                  <a:moveTo>
                    <a:pt x="402389" y="191542"/>
                  </a:moveTo>
                  <a:cubicBezTo>
                    <a:pt x="404454" y="191614"/>
                    <a:pt x="406482" y="192301"/>
                    <a:pt x="407988" y="193589"/>
                  </a:cubicBezTo>
                  <a:lnTo>
                    <a:pt x="427180" y="210002"/>
                  </a:lnTo>
                  <a:cubicBezTo>
                    <a:pt x="430190" y="212576"/>
                    <a:pt x="429964" y="216572"/>
                    <a:pt x="426674" y="218928"/>
                  </a:cubicBezTo>
                  <a:lnTo>
                    <a:pt x="419615" y="223982"/>
                  </a:lnTo>
                  <a:cubicBezTo>
                    <a:pt x="416326" y="226337"/>
                    <a:pt x="411218" y="226161"/>
                    <a:pt x="408210" y="223586"/>
                  </a:cubicBezTo>
                  <a:lnTo>
                    <a:pt x="389017" y="207172"/>
                  </a:lnTo>
                  <a:cubicBezTo>
                    <a:pt x="386006" y="204599"/>
                    <a:pt x="386234" y="200602"/>
                    <a:pt x="389523" y="198247"/>
                  </a:cubicBezTo>
                  <a:lnTo>
                    <a:pt x="396582" y="193193"/>
                  </a:lnTo>
                  <a:cubicBezTo>
                    <a:pt x="398227" y="192015"/>
                    <a:pt x="400326" y="191470"/>
                    <a:pt x="402389" y="191542"/>
                  </a:cubicBezTo>
                  <a:close/>
                  <a:moveTo>
                    <a:pt x="459993" y="188713"/>
                  </a:moveTo>
                  <a:cubicBezTo>
                    <a:pt x="461830" y="188778"/>
                    <a:pt x="463634" y="189388"/>
                    <a:pt x="464974" y="190533"/>
                  </a:cubicBezTo>
                  <a:lnTo>
                    <a:pt x="470719" y="195448"/>
                  </a:lnTo>
                  <a:cubicBezTo>
                    <a:pt x="473396" y="197737"/>
                    <a:pt x="473195" y="201292"/>
                    <a:pt x="470268" y="203388"/>
                  </a:cubicBezTo>
                  <a:lnTo>
                    <a:pt x="463988" y="207884"/>
                  </a:lnTo>
                  <a:cubicBezTo>
                    <a:pt x="461064" y="209978"/>
                    <a:pt x="456520" y="209821"/>
                    <a:pt x="453842" y="207532"/>
                  </a:cubicBezTo>
                  <a:lnTo>
                    <a:pt x="448097" y="202617"/>
                  </a:lnTo>
                  <a:cubicBezTo>
                    <a:pt x="445419" y="200328"/>
                    <a:pt x="445621" y="196773"/>
                    <a:pt x="448547" y="194677"/>
                  </a:cubicBezTo>
                  <a:lnTo>
                    <a:pt x="454827" y="190181"/>
                  </a:lnTo>
                  <a:cubicBezTo>
                    <a:pt x="456290" y="189134"/>
                    <a:pt x="458157" y="188649"/>
                    <a:pt x="459993" y="188713"/>
                  </a:cubicBezTo>
                  <a:close/>
                  <a:moveTo>
                    <a:pt x="806177" y="177817"/>
                  </a:moveTo>
                  <a:cubicBezTo>
                    <a:pt x="809751" y="177817"/>
                    <a:pt x="813326" y="178884"/>
                    <a:pt x="816050" y="181018"/>
                  </a:cubicBezTo>
                  <a:lnTo>
                    <a:pt x="855617" y="211980"/>
                  </a:lnTo>
                  <a:cubicBezTo>
                    <a:pt x="861070" y="216247"/>
                    <a:pt x="861070" y="223166"/>
                    <a:pt x="855617" y="227432"/>
                  </a:cubicBezTo>
                  <a:lnTo>
                    <a:pt x="814113" y="259911"/>
                  </a:lnTo>
                  <a:cubicBezTo>
                    <a:pt x="808661" y="264179"/>
                    <a:pt x="799819" y="264179"/>
                    <a:pt x="794366" y="259911"/>
                  </a:cubicBezTo>
                  <a:lnTo>
                    <a:pt x="754800" y="228949"/>
                  </a:lnTo>
                  <a:cubicBezTo>
                    <a:pt x="749346" y="224682"/>
                    <a:pt x="749346" y="217763"/>
                    <a:pt x="754800" y="213496"/>
                  </a:cubicBezTo>
                  <a:lnTo>
                    <a:pt x="796303" y="181018"/>
                  </a:lnTo>
                  <a:cubicBezTo>
                    <a:pt x="799030" y="178884"/>
                    <a:pt x="802603" y="177817"/>
                    <a:pt x="806177" y="177817"/>
                  </a:cubicBezTo>
                  <a:close/>
                  <a:moveTo>
                    <a:pt x="177123" y="177817"/>
                  </a:moveTo>
                  <a:cubicBezTo>
                    <a:pt x="180698" y="177817"/>
                    <a:pt x="184272" y="178884"/>
                    <a:pt x="186997" y="181018"/>
                  </a:cubicBezTo>
                  <a:lnTo>
                    <a:pt x="226565" y="211980"/>
                  </a:lnTo>
                  <a:cubicBezTo>
                    <a:pt x="232017" y="216247"/>
                    <a:pt x="232017" y="223166"/>
                    <a:pt x="226565" y="227432"/>
                  </a:cubicBezTo>
                  <a:lnTo>
                    <a:pt x="185061" y="259911"/>
                  </a:lnTo>
                  <a:cubicBezTo>
                    <a:pt x="179608" y="264179"/>
                    <a:pt x="170766" y="264179"/>
                    <a:pt x="165313" y="259911"/>
                  </a:cubicBezTo>
                  <a:lnTo>
                    <a:pt x="125746" y="228949"/>
                  </a:lnTo>
                  <a:cubicBezTo>
                    <a:pt x="120293" y="224682"/>
                    <a:pt x="120293" y="217763"/>
                    <a:pt x="125746" y="213496"/>
                  </a:cubicBezTo>
                  <a:lnTo>
                    <a:pt x="167250" y="181018"/>
                  </a:lnTo>
                  <a:cubicBezTo>
                    <a:pt x="169976" y="178884"/>
                    <a:pt x="173551" y="177817"/>
                    <a:pt x="177123" y="177817"/>
                  </a:cubicBezTo>
                  <a:close/>
                  <a:moveTo>
                    <a:pt x="657867" y="167274"/>
                  </a:moveTo>
                  <a:cubicBezTo>
                    <a:pt x="659313" y="167274"/>
                    <a:pt x="660761" y="167706"/>
                    <a:pt x="661865" y="168571"/>
                  </a:cubicBezTo>
                  <a:lnTo>
                    <a:pt x="679595" y="182445"/>
                  </a:lnTo>
                  <a:cubicBezTo>
                    <a:pt x="681804" y="184173"/>
                    <a:pt x="681804" y="186975"/>
                    <a:pt x="679595" y="188703"/>
                  </a:cubicBezTo>
                  <a:lnTo>
                    <a:pt x="663824" y="201045"/>
                  </a:lnTo>
                  <a:cubicBezTo>
                    <a:pt x="661615" y="202772"/>
                    <a:pt x="658035" y="202772"/>
                    <a:pt x="655828" y="201045"/>
                  </a:cubicBezTo>
                  <a:lnTo>
                    <a:pt x="638097" y="187170"/>
                  </a:lnTo>
                  <a:cubicBezTo>
                    <a:pt x="635889" y="185443"/>
                    <a:pt x="635889" y="182641"/>
                    <a:pt x="638097" y="180912"/>
                  </a:cubicBezTo>
                  <a:lnTo>
                    <a:pt x="653868" y="168571"/>
                  </a:lnTo>
                  <a:cubicBezTo>
                    <a:pt x="654972" y="167706"/>
                    <a:pt x="656420" y="167274"/>
                    <a:pt x="657867" y="167274"/>
                  </a:cubicBezTo>
                  <a:close/>
                  <a:moveTo>
                    <a:pt x="537921" y="156552"/>
                  </a:moveTo>
                  <a:cubicBezTo>
                    <a:pt x="543055" y="156515"/>
                    <a:pt x="548206" y="158013"/>
                    <a:pt x="552159" y="161051"/>
                  </a:cubicBezTo>
                  <a:lnTo>
                    <a:pt x="593148" y="192558"/>
                  </a:lnTo>
                  <a:cubicBezTo>
                    <a:pt x="601052" y="198636"/>
                    <a:pt x="601168" y="208574"/>
                    <a:pt x="593401" y="214761"/>
                  </a:cubicBezTo>
                  <a:lnTo>
                    <a:pt x="555433" y="245009"/>
                  </a:lnTo>
                  <a:cubicBezTo>
                    <a:pt x="547668" y="251195"/>
                    <a:pt x="534966" y="251283"/>
                    <a:pt x="527061" y="245207"/>
                  </a:cubicBezTo>
                  <a:lnTo>
                    <a:pt x="486072" y="213700"/>
                  </a:lnTo>
                  <a:cubicBezTo>
                    <a:pt x="478167" y="207621"/>
                    <a:pt x="478053" y="197683"/>
                    <a:pt x="485818" y="191497"/>
                  </a:cubicBezTo>
                  <a:lnTo>
                    <a:pt x="523787" y="161249"/>
                  </a:lnTo>
                  <a:cubicBezTo>
                    <a:pt x="527670" y="158155"/>
                    <a:pt x="532787" y="156588"/>
                    <a:pt x="537921" y="156552"/>
                  </a:cubicBezTo>
                  <a:close/>
                  <a:moveTo>
                    <a:pt x="884809" y="154757"/>
                  </a:moveTo>
                  <a:cubicBezTo>
                    <a:pt x="887106" y="154757"/>
                    <a:pt x="889403" y="155442"/>
                    <a:pt x="891155" y="156814"/>
                  </a:cubicBezTo>
                  <a:lnTo>
                    <a:pt x="916588" y="176715"/>
                  </a:lnTo>
                  <a:cubicBezTo>
                    <a:pt x="920092" y="179457"/>
                    <a:pt x="920092" y="183905"/>
                    <a:pt x="916588" y="186648"/>
                  </a:cubicBezTo>
                  <a:lnTo>
                    <a:pt x="886825" y="209937"/>
                  </a:lnTo>
                  <a:cubicBezTo>
                    <a:pt x="883321" y="212680"/>
                    <a:pt x="877637" y="212680"/>
                    <a:pt x="874133" y="209937"/>
                  </a:cubicBezTo>
                  <a:lnTo>
                    <a:pt x="848702" y="190037"/>
                  </a:lnTo>
                  <a:cubicBezTo>
                    <a:pt x="845196" y="187293"/>
                    <a:pt x="845196" y="182845"/>
                    <a:pt x="848702" y="180103"/>
                  </a:cubicBezTo>
                  <a:lnTo>
                    <a:pt x="878462" y="156814"/>
                  </a:lnTo>
                  <a:cubicBezTo>
                    <a:pt x="880214" y="155443"/>
                    <a:pt x="882512" y="154757"/>
                    <a:pt x="884809" y="154757"/>
                  </a:cubicBezTo>
                  <a:close/>
                  <a:moveTo>
                    <a:pt x="255755" y="154757"/>
                  </a:moveTo>
                  <a:cubicBezTo>
                    <a:pt x="258053" y="154757"/>
                    <a:pt x="260350" y="155442"/>
                    <a:pt x="262102" y="156814"/>
                  </a:cubicBezTo>
                  <a:lnTo>
                    <a:pt x="287534" y="176715"/>
                  </a:lnTo>
                  <a:cubicBezTo>
                    <a:pt x="291039" y="179457"/>
                    <a:pt x="291039" y="183905"/>
                    <a:pt x="287534" y="186648"/>
                  </a:cubicBezTo>
                  <a:lnTo>
                    <a:pt x="257772" y="209937"/>
                  </a:lnTo>
                  <a:cubicBezTo>
                    <a:pt x="254267" y="212680"/>
                    <a:pt x="248585" y="212680"/>
                    <a:pt x="245080" y="209937"/>
                  </a:cubicBezTo>
                  <a:lnTo>
                    <a:pt x="219648" y="190037"/>
                  </a:lnTo>
                  <a:cubicBezTo>
                    <a:pt x="216143" y="187293"/>
                    <a:pt x="216143" y="182845"/>
                    <a:pt x="219648" y="180103"/>
                  </a:cubicBezTo>
                  <a:lnTo>
                    <a:pt x="249409" y="156814"/>
                  </a:lnTo>
                  <a:cubicBezTo>
                    <a:pt x="251161" y="155443"/>
                    <a:pt x="253458" y="154757"/>
                    <a:pt x="255755" y="154757"/>
                  </a:cubicBezTo>
                  <a:close/>
                  <a:moveTo>
                    <a:pt x="450233" y="149609"/>
                  </a:moveTo>
                  <a:cubicBezTo>
                    <a:pt x="453222" y="149637"/>
                    <a:pt x="456195" y="150557"/>
                    <a:pt x="458449" y="152363"/>
                  </a:cubicBezTo>
                  <a:lnTo>
                    <a:pt x="468120" y="160110"/>
                  </a:lnTo>
                  <a:cubicBezTo>
                    <a:pt x="472625" y="163720"/>
                    <a:pt x="472538" y="169506"/>
                    <a:pt x="467925" y="173031"/>
                  </a:cubicBezTo>
                  <a:lnTo>
                    <a:pt x="442722" y="192295"/>
                  </a:lnTo>
                  <a:cubicBezTo>
                    <a:pt x="438108" y="195821"/>
                    <a:pt x="430715" y="195753"/>
                    <a:pt x="426208" y="192143"/>
                  </a:cubicBezTo>
                  <a:lnTo>
                    <a:pt x="416537" y="184395"/>
                  </a:lnTo>
                  <a:cubicBezTo>
                    <a:pt x="412032" y="180785"/>
                    <a:pt x="412119" y="174999"/>
                    <a:pt x="416733" y="171473"/>
                  </a:cubicBezTo>
                  <a:lnTo>
                    <a:pt x="441936" y="152210"/>
                  </a:lnTo>
                  <a:cubicBezTo>
                    <a:pt x="444243" y="150446"/>
                    <a:pt x="447244" y="149582"/>
                    <a:pt x="450233" y="149609"/>
                  </a:cubicBezTo>
                  <a:close/>
                  <a:moveTo>
                    <a:pt x="672059" y="143962"/>
                  </a:moveTo>
                  <a:cubicBezTo>
                    <a:pt x="673896" y="144027"/>
                    <a:pt x="675700" y="144638"/>
                    <a:pt x="677039" y="145783"/>
                  </a:cubicBezTo>
                  <a:lnTo>
                    <a:pt x="682786" y="150697"/>
                  </a:lnTo>
                  <a:cubicBezTo>
                    <a:pt x="685462" y="152987"/>
                    <a:pt x="685260" y="156541"/>
                    <a:pt x="682335" y="158637"/>
                  </a:cubicBezTo>
                  <a:lnTo>
                    <a:pt x="676056" y="163133"/>
                  </a:lnTo>
                  <a:cubicBezTo>
                    <a:pt x="673129" y="165228"/>
                    <a:pt x="668586" y="165071"/>
                    <a:pt x="665909" y="162780"/>
                  </a:cubicBezTo>
                  <a:lnTo>
                    <a:pt x="660164" y="157867"/>
                  </a:lnTo>
                  <a:cubicBezTo>
                    <a:pt x="657486" y="155576"/>
                    <a:pt x="657687" y="152021"/>
                    <a:pt x="660613" y="149927"/>
                  </a:cubicBezTo>
                  <a:lnTo>
                    <a:pt x="666893" y="145431"/>
                  </a:lnTo>
                  <a:cubicBezTo>
                    <a:pt x="668356" y="144383"/>
                    <a:pt x="670223" y="143899"/>
                    <a:pt x="672059" y="143962"/>
                  </a:cubicBezTo>
                  <a:close/>
                  <a:moveTo>
                    <a:pt x="750779" y="138942"/>
                  </a:moveTo>
                  <a:cubicBezTo>
                    <a:pt x="753471" y="138942"/>
                    <a:pt x="756162" y="139746"/>
                    <a:pt x="758217" y="141353"/>
                  </a:cubicBezTo>
                  <a:lnTo>
                    <a:pt x="788017" y="164673"/>
                  </a:lnTo>
                  <a:cubicBezTo>
                    <a:pt x="792125" y="167889"/>
                    <a:pt x="792125" y="173099"/>
                    <a:pt x="788017" y="176315"/>
                  </a:cubicBezTo>
                  <a:lnTo>
                    <a:pt x="748194" y="207478"/>
                  </a:lnTo>
                  <a:cubicBezTo>
                    <a:pt x="744086" y="210692"/>
                    <a:pt x="737426" y="210692"/>
                    <a:pt x="733319" y="207478"/>
                  </a:cubicBezTo>
                  <a:lnTo>
                    <a:pt x="703518" y="184157"/>
                  </a:lnTo>
                  <a:cubicBezTo>
                    <a:pt x="699410" y="180943"/>
                    <a:pt x="699410" y="175731"/>
                    <a:pt x="703518" y="172517"/>
                  </a:cubicBezTo>
                  <a:lnTo>
                    <a:pt x="743342" y="141353"/>
                  </a:lnTo>
                  <a:cubicBezTo>
                    <a:pt x="745395" y="139746"/>
                    <a:pt x="748087" y="138942"/>
                    <a:pt x="750779" y="138942"/>
                  </a:cubicBezTo>
                  <a:close/>
                  <a:moveTo>
                    <a:pt x="121726" y="138942"/>
                  </a:moveTo>
                  <a:cubicBezTo>
                    <a:pt x="124417" y="138942"/>
                    <a:pt x="127109" y="139746"/>
                    <a:pt x="129163" y="141353"/>
                  </a:cubicBezTo>
                  <a:lnTo>
                    <a:pt x="158964" y="164673"/>
                  </a:lnTo>
                  <a:cubicBezTo>
                    <a:pt x="163072" y="167889"/>
                    <a:pt x="163072" y="173099"/>
                    <a:pt x="158964" y="176315"/>
                  </a:cubicBezTo>
                  <a:lnTo>
                    <a:pt x="119140" y="207478"/>
                  </a:lnTo>
                  <a:cubicBezTo>
                    <a:pt x="115033" y="210692"/>
                    <a:pt x="108372" y="210692"/>
                    <a:pt x="104265" y="207478"/>
                  </a:cubicBezTo>
                  <a:lnTo>
                    <a:pt x="93562" y="199102"/>
                  </a:lnTo>
                  <a:lnTo>
                    <a:pt x="106469" y="147471"/>
                  </a:lnTo>
                  <a:lnTo>
                    <a:pt x="114288" y="141353"/>
                  </a:lnTo>
                  <a:cubicBezTo>
                    <a:pt x="116342" y="139746"/>
                    <a:pt x="119034" y="138942"/>
                    <a:pt x="121726" y="138942"/>
                  </a:cubicBezTo>
                  <a:close/>
                  <a:moveTo>
                    <a:pt x="567218" y="138369"/>
                  </a:moveTo>
                  <a:cubicBezTo>
                    <a:pt x="569054" y="138433"/>
                    <a:pt x="570860" y="139044"/>
                    <a:pt x="572197" y="140189"/>
                  </a:cubicBezTo>
                  <a:lnTo>
                    <a:pt x="577944" y="145102"/>
                  </a:lnTo>
                  <a:cubicBezTo>
                    <a:pt x="580621" y="147393"/>
                    <a:pt x="580420" y="150947"/>
                    <a:pt x="577493" y="153043"/>
                  </a:cubicBezTo>
                  <a:lnTo>
                    <a:pt x="571213" y="157539"/>
                  </a:lnTo>
                  <a:cubicBezTo>
                    <a:pt x="568287" y="159635"/>
                    <a:pt x="563745" y="159476"/>
                    <a:pt x="561068" y="157186"/>
                  </a:cubicBezTo>
                  <a:lnTo>
                    <a:pt x="555323" y="152273"/>
                  </a:lnTo>
                  <a:cubicBezTo>
                    <a:pt x="552645" y="149984"/>
                    <a:pt x="552847" y="146429"/>
                    <a:pt x="555772" y="144334"/>
                  </a:cubicBezTo>
                  <a:lnTo>
                    <a:pt x="562053" y="139837"/>
                  </a:lnTo>
                  <a:cubicBezTo>
                    <a:pt x="563515" y="138789"/>
                    <a:pt x="565382" y="138305"/>
                    <a:pt x="567218" y="138369"/>
                  </a:cubicBezTo>
                  <a:close/>
                  <a:moveTo>
                    <a:pt x="614524" y="137392"/>
                  </a:moveTo>
                  <a:cubicBezTo>
                    <a:pt x="616403" y="137392"/>
                    <a:pt x="618284" y="137954"/>
                    <a:pt x="619719" y="139076"/>
                  </a:cubicBezTo>
                  <a:lnTo>
                    <a:pt x="640208" y="155110"/>
                  </a:lnTo>
                  <a:cubicBezTo>
                    <a:pt x="643077" y="157355"/>
                    <a:pt x="643077" y="160995"/>
                    <a:pt x="640208" y="163240"/>
                  </a:cubicBezTo>
                  <a:lnTo>
                    <a:pt x="610479" y="186505"/>
                  </a:lnTo>
                  <a:cubicBezTo>
                    <a:pt x="607609" y="188751"/>
                    <a:pt x="602958" y="188751"/>
                    <a:pt x="600088" y="186505"/>
                  </a:cubicBezTo>
                  <a:lnTo>
                    <a:pt x="579599" y="170471"/>
                  </a:lnTo>
                  <a:cubicBezTo>
                    <a:pt x="576729" y="168227"/>
                    <a:pt x="576729" y="164585"/>
                    <a:pt x="579599" y="162340"/>
                  </a:cubicBezTo>
                  <a:lnTo>
                    <a:pt x="609328" y="139076"/>
                  </a:lnTo>
                  <a:cubicBezTo>
                    <a:pt x="610762" y="137954"/>
                    <a:pt x="612643" y="137392"/>
                    <a:pt x="614524" y="137392"/>
                  </a:cubicBezTo>
                  <a:close/>
                  <a:moveTo>
                    <a:pt x="711376" y="131843"/>
                  </a:moveTo>
                  <a:cubicBezTo>
                    <a:pt x="713213" y="131907"/>
                    <a:pt x="715017" y="132517"/>
                    <a:pt x="716356" y="133663"/>
                  </a:cubicBezTo>
                  <a:lnTo>
                    <a:pt x="722102" y="138578"/>
                  </a:lnTo>
                  <a:cubicBezTo>
                    <a:pt x="724779" y="140867"/>
                    <a:pt x="724578" y="144422"/>
                    <a:pt x="721651" y="146516"/>
                  </a:cubicBezTo>
                  <a:lnTo>
                    <a:pt x="715372" y="151013"/>
                  </a:lnTo>
                  <a:cubicBezTo>
                    <a:pt x="712446" y="153109"/>
                    <a:pt x="707904" y="152950"/>
                    <a:pt x="705225" y="150661"/>
                  </a:cubicBezTo>
                  <a:lnTo>
                    <a:pt x="699479" y="145746"/>
                  </a:lnTo>
                  <a:cubicBezTo>
                    <a:pt x="696803" y="143457"/>
                    <a:pt x="697005" y="139903"/>
                    <a:pt x="699930" y="137808"/>
                  </a:cubicBezTo>
                  <a:lnTo>
                    <a:pt x="706210" y="133310"/>
                  </a:lnTo>
                  <a:cubicBezTo>
                    <a:pt x="707674" y="132263"/>
                    <a:pt x="709540" y="131778"/>
                    <a:pt x="711376" y="131843"/>
                  </a:cubicBezTo>
                  <a:close/>
                  <a:moveTo>
                    <a:pt x="519352" y="127883"/>
                  </a:moveTo>
                  <a:cubicBezTo>
                    <a:pt x="521381" y="127903"/>
                    <a:pt x="523400" y="128527"/>
                    <a:pt x="524931" y="129751"/>
                  </a:cubicBezTo>
                  <a:lnTo>
                    <a:pt x="531494" y="135011"/>
                  </a:lnTo>
                  <a:cubicBezTo>
                    <a:pt x="534553" y="137463"/>
                    <a:pt x="534495" y="141390"/>
                    <a:pt x="531361" y="143784"/>
                  </a:cubicBezTo>
                  <a:lnTo>
                    <a:pt x="502088" y="166158"/>
                  </a:lnTo>
                  <a:cubicBezTo>
                    <a:pt x="498956" y="168553"/>
                    <a:pt x="493937" y="168506"/>
                    <a:pt x="490877" y="166056"/>
                  </a:cubicBezTo>
                  <a:lnTo>
                    <a:pt x="484312" y="160797"/>
                  </a:lnTo>
                  <a:cubicBezTo>
                    <a:pt x="481253" y="158345"/>
                    <a:pt x="481312" y="154417"/>
                    <a:pt x="484444" y="152023"/>
                  </a:cubicBezTo>
                  <a:lnTo>
                    <a:pt x="513720" y="129648"/>
                  </a:lnTo>
                  <a:cubicBezTo>
                    <a:pt x="515285" y="128452"/>
                    <a:pt x="517323" y="127864"/>
                    <a:pt x="519352" y="127883"/>
                  </a:cubicBezTo>
                  <a:close/>
                  <a:moveTo>
                    <a:pt x="992799" y="102201"/>
                  </a:moveTo>
                  <a:lnTo>
                    <a:pt x="1000231" y="104610"/>
                  </a:lnTo>
                  <a:lnTo>
                    <a:pt x="1019683" y="182421"/>
                  </a:lnTo>
                  <a:lnTo>
                    <a:pt x="987542" y="207572"/>
                  </a:lnTo>
                  <a:cubicBezTo>
                    <a:pt x="983323" y="210874"/>
                    <a:pt x="976482" y="210874"/>
                    <a:pt x="972263" y="207572"/>
                  </a:cubicBezTo>
                  <a:lnTo>
                    <a:pt x="920605" y="167149"/>
                  </a:lnTo>
                  <a:cubicBezTo>
                    <a:pt x="916386" y="163847"/>
                    <a:pt x="916386" y="158493"/>
                    <a:pt x="920605" y="155192"/>
                  </a:cubicBezTo>
                  <a:lnTo>
                    <a:pt x="985157" y="104677"/>
                  </a:lnTo>
                  <a:cubicBezTo>
                    <a:pt x="987268" y="103027"/>
                    <a:pt x="990034" y="102201"/>
                    <a:pt x="992799" y="102201"/>
                  </a:cubicBezTo>
                  <a:close/>
                  <a:moveTo>
                    <a:pt x="363745" y="102201"/>
                  </a:moveTo>
                  <a:cubicBezTo>
                    <a:pt x="366509" y="102201"/>
                    <a:pt x="369274" y="103027"/>
                    <a:pt x="371384" y="104677"/>
                  </a:cubicBezTo>
                  <a:lnTo>
                    <a:pt x="423041" y="145101"/>
                  </a:lnTo>
                  <a:cubicBezTo>
                    <a:pt x="427261" y="148403"/>
                    <a:pt x="427261" y="153756"/>
                    <a:pt x="423041" y="157058"/>
                  </a:cubicBezTo>
                  <a:lnTo>
                    <a:pt x="358489" y="207572"/>
                  </a:lnTo>
                  <a:cubicBezTo>
                    <a:pt x="354269" y="210874"/>
                    <a:pt x="347428" y="210874"/>
                    <a:pt x="343209" y="207572"/>
                  </a:cubicBezTo>
                  <a:lnTo>
                    <a:pt x="291552" y="167149"/>
                  </a:lnTo>
                  <a:cubicBezTo>
                    <a:pt x="287332" y="163847"/>
                    <a:pt x="287332" y="158493"/>
                    <a:pt x="291552" y="155192"/>
                  </a:cubicBezTo>
                  <a:lnTo>
                    <a:pt x="356105" y="104677"/>
                  </a:lnTo>
                  <a:cubicBezTo>
                    <a:pt x="358214" y="103027"/>
                    <a:pt x="360980" y="102201"/>
                    <a:pt x="363745" y="102201"/>
                  </a:cubicBezTo>
                  <a:close/>
                  <a:moveTo>
                    <a:pt x="816900" y="100342"/>
                  </a:moveTo>
                  <a:cubicBezTo>
                    <a:pt x="819664" y="100342"/>
                    <a:pt x="822428" y="101168"/>
                    <a:pt x="824536" y="102817"/>
                  </a:cubicBezTo>
                  <a:lnTo>
                    <a:pt x="869429" y="137948"/>
                  </a:lnTo>
                  <a:cubicBezTo>
                    <a:pt x="873646" y="141249"/>
                    <a:pt x="873646" y="146599"/>
                    <a:pt x="869429" y="149897"/>
                  </a:cubicBezTo>
                  <a:lnTo>
                    <a:pt x="838832" y="173841"/>
                  </a:lnTo>
                  <a:cubicBezTo>
                    <a:pt x="834615" y="177141"/>
                    <a:pt x="827777" y="177141"/>
                    <a:pt x="823561" y="173841"/>
                  </a:cubicBezTo>
                  <a:lnTo>
                    <a:pt x="778668" y="138711"/>
                  </a:lnTo>
                  <a:cubicBezTo>
                    <a:pt x="774451" y="135411"/>
                    <a:pt x="774451" y="130061"/>
                    <a:pt x="778668" y="126761"/>
                  </a:cubicBezTo>
                  <a:lnTo>
                    <a:pt x="809265" y="102817"/>
                  </a:lnTo>
                  <a:cubicBezTo>
                    <a:pt x="811373" y="101168"/>
                    <a:pt x="814137" y="100342"/>
                    <a:pt x="816900" y="100342"/>
                  </a:cubicBezTo>
                  <a:close/>
                  <a:moveTo>
                    <a:pt x="187847" y="100342"/>
                  </a:moveTo>
                  <a:cubicBezTo>
                    <a:pt x="190610" y="100342"/>
                    <a:pt x="193375" y="101168"/>
                    <a:pt x="195482" y="102817"/>
                  </a:cubicBezTo>
                  <a:lnTo>
                    <a:pt x="240376" y="137948"/>
                  </a:lnTo>
                  <a:cubicBezTo>
                    <a:pt x="244594" y="141249"/>
                    <a:pt x="244594" y="146599"/>
                    <a:pt x="240376" y="149897"/>
                  </a:cubicBezTo>
                  <a:lnTo>
                    <a:pt x="209779" y="173841"/>
                  </a:lnTo>
                  <a:cubicBezTo>
                    <a:pt x="205561" y="177141"/>
                    <a:pt x="198724" y="177141"/>
                    <a:pt x="194507" y="173841"/>
                  </a:cubicBezTo>
                  <a:lnTo>
                    <a:pt x="149615" y="138711"/>
                  </a:lnTo>
                  <a:cubicBezTo>
                    <a:pt x="145397" y="135411"/>
                    <a:pt x="145397" y="130061"/>
                    <a:pt x="149615" y="126761"/>
                  </a:cubicBezTo>
                  <a:lnTo>
                    <a:pt x="180212" y="102817"/>
                  </a:lnTo>
                  <a:cubicBezTo>
                    <a:pt x="182320" y="101168"/>
                    <a:pt x="185084" y="100342"/>
                    <a:pt x="187847" y="100342"/>
                  </a:cubicBezTo>
                  <a:close/>
                  <a:moveTo>
                    <a:pt x="118549" y="99151"/>
                  </a:moveTo>
                  <a:lnTo>
                    <a:pt x="124436" y="100976"/>
                  </a:lnTo>
                  <a:lnTo>
                    <a:pt x="132063" y="106761"/>
                  </a:lnTo>
                  <a:cubicBezTo>
                    <a:pt x="135618" y="109456"/>
                    <a:pt x="135706" y="113897"/>
                    <a:pt x="132261" y="116677"/>
                  </a:cubicBezTo>
                  <a:lnTo>
                    <a:pt x="111486" y="133451"/>
                  </a:lnTo>
                  <a:lnTo>
                    <a:pt x="109970" y="133470"/>
                  </a:lnTo>
                  <a:close/>
                  <a:moveTo>
                    <a:pt x="747112" y="98999"/>
                  </a:moveTo>
                  <a:cubicBezTo>
                    <a:pt x="749405" y="98971"/>
                    <a:pt x="751712" y="99627"/>
                    <a:pt x="753489" y="100976"/>
                  </a:cubicBezTo>
                  <a:lnTo>
                    <a:pt x="761117" y="106761"/>
                  </a:lnTo>
                  <a:cubicBezTo>
                    <a:pt x="764670" y="109456"/>
                    <a:pt x="764759" y="113897"/>
                    <a:pt x="761315" y="116677"/>
                  </a:cubicBezTo>
                  <a:lnTo>
                    <a:pt x="740540" y="133451"/>
                  </a:lnTo>
                  <a:cubicBezTo>
                    <a:pt x="737096" y="136233"/>
                    <a:pt x="731420" y="136302"/>
                    <a:pt x="727867" y="133606"/>
                  </a:cubicBezTo>
                  <a:lnTo>
                    <a:pt x="720239" y="127821"/>
                  </a:lnTo>
                  <a:cubicBezTo>
                    <a:pt x="716685" y="125125"/>
                    <a:pt x="716597" y="120685"/>
                    <a:pt x="720041" y="117905"/>
                  </a:cubicBezTo>
                  <a:lnTo>
                    <a:pt x="740816" y="101130"/>
                  </a:lnTo>
                  <a:cubicBezTo>
                    <a:pt x="742538" y="99741"/>
                    <a:pt x="744818" y="99027"/>
                    <a:pt x="747112" y="98999"/>
                  </a:cubicBezTo>
                  <a:close/>
                  <a:moveTo>
                    <a:pt x="640932" y="98788"/>
                  </a:moveTo>
                  <a:lnTo>
                    <a:pt x="669234" y="98789"/>
                  </a:lnTo>
                  <a:cubicBezTo>
                    <a:pt x="677982" y="98789"/>
                    <a:pt x="685073" y="104338"/>
                    <a:pt x="685073" y="111183"/>
                  </a:cubicBezTo>
                  <a:lnTo>
                    <a:pt x="685073" y="125873"/>
                  </a:lnTo>
                  <a:cubicBezTo>
                    <a:pt x="685074" y="132717"/>
                    <a:pt x="677982" y="138267"/>
                    <a:pt x="669234" y="138266"/>
                  </a:cubicBezTo>
                  <a:lnTo>
                    <a:pt x="640932" y="138266"/>
                  </a:lnTo>
                  <a:cubicBezTo>
                    <a:pt x="632187" y="138267"/>
                    <a:pt x="625095" y="132717"/>
                    <a:pt x="625095" y="125873"/>
                  </a:cubicBezTo>
                  <a:lnTo>
                    <a:pt x="625095" y="111182"/>
                  </a:lnTo>
                  <a:cubicBezTo>
                    <a:pt x="625095" y="104338"/>
                    <a:pt x="632187" y="98789"/>
                    <a:pt x="640932" y="98788"/>
                  </a:cubicBezTo>
                  <a:close/>
                  <a:moveTo>
                    <a:pt x="977129" y="61054"/>
                  </a:moveTo>
                  <a:cubicBezTo>
                    <a:pt x="978794" y="61077"/>
                    <a:pt x="980449" y="61597"/>
                    <a:pt x="981696" y="62609"/>
                  </a:cubicBezTo>
                  <a:lnTo>
                    <a:pt x="991773" y="70779"/>
                  </a:lnTo>
                  <a:lnTo>
                    <a:pt x="996749" y="90682"/>
                  </a:lnTo>
                  <a:lnTo>
                    <a:pt x="995105" y="91923"/>
                  </a:lnTo>
                  <a:cubicBezTo>
                    <a:pt x="992520" y="93876"/>
                    <a:pt x="988399" y="93819"/>
                    <a:pt x="985904" y="91794"/>
                  </a:cubicBezTo>
                  <a:lnTo>
                    <a:pt x="965237" y="75039"/>
                  </a:lnTo>
                  <a:cubicBezTo>
                    <a:pt x="962743" y="73016"/>
                    <a:pt x="962814" y="69793"/>
                    <a:pt x="965401" y="67839"/>
                  </a:cubicBezTo>
                  <a:lnTo>
                    <a:pt x="972495" y="62482"/>
                  </a:lnTo>
                  <a:cubicBezTo>
                    <a:pt x="973787" y="61505"/>
                    <a:pt x="975464" y="61031"/>
                    <a:pt x="977129" y="61054"/>
                  </a:cubicBezTo>
                  <a:close/>
                  <a:moveTo>
                    <a:pt x="348076" y="61054"/>
                  </a:moveTo>
                  <a:lnTo>
                    <a:pt x="352643" y="62609"/>
                  </a:lnTo>
                  <a:lnTo>
                    <a:pt x="373309" y="79364"/>
                  </a:lnTo>
                  <a:cubicBezTo>
                    <a:pt x="375804" y="81388"/>
                    <a:pt x="375732" y="84612"/>
                    <a:pt x="373145" y="86565"/>
                  </a:cubicBezTo>
                  <a:lnTo>
                    <a:pt x="366052" y="91923"/>
                  </a:lnTo>
                  <a:cubicBezTo>
                    <a:pt x="363466" y="93876"/>
                    <a:pt x="359345" y="93819"/>
                    <a:pt x="356850" y="91794"/>
                  </a:cubicBezTo>
                  <a:lnTo>
                    <a:pt x="336184" y="75039"/>
                  </a:lnTo>
                  <a:cubicBezTo>
                    <a:pt x="333689" y="73016"/>
                    <a:pt x="333761" y="69793"/>
                    <a:pt x="336348" y="67839"/>
                  </a:cubicBezTo>
                  <a:lnTo>
                    <a:pt x="343441" y="62482"/>
                  </a:lnTo>
                  <a:cubicBezTo>
                    <a:pt x="344733" y="61505"/>
                    <a:pt x="346410" y="61031"/>
                    <a:pt x="348076" y="61054"/>
                  </a:cubicBezTo>
                  <a:close/>
                  <a:moveTo>
                    <a:pt x="801147" y="47516"/>
                  </a:moveTo>
                  <a:cubicBezTo>
                    <a:pt x="802950" y="47437"/>
                    <a:pt x="804804" y="47632"/>
                    <a:pt x="806611" y="48137"/>
                  </a:cubicBezTo>
                  <a:lnTo>
                    <a:pt x="828722" y="54326"/>
                  </a:lnTo>
                  <a:cubicBezTo>
                    <a:pt x="835954" y="56349"/>
                    <a:pt x="839720" y="62577"/>
                    <a:pt x="837133" y="68235"/>
                  </a:cubicBezTo>
                  <a:lnTo>
                    <a:pt x="830039" y="83756"/>
                  </a:lnTo>
                  <a:cubicBezTo>
                    <a:pt x="827454" y="89414"/>
                    <a:pt x="819495" y="92362"/>
                    <a:pt x="812264" y="90337"/>
                  </a:cubicBezTo>
                  <a:lnTo>
                    <a:pt x="790152" y="84150"/>
                  </a:lnTo>
                  <a:cubicBezTo>
                    <a:pt x="782921" y="82125"/>
                    <a:pt x="779156" y="75897"/>
                    <a:pt x="781743" y="70239"/>
                  </a:cubicBezTo>
                  <a:lnTo>
                    <a:pt x="788836" y="54719"/>
                  </a:lnTo>
                  <a:cubicBezTo>
                    <a:pt x="790775" y="50475"/>
                    <a:pt x="795737" y="47756"/>
                    <a:pt x="801147" y="47516"/>
                  </a:cubicBezTo>
                  <a:close/>
                  <a:moveTo>
                    <a:pt x="172094" y="47516"/>
                  </a:moveTo>
                  <a:cubicBezTo>
                    <a:pt x="173897" y="47437"/>
                    <a:pt x="175750" y="47632"/>
                    <a:pt x="177558" y="48137"/>
                  </a:cubicBezTo>
                  <a:lnTo>
                    <a:pt x="199669" y="54326"/>
                  </a:lnTo>
                  <a:cubicBezTo>
                    <a:pt x="206901" y="56349"/>
                    <a:pt x="210667" y="62577"/>
                    <a:pt x="208079" y="68235"/>
                  </a:cubicBezTo>
                  <a:lnTo>
                    <a:pt x="200986" y="83756"/>
                  </a:lnTo>
                  <a:cubicBezTo>
                    <a:pt x="198400" y="89414"/>
                    <a:pt x="190442" y="92362"/>
                    <a:pt x="183212" y="90337"/>
                  </a:cubicBezTo>
                  <a:lnTo>
                    <a:pt x="161099" y="84150"/>
                  </a:lnTo>
                  <a:cubicBezTo>
                    <a:pt x="153869" y="82125"/>
                    <a:pt x="150103" y="75897"/>
                    <a:pt x="152689" y="70239"/>
                  </a:cubicBezTo>
                  <a:lnTo>
                    <a:pt x="159782" y="54719"/>
                  </a:lnTo>
                  <a:cubicBezTo>
                    <a:pt x="161722" y="50475"/>
                    <a:pt x="166684" y="47756"/>
                    <a:pt x="172094" y="47516"/>
                  </a:cubicBezTo>
                  <a:close/>
                  <a:moveTo>
                    <a:pt x="905290" y="46899"/>
                  </a:moveTo>
                  <a:cubicBezTo>
                    <a:pt x="913211" y="46899"/>
                    <a:pt x="921131" y="49263"/>
                    <a:pt x="927174" y="53992"/>
                  </a:cubicBezTo>
                  <a:lnTo>
                    <a:pt x="960321" y="79930"/>
                  </a:lnTo>
                  <a:lnTo>
                    <a:pt x="968087" y="94603"/>
                  </a:lnTo>
                  <a:lnTo>
                    <a:pt x="969293" y="94603"/>
                  </a:lnTo>
                  <a:cubicBezTo>
                    <a:pt x="969324" y="94727"/>
                    <a:pt x="969355" y="94851"/>
                    <a:pt x="969385" y="94976"/>
                  </a:cubicBezTo>
                  <a:lnTo>
                    <a:pt x="968835" y="96017"/>
                  </a:lnTo>
                  <a:lnTo>
                    <a:pt x="969385" y="97056"/>
                  </a:lnTo>
                  <a:lnTo>
                    <a:pt x="968284" y="97056"/>
                  </a:lnTo>
                  <a:lnTo>
                    <a:pt x="960321" y="112100"/>
                  </a:lnTo>
                  <a:lnTo>
                    <a:pt x="927174" y="138039"/>
                  </a:lnTo>
                  <a:cubicBezTo>
                    <a:pt x="915088" y="147496"/>
                    <a:pt x="895493" y="147496"/>
                    <a:pt x="883408" y="138039"/>
                  </a:cubicBezTo>
                  <a:lnTo>
                    <a:pt x="850260" y="112100"/>
                  </a:lnTo>
                  <a:lnTo>
                    <a:pt x="842297" y="97056"/>
                  </a:lnTo>
                  <a:lnTo>
                    <a:pt x="841195" y="97056"/>
                  </a:lnTo>
                  <a:lnTo>
                    <a:pt x="841746" y="96017"/>
                  </a:lnTo>
                  <a:lnTo>
                    <a:pt x="841195" y="94976"/>
                  </a:lnTo>
                  <a:cubicBezTo>
                    <a:pt x="841227" y="94851"/>
                    <a:pt x="841257" y="94727"/>
                    <a:pt x="841288" y="94603"/>
                  </a:cubicBezTo>
                  <a:lnTo>
                    <a:pt x="842494" y="94603"/>
                  </a:lnTo>
                  <a:lnTo>
                    <a:pt x="850260" y="79930"/>
                  </a:lnTo>
                  <a:lnTo>
                    <a:pt x="883408" y="53992"/>
                  </a:lnTo>
                  <a:cubicBezTo>
                    <a:pt x="889451" y="49263"/>
                    <a:pt x="897370" y="46899"/>
                    <a:pt x="905290" y="46899"/>
                  </a:cubicBezTo>
                  <a:close/>
                  <a:moveTo>
                    <a:pt x="465668" y="46899"/>
                  </a:moveTo>
                  <a:cubicBezTo>
                    <a:pt x="473589" y="46899"/>
                    <a:pt x="481508" y="49264"/>
                    <a:pt x="487551" y="53992"/>
                  </a:cubicBezTo>
                  <a:lnTo>
                    <a:pt x="520698" y="79931"/>
                  </a:lnTo>
                  <a:cubicBezTo>
                    <a:pt x="523720" y="82295"/>
                    <a:pt x="525985" y="85027"/>
                    <a:pt x="527496" y="87943"/>
                  </a:cubicBezTo>
                  <a:lnTo>
                    <a:pt x="529152" y="94603"/>
                  </a:lnTo>
                  <a:lnTo>
                    <a:pt x="529670" y="94603"/>
                  </a:lnTo>
                  <a:cubicBezTo>
                    <a:pt x="529700" y="94727"/>
                    <a:pt x="529731" y="94851"/>
                    <a:pt x="529762" y="94976"/>
                  </a:cubicBezTo>
                  <a:lnTo>
                    <a:pt x="529411" y="95640"/>
                  </a:lnTo>
                  <a:lnTo>
                    <a:pt x="529762" y="97056"/>
                  </a:lnTo>
                  <a:lnTo>
                    <a:pt x="528662" y="97056"/>
                  </a:lnTo>
                  <a:lnTo>
                    <a:pt x="520698" y="112100"/>
                  </a:lnTo>
                  <a:lnTo>
                    <a:pt x="487551" y="138040"/>
                  </a:lnTo>
                  <a:cubicBezTo>
                    <a:pt x="475465" y="147498"/>
                    <a:pt x="455871" y="147498"/>
                    <a:pt x="443784" y="138040"/>
                  </a:cubicBezTo>
                  <a:lnTo>
                    <a:pt x="410637" y="112100"/>
                  </a:lnTo>
                  <a:lnTo>
                    <a:pt x="402673" y="97056"/>
                  </a:lnTo>
                  <a:lnTo>
                    <a:pt x="401573" y="97056"/>
                  </a:lnTo>
                  <a:lnTo>
                    <a:pt x="401925" y="95640"/>
                  </a:lnTo>
                  <a:lnTo>
                    <a:pt x="401573" y="94976"/>
                  </a:lnTo>
                  <a:cubicBezTo>
                    <a:pt x="401604" y="94851"/>
                    <a:pt x="401635" y="94727"/>
                    <a:pt x="401666" y="94603"/>
                  </a:cubicBezTo>
                  <a:lnTo>
                    <a:pt x="402183" y="94603"/>
                  </a:lnTo>
                  <a:lnTo>
                    <a:pt x="403839" y="87943"/>
                  </a:lnTo>
                  <a:cubicBezTo>
                    <a:pt x="405350" y="85027"/>
                    <a:pt x="407616" y="82295"/>
                    <a:pt x="410637" y="79931"/>
                  </a:cubicBezTo>
                  <a:lnTo>
                    <a:pt x="443784" y="53993"/>
                  </a:lnTo>
                  <a:cubicBezTo>
                    <a:pt x="449827" y="49264"/>
                    <a:pt x="457747" y="46899"/>
                    <a:pt x="465668" y="46899"/>
                  </a:cubicBezTo>
                  <a:close/>
                  <a:moveTo>
                    <a:pt x="276237" y="46899"/>
                  </a:moveTo>
                  <a:cubicBezTo>
                    <a:pt x="284157" y="46899"/>
                    <a:pt x="292078" y="49263"/>
                    <a:pt x="298120" y="53992"/>
                  </a:cubicBezTo>
                  <a:lnTo>
                    <a:pt x="331268" y="79930"/>
                  </a:lnTo>
                  <a:lnTo>
                    <a:pt x="339034" y="94603"/>
                  </a:lnTo>
                  <a:lnTo>
                    <a:pt x="340240" y="94603"/>
                  </a:lnTo>
                  <a:cubicBezTo>
                    <a:pt x="340270" y="94727"/>
                    <a:pt x="340301" y="94851"/>
                    <a:pt x="340332" y="94976"/>
                  </a:cubicBezTo>
                  <a:lnTo>
                    <a:pt x="339781" y="96017"/>
                  </a:lnTo>
                  <a:lnTo>
                    <a:pt x="340332" y="97056"/>
                  </a:lnTo>
                  <a:lnTo>
                    <a:pt x="339232" y="97056"/>
                  </a:lnTo>
                  <a:lnTo>
                    <a:pt x="331268" y="112100"/>
                  </a:lnTo>
                  <a:lnTo>
                    <a:pt x="298120" y="138039"/>
                  </a:lnTo>
                  <a:cubicBezTo>
                    <a:pt x="286035" y="147496"/>
                    <a:pt x="266440" y="147496"/>
                    <a:pt x="254354" y="138039"/>
                  </a:cubicBezTo>
                  <a:lnTo>
                    <a:pt x="221207" y="112100"/>
                  </a:lnTo>
                  <a:lnTo>
                    <a:pt x="213243" y="97056"/>
                  </a:lnTo>
                  <a:lnTo>
                    <a:pt x="212143" y="97056"/>
                  </a:lnTo>
                  <a:lnTo>
                    <a:pt x="212693" y="96017"/>
                  </a:lnTo>
                  <a:lnTo>
                    <a:pt x="212143" y="94976"/>
                  </a:lnTo>
                  <a:cubicBezTo>
                    <a:pt x="212173" y="94851"/>
                    <a:pt x="212205" y="94727"/>
                    <a:pt x="212235" y="94603"/>
                  </a:cubicBezTo>
                  <a:lnTo>
                    <a:pt x="213440" y="94603"/>
                  </a:lnTo>
                  <a:lnTo>
                    <a:pt x="221207" y="79930"/>
                  </a:lnTo>
                  <a:lnTo>
                    <a:pt x="254354" y="53992"/>
                  </a:lnTo>
                  <a:cubicBezTo>
                    <a:pt x="260397" y="49263"/>
                    <a:pt x="268317" y="46899"/>
                    <a:pt x="276237" y="46899"/>
                  </a:cubicBezTo>
                  <a:close/>
                  <a:moveTo>
                    <a:pt x="523713" y="39677"/>
                  </a:moveTo>
                  <a:cubicBezTo>
                    <a:pt x="525647" y="40092"/>
                    <a:pt x="527380" y="41087"/>
                    <a:pt x="528451" y="42559"/>
                  </a:cubicBezTo>
                  <a:lnTo>
                    <a:pt x="534442" y="50808"/>
                  </a:lnTo>
                  <a:cubicBezTo>
                    <a:pt x="536583" y="53755"/>
                    <a:pt x="535266" y="57499"/>
                    <a:pt x="531501" y="59175"/>
                  </a:cubicBezTo>
                  <a:lnTo>
                    <a:pt x="521175" y="63769"/>
                  </a:lnTo>
                  <a:cubicBezTo>
                    <a:pt x="517412" y="65442"/>
                    <a:pt x="512624" y="64412"/>
                    <a:pt x="510484" y="61467"/>
                  </a:cubicBezTo>
                  <a:lnTo>
                    <a:pt x="504491" y="53218"/>
                  </a:lnTo>
                  <a:cubicBezTo>
                    <a:pt x="502352" y="50272"/>
                    <a:pt x="503669" y="46525"/>
                    <a:pt x="507434" y="44851"/>
                  </a:cubicBezTo>
                  <a:lnTo>
                    <a:pt x="517758" y="40257"/>
                  </a:lnTo>
                  <a:cubicBezTo>
                    <a:pt x="519641" y="39420"/>
                    <a:pt x="521779" y="39258"/>
                    <a:pt x="523713" y="39677"/>
                  </a:cubicBezTo>
                  <a:close/>
                  <a:moveTo>
                    <a:pt x="560491" y="37194"/>
                  </a:moveTo>
                  <a:lnTo>
                    <a:pt x="588196" y="37194"/>
                  </a:lnTo>
                  <a:cubicBezTo>
                    <a:pt x="598297" y="37194"/>
                    <a:pt x="606486" y="43602"/>
                    <a:pt x="606486" y="51507"/>
                  </a:cubicBezTo>
                  <a:lnTo>
                    <a:pt x="606486" y="94603"/>
                  </a:lnTo>
                  <a:lnTo>
                    <a:pt x="606486" y="97056"/>
                  </a:lnTo>
                  <a:lnTo>
                    <a:pt x="606486" y="121127"/>
                  </a:lnTo>
                  <a:cubicBezTo>
                    <a:pt x="606486" y="129031"/>
                    <a:pt x="598297" y="135440"/>
                    <a:pt x="588196" y="135440"/>
                  </a:cubicBezTo>
                  <a:lnTo>
                    <a:pt x="560492" y="135440"/>
                  </a:lnTo>
                  <a:cubicBezTo>
                    <a:pt x="550390" y="135440"/>
                    <a:pt x="542200" y="129031"/>
                    <a:pt x="542200" y="121127"/>
                  </a:cubicBezTo>
                  <a:lnTo>
                    <a:pt x="542200" y="97056"/>
                  </a:lnTo>
                  <a:lnTo>
                    <a:pt x="542200" y="94603"/>
                  </a:lnTo>
                  <a:lnTo>
                    <a:pt x="542200" y="51507"/>
                  </a:lnTo>
                  <a:cubicBezTo>
                    <a:pt x="542200" y="43602"/>
                    <a:pt x="550390" y="37194"/>
                    <a:pt x="560491" y="37194"/>
                  </a:cubicBezTo>
                  <a:close/>
                  <a:moveTo>
                    <a:pt x="386256" y="34610"/>
                  </a:moveTo>
                  <a:cubicBezTo>
                    <a:pt x="389262" y="34610"/>
                    <a:pt x="392267" y="35507"/>
                    <a:pt x="394560" y="37303"/>
                  </a:cubicBezTo>
                  <a:lnTo>
                    <a:pt x="414245" y="52707"/>
                  </a:lnTo>
                  <a:cubicBezTo>
                    <a:pt x="418832" y="56296"/>
                    <a:pt x="418832" y="62115"/>
                    <a:pt x="414245" y="65704"/>
                  </a:cubicBezTo>
                  <a:lnTo>
                    <a:pt x="401666" y="75547"/>
                  </a:lnTo>
                  <a:cubicBezTo>
                    <a:pt x="397079" y="79138"/>
                    <a:pt x="389643" y="79138"/>
                    <a:pt x="385056" y="75547"/>
                  </a:cubicBezTo>
                  <a:lnTo>
                    <a:pt x="365371" y="60144"/>
                  </a:lnTo>
                  <a:cubicBezTo>
                    <a:pt x="360785" y="56556"/>
                    <a:pt x="360785" y="50736"/>
                    <a:pt x="365371" y="47146"/>
                  </a:cubicBezTo>
                  <a:lnTo>
                    <a:pt x="377951" y="37303"/>
                  </a:lnTo>
                  <a:cubicBezTo>
                    <a:pt x="380244" y="35508"/>
                    <a:pt x="383250" y="34610"/>
                    <a:pt x="386256" y="34610"/>
                  </a:cubicBezTo>
                  <a:close/>
                  <a:moveTo>
                    <a:pt x="137583" y="23015"/>
                  </a:moveTo>
                  <a:lnTo>
                    <a:pt x="139505" y="26645"/>
                  </a:lnTo>
                  <a:lnTo>
                    <a:pt x="139505" y="64416"/>
                  </a:lnTo>
                  <a:cubicBezTo>
                    <a:pt x="139505" y="71302"/>
                    <a:pt x="135938" y="77537"/>
                    <a:pt x="130171" y="82050"/>
                  </a:cubicBezTo>
                  <a:lnTo>
                    <a:pt x="122177" y="84641"/>
                  </a:lnTo>
                  <a:close/>
                  <a:moveTo>
                    <a:pt x="483895" y="22830"/>
                  </a:moveTo>
                  <a:cubicBezTo>
                    <a:pt x="485559" y="22853"/>
                    <a:pt x="487214" y="23373"/>
                    <a:pt x="488462" y="24385"/>
                  </a:cubicBezTo>
                  <a:lnTo>
                    <a:pt x="495309" y="29936"/>
                  </a:lnTo>
                  <a:cubicBezTo>
                    <a:pt x="497804" y="31960"/>
                    <a:pt x="497732" y="35184"/>
                    <a:pt x="495146" y="37137"/>
                  </a:cubicBezTo>
                  <a:lnTo>
                    <a:pt x="488052" y="42495"/>
                  </a:lnTo>
                  <a:cubicBezTo>
                    <a:pt x="485465" y="44447"/>
                    <a:pt x="481346" y="44390"/>
                    <a:pt x="478849" y="42367"/>
                  </a:cubicBezTo>
                  <a:lnTo>
                    <a:pt x="472003" y="36816"/>
                  </a:lnTo>
                  <a:cubicBezTo>
                    <a:pt x="469508" y="34792"/>
                    <a:pt x="469580" y="31567"/>
                    <a:pt x="472165" y="29614"/>
                  </a:cubicBezTo>
                  <a:lnTo>
                    <a:pt x="479259" y="24258"/>
                  </a:lnTo>
                  <a:cubicBezTo>
                    <a:pt x="480552" y="23281"/>
                    <a:pt x="482229" y="22806"/>
                    <a:pt x="483895" y="22830"/>
                  </a:cubicBezTo>
                  <a:close/>
                  <a:moveTo>
                    <a:pt x="791198" y="22419"/>
                  </a:moveTo>
                  <a:cubicBezTo>
                    <a:pt x="793035" y="22483"/>
                    <a:pt x="794838" y="23094"/>
                    <a:pt x="796178" y="24239"/>
                  </a:cubicBezTo>
                  <a:lnTo>
                    <a:pt x="801924" y="29153"/>
                  </a:lnTo>
                  <a:cubicBezTo>
                    <a:pt x="804601" y="31444"/>
                    <a:pt x="804400" y="34998"/>
                    <a:pt x="801473" y="37093"/>
                  </a:cubicBezTo>
                  <a:lnTo>
                    <a:pt x="795194" y="41589"/>
                  </a:lnTo>
                  <a:cubicBezTo>
                    <a:pt x="792268" y="43684"/>
                    <a:pt x="787725" y="43526"/>
                    <a:pt x="785048" y="41236"/>
                  </a:cubicBezTo>
                  <a:lnTo>
                    <a:pt x="779301" y="36323"/>
                  </a:lnTo>
                  <a:cubicBezTo>
                    <a:pt x="776625" y="34032"/>
                    <a:pt x="776827" y="30479"/>
                    <a:pt x="779751" y="28384"/>
                  </a:cubicBezTo>
                  <a:lnTo>
                    <a:pt x="786031" y="23887"/>
                  </a:lnTo>
                  <a:cubicBezTo>
                    <a:pt x="787494" y="22840"/>
                    <a:pt x="789361" y="22355"/>
                    <a:pt x="791198" y="22419"/>
                  </a:cubicBezTo>
                  <a:close/>
                  <a:moveTo>
                    <a:pt x="162144" y="22419"/>
                  </a:moveTo>
                  <a:cubicBezTo>
                    <a:pt x="163981" y="22483"/>
                    <a:pt x="165786" y="23094"/>
                    <a:pt x="167125" y="24239"/>
                  </a:cubicBezTo>
                  <a:lnTo>
                    <a:pt x="172871" y="29153"/>
                  </a:lnTo>
                  <a:cubicBezTo>
                    <a:pt x="175548" y="31444"/>
                    <a:pt x="175346" y="34998"/>
                    <a:pt x="172420" y="37093"/>
                  </a:cubicBezTo>
                  <a:lnTo>
                    <a:pt x="166140" y="41589"/>
                  </a:lnTo>
                  <a:cubicBezTo>
                    <a:pt x="163214" y="43684"/>
                    <a:pt x="158673" y="43526"/>
                    <a:pt x="155994" y="41236"/>
                  </a:cubicBezTo>
                  <a:lnTo>
                    <a:pt x="150249" y="36323"/>
                  </a:lnTo>
                  <a:cubicBezTo>
                    <a:pt x="147571" y="34032"/>
                    <a:pt x="147773" y="30479"/>
                    <a:pt x="150699" y="28384"/>
                  </a:cubicBezTo>
                  <a:lnTo>
                    <a:pt x="156979" y="23887"/>
                  </a:lnTo>
                  <a:cubicBezTo>
                    <a:pt x="158442" y="22840"/>
                    <a:pt x="160308" y="22355"/>
                    <a:pt x="162144" y="22419"/>
                  </a:cubicBezTo>
                  <a:close/>
                  <a:moveTo>
                    <a:pt x="545847" y="12574"/>
                  </a:moveTo>
                  <a:cubicBezTo>
                    <a:pt x="547512" y="12597"/>
                    <a:pt x="549165" y="13117"/>
                    <a:pt x="550413" y="14129"/>
                  </a:cubicBezTo>
                  <a:lnTo>
                    <a:pt x="557260" y="19679"/>
                  </a:lnTo>
                  <a:cubicBezTo>
                    <a:pt x="559756" y="21704"/>
                    <a:pt x="559683" y="24928"/>
                    <a:pt x="557098" y="26882"/>
                  </a:cubicBezTo>
                  <a:lnTo>
                    <a:pt x="550005" y="32238"/>
                  </a:lnTo>
                  <a:cubicBezTo>
                    <a:pt x="547418" y="34192"/>
                    <a:pt x="543298" y="34136"/>
                    <a:pt x="540802" y="32112"/>
                  </a:cubicBezTo>
                  <a:lnTo>
                    <a:pt x="533956" y="26560"/>
                  </a:lnTo>
                  <a:cubicBezTo>
                    <a:pt x="531459" y="24536"/>
                    <a:pt x="531532" y="21313"/>
                    <a:pt x="534118" y="19360"/>
                  </a:cubicBezTo>
                  <a:lnTo>
                    <a:pt x="541211" y="14001"/>
                  </a:lnTo>
                  <a:cubicBezTo>
                    <a:pt x="542505" y="13025"/>
                    <a:pt x="544181" y="12551"/>
                    <a:pt x="545847" y="12574"/>
                  </a:cubicBezTo>
                  <a:close/>
                  <a:moveTo>
                    <a:pt x="953801" y="3414"/>
                  </a:moveTo>
                  <a:cubicBezTo>
                    <a:pt x="958070" y="3414"/>
                    <a:pt x="962340" y="4689"/>
                    <a:pt x="965598" y="7238"/>
                  </a:cubicBezTo>
                  <a:lnTo>
                    <a:pt x="978390" y="17247"/>
                  </a:lnTo>
                  <a:lnTo>
                    <a:pt x="983466" y="37552"/>
                  </a:lnTo>
                  <a:lnTo>
                    <a:pt x="983466" y="39683"/>
                  </a:lnTo>
                  <a:lnTo>
                    <a:pt x="964685" y="54379"/>
                  </a:lnTo>
                  <a:cubicBezTo>
                    <a:pt x="958172" y="59476"/>
                    <a:pt x="947608" y="59476"/>
                    <a:pt x="941093" y="54379"/>
                  </a:cubicBezTo>
                  <a:lnTo>
                    <a:pt x="923225" y="40396"/>
                  </a:lnTo>
                  <a:cubicBezTo>
                    <a:pt x="916710" y="35298"/>
                    <a:pt x="916709" y="27032"/>
                    <a:pt x="923225" y="21933"/>
                  </a:cubicBezTo>
                  <a:lnTo>
                    <a:pt x="942006" y="7238"/>
                  </a:lnTo>
                  <a:cubicBezTo>
                    <a:pt x="945262" y="4688"/>
                    <a:pt x="949532" y="3414"/>
                    <a:pt x="953801" y="3414"/>
                  </a:cubicBezTo>
                  <a:close/>
                  <a:moveTo>
                    <a:pt x="324748" y="3414"/>
                  </a:moveTo>
                  <a:cubicBezTo>
                    <a:pt x="329018" y="3414"/>
                    <a:pt x="333287" y="4689"/>
                    <a:pt x="336545" y="7238"/>
                  </a:cubicBezTo>
                  <a:lnTo>
                    <a:pt x="354413" y="21219"/>
                  </a:lnTo>
                  <a:cubicBezTo>
                    <a:pt x="360927" y="26318"/>
                    <a:pt x="360927" y="34585"/>
                    <a:pt x="354413" y="39683"/>
                  </a:cubicBezTo>
                  <a:lnTo>
                    <a:pt x="335632" y="54379"/>
                  </a:lnTo>
                  <a:cubicBezTo>
                    <a:pt x="329118" y="59476"/>
                    <a:pt x="318555" y="59476"/>
                    <a:pt x="312039" y="54379"/>
                  </a:cubicBezTo>
                  <a:lnTo>
                    <a:pt x="294172" y="40396"/>
                  </a:lnTo>
                  <a:cubicBezTo>
                    <a:pt x="287657" y="35298"/>
                    <a:pt x="287656" y="27032"/>
                    <a:pt x="294172" y="21933"/>
                  </a:cubicBezTo>
                  <a:lnTo>
                    <a:pt x="312952" y="7238"/>
                  </a:lnTo>
                  <a:cubicBezTo>
                    <a:pt x="316208" y="4688"/>
                    <a:pt x="320479" y="3414"/>
                    <a:pt x="324748" y="3414"/>
                  </a:cubicBezTo>
                  <a:close/>
                  <a:moveTo>
                    <a:pt x="646855" y="1707"/>
                  </a:moveTo>
                  <a:lnTo>
                    <a:pt x="691772" y="1707"/>
                  </a:lnTo>
                  <a:lnTo>
                    <a:pt x="691772" y="1708"/>
                  </a:lnTo>
                  <a:lnTo>
                    <a:pt x="736692" y="1708"/>
                  </a:lnTo>
                  <a:cubicBezTo>
                    <a:pt x="754291" y="1707"/>
                    <a:pt x="768558" y="12873"/>
                    <a:pt x="768558" y="26645"/>
                  </a:cubicBezTo>
                  <a:lnTo>
                    <a:pt x="768558" y="64416"/>
                  </a:lnTo>
                  <a:cubicBezTo>
                    <a:pt x="768558" y="78188"/>
                    <a:pt x="754291" y="89354"/>
                    <a:pt x="736692" y="89354"/>
                  </a:cubicBezTo>
                  <a:lnTo>
                    <a:pt x="691772" y="89354"/>
                  </a:lnTo>
                  <a:lnTo>
                    <a:pt x="646854" y="89354"/>
                  </a:lnTo>
                  <a:cubicBezTo>
                    <a:pt x="629255" y="89354"/>
                    <a:pt x="614987" y="78188"/>
                    <a:pt x="614987" y="64416"/>
                  </a:cubicBezTo>
                  <a:cubicBezTo>
                    <a:pt x="614987" y="51826"/>
                    <a:pt x="614987" y="39235"/>
                    <a:pt x="614987" y="26645"/>
                  </a:cubicBezTo>
                  <a:cubicBezTo>
                    <a:pt x="614987" y="12873"/>
                    <a:pt x="629255" y="1708"/>
                    <a:pt x="646855" y="1707"/>
                  </a:cubicBezTo>
                  <a:close/>
                  <a:moveTo>
                    <a:pt x="779612" y="0"/>
                  </a:moveTo>
                  <a:lnTo>
                    <a:pt x="929254" y="0"/>
                  </a:lnTo>
                  <a:lnTo>
                    <a:pt x="929254" y="4447"/>
                  </a:lnTo>
                  <a:lnTo>
                    <a:pt x="871636" y="49536"/>
                  </a:lnTo>
                  <a:cubicBezTo>
                    <a:pt x="863695" y="55749"/>
                    <a:pt x="850820" y="55749"/>
                    <a:pt x="842878" y="49536"/>
                  </a:cubicBezTo>
                  <a:lnTo>
                    <a:pt x="779612" y="26"/>
                  </a:lnTo>
                  <a:close/>
                  <a:moveTo>
                    <a:pt x="565404" y="0"/>
                  </a:moveTo>
                  <a:lnTo>
                    <a:pt x="611458" y="0"/>
                  </a:lnTo>
                  <a:lnTo>
                    <a:pt x="612480" y="5357"/>
                  </a:lnTo>
                  <a:lnTo>
                    <a:pt x="596270" y="22489"/>
                  </a:lnTo>
                  <a:cubicBezTo>
                    <a:pt x="592354" y="26632"/>
                    <a:pt x="584885" y="27504"/>
                    <a:pt x="579592" y="24438"/>
                  </a:cubicBezTo>
                  <a:lnTo>
                    <a:pt x="565077" y="16027"/>
                  </a:lnTo>
                  <a:cubicBezTo>
                    <a:pt x="559785" y="12962"/>
                    <a:pt x="558670" y="7118"/>
                    <a:pt x="562589" y="2976"/>
                  </a:cubicBezTo>
                  <a:close/>
                  <a:moveTo>
                    <a:pt x="461827" y="0"/>
                  </a:moveTo>
                  <a:lnTo>
                    <a:pt x="538466" y="0"/>
                  </a:lnTo>
                  <a:lnTo>
                    <a:pt x="532099" y="8137"/>
                  </a:lnTo>
                  <a:cubicBezTo>
                    <a:pt x="524072" y="18393"/>
                    <a:pt x="506941" y="21617"/>
                    <a:pt x="493833" y="15336"/>
                  </a:cubicBezTo>
                  <a:close/>
                  <a:moveTo>
                    <a:pt x="428494" y="0"/>
                  </a:moveTo>
                  <a:lnTo>
                    <a:pt x="439330" y="0"/>
                  </a:lnTo>
                  <a:lnTo>
                    <a:pt x="444238" y="1591"/>
                  </a:lnTo>
                  <a:lnTo>
                    <a:pt x="459878" y="13831"/>
                  </a:lnTo>
                  <a:cubicBezTo>
                    <a:pt x="465582" y="18295"/>
                    <a:pt x="465582" y="25530"/>
                    <a:pt x="459878" y="29994"/>
                  </a:cubicBezTo>
                  <a:lnTo>
                    <a:pt x="440025" y="45530"/>
                  </a:lnTo>
                  <a:cubicBezTo>
                    <a:pt x="434321" y="49993"/>
                    <a:pt x="425076" y="49993"/>
                    <a:pt x="419372" y="45530"/>
                  </a:cubicBezTo>
                  <a:lnTo>
                    <a:pt x="403731" y="33290"/>
                  </a:lnTo>
                  <a:cubicBezTo>
                    <a:pt x="398027" y="28827"/>
                    <a:pt x="398027" y="21591"/>
                    <a:pt x="403731" y="17128"/>
                  </a:cubicBezTo>
                  <a:lnTo>
                    <a:pt x="423585" y="1591"/>
                  </a:lnTo>
                  <a:close/>
                  <a:moveTo>
                    <a:pt x="345976" y="0"/>
                  </a:moveTo>
                  <a:lnTo>
                    <a:pt x="399902" y="0"/>
                  </a:lnTo>
                  <a:lnTo>
                    <a:pt x="399691" y="9319"/>
                  </a:lnTo>
                  <a:lnTo>
                    <a:pt x="385644" y="19930"/>
                  </a:lnTo>
                  <a:cubicBezTo>
                    <a:pt x="380521" y="23799"/>
                    <a:pt x="372362" y="23686"/>
                    <a:pt x="367419" y="19678"/>
                  </a:cubicBezTo>
                  <a:lnTo>
                    <a:pt x="345926" y="2251"/>
                  </a:lnTo>
                  <a:close/>
                  <a:moveTo>
                    <a:pt x="150558" y="0"/>
                  </a:moveTo>
                  <a:lnTo>
                    <a:pt x="300201" y="0"/>
                  </a:lnTo>
                  <a:lnTo>
                    <a:pt x="300201" y="4447"/>
                  </a:lnTo>
                  <a:lnTo>
                    <a:pt x="242582" y="49536"/>
                  </a:lnTo>
                  <a:cubicBezTo>
                    <a:pt x="234641" y="55749"/>
                    <a:pt x="221766" y="55749"/>
                    <a:pt x="213825" y="49536"/>
                  </a:cubicBezTo>
                  <a:lnTo>
                    <a:pt x="150558" y="26"/>
                  </a:lnTo>
                  <a:close/>
                </a:path>
              </a:pathLst>
            </a:custGeom>
            <a:pattFill prst="lgConfetti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3175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1B3B75D8-E653-4640-985A-717E187EEF56}"/>
                </a:ext>
              </a:extLst>
            </p:cNvPr>
            <p:cNvGrpSpPr/>
            <p:nvPr/>
          </p:nvGrpSpPr>
          <p:grpSpPr>
            <a:xfrm>
              <a:off x="4237731" y="3667126"/>
              <a:ext cx="1124529" cy="544846"/>
              <a:chOff x="4237731" y="3704266"/>
              <a:chExt cx="1124529" cy="507705"/>
            </a:xfrm>
          </p:grpSpPr>
          <p:sp>
            <p:nvSpPr>
              <p:cNvPr id="192" name="台形 191">
                <a:extLst>
                  <a:ext uri="{FF2B5EF4-FFF2-40B4-BE49-F238E27FC236}">
                    <a16:creationId xmlns:a16="http://schemas.microsoft.com/office/drawing/2014/main" id="{F54A1EC1-C692-4C94-9849-5B4DE6B8C79D}"/>
                  </a:ext>
                </a:extLst>
              </p:cNvPr>
              <p:cNvSpPr/>
              <p:nvPr/>
            </p:nvSpPr>
            <p:spPr>
              <a:xfrm>
                <a:off x="4552950" y="3704266"/>
                <a:ext cx="809310" cy="500063"/>
              </a:xfrm>
              <a:prstGeom prst="trapezoid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A34F818F-776C-46FC-B2FE-DAC041A65951}"/>
                  </a:ext>
                </a:extLst>
              </p:cNvPr>
              <p:cNvSpPr/>
              <p:nvPr/>
            </p:nvSpPr>
            <p:spPr>
              <a:xfrm>
                <a:off x="4552950" y="3711908"/>
                <a:ext cx="809310" cy="500063"/>
              </a:xfrm>
              <a:custGeom>
                <a:avLst/>
                <a:gdLst>
                  <a:gd name="connsiteX0" fmla="*/ 804783 w 809310"/>
                  <a:gd name="connsiteY0" fmla="*/ 481955 h 500063"/>
                  <a:gd name="connsiteX1" fmla="*/ 809310 w 809310"/>
                  <a:gd name="connsiteY1" fmla="*/ 500063 h 500063"/>
                  <a:gd name="connsiteX2" fmla="*/ 784445 w 809310"/>
                  <a:gd name="connsiteY2" fmla="*/ 500063 h 500063"/>
                  <a:gd name="connsiteX3" fmla="*/ 789984 w 809310"/>
                  <a:gd name="connsiteY3" fmla="*/ 493535 h 500063"/>
                  <a:gd name="connsiteX4" fmla="*/ 289117 w 809310"/>
                  <a:gd name="connsiteY4" fmla="*/ 474659 h 500063"/>
                  <a:gd name="connsiteX5" fmla="*/ 293684 w 809310"/>
                  <a:gd name="connsiteY5" fmla="*/ 476214 h 500063"/>
                  <a:gd name="connsiteX6" fmla="*/ 314351 w 809310"/>
                  <a:gd name="connsiteY6" fmla="*/ 492969 h 500063"/>
                  <a:gd name="connsiteX7" fmla="*/ 314190 w 809310"/>
                  <a:gd name="connsiteY7" fmla="*/ 500063 h 500063"/>
                  <a:gd name="connsiteX8" fmla="*/ 291310 w 809310"/>
                  <a:gd name="connsiteY8" fmla="*/ 500063 h 500063"/>
                  <a:gd name="connsiteX9" fmla="*/ 277226 w 809310"/>
                  <a:gd name="connsiteY9" fmla="*/ 488645 h 500063"/>
                  <a:gd name="connsiteX10" fmla="*/ 277390 w 809310"/>
                  <a:gd name="connsiteY10" fmla="*/ 481444 h 500063"/>
                  <a:gd name="connsiteX11" fmla="*/ 284483 w 809310"/>
                  <a:gd name="connsiteY11" fmla="*/ 476086 h 500063"/>
                  <a:gd name="connsiteX12" fmla="*/ 289117 w 809310"/>
                  <a:gd name="connsiteY12" fmla="*/ 474659 h 500063"/>
                  <a:gd name="connsiteX13" fmla="*/ 740871 w 809310"/>
                  <a:gd name="connsiteY13" fmla="*/ 461121 h 500063"/>
                  <a:gd name="connsiteX14" fmla="*/ 746337 w 809310"/>
                  <a:gd name="connsiteY14" fmla="*/ 461743 h 500063"/>
                  <a:gd name="connsiteX15" fmla="*/ 768447 w 809310"/>
                  <a:gd name="connsiteY15" fmla="*/ 467931 h 500063"/>
                  <a:gd name="connsiteX16" fmla="*/ 776858 w 809310"/>
                  <a:gd name="connsiteY16" fmla="*/ 481840 h 500063"/>
                  <a:gd name="connsiteX17" fmla="*/ 769765 w 809310"/>
                  <a:gd name="connsiteY17" fmla="*/ 497360 h 500063"/>
                  <a:gd name="connsiteX18" fmla="*/ 762464 w 809310"/>
                  <a:gd name="connsiteY18" fmla="*/ 500063 h 500063"/>
                  <a:gd name="connsiteX19" fmla="*/ 738128 w 809310"/>
                  <a:gd name="connsiteY19" fmla="*/ 500063 h 500063"/>
                  <a:gd name="connsiteX20" fmla="*/ 729878 w 809310"/>
                  <a:gd name="connsiteY20" fmla="*/ 497755 h 500063"/>
                  <a:gd name="connsiteX21" fmla="*/ 721466 w 809310"/>
                  <a:gd name="connsiteY21" fmla="*/ 483843 h 500063"/>
                  <a:gd name="connsiteX22" fmla="*/ 728560 w 809310"/>
                  <a:gd name="connsiteY22" fmla="*/ 468325 h 500063"/>
                  <a:gd name="connsiteX23" fmla="*/ 740871 w 809310"/>
                  <a:gd name="connsiteY23" fmla="*/ 461121 h 500063"/>
                  <a:gd name="connsiteX24" fmla="*/ 113136 w 809310"/>
                  <a:gd name="connsiteY24" fmla="*/ 461121 h 500063"/>
                  <a:gd name="connsiteX25" fmla="*/ 118600 w 809310"/>
                  <a:gd name="connsiteY25" fmla="*/ 461743 h 500063"/>
                  <a:gd name="connsiteX26" fmla="*/ 140711 w 809310"/>
                  <a:gd name="connsiteY26" fmla="*/ 467931 h 500063"/>
                  <a:gd name="connsiteX27" fmla="*/ 149122 w 809310"/>
                  <a:gd name="connsiteY27" fmla="*/ 481840 h 500063"/>
                  <a:gd name="connsiteX28" fmla="*/ 142028 w 809310"/>
                  <a:gd name="connsiteY28" fmla="*/ 497360 h 500063"/>
                  <a:gd name="connsiteX29" fmla="*/ 134728 w 809310"/>
                  <a:gd name="connsiteY29" fmla="*/ 500063 h 500063"/>
                  <a:gd name="connsiteX30" fmla="*/ 110392 w 809310"/>
                  <a:gd name="connsiteY30" fmla="*/ 500063 h 500063"/>
                  <a:gd name="connsiteX31" fmla="*/ 102141 w 809310"/>
                  <a:gd name="connsiteY31" fmla="*/ 497755 h 500063"/>
                  <a:gd name="connsiteX32" fmla="*/ 93732 w 809310"/>
                  <a:gd name="connsiteY32" fmla="*/ 483843 h 500063"/>
                  <a:gd name="connsiteX33" fmla="*/ 100825 w 809310"/>
                  <a:gd name="connsiteY33" fmla="*/ 468325 h 500063"/>
                  <a:gd name="connsiteX34" fmla="*/ 113136 w 809310"/>
                  <a:gd name="connsiteY34" fmla="*/ 461121 h 500063"/>
                  <a:gd name="connsiteX35" fmla="*/ 406710 w 809310"/>
                  <a:gd name="connsiteY35" fmla="*/ 460504 h 500063"/>
                  <a:gd name="connsiteX36" fmla="*/ 428593 w 809310"/>
                  <a:gd name="connsiteY36" fmla="*/ 467597 h 500063"/>
                  <a:gd name="connsiteX37" fmla="*/ 461740 w 809310"/>
                  <a:gd name="connsiteY37" fmla="*/ 493535 h 500063"/>
                  <a:gd name="connsiteX38" fmla="*/ 467279 w 809310"/>
                  <a:gd name="connsiteY38" fmla="*/ 500063 h 500063"/>
                  <a:gd name="connsiteX39" fmla="*/ 346140 w 809310"/>
                  <a:gd name="connsiteY39" fmla="*/ 500063 h 500063"/>
                  <a:gd name="connsiteX40" fmla="*/ 351679 w 809310"/>
                  <a:gd name="connsiteY40" fmla="*/ 493535 h 500063"/>
                  <a:gd name="connsiteX41" fmla="*/ 384826 w 809310"/>
                  <a:gd name="connsiteY41" fmla="*/ 467597 h 500063"/>
                  <a:gd name="connsiteX42" fmla="*/ 406710 w 809310"/>
                  <a:gd name="connsiteY42" fmla="*/ 460504 h 500063"/>
                  <a:gd name="connsiteX43" fmla="*/ 217279 w 809310"/>
                  <a:gd name="connsiteY43" fmla="*/ 460504 h 500063"/>
                  <a:gd name="connsiteX44" fmla="*/ 239163 w 809310"/>
                  <a:gd name="connsiteY44" fmla="*/ 467597 h 500063"/>
                  <a:gd name="connsiteX45" fmla="*/ 272310 w 809310"/>
                  <a:gd name="connsiteY45" fmla="*/ 493535 h 500063"/>
                  <a:gd name="connsiteX46" fmla="*/ 277849 w 809310"/>
                  <a:gd name="connsiteY46" fmla="*/ 500063 h 500063"/>
                  <a:gd name="connsiteX47" fmla="*/ 156710 w 809310"/>
                  <a:gd name="connsiteY47" fmla="*/ 500063 h 500063"/>
                  <a:gd name="connsiteX48" fmla="*/ 162249 w 809310"/>
                  <a:gd name="connsiteY48" fmla="*/ 493535 h 500063"/>
                  <a:gd name="connsiteX49" fmla="*/ 195396 w 809310"/>
                  <a:gd name="connsiteY49" fmla="*/ 467597 h 500063"/>
                  <a:gd name="connsiteX50" fmla="*/ 217279 w 809310"/>
                  <a:gd name="connsiteY50" fmla="*/ 460504 h 500063"/>
                  <a:gd name="connsiteX51" fmla="*/ 464756 w 809310"/>
                  <a:gd name="connsiteY51" fmla="*/ 453281 h 500063"/>
                  <a:gd name="connsiteX52" fmla="*/ 469491 w 809310"/>
                  <a:gd name="connsiteY52" fmla="*/ 456164 h 500063"/>
                  <a:gd name="connsiteX53" fmla="*/ 475484 w 809310"/>
                  <a:gd name="connsiteY53" fmla="*/ 464413 h 500063"/>
                  <a:gd name="connsiteX54" fmla="*/ 472543 w 809310"/>
                  <a:gd name="connsiteY54" fmla="*/ 472780 h 500063"/>
                  <a:gd name="connsiteX55" fmla="*/ 462217 w 809310"/>
                  <a:gd name="connsiteY55" fmla="*/ 477374 h 500063"/>
                  <a:gd name="connsiteX56" fmla="*/ 451526 w 809310"/>
                  <a:gd name="connsiteY56" fmla="*/ 475071 h 500063"/>
                  <a:gd name="connsiteX57" fmla="*/ 445534 w 809310"/>
                  <a:gd name="connsiteY57" fmla="*/ 466823 h 500063"/>
                  <a:gd name="connsiteX58" fmla="*/ 448475 w 809310"/>
                  <a:gd name="connsiteY58" fmla="*/ 458455 h 500063"/>
                  <a:gd name="connsiteX59" fmla="*/ 458800 w 809310"/>
                  <a:gd name="connsiteY59" fmla="*/ 453862 h 500063"/>
                  <a:gd name="connsiteX60" fmla="*/ 464756 w 809310"/>
                  <a:gd name="connsiteY60" fmla="*/ 453281 h 500063"/>
                  <a:gd name="connsiteX61" fmla="*/ 501533 w 809310"/>
                  <a:gd name="connsiteY61" fmla="*/ 450800 h 500063"/>
                  <a:gd name="connsiteX62" fmla="*/ 529237 w 809310"/>
                  <a:gd name="connsiteY62" fmla="*/ 450800 h 500063"/>
                  <a:gd name="connsiteX63" fmla="*/ 547528 w 809310"/>
                  <a:gd name="connsiteY63" fmla="*/ 465111 h 500063"/>
                  <a:gd name="connsiteX64" fmla="*/ 547528 w 809310"/>
                  <a:gd name="connsiteY64" fmla="*/ 500063 h 500063"/>
                  <a:gd name="connsiteX65" fmla="*/ 483242 w 809310"/>
                  <a:gd name="connsiteY65" fmla="*/ 500063 h 500063"/>
                  <a:gd name="connsiteX66" fmla="*/ 483242 w 809310"/>
                  <a:gd name="connsiteY66" fmla="*/ 465111 h 500063"/>
                  <a:gd name="connsiteX67" fmla="*/ 501533 w 809310"/>
                  <a:gd name="connsiteY67" fmla="*/ 450800 h 500063"/>
                  <a:gd name="connsiteX68" fmla="*/ 327298 w 809310"/>
                  <a:gd name="connsiteY68" fmla="*/ 448216 h 500063"/>
                  <a:gd name="connsiteX69" fmla="*/ 335602 w 809310"/>
                  <a:gd name="connsiteY69" fmla="*/ 450908 h 500063"/>
                  <a:gd name="connsiteX70" fmla="*/ 355287 w 809310"/>
                  <a:gd name="connsiteY70" fmla="*/ 466311 h 500063"/>
                  <a:gd name="connsiteX71" fmla="*/ 355285 w 809310"/>
                  <a:gd name="connsiteY71" fmla="*/ 479308 h 500063"/>
                  <a:gd name="connsiteX72" fmla="*/ 342708 w 809310"/>
                  <a:gd name="connsiteY72" fmla="*/ 489153 h 500063"/>
                  <a:gd name="connsiteX73" fmla="*/ 326098 w 809310"/>
                  <a:gd name="connsiteY73" fmla="*/ 489153 h 500063"/>
                  <a:gd name="connsiteX74" fmla="*/ 306413 w 809310"/>
                  <a:gd name="connsiteY74" fmla="*/ 473750 h 500063"/>
                  <a:gd name="connsiteX75" fmla="*/ 306413 w 809310"/>
                  <a:gd name="connsiteY75" fmla="*/ 460752 h 500063"/>
                  <a:gd name="connsiteX76" fmla="*/ 318993 w 809310"/>
                  <a:gd name="connsiteY76" fmla="*/ 450908 h 500063"/>
                  <a:gd name="connsiteX77" fmla="*/ 327298 w 809310"/>
                  <a:gd name="connsiteY77" fmla="*/ 448216 h 500063"/>
                  <a:gd name="connsiteX78" fmla="*/ 424936 w 809310"/>
                  <a:gd name="connsiteY78" fmla="*/ 436435 h 500063"/>
                  <a:gd name="connsiteX79" fmla="*/ 429504 w 809310"/>
                  <a:gd name="connsiteY79" fmla="*/ 437989 h 500063"/>
                  <a:gd name="connsiteX80" fmla="*/ 436350 w 809310"/>
                  <a:gd name="connsiteY80" fmla="*/ 443541 h 500063"/>
                  <a:gd name="connsiteX81" fmla="*/ 436187 w 809310"/>
                  <a:gd name="connsiteY81" fmla="*/ 450741 h 500063"/>
                  <a:gd name="connsiteX82" fmla="*/ 429094 w 809310"/>
                  <a:gd name="connsiteY82" fmla="*/ 456099 h 500063"/>
                  <a:gd name="connsiteX83" fmla="*/ 419891 w 809310"/>
                  <a:gd name="connsiteY83" fmla="*/ 455972 h 500063"/>
                  <a:gd name="connsiteX84" fmla="*/ 413045 w 809310"/>
                  <a:gd name="connsiteY84" fmla="*/ 450422 h 500063"/>
                  <a:gd name="connsiteX85" fmla="*/ 413207 w 809310"/>
                  <a:gd name="connsiteY85" fmla="*/ 443219 h 500063"/>
                  <a:gd name="connsiteX86" fmla="*/ 420300 w 809310"/>
                  <a:gd name="connsiteY86" fmla="*/ 437863 h 500063"/>
                  <a:gd name="connsiteX87" fmla="*/ 424936 w 809310"/>
                  <a:gd name="connsiteY87" fmla="*/ 436435 h 500063"/>
                  <a:gd name="connsiteX88" fmla="*/ 730922 w 809310"/>
                  <a:gd name="connsiteY88" fmla="*/ 436024 h 500063"/>
                  <a:gd name="connsiteX89" fmla="*/ 735902 w 809310"/>
                  <a:gd name="connsiteY89" fmla="*/ 437844 h 500063"/>
                  <a:gd name="connsiteX90" fmla="*/ 741648 w 809310"/>
                  <a:gd name="connsiteY90" fmla="*/ 442759 h 500063"/>
                  <a:gd name="connsiteX91" fmla="*/ 741199 w 809310"/>
                  <a:gd name="connsiteY91" fmla="*/ 450697 h 500063"/>
                  <a:gd name="connsiteX92" fmla="*/ 734918 w 809310"/>
                  <a:gd name="connsiteY92" fmla="*/ 455195 h 500063"/>
                  <a:gd name="connsiteX93" fmla="*/ 724773 w 809310"/>
                  <a:gd name="connsiteY93" fmla="*/ 454841 h 500063"/>
                  <a:gd name="connsiteX94" fmla="*/ 719026 w 809310"/>
                  <a:gd name="connsiteY94" fmla="*/ 449927 h 500063"/>
                  <a:gd name="connsiteX95" fmla="*/ 719476 w 809310"/>
                  <a:gd name="connsiteY95" fmla="*/ 441989 h 500063"/>
                  <a:gd name="connsiteX96" fmla="*/ 725756 w 809310"/>
                  <a:gd name="connsiteY96" fmla="*/ 437492 h 500063"/>
                  <a:gd name="connsiteX97" fmla="*/ 730922 w 809310"/>
                  <a:gd name="connsiteY97" fmla="*/ 436024 h 500063"/>
                  <a:gd name="connsiteX98" fmla="*/ 103186 w 809310"/>
                  <a:gd name="connsiteY98" fmla="*/ 436024 h 500063"/>
                  <a:gd name="connsiteX99" fmla="*/ 108167 w 809310"/>
                  <a:gd name="connsiteY99" fmla="*/ 437844 h 500063"/>
                  <a:gd name="connsiteX100" fmla="*/ 113912 w 809310"/>
                  <a:gd name="connsiteY100" fmla="*/ 442759 h 500063"/>
                  <a:gd name="connsiteX101" fmla="*/ 113462 w 809310"/>
                  <a:gd name="connsiteY101" fmla="*/ 450697 h 500063"/>
                  <a:gd name="connsiteX102" fmla="*/ 107182 w 809310"/>
                  <a:gd name="connsiteY102" fmla="*/ 455195 h 500063"/>
                  <a:gd name="connsiteX103" fmla="*/ 97037 w 809310"/>
                  <a:gd name="connsiteY103" fmla="*/ 454841 h 500063"/>
                  <a:gd name="connsiteX104" fmla="*/ 91290 w 809310"/>
                  <a:gd name="connsiteY104" fmla="*/ 449927 h 500063"/>
                  <a:gd name="connsiteX105" fmla="*/ 91741 w 809310"/>
                  <a:gd name="connsiteY105" fmla="*/ 441989 h 500063"/>
                  <a:gd name="connsiteX106" fmla="*/ 98019 w 809310"/>
                  <a:gd name="connsiteY106" fmla="*/ 437492 h 500063"/>
                  <a:gd name="connsiteX107" fmla="*/ 103186 w 809310"/>
                  <a:gd name="connsiteY107" fmla="*/ 436024 h 500063"/>
                  <a:gd name="connsiteX108" fmla="*/ 486889 w 809310"/>
                  <a:gd name="connsiteY108" fmla="*/ 426179 h 500063"/>
                  <a:gd name="connsiteX109" fmla="*/ 491456 w 809310"/>
                  <a:gd name="connsiteY109" fmla="*/ 427734 h 500063"/>
                  <a:gd name="connsiteX110" fmla="*/ 498302 w 809310"/>
                  <a:gd name="connsiteY110" fmla="*/ 433285 h 500063"/>
                  <a:gd name="connsiteX111" fmla="*/ 498140 w 809310"/>
                  <a:gd name="connsiteY111" fmla="*/ 440487 h 500063"/>
                  <a:gd name="connsiteX112" fmla="*/ 491047 w 809310"/>
                  <a:gd name="connsiteY112" fmla="*/ 445843 h 500063"/>
                  <a:gd name="connsiteX113" fmla="*/ 481843 w 809310"/>
                  <a:gd name="connsiteY113" fmla="*/ 445716 h 500063"/>
                  <a:gd name="connsiteX114" fmla="*/ 474998 w 809310"/>
                  <a:gd name="connsiteY114" fmla="*/ 440165 h 500063"/>
                  <a:gd name="connsiteX115" fmla="*/ 475160 w 809310"/>
                  <a:gd name="connsiteY115" fmla="*/ 432964 h 500063"/>
                  <a:gd name="connsiteX116" fmla="*/ 482253 w 809310"/>
                  <a:gd name="connsiteY116" fmla="*/ 427606 h 500063"/>
                  <a:gd name="connsiteX117" fmla="*/ 486889 w 809310"/>
                  <a:gd name="connsiteY117" fmla="*/ 426179 h 500063"/>
                  <a:gd name="connsiteX118" fmla="*/ 265790 w 809310"/>
                  <a:gd name="connsiteY118" fmla="*/ 417019 h 500063"/>
                  <a:gd name="connsiteX119" fmla="*/ 277587 w 809310"/>
                  <a:gd name="connsiteY119" fmla="*/ 420842 h 500063"/>
                  <a:gd name="connsiteX120" fmla="*/ 295455 w 809310"/>
                  <a:gd name="connsiteY120" fmla="*/ 434825 h 500063"/>
                  <a:gd name="connsiteX121" fmla="*/ 295455 w 809310"/>
                  <a:gd name="connsiteY121" fmla="*/ 453288 h 500063"/>
                  <a:gd name="connsiteX122" fmla="*/ 276675 w 809310"/>
                  <a:gd name="connsiteY122" fmla="*/ 467983 h 500063"/>
                  <a:gd name="connsiteX123" fmla="*/ 253082 w 809310"/>
                  <a:gd name="connsiteY123" fmla="*/ 467983 h 500063"/>
                  <a:gd name="connsiteX124" fmla="*/ 235214 w 809310"/>
                  <a:gd name="connsiteY124" fmla="*/ 454002 h 500063"/>
                  <a:gd name="connsiteX125" fmla="*/ 235214 w 809310"/>
                  <a:gd name="connsiteY125" fmla="*/ 435539 h 500063"/>
                  <a:gd name="connsiteX126" fmla="*/ 253994 w 809310"/>
                  <a:gd name="connsiteY126" fmla="*/ 420842 h 500063"/>
                  <a:gd name="connsiteX127" fmla="*/ 265790 w 809310"/>
                  <a:gd name="connsiteY127" fmla="*/ 417019 h 500063"/>
                  <a:gd name="connsiteX128" fmla="*/ 587897 w 809310"/>
                  <a:gd name="connsiteY128" fmla="*/ 415313 h 500063"/>
                  <a:gd name="connsiteX129" fmla="*/ 632814 w 809310"/>
                  <a:gd name="connsiteY129" fmla="*/ 415313 h 500063"/>
                  <a:gd name="connsiteX130" fmla="*/ 676417 w 809310"/>
                  <a:gd name="connsiteY130" fmla="*/ 415313 h 500063"/>
                  <a:gd name="connsiteX131" fmla="*/ 708282 w 809310"/>
                  <a:gd name="connsiteY131" fmla="*/ 440250 h 500063"/>
                  <a:gd name="connsiteX132" fmla="*/ 708282 w 809310"/>
                  <a:gd name="connsiteY132" fmla="*/ 478022 h 500063"/>
                  <a:gd name="connsiteX133" fmla="*/ 698949 w 809310"/>
                  <a:gd name="connsiteY133" fmla="*/ 495655 h 500063"/>
                  <a:gd name="connsiteX134" fmla="*/ 685349 w 809310"/>
                  <a:gd name="connsiteY134" fmla="*/ 500063 h 500063"/>
                  <a:gd name="connsiteX135" fmla="*/ 578963 w 809310"/>
                  <a:gd name="connsiteY135" fmla="*/ 500063 h 500063"/>
                  <a:gd name="connsiteX136" fmla="*/ 565363 w 809310"/>
                  <a:gd name="connsiteY136" fmla="*/ 495655 h 500063"/>
                  <a:gd name="connsiteX137" fmla="*/ 556029 w 809310"/>
                  <a:gd name="connsiteY137" fmla="*/ 478022 h 500063"/>
                  <a:gd name="connsiteX138" fmla="*/ 556030 w 809310"/>
                  <a:gd name="connsiteY138" fmla="*/ 440250 h 500063"/>
                  <a:gd name="connsiteX139" fmla="*/ 587897 w 809310"/>
                  <a:gd name="connsiteY139" fmla="*/ 415313 h 500063"/>
                  <a:gd name="connsiteX140" fmla="*/ 21188 w 809310"/>
                  <a:gd name="connsiteY140" fmla="*/ 415313 h 500063"/>
                  <a:gd name="connsiteX141" fmla="*/ 48680 w 809310"/>
                  <a:gd name="connsiteY141" fmla="*/ 415313 h 500063"/>
                  <a:gd name="connsiteX142" fmla="*/ 80547 w 809310"/>
                  <a:gd name="connsiteY142" fmla="*/ 440250 h 500063"/>
                  <a:gd name="connsiteX143" fmla="*/ 80547 w 809310"/>
                  <a:gd name="connsiteY143" fmla="*/ 478022 h 500063"/>
                  <a:gd name="connsiteX144" fmla="*/ 71213 w 809310"/>
                  <a:gd name="connsiteY144" fmla="*/ 495655 h 500063"/>
                  <a:gd name="connsiteX145" fmla="*/ 57613 w 809310"/>
                  <a:gd name="connsiteY145" fmla="*/ 500063 h 500063"/>
                  <a:gd name="connsiteX146" fmla="*/ 0 w 809310"/>
                  <a:gd name="connsiteY146" fmla="*/ 500063 h 500063"/>
                  <a:gd name="connsiteX147" fmla="*/ 374953 w 809310"/>
                  <a:gd name="connsiteY147" fmla="*/ 411849 h 500063"/>
                  <a:gd name="connsiteX148" fmla="*/ 385279 w 809310"/>
                  <a:gd name="connsiteY148" fmla="*/ 415196 h 500063"/>
                  <a:gd name="connsiteX149" fmla="*/ 400921 w 809310"/>
                  <a:gd name="connsiteY149" fmla="*/ 427436 h 500063"/>
                  <a:gd name="connsiteX150" fmla="*/ 400920 w 809310"/>
                  <a:gd name="connsiteY150" fmla="*/ 443598 h 500063"/>
                  <a:gd name="connsiteX151" fmla="*/ 381067 w 809310"/>
                  <a:gd name="connsiteY151" fmla="*/ 459135 h 500063"/>
                  <a:gd name="connsiteX152" fmla="*/ 360414 w 809310"/>
                  <a:gd name="connsiteY152" fmla="*/ 459135 h 500063"/>
                  <a:gd name="connsiteX153" fmla="*/ 344773 w 809310"/>
                  <a:gd name="connsiteY153" fmla="*/ 446894 h 500063"/>
                  <a:gd name="connsiteX154" fmla="*/ 344773 w 809310"/>
                  <a:gd name="connsiteY154" fmla="*/ 430733 h 500063"/>
                  <a:gd name="connsiteX155" fmla="*/ 364626 w 809310"/>
                  <a:gd name="connsiteY155" fmla="*/ 415196 h 500063"/>
                  <a:gd name="connsiteX156" fmla="*/ 374953 w 809310"/>
                  <a:gd name="connsiteY156" fmla="*/ 411849 h 500063"/>
                  <a:gd name="connsiteX157" fmla="*/ 527664 w 809310"/>
                  <a:gd name="connsiteY157" fmla="*/ 395771 h 500063"/>
                  <a:gd name="connsiteX158" fmla="*/ 536517 w 809310"/>
                  <a:gd name="connsiteY158" fmla="*/ 397502 h 500063"/>
                  <a:gd name="connsiteX159" fmla="*/ 551033 w 809310"/>
                  <a:gd name="connsiteY159" fmla="*/ 405910 h 500063"/>
                  <a:gd name="connsiteX160" fmla="*/ 553522 w 809310"/>
                  <a:gd name="connsiteY160" fmla="*/ 418962 h 500063"/>
                  <a:gd name="connsiteX161" fmla="*/ 537312 w 809310"/>
                  <a:gd name="connsiteY161" fmla="*/ 436095 h 500063"/>
                  <a:gd name="connsiteX162" fmla="*/ 520634 w 809310"/>
                  <a:gd name="connsiteY162" fmla="*/ 438042 h 500063"/>
                  <a:gd name="connsiteX163" fmla="*/ 506119 w 809310"/>
                  <a:gd name="connsiteY163" fmla="*/ 429632 h 500063"/>
                  <a:gd name="connsiteX164" fmla="*/ 503631 w 809310"/>
                  <a:gd name="connsiteY164" fmla="*/ 416581 h 500063"/>
                  <a:gd name="connsiteX165" fmla="*/ 519839 w 809310"/>
                  <a:gd name="connsiteY165" fmla="*/ 399449 h 500063"/>
                  <a:gd name="connsiteX166" fmla="*/ 527664 w 809310"/>
                  <a:gd name="connsiteY166" fmla="*/ 395771 h 500063"/>
                  <a:gd name="connsiteX167" fmla="*/ 597614 w 809310"/>
                  <a:gd name="connsiteY167" fmla="*/ 390341 h 500063"/>
                  <a:gd name="connsiteX168" fmla="*/ 602594 w 809310"/>
                  <a:gd name="connsiteY168" fmla="*/ 392161 h 500063"/>
                  <a:gd name="connsiteX169" fmla="*/ 608338 w 809310"/>
                  <a:gd name="connsiteY169" fmla="*/ 397074 h 500063"/>
                  <a:gd name="connsiteX170" fmla="*/ 607889 w 809310"/>
                  <a:gd name="connsiteY170" fmla="*/ 405015 h 500063"/>
                  <a:gd name="connsiteX171" fmla="*/ 601609 w 809310"/>
                  <a:gd name="connsiteY171" fmla="*/ 409511 h 500063"/>
                  <a:gd name="connsiteX172" fmla="*/ 591462 w 809310"/>
                  <a:gd name="connsiteY172" fmla="*/ 409160 h 500063"/>
                  <a:gd name="connsiteX173" fmla="*/ 585718 w 809310"/>
                  <a:gd name="connsiteY173" fmla="*/ 404245 h 500063"/>
                  <a:gd name="connsiteX174" fmla="*/ 586168 w 809310"/>
                  <a:gd name="connsiteY174" fmla="*/ 396305 h 500063"/>
                  <a:gd name="connsiteX175" fmla="*/ 592447 w 809310"/>
                  <a:gd name="connsiteY175" fmla="*/ 391809 h 500063"/>
                  <a:gd name="connsiteX176" fmla="*/ 597614 w 809310"/>
                  <a:gd name="connsiteY176" fmla="*/ 390341 h 500063"/>
                  <a:gd name="connsiteX177" fmla="*/ 673735 w 809310"/>
                  <a:gd name="connsiteY177" fmla="*/ 390340 h 500063"/>
                  <a:gd name="connsiteX178" fmla="*/ 678715 w 809310"/>
                  <a:gd name="connsiteY178" fmla="*/ 392160 h 500063"/>
                  <a:gd name="connsiteX179" fmla="*/ 684461 w 809310"/>
                  <a:gd name="connsiteY179" fmla="*/ 397074 h 500063"/>
                  <a:gd name="connsiteX180" fmla="*/ 684011 w 809310"/>
                  <a:gd name="connsiteY180" fmla="*/ 405014 h 500063"/>
                  <a:gd name="connsiteX181" fmla="*/ 677732 w 809310"/>
                  <a:gd name="connsiteY181" fmla="*/ 409510 h 500063"/>
                  <a:gd name="connsiteX182" fmla="*/ 667585 w 809310"/>
                  <a:gd name="connsiteY182" fmla="*/ 409158 h 500063"/>
                  <a:gd name="connsiteX183" fmla="*/ 661839 w 809310"/>
                  <a:gd name="connsiteY183" fmla="*/ 404245 h 500063"/>
                  <a:gd name="connsiteX184" fmla="*/ 662289 w 809310"/>
                  <a:gd name="connsiteY184" fmla="*/ 396305 h 500063"/>
                  <a:gd name="connsiteX185" fmla="*/ 668568 w 809310"/>
                  <a:gd name="connsiteY185" fmla="*/ 391808 h 500063"/>
                  <a:gd name="connsiteX186" fmla="*/ 673735 w 809310"/>
                  <a:gd name="connsiteY186" fmla="*/ 390340 h 500063"/>
                  <a:gd name="connsiteX187" fmla="*/ 45999 w 809310"/>
                  <a:gd name="connsiteY187" fmla="*/ 390340 h 500063"/>
                  <a:gd name="connsiteX188" fmla="*/ 50979 w 809310"/>
                  <a:gd name="connsiteY188" fmla="*/ 392160 h 500063"/>
                  <a:gd name="connsiteX189" fmla="*/ 56725 w 809310"/>
                  <a:gd name="connsiteY189" fmla="*/ 397074 h 500063"/>
                  <a:gd name="connsiteX190" fmla="*/ 56274 w 809310"/>
                  <a:gd name="connsiteY190" fmla="*/ 405014 h 500063"/>
                  <a:gd name="connsiteX191" fmla="*/ 49995 w 809310"/>
                  <a:gd name="connsiteY191" fmla="*/ 409510 h 500063"/>
                  <a:gd name="connsiteX192" fmla="*/ 39850 w 809310"/>
                  <a:gd name="connsiteY192" fmla="*/ 409158 h 500063"/>
                  <a:gd name="connsiteX193" fmla="*/ 34103 w 809310"/>
                  <a:gd name="connsiteY193" fmla="*/ 404245 h 500063"/>
                  <a:gd name="connsiteX194" fmla="*/ 34554 w 809310"/>
                  <a:gd name="connsiteY194" fmla="*/ 396305 h 500063"/>
                  <a:gd name="connsiteX195" fmla="*/ 40834 w 809310"/>
                  <a:gd name="connsiteY195" fmla="*/ 391808 h 500063"/>
                  <a:gd name="connsiteX196" fmla="*/ 45999 w 809310"/>
                  <a:gd name="connsiteY196" fmla="*/ 390340 h 500063"/>
                  <a:gd name="connsiteX197" fmla="*/ 310515 w 809310"/>
                  <a:gd name="connsiteY197" fmla="*/ 388157 h 500063"/>
                  <a:gd name="connsiteX198" fmla="*/ 319561 w 809310"/>
                  <a:gd name="connsiteY198" fmla="*/ 391237 h 500063"/>
                  <a:gd name="connsiteX199" fmla="*/ 341056 w 809310"/>
                  <a:gd name="connsiteY199" fmla="*/ 408664 h 500063"/>
                  <a:gd name="connsiteX200" fmla="*/ 340733 w 809310"/>
                  <a:gd name="connsiteY200" fmla="*/ 422925 h 500063"/>
                  <a:gd name="connsiteX201" fmla="*/ 326685 w 809310"/>
                  <a:gd name="connsiteY201" fmla="*/ 433535 h 500063"/>
                  <a:gd name="connsiteX202" fmla="*/ 308461 w 809310"/>
                  <a:gd name="connsiteY202" fmla="*/ 433283 h 500063"/>
                  <a:gd name="connsiteX203" fmla="*/ 286966 w 809310"/>
                  <a:gd name="connsiteY203" fmla="*/ 415855 h 500063"/>
                  <a:gd name="connsiteX204" fmla="*/ 287290 w 809310"/>
                  <a:gd name="connsiteY204" fmla="*/ 401593 h 500063"/>
                  <a:gd name="connsiteX205" fmla="*/ 301337 w 809310"/>
                  <a:gd name="connsiteY205" fmla="*/ 390985 h 500063"/>
                  <a:gd name="connsiteX206" fmla="*/ 310515 w 809310"/>
                  <a:gd name="connsiteY206" fmla="*/ 388157 h 500063"/>
                  <a:gd name="connsiteX207" fmla="*/ 629318 w 809310"/>
                  <a:gd name="connsiteY207" fmla="*/ 378524 h 500063"/>
                  <a:gd name="connsiteX208" fmla="*/ 631496 w 809310"/>
                  <a:gd name="connsiteY208" fmla="*/ 378524 h 500063"/>
                  <a:gd name="connsiteX209" fmla="*/ 638541 w 809310"/>
                  <a:gd name="connsiteY209" fmla="*/ 378524 h 500063"/>
                  <a:gd name="connsiteX210" fmla="*/ 649478 w 809310"/>
                  <a:gd name="connsiteY210" fmla="*/ 387082 h 500063"/>
                  <a:gd name="connsiteX211" fmla="*/ 649480 w 809310"/>
                  <a:gd name="connsiteY211" fmla="*/ 397767 h 500063"/>
                  <a:gd name="connsiteX212" fmla="*/ 638541 w 809310"/>
                  <a:gd name="connsiteY212" fmla="*/ 406326 h 500063"/>
                  <a:gd name="connsiteX213" fmla="*/ 631496 w 809310"/>
                  <a:gd name="connsiteY213" fmla="*/ 406326 h 500063"/>
                  <a:gd name="connsiteX214" fmla="*/ 629319 w 809310"/>
                  <a:gd name="connsiteY214" fmla="*/ 406326 h 500063"/>
                  <a:gd name="connsiteX215" fmla="*/ 618381 w 809310"/>
                  <a:gd name="connsiteY215" fmla="*/ 397767 h 500063"/>
                  <a:gd name="connsiteX216" fmla="*/ 618381 w 809310"/>
                  <a:gd name="connsiteY216" fmla="*/ 387082 h 500063"/>
                  <a:gd name="connsiteX217" fmla="*/ 629318 w 809310"/>
                  <a:gd name="connsiteY217" fmla="*/ 378524 h 500063"/>
                  <a:gd name="connsiteX218" fmla="*/ 334316 w 809310"/>
                  <a:gd name="connsiteY218" fmla="*/ 367965 h 500063"/>
                  <a:gd name="connsiteX219" fmla="*/ 339296 w 809310"/>
                  <a:gd name="connsiteY219" fmla="*/ 369786 h 500063"/>
                  <a:gd name="connsiteX220" fmla="*/ 345042 w 809310"/>
                  <a:gd name="connsiteY220" fmla="*/ 374700 h 500063"/>
                  <a:gd name="connsiteX221" fmla="*/ 344592 w 809310"/>
                  <a:gd name="connsiteY221" fmla="*/ 382639 h 500063"/>
                  <a:gd name="connsiteX222" fmla="*/ 338312 w 809310"/>
                  <a:gd name="connsiteY222" fmla="*/ 387136 h 500063"/>
                  <a:gd name="connsiteX223" fmla="*/ 328167 w 809310"/>
                  <a:gd name="connsiteY223" fmla="*/ 386784 h 500063"/>
                  <a:gd name="connsiteX224" fmla="*/ 322421 w 809310"/>
                  <a:gd name="connsiteY224" fmla="*/ 381870 h 500063"/>
                  <a:gd name="connsiteX225" fmla="*/ 322871 w 809310"/>
                  <a:gd name="connsiteY225" fmla="*/ 373930 h 500063"/>
                  <a:gd name="connsiteX226" fmla="*/ 329150 w 809310"/>
                  <a:gd name="connsiteY226" fmla="*/ 369433 h 500063"/>
                  <a:gd name="connsiteX227" fmla="*/ 334316 w 809310"/>
                  <a:gd name="connsiteY227" fmla="*/ 367965 h 500063"/>
                  <a:gd name="connsiteX228" fmla="*/ 771810 w 809310"/>
                  <a:gd name="connsiteY228" fmla="*/ 350062 h 500063"/>
                  <a:gd name="connsiteX229" fmla="*/ 800925 w 809310"/>
                  <a:gd name="connsiteY229" fmla="*/ 466522 h 500063"/>
                  <a:gd name="connsiteX230" fmla="*/ 796982 w 809310"/>
                  <a:gd name="connsiteY230" fmla="*/ 467800 h 500063"/>
                  <a:gd name="connsiteX231" fmla="*/ 782602 w 809310"/>
                  <a:gd name="connsiteY231" fmla="*/ 463140 h 500063"/>
                  <a:gd name="connsiteX232" fmla="*/ 719336 w 809310"/>
                  <a:gd name="connsiteY232" fmla="*/ 413632 h 500063"/>
                  <a:gd name="connsiteX233" fmla="*/ 719335 w 809310"/>
                  <a:gd name="connsiteY233" fmla="*/ 391128 h 500063"/>
                  <a:gd name="connsiteX234" fmla="*/ 163597 w 809310"/>
                  <a:gd name="connsiteY234" fmla="*/ 341379 h 500063"/>
                  <a:gd name="connsiteX235" fmla="*/ 177975 w 809310"/>
                  <a:gd name="connsiteY235" fmla="*/ 346038 h 500063"/>
                  <a:gd name="connsiteX236" fmla="*/ 241242 w 809310"/>
                  <a:gd name="connsiteY236" fmla="*/ 395548 h 500063"/>
                  <a:gd name="connsiteX237" fmla="*/ 241242 w 809310"/>
                  <a:gd name="connsiteY237" fmla="*/ 418053 h 500063"/>
                  <a:gd name="connsiteX238" fmla="*/ 183625 w 809310"/>
                  <a:gd name="connsiteY238" fmla="*/ 463141 h 500063"/>
                  <a:gd name="connsiteX239" fmla="*/ 154867 w 809310"/>
                  <a:gd name="connsiteY239" fmla="*/ 463140 h 500063"/>
                  <a:gd name="connsiteX240" fmla="*/ 91600 w 809310"/>
                  <a:gd name="connsiteY240" fmla="*/ 413632 h 500063"/>
                  <a:gd name="connsiteX241" fmla="*/ 91600 w 809310"/>
                  <a:gd name="connsiteY241" fmla="*/ 391128 h 500063"/>
                  <a:gd name="connsiteX242" fmla="*/ 149217 w 809310"/>
                  <a:gd name="connsiteY242" fmla="*/ 346038 h 500063"/>
                  <a:gd name="connsiteX243" fmla="*/ 163597 w 809310"/>
                  <a:gd name="connsiteY243" fmla="*/ 341379 h 500063"/>
                  <a:gd name="connsiteX244" fmla="*/ 404317 w 809310"/>
                  <a:gd name="connsiteY244" fmla="*/ 330382 h 500063"/>
                  <a:gd name="connsiteX245" fmla="*/ 412352 w 809310"/>
                  <a:gd name="connsiteY245" fmla="*/ 330409 h 500063"/>
                  <a:gd name="connsiteX246" fmla="*/ 422730 w 809310"/>
                  <a:gd name="connsiteY246" fmla="*/ 333375 h 500063"/>
                  <a:gd name="connsiteX247" fmla="*/ 485950 w 809310"/>
                  <a:gd name="connsiteY247" fmla="*/ 363666 h 500063"/>
                  <a:gd name="connsiteX248" fmla="*/ 495152 w 809310"/>
                  <a:gd name="connsiteY248" fmla="*/ 393610 h 500063"/>
                  <a:gd name="connsiteX249" fmla="*/ 473142 w 809310"/>
                  <a:gd name="connsiteY249" fmla="*/ 421741 h 500063"/>
                  <a:gd name="connsiteX250" fmla="*/ 434875 w 809310"/>
                  <a:gd name="connsiteY250" fmla="*/ 428942 h 500063"/>
                  <a:gd name="connsiteX251" fmla="*/ 371657 w 809310"/>
                  <a:gd name="connsiteY251" fmla="*/ 398651 h 500063"/>
                  <a:gd name="connsiteX252" fmla="*/ 362455 w 809310"/>
                  <a:gd name="connsiteY252" fmla="*/ 368708 h 500063"/>
                  <a:gd name="connsiteX253" fmla="*/ 384466 w 809310"/>
                  <a:gd name="connsiteY253" fmla="*/ 340576 h 500063"/>
                  <a:gd name="connsiteX254" fmla="*/ 404317 w 809310"/>
                  <a:gd name="connsiteY254" fmla="*/ 330382 h 500063"/>
                  <a:gd name="connsiteX255" fmla="*/ 353730 w 809310"/>
                  <a:gd name="connsiteY255" fmla="*/ 323934 h 500063"/>
                  <a:gd name="connsiteX256" fmla="*/ 361017 w 809310"/>
                  <a:gd name="connsiteY256" fmla="*/ 327157 h 500063"/>
                  <a:gd name="connsiteX257" fmla="*/ 369004 w 809310"/>
                  <a:gd name="connsiteY257" fmla="*/ 335147 h 500063"/>
                  <a:gd name="connsiteX258" fmla="*/ 367128 w 809310"/>
                  <a:gd name="connsiteY258" fmla="*/ 347160 h 500063"/>
                  <a:gd name="connsiteX259" fmla="*/ 356373 w 809310"/>
                  <a:gd name="connsiteY259" fmla="*/ 353746 h 500063"/>
                  <a:gd name="connsiteX260" fmla="*/ 341020 w 809310"/>
                  <a:gd name="connsiteY260" fmla="*/ 352277 h 500063"/>
                  <a:gd name="connsiteX261" fmla="*/ 333033 w 809310"/>
                  <a:gd name="connsiteY261" fmla="*/ 344288 h 500063"/>
                  <a:gd name="connsiteX262" fmla="*/ 334909 w 809310"/>
                  <a:gd name="connsiteY262" fmla="*/ 332273 h 500063"/>
                  <a:gd name="connsiteX263" fmla="*/ 345664 w 809310"/>
                  <a:gd name="connsiteY263" fmla="*/ 325689 h 500063"/>
                  <a:gd name="connsiteX264" fmla="*/ 353730 w 809310"/>
                  <a:gd name="connsiteY264" fmla="*/ 323934 h 500063"/>
                  <a:gd name="connsiteX265" fmla="*/ 286073 w 809310"/>
                  <a:gd name="connsiteY265" fmla="*/ 323900 h 500063"/>
                  <a:gd name="connsiteX266" fmla="*/ 300523 w 809310"/>
                  <a:gd name="connsiteY266" fmla="*/ 330288 h 500063"/>
                  <a:gd name="connsiteX267" fmla="*/ 316357 w 809310"/>
                  <a:gd name="connsiteY267" fmla="*/ 346130 h 500063"/>
                  <a:gd name="connsiteX268" fmla="*/ 312639 w 809310"/>
                  <a:gd name="connsiteY268" fmla="*/ 369951 h 500063"/>
                  <a:gd name="connsiteX269" fmla="*/ 278659 w 809310"/>
                  <a:gd name="connsiteY269" fmla="*/ 390752 h 500063"/>
                  <a:gd name="connsiteX270" fmla="*/ 248217 w 809310"/>
                  <a:gd name="connsiteY270" fmla="*/ 387841 h 500063"/>
                  <a:gd name="connsiteX271" fmla="*/ 232381 w 809310"/>
                  <a:gd name="connsiteY271" fmla="*/ 372000 h 500063"/>
                  <a:gd name="connsiteX272" fmla="*/ 236100 w 809310"/>
                  <a:gd name="connsiteY272" fmla="*/ 348178 h 500063"/>
                  <a:gd name="connsiteX273" fmla="*/ 270082 w 809310"/>
                  <a:gd name="connsiteY273" fmla="*/ 327377 h 500063"/>
                  <a:gd name="connsiteX274" fmla="*/ 286073 w 809310"/>
                  <a:gd name="connsiteY274" fmla="*/ 323900 h 500063"/>
                  <a:gd name="connsiteX275" fmla="*/ 708678 w 809310"/>
                  <a:gd name="connsiteY275" fmla="*/ 315366 h 500063"/>
                  <a:gd name="connsiteX276" fmla="*/ 716392 w 809310"/>
                  <a:gd name="connsiteY276" fmla="*/ 317867 h 500063"/>
                  <a:gd name="connsiteX277" fmla="*/ 747296 w 809310"/>
                  <a:gd name="connsiteY277" fmla="*/ 342051 h 500063"/>
                  <a:gd name="connsiteX278" fmla="*/ 747296 w 809310"/>
                  <a:gd name="connsiteY278" fmla="*/ 354121 h 500063"/>
                  <a:gd name="connsiteX279" fmla="*/ 704196 w 809310"/>
                  <a:gd name="connsiteY279" fmla="*/ 387849 h 500063"/>
                  <a:gd name="connsiteX280" fmla="*/ 688771 w 809310"/>
                  <a:gd name="connsiteY280" fmla="*/ 387849 h 500063"/>
                  <a:gd name="connsiteX281" fmla="*/ 657866 w 809310"/>
                  <a:gd name="connsiteY281" fmla="*/ 363664 h 500063"/>
                  <a:gd name="connsiteX282" fmla="*/ 657866 w 809310"/>
                  <a:gd name="connsiteY282" fmla="*/ 351594 h 500063"/>
                  <a:gd name="connsiteX283" fmla="*/ 700965 w 809310"/>
                  <a:gd name="connsiteY283" fmla="*/ 317867 h 500063"/>
                  <a:gd name="connsiteX284" fmla="*/ 708678 w 809310"/>
                  <a:gd name="connsiteY284" fmla="*/ 315366 h 500063"/>
                  <a:gd name="connsiteX285" fmla="*/ 80942 w 809310"/>
                  <a:gd name="connsiteY285" fmla="*/ 315366 h 500063"/>
                  <a:gd name="connsiteX286" fmla="*/ 88655 w 809310"/>
                  <a:gd name="connsiteY286" fmla="*/ 317867 h 500063"/>
                  <a:gd name="connsiteX287" fmla="*/ 119561 w 809310"/>
                  <a:gd name="connsiteY287" fmla="*/ 342051 h 500063"/>
                  <a:gd name="connsiteX288" fmla="*/ 119561 w 809310"/>
                  <a:gd name="connsiteY288" fmla="*/ 354121 h 500063"/>
                  <a:gd name="connsiteX289" fmla="*/ 76461 w 809310"/>
                  <a:gd name="connsiteY289" fmla="*/ 387849 h 500063"/>
                  <a:gd name="connsiteX290" fmla="*/ 61036 w 809310"/>
                  <a:gd name="connsiteY290" fmla="*/ 387849 h 500063"/>
                  <a:gd name="connsiteX291" fmla="*/ 33451 w 809310"/>
                  <a:gd name="connsiteY291" fmla="*/ 366262 h 500063"/>
                  <a:gd name="connsiteX292" fmla="*/ 38817 w 809310"/>
                  <a:gd name="connsiteY292" fmla="*/ 344797 h 500063"/>
                  <a:gd name="connsiteX293" fmla="*/ 73230 w 809310"/>
                  <a:gd name="connsiteY293" fmla="*/ 317867 h 500063"/>
                  <a:gd name="connsiteX294" fmla="*/ 80942 w 809310"/>
                  <a:gd name="connsiteY294" fmla="*/ 315366 h 500063"/>
                  <a:gd name="connsiteX295" fmla="*/ 470640 w 809310"/>
                  <a:gd name="connsiteY295" fmla="*/ 315309 h 500063"/>
                  <a:gd name="connsiteX296" fmla="*/ 475378 w 809310"/>
                  <a:gd name="connsiteY296" fmla="*/ 318192 h 500063"/>
                  <a:gd name="connsiteX297" fmla="*/ 481370 w 809310"/>
                  <a:gd name="connsiteY297" fmla="*/ 326442 h 500063"/>
                  <a:gd name="connsiteX298" fmla="*/ 478429 w 809310"/>
                  <a:gd name="connsiteY298" fmla="*/ 334808 h 500063"/>
                  <a:gd name="connsiteX299" fmla="*/ 468104 w 809310"/>
                  <a:gd name="connsiteY299" fmla="*/ 339401 h 500063"/>
                  <a:gd name="connsiteX300" fmla="*/ 457413 w 809310"/>
                  <a:gd name="connsiteY300" fmla="*/ 337100 h 500063"/>
                  <a:gd name="connsiteX301" fmla="*/ 451420 w 809310"/>
                  <a:gd name="connsiteY301" fmla="*/ 328850 h 500063"/>
                  <a:gd name="connsiteX302" fmla="*/ 454360 w 809310"/>
                  <a:gd name="connsiteY302" fmla="*/ 320484 h 500063"/>
                  <a:gd name="connsiteX303" fmla="*/ 464686 w 809310"/>
                  <a:gd name="connsiteY303" fmla="*/ 315891 h 500063"/>
                  <a:gd name="connsiteX304" fmla="*/ 470640 w 809310"/>
                  <a:gd name="connsiteY304" fmla="*/ 315309 h 500063"/>
                  <a:gd name="connsiteX305" fmla="*/ 761398 w 809310"/>
                  <a:gd name="connsiteY305" fmla="*/ 311397 h 500063"/>
                  <a:gd name="connsiteX306" fmla="*/ 762144 w 809310"/>
                  <a:gd name="connsiteY306" fmla="*/ 311397 h 500063"/>
                  <a:gd name="connsiteX307" fmla="*/ 769095 w 809310"/>
                  <a:gd name="connsiteY307" fmla="*/ 339201 h 500063"/>
                  <a:gd name="connsiteX308" fmla="*/ 761399 w 809310"/>
                  <a:gd name="connsiteY308" fmla="*/ 339201 h 500063"/>
                  <a:gd name="connsiteX309" fmla="*/ 750461 w 809310"/>
                  <a:gd name="connsiteY309" fmla="*/ 330641 h 500063"/>
                  <a:gd name="connsiteX310" fmla="*/ 750461 w 809310"/>
                  <a:gd name="connsiteY310" fmla="*/ 319955 h 500063"/>
                  <a:gd name="connsiteX311" fmla="*/ 761398 w 809310"/>
                  <a:gd name="connsiteY311" fmla="*/ 311397 h 500063"/>
                  <a:gd name="connsiteX312" fmla="*/ 133661 w 809310"/>
                  <a:gd name="connsiteY312" fmla="*/ 311397 h 500063"/>
                  <a:gd name="connsiteX313" fmla="*/ 146624 w 809310"/>
                  <a:gd name="connsiteY313" fmla="*/ 311397 h 500063"/>
                  <a:gd name="connsiteX314" fmla="*/ 157562 w 809310"/>
                  <a:gd name="connsiteY314" fmla="*/ 319955 h 500063"/>
                  <a:gd name="connsiteX315" fmla="*/ 157562 w 809310"/>
                  <a:gd name="connsiteY315" fmla="*/ 330641 h 500063"/>
                  <a:gd name="connsiteX316" fmla="*/ 146624 w 809310"/>
                  <a:gd name="connsiteY316" fmla="*/ 339201 h 500063"/>
                  <a:gd name="connsiteX317" fmla="*/ 133662 w 809310"/>
                  <a:gd name="connsiteY317" fmla="*/ 339201 h 500063"/>
                  <a:gd name="connsiteX318" fmla="*/ 122725 w 809310"/>
                  <a:gd name="connsiteY318" fmla="*/ 330641 h 500063"/>
                  <a:gd name="connsiteX319" fmla="*/ 122725 w 809310"/>
                  <a:gd name="connsiteY319" fmla="*/ 319955 h 500063"/>
                  <a:gd name="connsiteX320" fmla="*/ 133661 w 809310"/>
                  <a:gd name="connsiteY320" fmla="*/ 311397 h 500063"/>
                  <a:gd name="connsiteX321" fmla="*/ 537532 w 809310"/>
                  <a:gd name="connsiteY321" fmla="*/ 302900 h 500063"/>
                  <a:gd name="connsiteX322" fmla="*/ 554908 w 809310"/>
                  <a:gd name="connsiteY322" fmla="*/ 307928 h 500063"/>
                  <a:gd name="connsiteX323" fmla="*/ 604567 w 809310"/>
                  <a:gd name="connsiteY323" fmla="*/ 343905 h 500063"/>
                  <a:gd name="connsiteX324" fmla="*/ 605884 w 809310"/>
                  <a:gd name="connsiteY324" fmla="*/ 370671 h 500063"/>
                  <a:gd name="connsiteX325" fmla="*/ 580979 w 809310"/>
                  <a:gd name="connsiteY325" fmla="*/ 391721 h 500063"/>
                  <a:gd name="connsiteX326" fmla="*/ 546777 w 809310"/>
                  <a:gd name="connsiteY326" fmla="*/ 392752 h 500063"/>
                  <a:gd name="connsiteX327" fmla="*/ 497117 w 809310"/>
                  <a:gd name="connsiteY327" fmla="*/ 356774 h 500063"/>
                  <a:gd name="connsiteX328" fmla="*/ 495800 w 809310"/>
                  <a:gd name="connsiteY328" fmla="*/ 330010 h 500063"/>
                  <a:gd name="connsiteX329" fmla="*/ 520705 w 809310"/>
                  <a:gd name="connsiteY329" fmla="*/ 308959 h 500063"/>
                  <a:gd name="connsiteX330" fmla="*/ 537532 w 809310"/>
                  <a:gd name="connsiteY330" fmla="*/ 302900 h 500063"/>
                  <a:gd name="connsiteX331" fmla="*/ 295000 w 809310"/>
                  <a:gd name="connsiteY331" fmla="*/ 298042 h 500063"/>
                  <a:gd name="connsiteX332" fmla="*/ 299980 w 809310"/>
                  <a:gd name="connsiteY332" fmla="*/ 299863 h 500063"/>
                  <a:gd name="connsiteX333" fmla="*/ 305726 w 809310"/>
                  <a:gd name="connsiteY333" fmla="*/ 304777 h 500063"/>
                  <a:gd name="connsiteX334" fmla="*/ 305277 w 809310"/>
                  <a:gd name="connsiteY334" fmla="*/ 312716 h 500063"/>
                  <a:gd name="connsiteX335" fmla="*/ 298996 w 809310"/>
                  <a:gd name="connsiteY335" fmla="*/ 317213 h 500063"/>
                  <a:gd name="connsiteX336" fmla="*/ 288852 w 809310"/>
                  <a:gd name="connsiteY336" fmla="*/ 316861 h 500063"/>
                  <a:gd name="connsiteX337" fmla="*/ 283105 w 809310"/>
                  <a:gd name="connsiteY337" fmla="*/ 311947 h 500063"/>
                  <a:gd name="connsiteX338" fmla="*/ 283555 w 809310"/>
                  <a:gd name="connsiteY338" fmla="*/ 304007 h 500063"/>
                  <a:gd name="connsiteX339" fmla="*/ 289834 w 809310"/>
                  <a:gd name="connsiteY339" fmla="*/ 299511 h 500063"/>
                  <a:gd name="connsiteX340" fmla="*/ 295000 w 809310"/>
                  <a:gd name="connsiteY340" fmla="*/ 298042 h 500063"/>
                  <a:gd name="connsiteX341" fmla="*/ 736879 w 809310"/>
                  <a:gd name="connsiteY341" fmla="*/ 294313 h 500063"/>
                  <a:gd name="connsiteX342" fmla="*/ 741859 w 809310"/>
                  <a:gd name="connsiteY342" fmla="*/ 296134 h 500063"/>
                  <a:gd name="connsiteX343" fmla="*/ 747604 w 809310"/>
                  <a:gd name="connsiteY343" fmla="*/ 301048 h 500063"/>
                  <a:gd name="connsiteX344" fmla="*/ 747156 w 809310"/>
                  <a:gd name="connsiteY344" fmla="*/ 308987 h 500063"/>
                  <a:gd name="connsiteX345" fmla="*/ 740875 w 809310"/>
                  <a:gd name="connsiteY345" fmla="*/ 313483 h 500063"/>
                  <a:gd name="connsiteX346" fmla="*/ 730729 w 809310"/>
                  <a:gd name="connsiteY346" fmla="*/ 313132 h 500063"/>
                  <a:gd name="connsiteX347" fmla="*/ 724983 w 809310"/>
                  <a:gd name="connsiteY347" fmla="*/ 308217 h 500063"/>
                  <a:gd name="connsiteX348" fmla="*/ 725433 w 809310"/>
                  <a:gd name="connsiteY348" fmla="*/ 300278 h 500063"/>
                  <a:gd name="connsiteX349" fmla="*/ 731713 w 809310"/>
                  <a:gd name="connsiteY349" fmla="*/ 295781 h 500063"/>
                  <a:gd name="connsiteX350" fmla="*/ 736879 w 809310"/>
                  <a:gd name="connsiteY350" fmla="*/ 294313 h 500063"/>
                  <a:gd name="connsiteX351" fmla="*/ 109144 w 809310"/>
                  <a:gd name="connsiteY351" fmla="*/ 294313 h 500063"/>
                  <a:gd name="connsiteX352" fmla="*/ 114122 w 809310"/>
                  <a:gd name="connsiteY352" fmla="*/ 296134 h 500063"/>
                  <a:gd name="connsiteX353" fmla="*/ 119869 w 809310"/>
                  <a:gd name="connsiteY353" fmla="*/ 301048 h 500063"/>
                  <a:gd name="connsiteX354" fmla="*/ 119419 w 809310"/>
                  <a:gd name="connsiteY354" fmla="*/ 308987 h 500063"/>
                  <a:gd name="connsiteX355" fmla="*/ 113139 w 809310"/>
                  <a:gd name="connsiteY355" fmla="*/ 313483 h 500063"/>
                  <a:gd name="connsiteX356" fmla="*/ 102994 w 809310"/>
                  <a:gd name="connsiteY356" fmla="*/ 313132 h 500063"/>
                  <a:gd name="connsiteX357" fmla="*/ 97247 w 809310"/>
                  <a:gd name="connsiteY357" fmla="*/ 308217 h 500063"/>
                  <a:gd name="connsiteX358" fmla="*/ 97696 w 809310"/>
                  <a:gd name="connsiteY358" fmla="*/ 300278 h 500063"/>
                  <a:gd name="connsiteX359" fmla="*/ 103977 w 809310"/>
                  <a:gd name="connsiteY359" fmla="*/ 295781 h 500063"/>
                  <a:gd name="connsiteX360" fmla="*/ 109144 w 809310"/>
                  <a:gd name="connsiteY360" fmla="*/ 294313 h 500063"/>
                  <a:gd name="connsiteX361" fmla="*/ 434683 w 809310"/>
                  <a:gd name="connsiteY361" fmla="*/ 285358 h 500063"/>
                  <a:gd name="connsiteX362" fmla="*/ 441995 w 809310"/>
                  <a:gd name="connsiteY362" fmla="*/ 288186 h 500063"/>
                  <a:gd name="connsiteX363" fmla="*/ 452624 w 809310"/>
                  <a:gd name="connsiteY363" fmla="*/ 297689 h 500063"/>
                  <a:gd name="connsiteX364" fmla="*/ 451624 w 809310"/>
                  <a:gd name="connsiteY364" fmla="*/ 309455 h 500063"/>
                  <a:gd name="connsiteX365" fmla="*/ 436322 w 809310"/>
                  <a:gd name="connsiteY365" fmla="*/ 319937 h 500063"/>
                  <a:gd name="connsiteX366" fmla="*/ 421285 w 809310"/>
                  <a:gd name="connsiteY366" fmla="*/ 319155 h 500063"/>
                  <a:gd name="connsiteX367" fmla="*/ 410656 w 809310"/>
                  <a:gd name="connsiteY367" fmla="*/ 309652 h 500063"/>
                  <a:gd name="connsiteX368" fmla="*/ 411656 w 809310"/>
                  <a:gd name="connsiteY368" fmla="*/ 297887 h 500063"/>
                  <a:gd name="connsiteX369" fmla="*/ 426958 w 809310"/>
                  <a:gd name="connsiteY369" fmla="*/ 287404 h 500063"/>
                  <a:gd name="connsiteX370" fmla="*/ 434683 w 809310"/>
                  <a:gd name="connsiteY370" fmla="*/ 285358 h 500063"/>
                  <a:gd name="connsiteX371" fmla="*/ 750657 w 809310"/>
                  <a:gd name="connsiteY371" fmla="*/ 265451 h 500063"/>
                  <a:gd name="connsiteX372" fmla="*/ 759434 w 809310"/>
                  <a:gd name="connsiteY372" fmla="*/ 300560 h 500063"/>
                  <a:gd name="connsiteX373" fmla="*/ 740165 w 809310"/>
                  <a:gd name="connsiteY373" fmla="*/ 285481 h 500063"/>
                  <a:gd name="connsiteX374" fmla="*/ 740165 w 809310"/>
                  <a:gd name="connsiteY374" fmla="*/ 273136 h 500063"/>
                  <a:gd name="connsiteX375" fmla="*/ 749513 w 809310"/>
                  <a:gd name="connsiteY375" fmla="*/ 265822 h 500063"/>
                  <a:gd name="connsiteX376" fmla="*/ 129664 w 809310"/>
                  <a:gd name="connsiteY376" fmla="*/ 263265 h 500063"/>
                  <a:gd name="connsiteX377" fmla="*/ 137553 w 809310"/>
                  <a:gd name="connsiteY377" fmla="*/ 265822 h 500063"/>
                  <a:gd name="connsiteX378" fmla="*/ 158702 w 809310"/>
                  <a:gd name="connsiteY378" fmla="*/ 282372 h 500063"/>
                  <a:gd name="connsiteX379" fmla="*/ 158702 w 809310"/>
                  <a:gd name="connsiteY379" fmla="*/ 294716 h 500063"/>
                  <a:gd name="connsiteX380" fmla="*/ 149354 w 809310"/>
                  <a:gd name="connsiteY380" fmla="*/ 302032 h 500063"/>
                  <a:gd name="connsiteX381" fmla="*/ 133578 w 809310"/>
                  <a:gd name="connsiteY381" fmla="*/ 302032 h 500063"/>
                  <a:gd name="connsiteX382" fmla="*/ 112430 w 809310"/>
                  <a:gd name="connsiteY382" fmla="*/ 285481 h 500063"/>
                  <a:gd name="connsiteX383" fmla="*/ 112430 w 809310"/>
                  <a:gd name="connsiteY383" fmla="*/ 273136 h 500063"/>
                  <a:gd name="connsiteX384" fmla="*/ 121778 w 809310"/>
                  <a:gd name="connsiteY384" fmla="*/ 265822 h 500063"/>
                  <a:gd name="connsiteX385" fmla="*/ 129664 w 809310"/>
                  <a:gd name="connsiteY385" fmla="*/ 263265 h 500063"/>
                  <a:gd name="connsiteX386" fmla="*/ 227661 w 809310"/>
                  <a:gd name="connsiteY386" fmla="*/ 254050 h 500063"/>
                  <a:gd name="connsiteX387" fmla="*/ 237076 w 809310"/>
                  <a:gd name="connsiteY387" fmla="*/ 257103 h 500063"/>
                  <a:gd name="connsiteX388" fmla="*/ 274802 w 809310"/>
                  <a:gd name="connsiteY388" fmla="*/ 286624 h 500063"/>
                  <a:gd name="connsiteX389" fmla="*/ 274802 w 809310"/>
                  <a:gd name="connsiteY389" fmla="*/ 301359 h 500063"/>
                  <a:gd name="connsiteX390" fmla="*/ 219764 w 809310"/>
                  <a:gd name="connsiteY390" fmla="*/ 344429 h 500063"/>
                  <a:gd name="connsiteX391" fmla="*/ 200934 w 809310"/>
                  <a:gd name="connsiteY391" fmla="*/ 344428 h 500063"/>
                  <a:gd name="connsiteX392" fmla="*/ 163208 w 809310"/>
                  <a:gd name="connsiteY392" fmla="*/ 314907 h 500063"/>
                  <a:gd name="connsiteX393" fmla="*/ 163208 w 809310"/>
                  <a:gd name="connsiteY393" fmla="*/ 300172 h 500063"/>
                  <a:gd name="connsiteX394" fmla="*/ 218245 w 809310"/>
                  <a:gd name="connsiteY394" fmla="*/ 257103 h 500063"/>
                  <a:gd name="connsiteX395" fmla="*/ 227661 w 809310"/>
                  <a:gd name="connsiteY395" fmla="*/ 254050 h 500063"/>
                  <a:gd name="connsiteX396" fmla="*/ 434899 w 809310"/>
                  <a:gd name="connsiteY396" fmla="*/ 253776 h 500063"/>
                  <a:gd name="connsiteX397" fmla="*/ 439635 w 809310"/>
                  <a:gd name="connsiteY397" fmla="*/ 256660 h 500063"/>
                  <a:gd name="connsiteX398" fmla="*/ 445629 w 809310"/>
                  <a:gd name="connsiteY398" fmla="*/ 264909 h 500063"/>
                  <a:gd name="connsiteX399" fmla="*/ 442687 w 809310"/>
                  <a:gd name="connsiteY399" fmla="*/ 273276 h 500063"/>
                  <a:gd name="connsiteX400" fmla="*/ 432362 w 809310"/>
                  <a:gd name="connsiteY400" fmla="*/ 277869 h 500063"/>
                  <a:gd name="connsiteX401" fmla="*/ 421671 w 809310"/>
                  <a:gd name="connsiteY401" fmla="*/ 275568 h 500063"/>
                  <a:gd name="connsiteX402" fmla="*/ 415677 w 809310"/>
                  <a:gd name="connsiteY402" fmla="*/ 267317 h 500063"/>
                  <a:gd name="connsiteX403" fmla="*/ 418619 w 809310"/>
                  <a:gd name="connsiteY403" fmla="*/ 258952 h 500063"/>
                  <a:gd name="connsiteX404" fmla="*/ 428943 w 809310"/>
                  <a:gd name="connsiteY404" fmla="*/ 254358 h 500063"/>
                  <a:gd name="connsiteX405" fmla="*/ 434899 w 809310"/>
                  <a:gd name="connsiteY405" fmla="*/ 253776 h 500063"/>
                  <a:gd name="connsiteX406" fmla="*/ 490854 w 809310"/>
                  <a:gd name="connsiteY406" fmla="*/ 248014 h 500063"/>
                  <a:gd name="connsiteX407" fmla="*/ 497846 w 809310"/>
                  <a:gd name="connsiteY407" fmla="*/ 248431 h 500063"/>
                  <a:gd name="connsiteX408" fmla="*/ 508895 w 809310"/>
                  <a:gd name="connsiteY408" fmla="*/ 255159 h 500063"/>
                  <a:gd name="connsiteX409" fmla="*/ 522875 w 809310"/>
                  <a:gd name="connsiteY409" fmla="*/ 274401 h 500063"/>
                  <a:gd name="connsiteX410" fmla="*/ 516013 w 809310"/>
                  <a:gd name="connsiteY410" fmla="*/ 293918 h 500063"/>
                  <a:gd name="connsiteX411" fmla="*/ 491929 w 809310"/>
                  <a:gd name="connsiteY411" fmla="*/ 304632 h 500063"/>
                  <a:gd name="connsiteX412" fmla="*/ 466989 w 809310"/>
                  <a:gd name="connsiteY412" fmla="*/ 299264 h 500063"/>
                  <a:gd name="connsiteX413" fmla="*/ 453009 w 809310"/>
                  <a:gd name="connsiteY413" fmla="*/ 280021 h 500063"/>
                  <a:gd name="connsiteX414" fmla="*/ 459871 w 809310"/>
                  <a:gd name="connsiteY414" fmla="*/ 260504 h 500063"/>
                  <a:gd name="connsiteX415" fmla="*/ 483955 w 809310"/>
                  <a:gd name="connsiteY415" fmla="*/ 249790 h 500063"/>
                  <a:gd name="connsiteX416" fmla="*/ 490854 w 809310"/>
                  <a:gd name="connsiteY416" fmla="*/ 248014 h 500063"/>
                  <a:gd name="connsiteX417" fmla="*/ 68620 w 809310"/>
                  <a:gd name="connsiteY417" fmla="*/ 225587 h 500063"/>
                  <a:gd name="connsiteX418" fmla="*/ 87479 w 809310"/>
                  <a:gd name="connsiteY418" fmla="*/ 240345 h 500063"/>
                  <a:gd name="connsiteX419" fmla="*/ 87479 w 809310"/>
                  <a:gd name="connsiteY419" fmla="*/ 292447 h 500063"/>
                  <a:gd name="connsiteX420" fmla="*/ 43252 w 809310"/>
                  <a:gd name="connsiteY420" fmla="*/ 327057 h 500063"/>
                  <a:gd name="connsiteX421" fmla="*/ 740216 w 809310"/>
                  <a:gd name="connsiteY421" fmla="*/ 223688 h 500063"/>
                  <a:gd name="connsiteX422" fmla="*/ 744657 w 809310"/>
                  <a:gd name="connsiteY422" fmla="*/ 241449 h 500063"/>
                  <a:gd name="connsiteX423" fmla="*/ 740216 w 809310"/>
                  <a:gd name="connsiteY423" fmla="*/ 237974 h 500063"/>
                  <a:gd name="connsiteX424" fmla="*/ 501111 w 809310"/>
                  <a:gd name="connsiteY424" fmla="*/ 219729 h 500063"/>
                  <a:gd name="connsiteX425" fmla="*/ 506091 w 809310"/>
                  <a:gd name="connsiteY425" fmla="*/ 221550 h 500063"/>
                  <a:gd name="connsiteX426" fmla="*/ 511836 w 809310"/>
                  <a:gd name="connsiteY426" fmla="*/ 226464 h 500063"/>
                  <a:gd name="connsiteX427" fmla="*/ 511386 w 809310"/>
                  <a:gd name="connsiteY427" fmla="*/ 234403 h 500063"/>
                  <a:gd name="connsiteX428" fmla="*/ 505107 w 809310"/>
                  <a:gd name="connsiteY428" fmla="*/ 238900 h 500063"/>
                  <a:gd name="connsiteX429" fmla="*/ 494961 w 809310"/>
                  <a:gd name="connsiteY429" fmla="*/ 238546 h 500063"/>
                  <a:gd name="connsiteX430" fmla="*/ 489215 w 809310"/>
                  <a:gd name="connsiteY430" fmla="*/ 233633 h 500063"/>
                  <a:gd name="connsiteX431" fmla="*/ 489665 w 809310"/>
                  <a:gd name="connsiteY431" fmla="*/ 225693 h 500063"/>
                  <a:gd name="connsiteX432" fmla="*/ 495946 w 809310"/>
                  <a:gd name="connsiteY432" fmla="*/ 221197 h 500063"/>
                  <a:gd name="connsiteX433" fmla="*/ 501111 w 809310"/>
                  <a:gd name="connsiteY433" fmla="*/ 219729 h 500063"/>
                  <a:gd name="connsiteX434" fmla="*/ 459704 w 809310"/>
                  <a:gd name="connsiteY434" fmla="*/ 219164 h 500063"/>
                  <a:gd name="connsiteX435" fmla="*/ 467013 w 809310"/>
                  <a:gd name="connsiteY435" fmla="*/ 221992 h 500063"/>
                  <a:gd name="connsiteX436" fmla="*/ 477644 w 809310"/>
                  <a:gd name="connsiteY436" fmla="*/ 231496 h 500063"/>
                  <a:gd name="connsiteX437" fmla="*/ 476644 w 809310"/>
                  <a:gd name="connsiteY437" fmla="*/ 243260 h 500063"/>
                  <a:gd name="connsiteX438" fmla="*/ 461340 w 809310"/>
                  <a:gd name="connsiteY438" fmla="*/ 253744 h 500063"/>
                  <a:gd name="connsiteX439" fmla="*/ 446306 w 809310"/>
                  <a:gd name="connsiteY439" fmla="*/ 252962 h 500063"/>
                  <a:gd name="connsiteX440" fmla="*/ 435675 w 809310"/>
                  <a:gd name="connsiteY440" fmla="*/ 243458 h 500063"/>
                  <a:gd name="connsiteX441" fmla="*/ 436675 w 809310"/>
                  <a:gd name="connsiteY441" fmla="*/ 231692 h 500063"/>
                  <a:gd name="connsiteX442" fmla="*/ 451979 w 809310"/>
                  <a:gd name="connsiteY442" fmla="*/ 221211 h 500063"/>
                  <a:gd name="connsiteX443" fmla="*/ 459704 w 809310"/>
                  <a:gd name="connsiteY443" fmla="*/ 219164 h 500063"/>
                  <a:gd name="connsiteX444" fmla="*/ 311547 w 809310"/>
                  <a:gd name="connsiteY444" fmla="*/ 197984 h 500063"/>
                  <a:gd name="connsiteX445" fmla="*/ 331686 w 809310"/>
                  <a:gd name="connsiteY445" fmla="*/ 204511 h 500063"/>
                  <a:gd name="connsiteX446" fmla="*/ 400385 w 809310"/>
                  <a:gd name="connsiteY446" fmla="*/ 258270 h 500063"/>
                  <a:gd name="connsiteX447" fmla="*/ 400385 w 809310"/>
                  <a:gd name="connsiteY447" fmla="*/ 289790 h 500063"/>
                  <a:gd name="connsiteX448" fmla="*/ 369880 w 809310"/>
                  <a:gd name="connsiteY448" fmla="*/ 313659 h 500063"/>
                  <a:gd name="connsiteX449" fmla="*/ 329602 w 809310"/>
                  <a:gd name="connsiteY449" fmla="*/ 313659 h 500063"/>
                  <a:gd name="connsiteX450" fmla="*/ 260904 w 809310"/>
                  <a:gd name="connsiteY450" fmla="*/ 259902 h 500063"/>
                  <a:gd name="connsiteX451" fmla="*/ 260904 w 809310"/>
                  <a:gd name="connsiteY451" fmla="*/ 228381 h 500063"/>
                  <a:gd name="connsiteX452" fmla="*/ 291408 w 809310"/>
                  <a:gd name="connsiteY452" fmla="*/ 204511 h 500063"/>
                  <a:gd name="connsiteX453" fmla="*/ 311547 w 809310"/>
                  <a:gd name="connsiteY453" fmla="*/ 197984 h 500063"/>
                  <a:gd name="connsiteX454" fmla="*/ 631496 w 809310"/>
                  <a:gd name="connsiteY454" fmla="*/ 190092 h 500063"/>
                  <a:gd name="connsiteX455" fmla="*/ 631497 w 809310"/>
                  <a:gd name="connsiteY455" fmla="*/ 190092 h 500063"/>
                  <a:gd name="connsiteX456" fmla="*/ 632044 w 809310"/>
                  <a:gd name="connsiteY456" fmla="*/ 190177 h 500063"/>
                  <a:gd name="connsiteX457" fmla="*/ 632592 w 809310"/>
                  <a:gd name="connsiteY457" fmla="*/ 190092 h 500063"/>
                  <a:gd name="connsiteX458" fmla="*/ 632814 w 809310"/>
                  <a:gd name="connsiteY458" fmla="*/ 190128 h 500063"/>
                  <a:gd name="connsiteX459" fmla="*/ 632814 w 809310"/>
                  <a:gd name="connsiteY459" fmla="*/ 190294 h 500063"/>
                  <a:gd name="connsiteX460" fmla="*/ 649215 w 809310"/>
                  <a:gd name="connsiteY460" fmla="*/ 192791 h 500063"/>
                  <a:gd name="connsiteX461" fmla="*/ 664789 w 809310"/>
                  <a:gd name="connsiteY461" fmla="*/ 200884 h 500063"/>
                  <a:gd name="connsiteX462" fmla="*/ 715216 w 809310"/>
                  <a:gd name="connsiteY462" fmla="*/ 240345 h 500063"/>
                  <a:gd name="connsiteX463" fmla="*/ 715216 w 809310"/>
                  <a:gd name="connsiteY463" fmla="*/ 292447 h 500063"/>
                  <a:gd name="connsiteX464" fmla="*/ 664789 w 809310"/>
                  <a:gd name="connsiteY464" fmla="*/ 331907 h 500063"/>
                  <a:gd name="connsiteX465" fmla="*/ 649214 w 809310"/>
                  <a:gd name="connsiteY465" fmla="*/ 340001 h 500063"/>
                  <a:gd name="connsiteX466" fmla="*/ 632814 w 809310"/>
                  <a:gd name="connsiteY466" fmla="*/ 342498 h 500063"/>
                  <a:gd name="connsiteX467" fmla="*/ 632814 w 809310"/>
                  <a:gd name="connsiteY467" fmla="*/ 342666 h 500063"/>
                  <a:gd name="connsiteX468" fmla="*/ 632592 w 809310"/>
                  <a:gd name="connsiteY468" fmla="*/ 342699 h 500063"/>
                  <a:gd name="connsiteX469" fmla="*/ 632044 w 809310"/>
                  <a:gd name="connsiteY469" fmla="*/ 342616 h 500063"/>
                  <a:gd name="connsiteX470" fmla="*/ 631497 w 809310"/>
                  <a:gd name="connsiteY470" fmla="*/ 342698 h 500063"/>
                  <a:gd name="connsiteX471" fmla="*/ 631496 w 809310"/>
                  <a:gd name="connsiteY471" fmla="*/ 342698 h 500063"/>
                  <a:gd name="connsiteX472" fmla="*/ 631496 w 809310"/>
                  <a:gd name="connsiteY472" fmla="*/ 342532 h 500063"/>
                  <a:gd name="connsiteX473" fmla="*/ 614876 w 809310"/>
                  <a:gd name="connsiteY473" fmla="*/ 340001 h 500063"/>
                  <a:gd name="connsiteX474" fmla="*/ 599301 w 809310"/>
                  <a:gd name="connsiteY474" fmla="*/ 331907 h 500063"/>
                  <a:gd name="connsiteX475" fmla="*/ 548874 w 809310"/>
                  <a:gd name="connsiteY475" fmla="*/ 292447 h 500063"/>
                  <a:gd name="connsiteX476" fmla="*/ 548874 w 809310"/>
                  <a:gd name="connsiteY476" fmla="*/ 240345 h 500063"/>
                  <a:gd name="connsiteX477" fmla="*/ 599301 w 809310"/>
                  <a:gd name="connsiteY477" fmla="*/ 200885 h 500063"/>
                  <a:gd name="connsiteX478" fmla="*/ 614876 w 809310"/>
                  <a:gd name="connsiteY478" fmla="*/ 192791 h 500063"/>
                  <a:gd name="connsiteX479" fmla="*/ 631496 w 809310"/>
                  <a:gd name="connsiteY479" fmla="*/ 190260 h 500063"/>
                  <a:gd name="connsiteX480" fmla="*/ 80392 w 809310"/>
                  <a:gd name="connsiteY480" fmla="*/ 178496 h 500063"/>
                  <a:gd name="connsiteX481" fmla="*/ 82983 w 809310"/>
                  <a:gd name="connsiteY481" fmla="*/ 179244 h 500063"/>
                  <a:gd name="connsiteX482" fmla="*/ 99898 w 809310"/>
                  <a:gd name="connsiteY482" fmla="*/ 191477 h 500063"/>
                  <a:gd name="connsiteX483" fmla="*/ 100596 w 809310"/>
                  <a:gd name="connsiteY483" fmla="*/ 205407 h 500063"/>
                  <a:gd name="connsiteX484" fmla="*/ 90463 w 809310"/>
                  <a:gd name="connsiteY484" fmla="*/ 213986 h 500063"/>
                  <a:gd name="connsiteX485" fmla="*/ 72663 w 809310"/>
                  <a:gd name="connsiteY485" fmla="*/ 214533 h 500063"/>
                  <a:gd name="connsiteX486" fmla="*/ 71579 w 809310"/>
                  <a:gd name="connsiteY486" fmla="*/ 213749 h 500063"/>
                  <a:gd name="connsiteX487" fmla="*/ 165076 w 809310"/>
                  <a:gd name="connsiteY487" fmla="*/ 177192 h 500063"/>
                  <a:gd name="connsiteX488" fmla="*/ 182809 w 809310"/>
                  <a:gd name="connsiteY488" fmla="*/ 182940 h 500063"/>
                  <a:gd name="connsiteX489" fmla="*/ 220973 w 809310"/>
                  <a:gd name="connsiteY489" fmla="*/ 212804 h 500063"/>
                  <a:gd name="connsiteX490" fmla="*/ 220973 w 809310"/>
                  <a:gd name="connsiteY490" fmla="*/ 240558 h 500063"/>
                  <a:gd name="connsiteX491" fmla="*/ 186111 w 809310"/>
                  <a:gd name="connsiteY491" fmla="*/ 267838 h 500063"/>
                  <a:gd name="connsiteX492" fmla="*/ 150645 w 809310"/>
                  <a:gd name="connsiteY492" fmla="*/ 267838 h 500063"/>
                  <a:gd name="connsiteX493" fmla="*/ 112482 w 809310"/>
                  <a:gd name="connsiteY493" fmla="*/ 237974 h 500063"/>
                  <a:gd name="connsiteX494" fmla="*/ 112482 w 809310"/>
                  <a:gd name="connsiteY494" fmla="*/ 210221 h 500063"/>
                  <a:gd name="connsiteX495" fmla="*/ 147343 w 809310"/>
                  <a:gd name="connsiteY495" fmla="*/ 182940 h 500063"/>
                  <a:gd name="connsiteX496" fmla="*/ 165076 w 809310"/>
                  <a:gd name="connsiteY496" fmla="*/ 177192 h 500063"/>
                  <a:gd name="connsiteX497" fmla="*/ 701673 w 809310"/>
                  <a:gd name="connsiteY497" fmla="*/ 176632 h 500063"/>
                  <a:gd name="connsiteX498" fmla="*/ 710718 w 809310"/>
                  <a:gd name="connsiteY498" fmla="*/ 179244 h 500063"/>
                  <a:gd name="connsiteX499" fmla="*/ 727633 w 809310"/>
                  <a:gd name="connsiteY499" fmla="*/ 191477 h 500063"/>
                  <a:gd name="connsiteX500" fmla="*/ 728332 w 809310"/>
                  <a:gd name="connsiteY500" fmla="*/ 205407 h 500063"/>
                  <a:gd name="connsiteX501" fmla="*/ 718198 w 809310"/>
                  <a:gd name="connsiteY501" fmla="*/ 213986 h 500063"/>
                  <a:gd name="connsiteX502" fmla="*/ 700398 w 809310"/>
                  <a:gd name="connsiteY502" fmla="*/ 214533 h 500063"/>
                  <a:gd name="connsiteX503" fmla="*/ 683484 w 809310"/>
                  <a:gd name="connsiteY503" fmla="*/ 202299 h 500063"/>
                  <a:gd name="connsiteX504" fmla="*/ 682785 w 809310"/>
                  <a:gd name="connsiteY504" fmla="*/ 188370 h 500063"/>
                  <a:gd name="connsiteX505" fmla="*/ 692918 w 809310"/>
                  <a:gd name="connsiteY505" fmla="*/ 179791 h 500063"/>
                  <a:gd name="connsiteX506" fmla="*/ 701673 w 809310"/>
                  <a:gd name="connsiteY506" fmla="*/ 176632 h 500063"/>
                  <a:gd name="connsiteX507" fmla="*/ 321213 w 809310"/>
                  <a:gd name="connsiteY507" fmla="*/ 174045 h 500063"/>
                  <a:gd name="connsiteX508" fmla="*/ 326191 w 809310"/>
                  <a:gd name="connsiteY508" fmla="*/ 175865 h 500063"/>
                  <a:gd name="connsiteX509" fmla="*/ 331938 w 809310"/>
                  <a:gd name="connsiteY509" fmla="*/ 180779 h 500063"/>
                  <a:gd name="connsiteX510" fmla="*/ 331486 w 809310"/>
                  <a:gd name="connsiteY510" fmla="*/ 188719 h 500063"/>
                  <a:gd name="connsiteX511" fmla="*/ 325207 w 809310"/>
                  <a:gd name="connsiteY511" fmla="*/ 193216 h 500063"/>
                  <a:gd name="connsiteX512" fmla="*/ 315061 w 809310"/>
                  <a:gd name="connsiteY512" fmla="*/ 192864 h 500063"/>
                  <a:gd name="connsiteX513" fmla="*/ 309316 w 809310"/>
                  <a:gd name="connsiteY513" fmla="*/ 187949 h 500063"/>
                  <a:gd name="connsiteX514" fmla="*/ 309766 w 809310"/>
                  <a:gd name="connsiteY514" fmla="*/ 180010 h 500063"/>
                  <a:gd name="connsiteX515" fmla="*/ 316045 w 809310"/>
                  <a:gd name="connsiteY515" fmla="*/ 175513 h 500063"/>
                  <a:gd name="connsiteX516" fmla="*/ 321213 w 809310"/>
                  <a:gd name="connsiteY516" fmla="*/ 174045 h 500063"/>
                  <a:gd name="connsiteX517" fmla="*/ 671940 w 809310"/>
                  <a:gd name="connsiteY517" fmla="*/ 158155 h 500063"/>
                  <a:gd name="connsiteX518" fmla="*/ 677790 w 809310"/>
                  <a:gd name="connsiteY518" fmla="*/ 159844 h 500063"/>
                  <a:gd name="connsiteX519" fmla="*/ 684880 w 809310"/>
                  <a:gd name="connsiteY519" fmla="*/ 164971 h 500063"/>
                  <a:gd name="connsiteX520" fmla="*/ 685332 w 809310"/>
                  <a:gd name="connsiteY520" fmla="*/ 173981 h 500063"/>
                  <a:gd name="connsiteX521" fmla="*/ 676821 w 809310"/>
                  <a:gd name="connsiteY521" fmla="*/ 181186 h 500063"/>
                  <a:gd name="connsiteX522" fmla="*/ 665307 w 809310"/>
                  <a:gd name="connsiteY522" fmla="*/ 181541 h 500063"/>
                  <a:gd name="connsiteX523" fmla="*/ 658218 w 809310"/>
                  <a:gd name="connsiteY523" fmla="*/ 176412 h 500063"/>
                  <a:gd name="connsiteX524" fmla="*/ 657765 w 809310"/>
                  <a:gd name="connsiteY524" fmla="*/ 167403 h 500063"/>
                  <a:gd name="connsiteX525" fmla="*/ 666277 w 809310"/>
                  <a:gd name="connsiteY525" fmla="*/ 160198 h 500063"/>
                  <a:gd name="connsiteX526" fmla="*/ 671940 w 809310"/>
                  <a:gd name="connsiteY526" fmla="*/ 158155 h 500063"/>
                  <a:gd name="connsiteX527" fmla="*/ 331038 w 809310"/>
                  <a:gd name="connsiteY527" fmla="*/ 150284 h 500063"/>
                  <a:gd name="connsiteX528" fmla="*/ 340430 w 809310"/>
                  <a:gd name="connsiteY528" fmla="*/ 153929 h 500063"/>
                  <a:gd name="connsiteX529" fmla="*/ 343235 w 809310"/>
                  <a:gd name="connsiteY529" fmla="*/ 160443 h 500063"/>
                  <a:gd name="connsiteX530" fmla="*/ 338576 w 809310"/>
                  <a:gd name="connsiteY530" fmla="*/ 167793 h 500063"/>
                  <a:gd name="connsiteX531" fmla="*/ 328118 w 809310"/>
                  <a:gd name="connsiteY531" fmla="*/ 170552 h 500063"/>
                  <a:gd name="connsiteX532" fmla="*/ 318726 w 809310"/>
                  <a:gd name="connsiteY532" fmla="*/ 166906 h 500063"/>
                  <a:gd name="connsiteX533" fmla="*/ 315921 w 809310"/>
                  <a:gd name="connsiteY533" fmla="*/ 160391 h 500063"/>
                  <a:gd name="connsiteX534" fmla="*/ 320580 w 809310"/>
                  <a:gd name="connsiteY534" fmla="*/ 153041 h 500063"/>
                  <a:gd name="connsiteX535" fmla="*/ 551444 w 809310"/>
                  <a:gd name="connsiteY535" fmla="*/ 147706 h 500063"/>
                  <a:gd name="connsiteX536" fmla="*/ 565256 w 809310"/>
                  <a:gd name="connsiteY536" fmla="*/ 152183 h 500063"/>
                  <a:gd name="connsiteX537" fmla="*/ 586177 w 809310"/>
                  <a:gd name="connsiteY537" fmla="*/ 168555 h 500063"/>
                  <a:gd name="connsiteX538" fmla="*/ 586178 w 809310"/>
                  <a:gd name="connsiteY538" fmla="*/ 190173 h 500063"/>
                  <a:gd name="connsiteX539" fmla="*/ 549468 w 809310"/>
                  <a:gd name="connsiteY539" fmla="*/ 218900 h 500063"/>
                  <a:gd name="connsiteX540" fmla="*/ 521842 w 809310"/>
                  <a:gd name="connsiteY540" fmla="*/ 218900 h 500063"/>
                  <a:gd name="connsiteX541" fmla="*/ 500921 w 809310"/>
                  <a:gd name="connsiteY541" fmla="*/ 202528 h 500063"/>
                  <a:gd name="connsiteX542" fmla="*/ 500921 w 809310"/>
                  <a:gd name="connsiteY542" fmla="*/ 180910 h 500063"/>
                  <a:gd name="connsiteX543" fmla="*/ 537633 w 809310"/>
                  <a:gd name="connsiteY543" fmla="*/ 152183 h 500063"/>
                  <a:gd name="connsiteX544" fmla="*/ 551444 w 809310"/>
                  <a:gd name="connsiteY544" fmla="*/ 147706 h 500063"/>
                  <a:gd name="connsiteX545" fmla="*/ 398694 w 809310"/>
                  <a:gd name="connsiteY545" fmla="*/ 137406 h 500063"/>
                  <a:gd name="connsiteX546" fmla="*/ 406357 w 809310"/>
                  <a:gd name="connsiteY546" fmla="*/ 139889 h 500063"/>
                  <a:gd name="connsiteX547" fmla="*/ 466437 w 809310"/>
                  <a:gd name="connsiteY547" fmla="*/ 186904 h 500063"/>
                  <a:gd name="connsiteX548" fmla="*/ 466437 w 809310"/>
                  <a:gd name="connsiteY548" fmla="*/ 198898 h 500063"/>
                  <a:gd name="connsiteX549" fmla="*/ 415051 w 809310"/>
                  <a:gd name="connsiteY549" fmla="*/ 239109 h 500063"/>
                  <a:gd name="connsiteX550" fmla="*/ 399726 w 809310"/>
                  <a:gd name="connsiteY550" fmla="*/ 239109 h 500063"/>
                  <a:gd name="connsiteX551" fmla="*/ 339646 w 809310"/>
                  <a:gd name="connsiteY551" fmla="*/ 192093 h 500063"/>
                  <a:gd name="connsiteX552" fmla="*/ 339646 w 809310"/>
                  <a:gd name="connsiteY552" fmla="*/ 180101 h 500063"/>
                  <a:gd name="connsiteX553" fmla="*/ 391031 w 809310"/>
                  <a:gd name="connsiteY553" fmla="*/ 139889 h 500063"/>
                  <a:gd name="connsiteX554" fmla="*/ 398694 w 809310"/>
                  <a:gd name="connsiteY554" fmla="*/ 137406 h 500063"/>
                  <a:gd name="connsiteX555" fmla="*/ 315254 w 809310"/>
                  <a:gd name="connsiteY555" fmla="*/ 126498 h 500063"/>
                  <a:gd name="connsiteX556" fmla="*/ 320234 w 809310"/>
                  <a:gd name="connsiteY556" fmla="*/ 128317 h 500063"/>
                  <a:gd name="connsiteX557" fmla="*/ 325980 w 809310"/>
                  <a:gd name="connsiteY557" fmla="*/ 133233 h 500063"/>
                  <a:gd name="connsiteX558" fmla="*/ 325528 w 809310"/>
                  <a:gd name="connsiteY558" fmla="*/ 141172 h 500063"/>
                  <a:gd name="connsiteX559" fmla="*/ 319250 w 809310"/>
                  <a:gd name="connsiteY559" fmla="*/ 145667 h 500063"/>
                  <a:gd name="connsiteX560" fmla="*/ 309104 w 809310"/>
                  <a:gd name="connsiteY560" fmla="*/ 145316 h 500063"/>
                  <a:gd name="connsiteX561" fmla="*/ 303358 w 809310"/>
                  <a:gd name="connsiteY561" fmla="*/ 140402 h 500063"/>
                  <a:gd name="connsiteX562" fmla="*/ 303808 w 809310"/>
                  <a:gd name="connsiteY562" fmla="*/ 132463 h 500063"/>
                  <a:gd name="connsiteX563" fmla="*/ 310088 w 809310"/>
                  <a:gd name="connsiteY563" fmla="*/ 127967 h 500063"/>
                  <a:gd name="connsiteX564" fmla="*/ 315254 w 809310"/>
                  <a:gd name="connsiteY564" fmla="*/ 126498 h 500063"/>
                  <a:gd name="connsiteX565" fmla="*/ 572595 w 809310"/>
                  <a:gd name="connsiteY565" fmla="*/ 121837 h 500063"/>
                  <a:gd name="connsiteX566" fmla="*/ 577575 w 809310"/>
                  <a:gd name="connsiteY566" fmla="*/ 123657 h 500063"/>
                  <a:gd name="connsiteX567" fmla="*/ 583320 w 809310"/>
                  <a:gd name="connsiteY567" fmla="*/ 128572 h 500063"/>
                  <a:gd name="connsiteX568" fmla="*/ 582870 w 809310"/>
                  <a:gd name="connsiteY568" fmla="*/ 136511 h 500063"/>
                  <a:gd name="connsiteX569" fmla="*/ 576591 w 809310"/>
                  <a:gd name="connsiteY569" fmla="*/ 141008 h 500063"/>
                  <a:gd name="connsiteX570" fmla="*/ 566445 w 809310"/>
                  <a:gd name="connsiteY570" fmla="*/ 140654 h 500063"/>
                  <a:gd name="connsiteX571" fmla="*/ 560699 w 809310"/>
                  <a:gd name="connsiteY571" fmla="*/ 135741 h 500063"/>
                  <a:gd name="connsiteX572" fmla="*/ 561148 w 809310"/>
                  <a:gd name="connsiteY572" fmla="*/ 127801 h 500063"/>
                  <a:gd name="connsiteX573" fmla="*/ 567428 w 809310"/>
                  <a:gd name="connsiteY573" fmla="*/ 123305 h 500063"/>
                  <a:gd name="connsiteX574" fmla="*/ 572595 w 809310"/>
                  <a:gd name="connsiteY574" fmla="*/ 121837 h 500063"/>
                  <a:gd name="connsiteX575" fmla="*/ 714676 w 809310"/>
                  <a:gd name="connsiteY575" fmla="*/ 121526 h 500063"/>
                  <a:gd name="connsiteX576" fmla="*/ 729281 w 809310"/>
                  <a:gd name="connsiteY576" fmla="*/ 179948 h 500063"/>
                  <a:gd name="connsiteX577" fmla="*/ 694523 w 809310"/>
                  <a:gd name="connsiteY577" fmla="*/ 152749 h 500063"/>
                  <a:gd name="connsiteX578" fmla="*/ 694523 w 809310"/>
                  <a:gd name="connsiteY578" fmla="*/ 137296 h 500063"/>
                  <a:gd name="connsiteX579" fmla="*/ 631496 w 809310"/>
                  <a:gd name="connsiteY579" fmla="*/ 119636 h 500063"/>
                  <a:gd name="connsiteX580" fmla="*/ 662829 w 809310"/>
                  <a:gd name="connsiteY580" fmla="*/ 141448 h 500063"/>
                  <a:gd name="connsiteX581" fmla="*/ 662829 w 809310"/>
                  <a:gd name="connsiteY581" fmla="*/ 151609 h 500063"/>
                  <a:gd name="connsiteX582" fmla="*/ 631496 w 809310"/>
                  <a:gd name="connsiteY582" fmla="*/ 173422 h 500063"/>
                  <a:gd name="connsiteX583" fmla="*/ 603622 w 809310"/>
                  <a:gd name="connsiteY583" fmla="*/ 151609 h 500063"/>
                  <a:gd name="connsiteX584" fmla="*/ 603622 w 809310"/>
                  <a:gd name="connsiteY584" fmla="*/ 141448 h 500063"/>
                  <a:gd name="connsiteX585" fmla="*/ 238941 w 809310"/>
                  <a:gd name="connsiteY585" fmla="*/ 118285 h 500063"/>
                  <a:gd name="connsiteX586" fmla="*/ 254262 w 809310"/>
                  <a:gd name="connsiteY586" fmla="*/ 123250 h 500063"/>
                  <a:gd name="connsiteX587" fmla="*/ 297144 w 809310"/>
                  <a:gd name="connsiteY587" fmla="*/ 156809 h 500063"/>
                  <a:gd name="connsiteX588" fmla="*/ 297144 w 809310"/>
                  <a:gd name="connsiteY588" fmla="*/ 180786 h 500063"/>
                  <a:gd name="connsiteX589" fmla="*/ 267026 w 809310"/>
                  <a:gd name="connsiteY589" fmla="*/ 204356 h 500063"/>
                  <a:gd name="connsiteX590" fmla="*/ 236385 w 809310"/>
                  <a:gd name="connsiteY590" fmla="*/ 204356 h 500063"/>
                  <a:gd name="connsiteX591" fmla="*/ 193501 w 809310"/>
                  <a:gd name="connsiteY591" fmla="*/ 170799 h 500063"/>
                  <a:gd name="connsiteX592" fmla="*/ 193501 w 809310"/>
                  <a:gd name="connsiteY592" fmla="*/ 146819 h 500063"/>
                  <a:gd name="connsiteX593" fmla="*/ 223621 w 809310"/>
                  <a:gd name="connsiteY593" fmla="*/ 123250 h 500063"/>
                  <a:gd name="connsiteX594" fmla="*/ 238941 w 809310"/>
                  <a:gd name="connsiteY594" fmla="*/ 118285 h 500063"/>
                  <a:gd name="connsiteX595" fmla="*/ 343432 w 809310"/>
                  <a:gd name="connsiteY595" fmla="*/ 115342 h 500063"/>
                  <a:gd name="connsiteX596" fmla="*/ 349030 w 809310"/>
                  <a:gd name="connsiteY596" fmla="*/ 117389 h 500063"/>
                  <a:gd name="connsiteX597" fmla="*/ 368222 w 809310"/>
                  <a:gd name="connsiteY597" fmla="*/ 133802 h 500063"/>
                  <a:gd name="connsiteX598" fmla="*/ 367717 w 809310"/>
                  <a:gd name="connsiteY598" fmla="*/ 142728 h 500063"/>
                  <a:gd name="connsiteX599" fmla="*/ 360658 w 809310"/>
                  <a:gd name="connsiteY599" fmla="*/ 147782 h 500063"/>
                  <a:gd name="connsiteX600" fmla="*/ 349252 w 809310"/>
                  <a:gd name="connsiteY600" fmla="*/ 147386 h 500063"/>
                  <a:gd name="connsiteX601" fmla="*/ 330059 w 809310"/>
                  <a:gd name="connsiteY601" fmla="*/ 130972 h 500063"/>
                  <a:gd name="connsiteX602" fmla="*/ 330565 w 809310"/>
                  <a:gd name="connsiteY602" fmla="*/ 122047 h 500063"/>
                  <a:gd name="connsiteX603" fmla="*/ 337624 w 809310"/>
                  <a:gd name="connsiteY603" fmla="*/ 116993 h 500063"/>
                  <a:gd name="connsiteX604" fmla="*/ 343432 w 809310"/>
                  <a:gd name="connsiteY604" fmla="*/ 115342 h 500063"/>
                  <a:gd name="connsiteX605" fmla="*/ 401035 w 809310"/>
                  <a:gd name="connsiteY605" fmla="*/ 112513 h 500063"/>
                  <a:gd name="connsiteX606" fmla="*/ 406016 w 809310"/>
                  <a:gd name="connsiteY606" fmla="*/ 114333 h 500063"/>
                  <a:gd name="connsiteX607" fmla="*/ 411762 w 809310"/>
                  <a:gd name="connsiteY607" fmla="*/ 119248 h 500063"/>
                  <a:gd name="connsiteX608" fmla="*/ 411310 w 809310"/>
                  <a:gd name="connsiteY608" fmla="*/ 127188 h 500063"/>
                  <a:gd name="connsiteX609" fmla="*/ 405031 w 809310"/>
                  <a:gd name="connsiteY609" fmla="*/ 131684 h 500063"/>
                  <a:gd name="connsiteX610" fmla="*/ 394885 w 809310"/>
                  <a:gd name="connsiteY610" fmla="*/ 131332 h 500063"/>
                  <a:gd name="connsiteX611" fmla="*/ 389139 w 809310"/>
                  <a:gd name="connsiteY611" fmla="*/ 126417 h 500063"/>
                  <a:gd name="connsiteX612" fmla="*/ 389590 w 809310"/>
                  <a:gd name="connsiteY612" fmla="*/ 118477 h 500063"/>
                  <a:gd name="connsiteX613" fmla="*/ 395869 w 809310"/>
                  <a:gd name="connsiteY613" fmla="*/ 113981 h 500063"/>
                  <a:gd name="connsiteX614" fmla="*/ 401035 w 809310"/>
                  <a:gd name="connsiteY614" fmla="*/ 112513 h 500063"/>
                  <a:gd name="connsiteX615" fmla="*/ 118166 w 809310"/>
                  <a:gd name="connsiteY615" fmla="*/ 101617 h 500063"/>
                  <a:gd name="connsiteX616" fmla="*/ 128039 w 809310"/>
                  <a:gd name="connsiteY616" fmla="*/ 104818 h 500063"/>
                  <a:gd name="connsiteX617" fmla="*/ 167605 w 809310"/>
                  <a:gd name="connsiteY617" fmla="*/ 135780 h 500063"/>
                  <a:gd name="connsiteX618" fmla="*/ 167605 w 809310"/>
                  <a:gd name="connsiteY618" fmla="*/ 151232 h 500063"/>
                  <a:gd name="connsiteX619" fmla="*/ 126102 w 809310"/>
                  <a:gd name="connsiteY619" fmla="*/ 183711 h 500063"/>
                  <a:gd name="connsiteX620" fmla="*/ 106355 w 809310"/>
                  <a:gd name="connsiteY620" fmla="*/ 183711 h 500063"/>
                  <a:gd name="connsiteX621" fmla="*/ 83550 w 809310"/>
                  <a:gd name="connsiteY621" fmla="*/ 165865 h 500063"/>
                  <a:gd name="connsiteX622" fmla="*/ 96506 w 809310"/>
                  <a:gd name="connsiteY622" fmla="*/ 114041 h 500063"/>
                  <a:gd name="connsiteX623" fmla="*/ 108292 w 809310"/>
                  <a:gd name="connsiteY623" fmla="*/ 104818 h 500063"/>
                  <a:gd name="connsiteX624" fmla="*/ 118166 w 809310"/>
                  <a:gd name="connsiteY624" fmla="*/ 101617 h 500063"/>
                  <a:gd name="connsiteX625" fmla="*/ 100006 w 809310"/>
                  <a:gd name="connsiteY625" fmla="*/ 100042 h 500063"/>
                  <a:gd name="connsiteX626" fmla="*/ 100006 w 809310"/>
                  <a:gd name="connsiteY626" fmla="*/ 100115 h 500063"/>
                  <a:gd name="connsiteX627" fmla="*/ 99983 w 809310"/>
                  <a:gd name="connsiteY627" fmla="*/ 100132 h 500063"/>
                  <a:gd name="connsiteX628" fmla="*/ 598908 w 809310"/>
                  <a:gd name="connsiteY628" fmla="*/ 91074 h 500063"/>
                  <a:gd name="connsiteX629" fmla="*/ 602907 w 809310"/>
                  <a:gd name="connsiteY629" fmla="*/ 92371 h 500063"/>
                  <a:gd name="connsiteX630" fmla="*/ 620637 w 809310"/>
                  <a:gd name="connsiteY630" fmla="*/ 106245 h 500063"/>
                  <a:gd name="connsiteX631" fmla="*/ 620637 w 809310"/>
                  <a:gd name="connsiteY631" fmla="*/ 112503 h 500063"/>
                  <a:gd name="connsiteX632" fmla="*/ 604866 w 809310"/>
                  <a:gd name="connsiteY632" fmla="*/ 124845 h 500063"/>
                  <a:gd name="connsiteX633" fmla="*/ 596869 w 809310"/>
                  <a:gd name="connsiteY633" fmla="*/ 124845 h 500063"/>
                  <a:gd name="connsiteX634" fmla="*/ 579139 w 809310"/>
                  <a:gd name="connsiteY634" fmla="*/ 110970 h 500063"/>
                  <a:gd name="connsiteX635" fmla="*/ 579139 w 809310"/>
                  <a:gd name="connsiteY635" fmla="*/ 104712 h 500063"/>
                  <a:gd name="connsiteX636" fmla="*/ 594909 w 809310"/>
                  <a:gd name="connsiteY636" fmla="*/ 92371 h 500063"/>
                  <a:gd name="connsiteX637" fmla="*/ 598908 w 809310"/>
                  <a:gd name="connsiteY637" fmla="*/ 91074 h 500063"/>
                  <a:gd name="connsiteX638" fmla="*/ 478963 w 809310"/>
                  <a:gd name="connsiteY638" fmla="*/ 80352 h 500063"/>
                  <a:gd name="connsiteX639" fmla="*/ 493201 w 809310"/>
                  <a:gd name="connsiteY639" fmla="*/ 84851 h 500063"/>
                  <a:gd name="connsiteX640" fmla="*/ 534191 w 809310"/>
                  <a:gd name="connsiteY640" fmla="*/ 116358 h 500063"/>
                  <a:gd name="connsiteX641" fmla="*/ 534444 w 809310"/>
                  <a:gd name="connsiteY641" fmla="*/ 138561 h 500063"/>
                  <a:gd name="connsiteX642" fmla="*/ 496475 w 809310"/>
                  <a:gd name="connsiteY642" fmla="*/ 168809 h 500063"/>
                  <a:gd name="connsiteX643" fmla="*/ 468102 w 809310"/>
                  <a:gd name="connsiteY643" fmla="*/ 169007 h 500063"/>
                  <a:gd name="connsiteX644" fmla="*/ 427113 w 809310"/>
                  <a:gd name="connsiteY644" fmla="*/ 137500 h 500063"/>
                  <a:gd name="connsiteX645" fmla="*/ 426860 w 809310"/>
                  <a:gd name="connsiteY645" fmla="*/ 115297 h 500063"/>
                  <a:gd name="connsiteX646" fmla="*/ 464829 w 809310"/>
                  <a:gd name="connsiteY646" fmla="*/ 85049 h 500063"/>
                  <a:gd name="connsiteX647" fmla="*/ 478963 w 809310"/>
                  <a:gd name="connsiteY647" fmla="*/ 80352 h 500063"/>
                  <a:gd name="connsiteX648" fmla="*/ 196797 w 809310"/>
                  <a:gd name="connsiteY648" fmla="*/ 78557 h 500063"/>
                  <a:gd name="connsiteX649" fmla="*/ 203144 w 809310"/>
                  <a:gd name="connsiteY649" fmla="*/ 80614 h 500063"/>
                  <a:gd name="connsiteX650" fmla="*/ 228577 w 809310"/>
                  <a:gd name="connsiteY650" fmla="*/ 100515 h 500063"/>
                  <a:gd name="connsiteX651" fmla="*/ 228577 w 809310"/>
                  <a:gd name="connsiteY651" fmla="*/ 110448 h 500063"/>
                  <a:gd name="connsiteX652" fmla="*/ 198814 w 809310"/>
                  <a:gd name="connsiteY652" fmla="*/ 133737 h 500063"/>
                  <a:gd name="connsiteX653" fmla="*/ 186121 w 809310"/>
                  <a:gd name="connsiteY653" fmla="*/ 133737 h 500063"/>
                  <a:gd name="connsiteX654" fmla="*/ 160690 w 809310"/>
                  <a:gd name="connsiteY654" fmla="*/ 113837 h 500063"/>
                  <a:gd name="connsiteX655" fmla="*/ 160690 w 809310"/>
                  <a:gd name="connsiteY655" fmla="*/ 103903 h 500063"/>
                  <a:gd name="connsiteX656" fmla="*/ 190451 w 809310"/>
                  <a:gd name="connsiteY656" fmla="*/ 80614 h 500063"/>
                  <a:gd name="connsiteX657" fmla="*/ 196797 w 809310"/>
                  <a:gd name="connsiteY657" fmla="*/ 78557 h 500063"/>
                  <a:gd name="connsiteX658" fmla="*/ 391275 w 809310"/>
                  <a:gd name="connsiteY658" fmla="*/ 73409 h 500063"/>
                  <a:gd name="connsiteX659" fmla="*/ 399491 w 809310"/>
                  <a:gd name="connsiteY659" fmla="*/ 76163 h 500063"/>
                  <a:gd name="connsiteX660" fmla="*/ 409161 w 809310"/>
                  <a:gd name="connsiteY660" fmla="*/ 83910 h 500063"/>
                  <a:gd name="connsiteX661" fmla="*/ 408966 w 809310"/>
                  <a:gd name="connsiteY661" fmla="*/ 96831 h 500063"/>
                  <a:gd name="connsiteX662" fmla="*/ 383764 w 809310"/>
                  <a:gd name="connsiteY662" fmla="*/ 116095 h 500063"/>
                  <a:gd name="connsiteX663" fmla="*/ 367250 w 809310"/>
                  <a:gd name="connsiteY663" fmla="*/ 115943 h 500063"/>
                  <a:gd name="connsiteX664" fmla="*/ 357580 w 809310"/>
                  <a:gd name="connsiteY664" fmla="*/ 108195 h 500063"/>
                  <a:gd name="connsiteX665" fmla="*/ 357775 w 809310"/>
                  <a:gd name="connsiteY665" fmla="*/ 95273 h 500063"/>
                  <a:gd name="connsiteX666" fmla="*/ 382978 w 809310"/>
                  <a:gd name="connsiteY666" fmla="*/ 76010 h 500063"/>
                  <a:gd name="connsiteX667" fmla="*/ 391275 w 809310"/>
                  <a:gd name="connsiteY667" fmla="*/ 73409 h 500063"/>
                  <a:gd name="connsiteX668" fmla="*/ 613101 w 809310"/>
                  <a:gd name="connsiteY668" fmla="*/ 67762 h 500063"/>
                  <a:gd name="connsiteX669" fmla="*/ 618081 w 809310"/>
                  <a:gd name="connsiteY669" fmla="*/ 69583 h 500063"/>
                  <a:gd name="connsiteX670" fmla="*/ 623827 w 809310"/>
                  <a:gd name="connsiteY670" fmla="*/ 74497 h 500063"/>
                  <a:gd name="connsiteX671" fmla="*/ 623376 w 809310"/>
                  <a:gd name="connsiteY671" fmla="*/ 82437 h 500063"/>
                  <a:gd name="connsiteX672" fmla="*/ 617096 w 809310"/>
                  <a:gd name="connsiteY672" fmla="*/ 86933 h 500063"/>
                  <a:gd name="connsiteX673" fmla="*/ 606951 w 809310"/>
                  <a:gd name="connsiteY673" fmla="*/ 86580 h 500063"/>
                  <a:gd name="connsiteX674" fmla="*/ 601205 w 809310"/>
                  <a:gd name="connsiteY674" fmla="*/ 81667 h 500063"/>
                  <a:gd name="connsiteX675" fmla="*/ 601655 w 809310"/>
                  <a:gd name="connsiteY675" fmla="*/ 73727 h 500063"/>
                  <a:gd name="connsiteX676" fmla="*/ 607936 w 809310"/>
                  <a:gd name="connsiteY676" fmla="*/ 69231 h 500063"/>
                  <a:gd name="connsiteX677" fmla="*/ 613101 w 809310"/>
                  <a:gd name="connsiteY677" fmla="*/ 67762 h 500063"/>
                  <a:gd name="connsiteX678" fmla="*/ 690503 w 809310"/>
                  <a:gd name="connsiteY678" fmla="*/ 62742 h 500063"/>
                  <a:gd name="connsiteX679" fmla="*/ 697940 w 809310"/>
                  <a:gd name="connsiteY679" fmla="*/ 65153 h 500063"/>
                  <a:gd name="connsiteX680" fmla="*/ 701225 w 809310"/>
                  <a:gd name="connsiteY680" fmla="*/ 67724 h 500063"/>
                  <a:gd name="connsiteX681" fmla="*/ 712337 w 809310"/>
                  <a:gd name="connsiteY681" fmla="*/ 112169 h 500063"/>
                  <a:gd name="connsiteX682" fmla="*/ 687917 w 809310"/>
                  <a:gd name="connsiteY682" fmla="*/ 131278 h 500063"/>
                  <a:gd name="connsiteX683" fmla="*/ 673042 w 809310"/>
                  <a:gd name="connsiteY683" fmla="*/ 131278 h 500063"/>
                  <a:gd name="connsiteX684" fmla="*/ 643242 w 809310"/>
                  <a:gd name="connsiteY684" fmla="*/ 107957 h 500063"/>
                  <a:gd name="connsiteX685" fmla="*/ 643242 w 809310"/>
                  <a:gd name="connsiteY685" fmla="*/ 96317 h 500063"/>
                  <a:gd name="connsiteX686" fmla="*/ 683066 w 809310"/>
                  <a:gd name="connsiteY686" fmla="*/ 65153 h 500063"/>
                  <a:gd name="connsiteX687" fmla="*/ 690503 w 809310"/>
                  <a:gd name="connsiteY687" fmla="*/ 62742 h 500063"/>
                  <a:gd name="connsiteX688" fmla="*/ 508259 w 809310"/>
                  <a:gd name="connsiteY688" fmla="*/ 62169 h 500063"/>
                  <a:gd name="connsiteX689" fmla="*/ 513240 w 809310"/>
                  <a:gd name="connsiteY689" fmla="*/ 63989 h 500063"/>
                  <a:gd name="connsiteX690" fmla="*/ 518985 w 809310"/>
                  <a:gd name="connsiteY690" fmla="*/ 68902 h 500063"/>
                  <a:gd name="connsiteX691" fmla="*/ 518535 w 809310"/>
                  <a:gd name="connsiteY691" fmla="*/ 76843 h 500063"/>
                  <a:gd name="connsiteX692" fmla="*/ 512256 w 809310"/>
                  <a:gd name="connsiteY692" fmla="*/ 81339 h 500063"/>
                  <a:gd name="connsiteX693" fmla="*/ 502111 w 809310"/>
                  <a:gd name="connsiteY693" fmla="*/ 80986 h 500063"/>
                  <a:gd name="connsiteX694" fmla="*/ 496364 w 809310"/>
                  <a:gd name="connsiteY694" fmla="*/ 76073 h 500063"/>
                  <a:gd name="connsiteX695" fmla="*/ 496814 w 809310"/>
                  <a:gd name="connsiteY695" fmla="*/ 68134 h 500063"/>
                  <a:gd name="connsiteX696" fmla="*/ 503095 w 809310"/>
                  <a:gd name="connsiteY696" fmla="*/ 63637 h 500063"/>
                  <a:gd name="connsiteX697" fmla="*/ 508259 w 809310"/>
                  <a:gd name="connsiteY697" fmla="*/ 62169 h 500063"/>
                  <a:gd name="connsiteX698" fmla="*/ 555566 w 809310"/>
                  <a:gd name="connsiteY698" fmla="*/ 61192 h 500063"/>
                  <a:gd name="connsiteX699" fmla="*/ 560760 w 809310"/>
                  <a:gd name="connsiteY699" fmla="*/ 62876 h 500063"/>
                  <a:gd name="connsiteX700" fmla="*/ 581249 w 809310"/>
                  <a:gd name="connsiteY700" fmla="*/ 78910 h 500063"/>
                  <a:gd name="connsiteX701" fmla="*/ 581249 w 809310"/>
                  <a:gd name="connsiteY701" fmla="*/ 87040 h 500063"/>
                  <a:gd name="connsiteX702" fmla="*/ 551521 w 809310"/>
                  <a:gd name="connsiteY702" fmla="*/ 110305 h 500063"/>
                  <a:gd name="connsiteX703" fmla="*/ 541131 w 809310"/>
                  <a:gd name="connsiteY703" fmla="*/ 110305 h 500063"/>
                  <a:gd name="connsiteX704" fmla="*/ 520641 w 809310"/>
                  <a:gd name="connsiteY704" fmla="*/ 94271 h 500063"/>
                  <a:gd name="connsiteX705" fmla="*/ 520640 w 809310"/>
                  <a:gd name="connsiteY705" fmla="*/ 86140 h 500063"/>
                  <a:gd name="connsiteX706" fmla="*/ 550370 w 809310"/>
                  <a:gd name="connsiteY706" fmla="*/ 62876 h 500063"/>
                  <a:gd name="connsiteX707" fmla="*/ 555566 w 809310"/>
                  <a:gd name="connsiteY707" fmla="*/ 61192 h 500063"/>
                  <a:gd name="connsiteX708" fmla="*/ 651100 w 809310"/>
                  <a:gd name="connsiteY708" fmla="*/ 55643 h 500063"/>
                  <a:gd name="connsiteX709" fmla="*/ 656080 w 809310"/>
                  <a:gd name="connsiteY709" fmla="*/ 57463 h 500063"/>
                  <a:gd name="connsiteX710" fmla="*/ 661826 w 809310"/>
                  <a:gd name="connsiteY710" fmla="*/ 62378 h 500063"/>
                  <a:gd name="connsiteX711" fmla="*/ 661376 w 809310"/>
                  <a:gd name="connsiteY711" fmla="*/ 70316 h 500063"/>
                  <a:gd name="connsiteX712" fmla="*/ 655096 w 809310"/>
                  <a:gd name="connsiteY712" fmla="*/ 74813 h 500063"/>
                  <a:gd name="connsiteX713" fmla="*/ 644951 w 809310"/>
                  <a:gd name="connsiteY713" fmla="*/ 74461 h 500063"/>
                  <a:gd name="connsiteX714" fmla="*/ 639205 w 809310"/>
                  <a:gd name="connsiteY714" fmla="*/ 69546 h 500063"/>
                  <a:gd name="connsiteX715" fmla="*/ 639654 w 809310"/>
                  <a:gd name="connsiteY715" fmla="*/ 61608 h 500063"/>
                  <a:gd name="connsiteX716" fmla="*/ 645934 w 809310"/>
                  <a:gd name="connsiteY716" fmla="*/ 57110 h 500063"/>
                  <a:gd name="connsiteX717" fmla="*/ 651100 w 809310"/>
                  <a:gd name="connsiteY717" fmla="*/ 55643 h 500063"/>
                  <a:gd name="connsiteX718" fmla="*/ 460394 w 809310"/>
                  <a:gd name="connsiteY718" fmla="*/ 51683 h 500063"/>
                  <a:gd name="connsiteX719" fmla="*/ 465971 w 809310"/>
                  <a:gd name="connsiteY719" fmla="*/ 53551 h 500063"/>
                  <a:gd name="connsiteX720" fmla="*/ 472537 w 809310"/>
                  <a:gd name="connsiteY720" fmla="*/ 58811 h 500063"/>
                  <a:gd name="connsiteX721" fmla="*/ 472404 w 809310"/>
                  <a:gd name="connsiteY721" fmla="*/ 67584 h 500063"/>
                  <a:gd name="connsiteX722" fmla="*/ 443130 w 809310"/>
                  <a:gd name="connsiteY722" fmla="*/ 89958 h 500063"/>
                  <a:gd name="connsiteX723" fmla="*/ 431919 w 809310"/>
                  <a:gd name="connsiteY723" fmla="*/ 89856 h 500063"/>
                  <a:gd name="connsiteX724" fmla="*/ 425354 w 809310"/>
                  <a:gd name="connsiteY724" fmla="*/ 84597 h 500063"/>
                  <a:gd name="connsiteX725" fmla="*/ 425486 w 809310"/>
                  <a:gd name="connsiteY725" fmla="*/ 75823 h 500063"/>
                  <a:gd name="connsiteX726" fmla="*/ 454761 w 809310"/>
                  <a:gd name="connsiteY726" fmla="*/ 53448 h 500063"/>
                  <a:gd name="connsiteX727" fmla="*/ 460394 w 809310"/>
                  <a:gd name="connsiteY727" fmla="*/ 51683 h 500063"/>
                  <a:gd name="connsiteX728" fmla="*/ 304787 w 809310"/>
                  <a:gd name="connsiteY728" fmla="*/ 26001 h 500063"/>
                  <a:gd name="connsiteX729" fmla="*/ 312426 w 809310"/>
                  <a:gd name="connsiteY729" fmla="*/ 28477 h 500063"/>
                  <a:gd name="connsiteX730" fmla="*/ 364083 w 809310"/>
                  <a:gd name="connsiteY730" fmla="*/ 68901 h 500063"/>
                  <a:gd name="connsiteX731" fmla="*/ 364083 w 809310"/>
                  <a:gd name="connsiteY731" fmla="*/ 80858 h 500063"/>
                  <a:gd name="connsiteX732" fmla="*/ 299531 w 809310"/>
                  <a:gd name="connsiteY732" fmla="*/ 131372 h 500063"/>
                  <a:gd name="connsiteX733" fmla="*/ 284252 w 809310"/>
                  <a:gd name="connsiteY733" fmla="*/ 131372 h 500063"/>
                  <a:gd name="connsiteX734" fmla="*/ 232593 w 809310"/>
                  <a:gd name="connsiteY734" fmla="*/ 90949 h 500063"/>
                  <a:gd name="connsiteX735" fmla="*/ 232593 w 809310"/>
                  <a:gd name="connsiteY735" fmla="*/ 78992 h 500063"/>
                  <a:gd name="connsiteX736" fmla="*/ 297146 w 809310"/>
                  <a:gd name="connsiteY736" fmla="*/ 28477 h 500063"/>
                  <a:gd name="connsiteX737" fmla="*/ 304787 w 809310"/>
                  <a:gd name="connsiteY737" fmla="*/ 26001 h 500063"/>
                  <a:gd name="connsiteX738" fmla="*/ 128888 w 809310"/>
                  <a:gd name="connsiteY738" fmla="*/ 24142 h 500063"/>
                  <a:gd name="connsiteX739" fmla="*/ 136525 w 809310"/>
                  <a:gd name="connsiteY739" fmla="*/ 26617 h 500063"/>
                  <a:gd name="connsiteX740" fmla="*/ 181418 w 809310"/>
                  <a:gd name="connsiteY740" fmla="*/ 61748 h 500063"/>
                  <a:gd name="connsiteX741" fmla="*/ 181418 w 809310"/>
                  <a:gd name="connsiteY741" fmla="*/ 73697 h 500063"/>
                  <a:gd name="connsiteX742" fmla="*/ 150821 w 809310"/>
                  <a:gd name="connsiteY742" fmla="*/ 97641 h 500063"/>
                  <a:gd name="connsiteX743" fmla="*/ 135549 w 809310"/>
                  <a:gd name="connsiteY743" fmla="*/ 97641 h 500063"/>
                  <a:gd name="connsiteX744" fmla="*/ 106323 w 809310"/>
                  <a:gd name="connsiteY744" fmla="*/ 74771 h 500063"/>
                  <a:gd name="connsiteX745" fmla="*/ 117659 w 809310"/>
                  <a:gd name="connsiteY745" fmla="*/ 29430 h 500063"/>
                  <a:gd name="connsiteX746" fmla="*/ 121254 w 809310"/>
                  <a:gd name="connsiteY746" fmla="*/ 26617 h 500063"/>
                  <a:gd name="connsiteX747" fmla="*/ 128888 w 809310"/>
                  <a:gd name="connsiteY747" fmla="*/ 24142 h 500063"/>
                  <a:gd name="connsiteX748" fmla="*/ 686835 w 809310"/>
                  <a:gd name="connsiteY748" fmla="*/ 22799 h 500063"/>
                  <a:gd name="connsiteX749" fmla="*/ 690259 w 809310"/>
                  <a:gd name="connsiteY749" fmla="*/ 23860 h 500063"/>
                  <a:gd name="connsiteX750" fmla="*/ 695526 w 809310"/>
                  <a:gd name="connsiteY750" fmla="*/ 44928 h 500063"/>
                  <a:gd name="connsiteX751" fmla="*/ 680264 w 809310"/>
                  <a:gd name="connsiteY751" fmla="*/ 57251 h 500063"/>
                  <a:gd name="connsiteX752" fmla="*/ 667590 w 809310"/>
                  <a:gd name="connsiteY752" fmla="*/ 57406 h 500063"/>
                  <a:gd name="connsiteX753" fmla="*/ 659964 w 809310"/>
                  <a:gd name="connsiteY753" fmla="*/ 51621 h 500063"/>
                  <a:gd name="connsiteX754" fmla="*/ 659766 w 809310"/>
                  <a:gd name="connsiteY754" fmla="*/ 41705 h 500063"/>
                  <a:gd name="connsiteX755" fmla="*/ 680540 w 809310"/>
                  <a:gd name="connsiteY755" fmla="*/ 24930 h 500063"/>
                  <a:gd name="connsiteX756" fmla="*/ 686835 w 809310"/>
                  <a:gd name="connsiteY756" fmla="*/ 22799 h 500063"/>
                  <a:gd name="connsiteX757" fmla="*/ 581974 w 809310"/>
                  <a:gd name="connsiteY757" fmla="*/ 22588 h 500063"/>
                  <a:gd name="connsiteX758" fmla="*/ 610276 w 809310"/>
                  <a:gd name="connsiteY758" fmla="*/ 22589 h 500063"/>
                  <a:gd name="connsiteX759" fmla="*/ 626114 w 809310"/>
                  <a:gd name="connsiteY759" fmla="*/ 34983 h 500063"/>
                  <a:gd name="connsiteX760" fmla="*/ 626114 w 809310"/>
                  <a:gd name="connsiteY760" fmla="*/ 49673 h 500063"/>
                  <a:gd name="connsiteX761" fmla="*/ 610276 w 809310"/>
                  <a:gd name="connsiteY761" fmla="*/ 62066 h 500063"/>
                  <a:gd name="connsiteX762" fmla="*/ 581974 w 809310"/>
                  <a:gd name="connsiteY762" fmla="*/ 62066 h 500063"/>
                  <a:gd name="connsiteX763" fmla="*/ 566137 w 809310"/>
                  <a:gd name="connsiteY763" fmla="*/ 49673 h 500063"/>
                  <a:gd name="connsiteX764" fmla="*/ 566137 w 809310"/>
                  <a:gd name="connsiteY764" fmla="*/ 34982 h 500063"/>
                  <a:gd name="connsiteX765" fmla="*/ 581974 w 809310"/>
                  <a:gd name="connsiteY765" fmla="*/ 22588 h 500063"/>
                  <a:gd name="connsiteX766" fmla="*/ 562267 w 809310"/>
                  <a:gd name="connsiteY766" fmla="*/ 0 h 500063"/>
                  <a:gd name="connsiteX767" fmla="*/ 684294 w 809310"/>
                  <a:gd name="connsiteY767" fmla="*/ 0 h 500063"/>
                  <a:gd name="connsiteX768" fmla="*/ 686746 w 809310"/>
                  <a:gd name="connsiteY768" fmla="*/ 9805 h 500063"/>
                  <a:gd name="connsiteX769" fmla="*/ 676417 w 809310"/>
                  <a:gd name="connsiteY769" fmla="*/ 13154 h 500063"/>
                  <a:gd name="connsiteX770" fmla="*/ 632814 w 809310"/>
                  <a:gd name="connsiteY770" fmla="*/ 13154 h 500063"/>
                  <a:gd name="connsiteX771" fmla="*/ 631496 w 809310"/>
                  <a:gd name="connsiteY771" fmla="*/ 13154 h 500063"/>
                  <a:gd name="connsiteX772" fmla="*/ 587896 w 809310"/>
                  <a:gd name="connsiteY772" fmla="*/ 13154 h 500063"/>
                  <a:gd name="connsiteX773" fmla="*/ 565363 w 809310"/>
                  <a:gd name="connsiteY773" fmla="*/ 5850 h 500063"/>
                  <a:gd name="connsiteX774" fmla="*/ 483242 w 809310"/>
                  <a:gd name="connsiteY774" fmla="*/ 0 h 500063"/>
                  <a:gd name="connsiteX775" fmla="*/ 547528 w 809310"/>
                  <a:gd name="connsiteY775" fmla="*/ 0 h 500063"/>
                  <a:gd name="connsiteX776" fmla="*/ 547528 w 809310"/>
                  <a:gd name="connsiteY776" fmla="*/ 18403 h 500063"/>
                  <a:gd name="connsiteX777" fmla="*/ 547528 w 809310"/>
                  <a:gd name="connsiteY777" fmla="*/ 20856 h 500063"/>
                  <a:gd name="connsiteX778" fmla="*/ 547528 w 809310"/>
                  <a:gd name="connsiteY778" fmla="*/ 44927 h 500063"/>
                  <a:gd name="connsiteX779" fmla="*/ 529237 w 809310"/>
                  <a:gd name="connsiteY779" fmla="*/ 59240 h 500063"/>
                  <a:gd name="connsiteX780" fmla="*/ 501533 w 809310"/>
                  <a:gd name="connsiteY780" fmla="*/ 59240 h 500063"/>
                  <a:gd name="connsiteX781" fmla="*/ 483242 w 809310"/>
                  <a:gd name="connsiteY781" fmla="*/ 44927 h 500063"/>
                  <a:gd name="connsiteX782" fmla="*/ 483242 w 809310"/>
                  <a:gd name="connsiteY782" fmla="*/ 20856 h 500063"/>
                  <a:gd name="connsiteX783" fmla="*/ 483242 w 809310"/>
                  <a:gd name="connsiteY783" fmla="*/ 18403 h 500063"/>
                  <a:gd name="connsiteX784" fmla="*/ 356447 w 809310"/>
                  <a:gd name="connsiteY784" fmla="*/ 0 h 500063"/>
                  <a:gd name="connsiteX785" fmla="*/ 456972 w 809310"/>
                  <a:gd name="connsiteY785" fmla="*/ 0 h 500063"/>
                  <a:gd name="connsiteX786" fmla="*/ 461740 w 809310"/>
                  <a:gd name="connsiteY786" fmla="*/ 3731 h 500063"/>
                  <a:gd name="connsiteX787" fmla="*/ 468538 w 809310"/>
                  <a:gd name="connsiteY787" fmla="*/ 11743 h 500063"/>
                  <a:gd name="connsiteX788" fmla="*/ 470195 w 809310"/>
                  <a:gd name="connsiteY788" fmla="*/ 18403 h 500063"/>
                  <a:gd name="connsiteX789" fmla="*/ 470711 w 809310"/>
                  <a:gd name="connsiteY789" fmla="*/ 18403 h 500063"/>
                  <a:gd name="connsiteX790" fmla="*/ 470804 w 809310"/>
                  <a:gd name="connsiteY790" fmla="*/ 18776 h 500063"/>
                  <a:gd name="connsiteX791" fmla="*/ 470453 w 809310"/>
                  <a:gd name="connsiteY791" fmla="*/ 19440 h 500063"/>
                  <a:gd name="connsiteX792" fmla="*/ 470804 w 809310"/>
                  <a:gd name="connsiteY792" fmla="*/ 20856 h 500063"/>
                  <a:gd name="connsiteX793" fmla="*/ 469704 w 809310"/>
                  <a:gd name="connsiteY793" fmla="*/ 20856 h 500063"/>
                  <a:gd name="connsiteX794" fmla="*/ 461740 w 809310"/>
                  <a:gd name="connsiteY794" fmla="*/ 35900 h 500063"/>
                  <a:gd name="connsiteX795" fmla="*/ 428593 w 809310"/>
                  <a:gd name="connsiteY795" fmla="*/ 61840 h 500063"/>
                  <a:gd name="connsiteX796" fmla="*/ 384826 w 809310"/>
                  <a:gd name="connsiteY796" fmla="*/ 61840 h 500063"/>
                  <a:gd name="connsiteX797" fmla="*/ 351679 w 809310"/>
                  <a:gd name="connsiteY797" fmla="*/ 35900 h 500063"/>
                  <a:gd name="connsiteX798" fmla="*/ 343715 w 809310"/>
                  <a:gd name="connsiteY798" fmla="*/ 20856 h 500063"/>
                  <a:gd name="connsiteX799" fmla="*/ 342615 w 809310"/>
                  <a:gd name="connsiteY799" fmla="*/ 20856 h 500063"/>
                  <a:gd name="connsiteX800" fmla="*/ 342967 w 809310"/>
                  <a:gd name="connsiteY800" fmla="*/ 19440 h 500063"/>
                  <a:gd name="connsiteX801" fmla="*/ 342615 w 809310"/>
                  <a:gd name="connsiteY801" fmla="*/ 18776 h 500063"/>
                  <a:gd name="connsiteX802" fmla="*/ 342708 w 809310"/>
                  <a:gd name="connsiteY802" fmla="*/ 18403 h 500063"/>
                  <a:gd name="connsiteX803" fmla="*/ 343225 w 809310"/>
                  <a:gd name="connsiteY803" fmla="*/ 18403 h 500063"/>
                  <a:gd name="connsiteX804" fmla="*/ 344881 w 809310"/>
                  <a:gd name="connsiteY804" fmla="*/ 11743 h 500063"/>
                  <a:gd name="connsiteX805" fmla="*/ 351679 w 809310"/>
                  <a:gd name="connsiteY805" fmla="*/ 3731 h 500063"/>
                  <a:gd name="connsiteX806" fmla="*/ 278658 w 809310"/>
                  <a:gd name="connsiteY806" fmla="*/ 0 h 500063"/>
                  <a:gd name="connsiteX807" fmla="*/ 310448 w 809310"/>
                  <a:gd name="connsiteY807" fmla="*/ 0 h 500063"/>
                  <a:gd name="connsiteX808" fmla="*/ 314351 w 809310"/>
                  <a:gd name="connsiteY808" fmla="*/ 3164 h 500063"/>
                  <a:gd name="connsiteX809" fmla="*/ 314187 w 809310"/>
                  <a:gd name="connsiteY809" fmla="*/ 10365 h 500063"/>
                  <a:gd name="connsiteX810" fmla="*/ 307094 w 809310"/>
                  <a:gd name="connsiteY810" fmla="*/ 15723 h 500063"/>
                  <a:gd name="connsiteX811" fmla="*/ 297893 w 809310"/>
                  <a:gd name="connsiteY811" fmla="*/ 15594 h 500063"/>
                  <a:gd name="connsiteX812" fmla="*/ 167016 w 809310"/>
                  <a:gd name="connsiteY812" fmla="*/ 0 h 500063"/>
                  <a:gd name="connsiteX813" fmla="*/ 267543 w 809310"/>
                  <a:gd name="connsiteY813" fmla="*/ 0 h 500063"/>
                  <a:gd name="connsiteX814" fmla="*/ 272310 w 809310"/>
                  <a:gd name="connsiteY814" fmla="*/ 3730 h 500063"/>
                  <a:gd name="connsiteX815" fmla="*/ 280075 w 809310"/>
                  <a:gd name="connsiteY815" fmla="*/ 18403 h 500063"/>
                  <a:gd name="connsiteX816" fmla="*/ 281281 w 809310"/>
                  <a:gd name="connsiteY816" fmla="*/ 18403 h 500063"/>
                  <a:gd name="connsiteX817" fmla="*/ 281374 w 809310"/>
                  <a:gd name="connsiteY817" fmla="*/ 18776 h 500063"/>
                  <a:gd name="connsiteX818" fmla="*/ 280824 w 809310"/>
                  <a:gd name="connsiteY818" fmla="*/ 19817 h 500063"/>
                  <a:gd name="connsiteX819" fmla="*/ 281374 w 809310"/>
                  <a:gd name="connsiteY819" fmla="*/ 20856 h 500063"/>
                  <a:gd name="connsiteX820" fmla="*/ 280274 w 809310"/>
                  <a:gd name="connsiteY820" fmla="*/ 20856 h 500063"/>
                  <a:gd name="connsiteX821" fmla="*/ 272310 w 809310"/>
                  <a:gd name="connsiteY821" fmla="*/ 35900 h 500063"/>
                  <a:gd name="connsiteX822" fmla="*/ 239163 w 809310"/>
                  <a:gd name="connsiteY822" fmla="*/ 61839 h 500063"/>
                  <a:gd name="connsiteX823" fmla="*/ 195396 w 809310"/>
                  <a:gd name="connsiteY823" fmla="*/ 61839 h 500063"/>
                  <a:gd name="connsiteX824" fmla="*/ 162249 w 809310"/>
                  <a:gd name="connsiteY824" fmla="*/ 35900 h 500063"/>
                  <a:gd name="connsiteX825" fmla="*/ 154285 w 809310"/>
                  <a:gd name="connsiteY825" fmla="*/ 20856 h 500063"/>
                  <a:gd name="connsiteX826" fmla="*/ 153185 w 809310"/>
                  <a:gd name="connsiteY826" fmla="*/ 20856 h 500063"/>
                  <a:gd name="connsiteX827" fmla="*/ 153735 w 809310"/>
                  <a:gd name="connsiteY827" fmla="*/ 19817 h 500063"/>
                  <a:gd name="connsiteX828" fmla="*/ 153185 w 809310"/>
                  <a:gd name="connsiteY828" fmla="*/ 18776 h 500063"/>
                  <a:gd name="connsiteX829" fmla="*/ 153277 w 809310"/>
                  <a:gd name="connsiteY829" fmla="*/ 18403 h 500063"/>
                  <a:gd name="connsiteX830" fmla="*/ 154482 w 809310"/>
                  <a:gd name="connsiteY830" fmla="*/ 18403 h 500063"/>
                  <a:gd name="connsiteX831" fmla="*/ 162249 w 809310"/>
                  <a:gd name="connsiteY831" fmla="*/ 3730 h 500063"/>
                  <a:gd name="connsiteX832" fmla="*/ 125016 w 809310"/>
                  <a:gd name="connsiteY832" fmla="*/ 0 h 500063"/>
                  <a:gd name="connsiteX833" fmla="*/ 145482 w 809310"/>
                  <a:gd name="connsiteY833" fmla="*/ 0 h 500063"/>
                  <a:gd name="connsiteX834" fmla="*/ 142028 w 809310"/>
                  <a:gd name="connsiteY834" fmla="*/ 7556 h 500063"/>
                  <a:gd name="connsiteX835" fmla="*/ 124253 w 809310"/>
                  <a:gd name="connsiteY835" fmla="*/ 14137 h 500063"/>
                  <a:gd name="connsiteX836" fmla="*/ 121663 w 809310"/>
                  <a:gd name="connsiteY836" fmla="*/ 13413 h 500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</a:cxnLst>
                <a:rect l="l" t="t" r="r" b="b"/>
                <a:pathLst>
                  <a:path w="809310" h="500063">
                    <a:moveTo>
                      <a:pt x="804783" y="481955"/>
                    </a:moveTo>
                    <a:lnTo>
                      <a:pt x="809310" y="500063"/>
                    </a:lnTo>
                    <a:lnTo>
                      <a:pt x="784445" y="500063"/>
                    </a:lnTo>
                    <a:lnTo>
                      <a:pt x="789984" y="493535"/>
                    </a:lnTo>
                    <a:close/>
                    <a:moveTo>
                      <a:pt x="289117" y="474659"/>
                    </a:moveTo>
                    <a:lnTo>
                      <a:pt x="293684" y="476214"/>
                    </a:lnTo>
                    <a:lnTo>
                      <a:pt x="314351" y="492969"/>
                    </a:lnTo>
                    <a:lnTo>
                      <a:pt x="314190" y="500063"/>
                    </a:lnTo>
                    <a:lnTo>
                      <a:pt x="291310" y="500063"/>
                    </a:lnTo>
                    <a:lnTo>
                      <a:pt x="277226" y="488645"/>
                    </a:lnTo>
                    <a:cubicBezTo>
                      <a:pt x="274731" y="486621"/>
                      <a:pt x="274803" y="483397"/>
                      <a:pt x="277390" y="481444"/>
                    </a:cubicBezTo>
                    <a:lnTo>
                      <a:pt x="284483" y="476086"/>
                    </a:lnTo>
                    <a:cubicBezTo>
                      <a:pt x="285775" y="475110"/>
                      <a:pt x="287452" y="474636"/>
                      <a:pt x="289117" y="474659"/>
                    </a:cubicBezTo>
                    <a:close/>
                    <a:moveTo>
                      <a:pt x="740871" y="461121"/>
                    </a:moveTo>
                    <a:cubicBezTo>
                      <a:pt x="742675" y="461041"/>
                      <a:pt x="744528" y="461237"/>
                      <a:pt x="746337" y="461743"/>
                    </a:cubicBezTo>
                    <a:lnTo>
                      <a:pt x="768447" y="467931"/>
                    </a:lnTo>
                    <a:cubicBezTo>
                      <a:pt x="775677" y="469955"/>
                      <a:pt x="779443" y="476182"/>
                      <a:pt x="776858" y="481840"/>
                    </a:cubicBezTo>
                    <a:lnTo>
                      <a:pt x="769765" y="497360"/>
                    </a:lnTo>
                    <a:lnTo>
                      <a:pt x="762464" y="500063"/>
                    </a:lnTo>
                    <a:lnTo>
                      <a:pt x="738128" y="500063"/>
                    </a:lnTo>
                    <a:lnTo>
                      <a:pt x="729878" y="497755"/>
                    </a:lnTo>
                    <a:cubicBezTo>
                      <a:pt x="722646" y="495731"/>
                      <a:pt x="718880" y="489502"/>
                      <a:pt x="721466" y="483843"/>
                    </a:cubicBezTo>
                    <a:lnTo>
                      <a:pt x="728560" y="468325"/>
                    </a:lnTo>
                    <a:cubicBezTo>
                      <a:pt x="730500" y="464080"/>
                      <a:pt x="735461" y="461361"/>
                      <a:pt x="740871" y="461121"/>
                    </a:cubicBezTo>
                    <a:close/>
                    <a:moveTo>
                      <a:pt x="113136" y="461121"/>
                    </a:moveTo>
                    <a:cubicBezTo>
                      <a:pt x="114939" y="461041"/>
                      <a:pt x="116792" y="461237"/>
                      <a:pt x="118600" y="461743"/>
                    </a:cubicBezTo>
                    <a:lnTo>
                      <a:pt x="140711" y="467931"/>
                    </a:lnTo>
                    <a:cubicBezTo>
                      <a:pt x="147943" y="469955"/>
                      <a:pt x="151708" y="476182"/>
                      <a:pt x="149122" y="481840"/>
                    </a:cubicBezTo>
                    <a:lnTo>
                      <a:pt x="142028" y="497360"/>
                    </a:lnTo>
                    <a:lnTo>
                      <a:pt x="134728" y="500063"/>
                    </a:lnTo>
                    <a:lnTo>
                      <a:pt x="110392" y="500063"/>
                    </a:lnTo>
                    <a:lnTo>
                      <a:pt x="102141" y="497755"/>
                    </a:lnTo>
                    <a:cubicBezTo>
                      <a:pt x="94910" y="495731"/>
                      <a:pt x="91145" y="489502"/>
                      <a:pt x="93732" y="483843"/>
                    </a:cubicBezTo>
                    <a:lnTo>
                      <a:pt x="100825" y="468325"/>
                    </a:lnTo>
                    <a:cubicBezTo>
                      <a:pt x="102764" y="464080"/>
                      <a:pt x="107726" y="461361"/>
                      <a:pt x="113136" y="461121"/>
                    </a:cubicBezTo>
                    <a:close/>
                    <a:moveTo>
                      <a:pt x="406710" y="460504"/>
                    </a:moveTo>
                    <a:cubicBezTo>
                      <a:pt x="414630" y="460504"/>
                      <a:pt x="422550" y="462869"/>
                      <a:pt x="428593" y="467597"/>
                    </a:cubicBezTo>
                    <a:lnTo>
                      <a:pt x="461740" y="493535"/>
                    </a:lnTo>
                    <a:lnTo>
                      <a:pt x="467279" y="500063"/>
                    </a:lnTo>
                    <a:lnTo>
                      <a:pt x="346140" y="500063"/>
                    </a:lnTo>
                    <a:lnTo>
                      <a:pt x="351679" y="493535"/>
                    </a:lnTo>
                    <a:lnTo>
                      <a:pt x="384826" y="467597"/>
                    </a:lnTo>
                    <a:cubicBezTo>
                      <a:pt x="390869" y="462869"/>
                      <a:pt x="398789" y="460504"/>
                      <a:pt x="406710" y="460504"/>
                    </a:cubicBezTo>
                    <a:close/>
                    <a:moveTo>
                      <a:pt x="217279" y="460504"/>
                    </a:moveTo>
                    <a:cubicBezTo>
                      <a:pt x="225199" y="460504"/>
                      <a:pt x="233119" y="462868"/>
                      <a:pt x="239163" y="467597"/>
                    </a:cubicBezTo>
                    <a:lnTo>
                      <a:pt x="272310" y="493535"/>
                    </a:lnTo>
                    <a:lnTo>
                      <a:pt x="277849" y="500063"/>
                    </a:lnTo>
                    <a:lnTo>
                      <a:pt x="156710" y="500063"/>
                    </a:lnTo>
                    <a:lnTo>
                      <a:pt x="162249" y="493535"/>
                    </a:lnTo>
                    <a:lnTo>
                      <a:pt x="195396" y="467597"/>
                    </a:lnTo>
                    <a:cubicBezTo>
                      <a:pt x="201439" y="462868"/>
                      <a:pt x="209359" y="460504"/>
                      <a:pt x="217279" y="460504"/>
                    </a:cubicBezTo>
                    <a:close/>
                    <a:moveTo>
                      <a:pt x="464756" y="453281"/>
                    </a:moveTo>
                    <a:cubicBezTo>
                      <a:pt x="466689" y="453696"/>
                      <a:pt x="468421" y="454691"/>
                      <a:pt x="469491" y="456164"/>
                    </a:cubicBezTo>
                    <a:lnTo>
                      <a:pt x="475484" y="464413"/>
                    </a:lnTo>
                    <a:cubicBezTo>
                      <a:pt x="477625" y="467359"/>
                      <a:pt x="476308" y="471105"/>
                      <a:pt x="472543" y="472780"/>
                    </a:cubicBezTo>
                    <a:lnTo>
                      <a:pt x="462217" y="477374"/>
                    </a:lnTo>
                    <a:cubicBezTo>
                      <a:pt x="458454" y="479048"/>
                      <a:pt x="453667" y="478017"/>
                      <a:pt x="451526" y="475071"/>
                    </a:cubicBezTo>
                    <a:lnTo>
                      <a:pt x="445534" y="466823"/>
                    </a:lnTo>
                    <a:cubicBezTo>
                      <a:pt x="443394" y="463877"/>
                      <a:pt x="444711" y="460130"/>
                      <a:pt x="448475" y="458455"/>
                    </a:cubicBezTo>
                    <a:lnTo>
                      <a:pt x="458800" y="453862"/>
                    </a:lnTo>
                    <a:cubicBezTo>
                      <a:pt x="460683" y="453026"/>
                      <a:pt x="462820" y="452863"/>
                      <a:pt x="464756" y="453281"/>
                    </a:cubicBezTo>
                    <a:close/>
                    <a:moveTo>
                      <a:pt x="501533" y="450800"/>
                    </a:moveTo>
                    <a:lnTo>
                      <a:pt x="529237" y="450800"/>
                    </a:lnTo>
                    <a:cubicBezTo>
                      <a:pt x="539338" y="450800"/>
                      <a:pt x="547528" y="457207"/>
                      <a:pt x="547528" y="465111"/>
                    </a:cubicBezTo>
                    <a:lnTo>
                      <a:pt x="547528" y="500063"/>
                    </a:lnTo>
                    <a:lnTo>
                      <a:pt x="483242" y="500063"/>
                    </a:lnTo>
                    <a:lnTo>
                      <a:pt x="483242" y="465111"/>
                    </a:lnTo>
                    <a:cubicBezTo>
                      <a:pt x="483242" y="457207"/>
                      <a:pt x="491432" y="450800"/>
                      <a:pt x="501533" y="450800"/>
                    </a:cubicBezTo>
                    <a:close/>
                    <a:moveTo>
                      <a:pt x="327298" y="448216"/>
                    </a:moveTo>
                    <a:cubicBezTo>
                      <a:pt x="330303" y="448216"/>
                      <a:pt x="333309" y="449111"/>
                      <a:pt x="335602" y="450908"/>
                    </a:cubicBezTo>
                    <a:lnTo>
                      <a:pt x="355287" y="466311"/>
                    </a:lnTo>
                    <a:cubicBezTo>
                      <a:pt x="359874" y="469900"/>
                      <a:pt x="359874" y="475720"/>
                      <a:pt x="355285" y="479308"/>
                    </a:cubicBezTo>
                    <a:lnTo>
                      <a:pt x="342708" y="489153"/>
                    </a:lnTo>
                    <a:cubicBezTo>
                      <a:pt x="338121" y="492742"/>
                      <a:pt x="330685" y="492742"/>
                      <a:pt x="326098" y="489153"/>
                    </a:cubicBezTo>
                    <a:lnTo>
                      <a:pt x="306413" y="473750"/>
                    </a:lnTo>
                    <a:cubicBezTo>
                      <a:pt x="301827" y="470160"/>
                      <a:pt x="301827" y="464341"/>
                      <a:pt x="306413" y="460752"/>
                    </a:cubicBezTo>
                    <a:lnTo>
                      <a:pt x="318993" y="450908"/>
                    </a:lnTo>
                    <a:cubicBezTo>
                      <a:pt x="321286" y="449113"/>
                      <a:pt x="324292" y="448216"/>
                      <a:pt x="327298" y="448216"/>
                    </a:cubicBezTo>
                    <a:close/>
                    <a:moveTo>
                      <a:pt x="424936" y="436435"/>
                    </a:moveTo>
                    <a:cubicBezTo>
                      <a:pt x="426601" y="436458"/>
                      <a:pt x="428256" y="436978"/>
                      <a:pt x="429504" y="437989"/>
                    </a:cubicBezTo>
                    <a:lnTo>
                      <a:pt x="436350" y="443541"/>
                    </a:lnTo>
                    <a:cubicBezTo>
                      <a:pt x="438846" y="445565"/>
                      <a:pt x="438774" y="448788"/>
                      <a:pt x="436187" y="450741"/>
                    </a:cubicBezTo>
                    <a:lnTo>
                      <a:pt x="429094" y="456099"/>
                    </a:lnTo>
                    <a:cubicBezTo>
                      <a:pt x="426507" y="458052"/>
                      <a:pt x="422387" y="457995"/>
                      <a:pt x="419891" y="455972"/>
                    </a:cubicBezTo>
                    <a:lnTo>
                      <a:pt x="413045" y="450422"/>
                    </a:lnTo>
                    <a:cubicBezTo>
                      <a:pt x="410550" y="448397"/>
                      <a:pt x="410622" y="445172"/>
                      <a:pt x="413207" y="443219"/>
                    </a:cubicBezTo>
                    <a:lnTo>
                      <a:pt x="420300" y="437863"/>
                    </a:lnTo>
                    <a:cubicBezTo>
                      <a:pt x="421594" y="436886"/>
                      <a:pt x="423271" y="436412"/>
                      <a:pt x="424936" y="436435"/>
                    </a:cubicBezTo>
                    <a:close/>
                    <a:moveTo>
                      <a:pt x="730922" y="436024"/>
                    </a:moveTo>
                    <a:cubicBezTo>
                      <a:pt x="732758" y="436087"/>
                      <a:pt x="734564" y="436699"/>
                      <a:pt x="735902" y="437844"/>
                    </a:cubicBezTo>
                    <a:lnTo>
                      <a:pt x="741648" y="442759"/>
                    </a:lnTo>
                    <a:cubicBezTo>
                      <a:pt x="744325" y="445048"/>
                      <a:pt x="744124" y="448602"/>
                      <a:pt x="741199" y="450697"/>
                    </a:cubicBezTo>
                    <a:lnTo>
                      <a:pt x="734918" y="455195"/>
                    </a:lnTo>
                    <a:cubicBezTo>
                      <a:pt x="731992" y="457290"/>
                      <a:pt x="727450" y="457131"/>
                      <a:pt x="724773" y="454841"/>
                    </a:cubicBezTo>
                    <a:lnTo>
                      <a:pt x="719026" y="449927"/>
                    </a:lnTo>
                    <a:cubicBezTo>
                      <a:pt x="716348" y="447638"/>
                      <a:pt x="716551" y="444083"/>
                      <a:pt x="719476" y="441989"/>
                    </a:cubicBezTo>
                    <a:lnTo>
                      <a:pt x="725756" y="437492"/>
                    </a:lnTo>
                    <a:cubicBezTo>
                      <a:pt x="727219" y="436445"/>
                      <a:pt x="729087" y="435960"/>
                      <a:pt x="730922" y="436024"/>
                    </a:cubicBezTo>
                    <a:close/>
                    <a:moveTo>
                      <a:pt x="103186" y="436024"/>
                    </a:moveTo>
                    <a:cubicBezTo>
                      <a:pt x="105023" y="436087"/>
                      <a:pt x="106827" y="436699"/>
                      <a:pt x="108167" y="437844"/>
                    </a:cubicBezTo>
                    <a:lnTo>
                      <a:pt x="113912" y="442759"/>
                    </a:lnTo>
                    <a:cubicBezTo>
                      <a:pt x="116590" y="445048"/>
                      <a:pt x="116388" y="448602"/>
                      <a:pt x="113462" y="450697"/>
                    </a:cubicBezTo>
                    <a:lnTo>
                      <a:pt x="107182" y="455195"/>
                    </a:lnTo>
                    <a:cubicBezTo>
                      <a:pt x="104256" y="457290"/>
                      <a:pt x="99713" y="457131"/>
                      <a:pt x="97037" y="454841"/>
                    </a:cubicBezTo>
                    <a:lnTo>
                      <a:pt x="91290" y="449927"/>
                    </a:lnTo>
                    <a:cubicBezTo>
                      <a:pt x="88613" y="447638"/>
                      <a:pt x="88815" y="444083"/>
                      <a:pt x="91741" y="441989"/>
                    </a:cubicBezTo>
                    <a:lnTo>
                      <a:pt x="98019" y="437492"/>
                    </a:lnTo>
                    <a:cubicBezTo>
                      <a:pt x="99483" y="436445"/>
                      <a:pt x="101350" y="435960"/>
                      <a:pt x="103186" y="436024"/>
                    </a:cubicBezTo>
                    <a:close/>
                    <a:moveTo>
                      <a:pt x="486889" y="426179"/>
                    </a:moveTo>
                    <a:cubicBezTo>
                      <a:pt x="488554" y="426202"/>
                      <a:pt x="490207" y="426721"/>
                      <a:pt x="491456" y="427734"/>
                    </a:cubicBezTo>
                    <a:lnTo>
                      <a:pt x="498302" y="433285"/>
                    </a:lnTo>
                    <a:cubicBezTo>
                      <a:pt x="500798" y="435309"/>
                      <a:pt x="500725" y="438533"/>
                      <a:pt x="498140" y="440487"/>
                    </a:cubicBezTo>
                    <a:lnTo>
                      <a:pt x="491047" y="445843"/>
                    </a:lnTo>
                    <a:cubicBezTo>
                      <a:pt x="488460" y="447798"/>
                      <a:pt x="484340" y="447740"/>
                      <a:pt x="481843" y="445716"/>
                    </a:cubicBezTo>
                    <a:lnTo>
                      <a:pt x="474998" y="440165"/>
                    </a:lnTo>
                    <a:cubicBezTo>
                      <a:pt x="472501" y="438141"/>
                      <a:pt x="472575" y="434917"/>
                      <a:pt x="475160" y="432964"/>
                    </a:cubicBezTo>
                    <a:lnTo>
                      <a:pt x="482253" y="427606"/>
                    </a:lnTo>
                    <a:cubicBezTo>
                      <a:pt x="483547" y="426629"/>
                      <a:pt x="485223" y="426156"/>
                      <a:pt x="486889" y="426179"/>
                    </a:cubicBezTo>
                    <a:close/>
                    <a:moveTo>
                      <a:pt x="265790" y="417019"/>
                    </a:moveTo>
                    <a:cubicBezTo>
                      <a:pt x="270060" y="417019"/>
                      <a:pt x="274328" y="418294"/>
                      <a:pt x="277587" y="420842"/>
                    </a:cubicBezTo>
                    <a:lnTo>
                      <a:pt x="295455" y="434825"/>
                    </a:lnTo>
                    <a:cubicBezTo>
                      <a:pt x="301969" y="439923"/>
                      <a:pt x="301969" y="448190"/>
                      <a:pt x="295455" y="453288"/>
                    </a:cubicBezTo>
                    <a:lnTo>
                      <a:pt x="276675" y="467983"/>
                    </a:lnTo>
                    <a:cubicBezTo>
                      <a:pt x="270160" y="473082"/>
                      <a:pt x="259597" y="473081"/>
                      <a:pt x="253082" y="467983"/>
                    </a:cubicBezTo>
                    <a:lnTo>
                      <a:pt x="235214" y="454002"/>
                    </a:lnTo>
                    <a:cubicBezTo>
                      <a:pt x="228698" y="448902"/>
                      <a:pt x="228698" y="440637"/>
                      <a:pt x="235214" y="435539"/>
                    </a:cubicBezTo>
                    <a:lnTo>
                      <a:pt x="253994" y="420842"/>
                    </a:lnTo>
                    <a:cubicBezTo>
                      <a:pt x="257250" y="418293"/>
                      <a:pt x="261520" y="417019"/>
                      <a:pt x="265790" y="417019"/>
                    </a:cubicBezTo>
                    <a:close/>
                    <a:moveTo>
                      <a:pt x="587897" y="415313"/>
                    </a:moveTo>
                    <a:lnTo>
                      <a:pt x="632814" y="415313"/>
                    </a:lnTo>
                    <a:lnTo>
                      <a:pt x="676417" y="415313"/>
                    </a:lnTo>
                    <a:cubicBezTo>
                      <a:pt x="694016" y="415313"/>
                      <a:pt x="708282" y="426478"/>
                      <a:pt x="708282" y="440250"/>
                    </a:cubicBezTo>
                    <a:lnTo>
                      <a:pt x="708282" y="478022"/>
                    </a:lnTo>
                    <a:cubicBezTo>
                      <a:pt x="708282" y="484908"/>
                      <a:pt x="704716" y="491142"/>
                      <a:pt x="698949" y="495655"/>
                    </a:cubicBezTo>
                    <a:lnTo>
                      <a:pt x="685349" y="500063"/>
                    </a:lnTo>
                    <a:lnTo>
                      <a:pt x="578963" y="500063"/>
                    </a:lnTo>
                    <a:lnTo>
                      <a:pt x="565363" y="495655"/>
                    </a:lnTo>
                    <a:cubicBezTo>
                      <a:pt x="559596" y="491142"/>
                      <a:pt x="556029" y="484908"/>
                      <a:pt x="556029" y="478022"/>
                    </a:cubicBezTo>
                    <a:cubicBezTo>
                      <a:pt x="556029" y="465431"/>
                      <a:pt x="556029" y="452840"/>
                      <a:pt x="556030" y="440250"/>
                    </a:cubicBezTo>
                    <a:cubicBezTo>
                      <a:pt x="556030" y="426478"/>
                      <a:pt x="570296" y="415313"/>
                      <a:pt x="587897" y="415313"/>
                    </a:cubicBezTo>
                    <a:close/>
                    <a:moveTo>
                      <a:pt x="21188" y="415313"/>
                    </a:moveTo>
                    <a:lnTo>
                      <a:pt x="48680" y="415313"/>
                    </a:lnTo>
                    <a:cubicBezTo>
                      <a:pt x="66279" y="415313"/>
                      <a:pt x="80547" y="426478"/>
                      <a:pt x="80547" y="440250"/>
                    </a:cubicBezTo>
                    <a:lnTo>
                      <a:pt x="80547" y="478022"/>
                    </a:lnTo>
                    <a:cubicBezTo>
                      <a:pt x="80547" y="484908"/>
                      <a:pt x="76980" y="491142"/>
                      <a:pt x="71213" y="495655"/>
                    </a:cubicBezTo>
                    <a:lnTo>
                      <a:pt x="57613" y="500063"/>
                    </a:lnTo>
                    <a:lnTo>
                      <a:pt x="0" y="500063"/>
                    </a:lnTo>
                    <a:close/>
                    <a:moveTo>
                      <a:pt x="374953" y="411849"/>
                    </a:moveTo>
                    <a:cubicBezTo>
                      <a:pt x="378691" y="411849"/>
                      <a:pt x="382428" y="412966"/>
                      <a:pt x="385279" y="415196"/>
                    </a:cubicBezTo>
                    <a:lnTo>
                      <a:pt x="400921" y="427436"/>
                    </a:lnTo>
                    <a:cubicBezTo>
                      <a:pt x="406624" y="431900"/>
                      <a:pt x="406624" y="439135"/>
                      <a:pt x="400920" y="443598"/>
                    </a:cubicBezTo>
                    <a:lnTo>
                      <a:pt x="381067" y="459135"/>
                    </a:lnTo>
                    <a:cubicBezTo>
                      <a:pt x="375363" y="463599"/>
                      <a:pt x="366117" y="463599"/>
                      <a:pt x="360414" y="459135"/>
                    </a:cubicBezTo>
                    <a:lnTo>
                      <a:pt x="344773" y="446894"/>
                    </a:lnTo>
                    <a:cubicBezTo>
                      <a:pt x="339069" y="442432"/>
                      <a:pt x="339069" y="435195"/>
                      <a:pt x="344773" y="430733"/>
                    </a:cubicBezTo>
                    <a:lnTo>
                      <a:pt x="364626" y="415196"/>
                    </a:lnTo>
                    <a:cubicBezTo>
                      <a:pt x="367479" y="412965"/>
                      <a:pt x="371216" y="411849"/>
                      <a:pt x="374953" y="411849"/>
                    </a:cubicBezTo>
                    <a:close/>
                    <a:moveTo>
                      <a:pt x="527664" y="395771"/>
                    </a:moveTo>
                    <a:cubicBezTo>
                      <a:pt x="530682" y="395419"/>
                      <a:pt x="533871" y="395969"/>
                      <a:pt x="536517" y="397502"/>
                    </a:cubicBezTo>
                    <a:lnTo>
                      <a:pt x="551033" y="405910"/>
                    </a:lnTo>
                    <a:cubicBezTo>
                      <a:pt x="556326" y="408977"/>
                      <a:pt x="557440" y="414820"/>
                      <a:pt x="553522" y="418962"/>
                    </a:cubicBezTo>
                    <a:lnTo>
                      <a:pt x="537312" y="436095"/>
                    </a:lnTo>
                    <a:cubicBezTo>
                      <a:pt x="533394" y="440236"/>
                      <a:pt x="525928" y="441109"/>
                      <a:pt x="520634" y="438042"/>
                    </a:cubicBezTo>
                    <a:lnTo>
                      <a:pt x="506119" y="429632"/>
                    </a:lnTo>
                    <a:cubicBezTo>
                      <a:pt x="500826" y="426566"/>
                      <a:pt x="499711" y="420723"/>
                      <a:pt x="503631" y="416581"/>
                    </a:cubicBezTo>
                    <a:lnTo>
                      <a:pt x="519839" y="399449"/>
                    </a:lnTo>
                    <a:cubicBezTo>
                      <a:pt x="521798" y="397378"/>
                      <a:pt x="524645" y="396124"/>
                      <a:pt x="527664" y="395771"/>
                    </a:cubicBezTo>
                    <a:close/>
                    <a:moveTo>
                      <a:pt x="597614" y="390341"/>
                    </a:moveTo>
                    <a:cubicBezTo>
                      <a:pt x="599450" y="390405"/>
                      <a:pt x="601255" y="391016"/>
                      <a:pt x="602594" y="392161"/>
                    </a:cubicBezTo>
                    <a:lnTo>
                      <a:pt x="608338" y="397074"/>
                    </a:lnTo>
                    <a:cubicBezTo>
                      <a:pt x="611017" y="399365"/>
                      <a:pt x="610815" y="402921"/>
                      <a:pt x="607889" y="405015"/>
                    </a:cubicBezTo>
                    <a:lnTo>
                      <a:pt x="601609" y="409511"/>
                    </a:lnTo>
                    <a:cubicBezTo>
                      <a:pt x="598684" y="411608"/>
                      <a:pt x="594140" y="411449"/>
                      <a:pt x="591462" y="409160"/>
                    </a:cubicBezTo>
                    <a:lnTo>
                      <a:pt x="585718" y="404245"/>
                    </a:lnTo>
                    <a:cubicBezTo>
                      <a:pt x="583040" y="401956"/>
                      <a:pt x="583241" y="398401"/>
                      <a:pt x="586168" y="396305"/>
                    </a:cubicBezTo>
                    <a:lnTo>
                      <a:pt x="592447" y="391809"/>
                    </a:lnTo>
                    <a:cubicBezTo>
                      <a:pt x="593910" y="390762"/>
                      <a:pt x="595777" y="390277"/>
                      <a:pt x="597614" y="390341"/>
                    </a:cubicBezTo>
                    <a:close/>
                    <a:moveTo>
                      <a:pt x="673735" y="390340"/>
                    </a:moveTo>
                    <a:cubicBezTo>
                      <a:pt x="675571" y="390404"/>
                      <a:pt x="677376" y="391015"/>
                      <a:pt x="678715" y="392160"/>
                    </a:cubicBezTo>
                    <a:lnTo>
                      <a:pt x="684461" y="397074"/>
                    </a:lnTo>
                    <a:cubicBezTo>
                      <a:pt x="687138" y="399364"/>
                      <a:pt x="686937" y="402920"/>
                      <a:pt x="684011" y="405014"/>
                    </a:cubicBezTo>
                    <a:lnTo>
                      <a:pt x="677732" y="409510"/>
                    </a:lnTo>
                    <a:cubicBezTo>
                      <a:pt x="674805" y="411606"/>
                      <a:pt x="670263" y="411447"/>
                      <a:pt x="667585" y="409158"/>
                    </a:cubicBezTo>
                    <a:lnTo>
                      <a:pt x="661839" y="404245"/>
                    </a:lnTo>
                    <a:cubicBezTo>
                      <a:pt x="659162" y="401954"/>
                      <a:pt x="659363" y="398401"/>
                      <a:pt x="662289" y="396305"/>
                    </a:cubicBezTo>
                    <a:lnTo>
                      <a:pt x="668568" y="391808"/>
                    </a:lnTo>
                    <a:cubicBezTo>
                      <a:pt x="670032" y="390761"/>
                      <a:pt x="671899" y="390276"/>
                      <a:pt x="673735" y="390340"/>
                    </a:cubicBezTo>
                    <a:close/>
                    <a:moveTo>
                      <a:pt x="45999" y="390340"/>
                    </a:moveTo>
                    <a:cubicBezTo>
                      <a:pt x="47835" y="390404"/>
                      <a:pt x="49640" y="391015"/>
                      <a:pt x="50979" y="392160"/>
                    </a:cubicBezTo>
                    <a:lnTo>
                      <a:pt x="56725" y="397074"/>
                    </a:lnTo>
                    <a:cubicBezTo>
                      <a:pt x="59403" y="399364"/>
                      <a:pt x="59200" y="402920"/>
                      <a:pt x="56274" y="405014"/>
                    </a:cubicBezTo>
                    <a:lnTo>
                      <a:pt x="49995" y="409510"/>
                    </a:lnTo>
                    <a:cubicBezTo>
                      <a:pt x="47068" y="411606"/>
                      <a:pt x="42527" y="411447"/>
                      <a:pt x="39850" y="409158"/>
                    </a:cubicBezTo>
                    <a:lnTo>
                      <a:pt x="34103" y="404245"/>
                    </a:lnTo>
                    <a:cubicBezTo>
                      <a:pt x="31427" y="401954"/>
                      <a:pt x="31628" y="398401"/>
                      <a:pt x="34554" y="396305"/>
                    </a:cubicBezTo>
                    <a:lnTo>
                      <a:pt x="40834" y="391808"/>
                    </a:lnTo>
                    <a:cubicBezTo>
                      <a:pt x="42295" y="390761"/>
                      <a:pt x="44163" y="390276"/>
                      <a:pt x="45999" y="390340"/>
                    </a:cubicBezTo>
                    <a:close/>
                    <a:moveTo>
                      <a:pt x="310515" y="388157"/>
                    </a:moveTo>
                    <a:cubicBezTo>
                      <a:pt x="313814" y="388203"/>
                      <a:pt x="317090" y="389234"/>
                      <a:pt x="319561" y="391237"/>
                    </a:cubicBezTo>
                    <a:lnTo>
                      <a:pt x="341056" y="408664"/>
                    </a:lnTo>
                    <a:cubicBezTo>
                      <a:pt x="345999" y="412672"/>
                      <a:pt x="345853" y="419057"/>
                      <a:pt x="340733" y="422925"/>
                    </a:cubicBezTo>
                    <a:lnTo>
                      <a:pt x="326685" y="433535"/>
                    </a:lnTo>
                    <a:cubicBezTo>
                      <a:pt x="321563" y="437403"/>
                      <a:pt x="313403" y="437290"/>
                      <a:pt x="308461" y="433283"/>
                    </a:cubicBezTo>
                    <a:lnTo>
                      <a:pt x="286966" y="415855"/>
                    </a:lnTo>
                    <a:cubicBezTo>
                      <a:pt x="282023" y="411848"/>
                      <a:pt x="282167" y="405462"/>
                      <a:pt x="287290" y="401593"/>
                    </a:cubicBezTo>
                    <a:lnTo>
                      <a:pt x="301337" y="390985"/>
                    </a:lnTo>
                    <a:cubicBezTo>
                      <a:pt x="303897" y="389051"/>
                      <a:pt x="307218" y="388112"/>
                      <a:pt x="310515" y="388157"/>
                    </a:cubicBezTo>
                    <a:close/>
                    <a:moveTo>
                      <a:pt x="629318" y="378524"/>
                    </a:moveTo>
                    <a:lnTo>
                      <a:pt x="631496" y="378524"/>
                    </a:lnTo>
                    <a:lnTo>
                      <a:pt x="638541" y="378524"/>
                    </a:lnTo>
                    <a:cubicBezTo>
                      <a:pt x="644581" y="378524"/>
                      <a:pt x="649478" y="382355"/>
                      <a:pt x="649478" y="387082"/>
                    </a:cubicBezTo>
                    <a:cubicBezTo>
                      <a:pt x="649478" y="390644"/>
                      <a:pt x="649478" y="394207"/>
                      <a:pt x="649480" y="397767"/>
                    </a:cubicBezTo>
                    <a:cubicBezTo>
                      <a:pt x="649478" y="402495"/>
                      <a:pt x="644581" y="406326"/>
                      <a:pt x="638541" y="406326"/>
                    </a:cubicBezTo>
                    <a:lnTo>
                      <a:pt x="631496" y="406326"/>
                    </a:lnTo>
                    <a:lnTo>
                      <a:pt x="629319" y="406326"/>
                    </a:lnTo>
                    <a:cubicBezTo>
                      <a:pt x="623278" y="406326"/>
                      <a:pt x="618381" y="402495"/>
                      <a:pt x="618381" y="397767"/>
                    </a:cubicBezTo>
                    <a:lnTo>
                      <a:pt x="618381" y="387082"/>
                    </a:lnTo>
                    <a:cubicBezTo>
                      <a:pt x="618381" y="382355"/>
                      <a:pt x="623278" y="378524"/>
                      <a:pt x="629318" y="378524"/>
                    </a:cubicBezTo>
                    <a:close/>
                    <a:moveTo>
                      <a:pt x="334316" y="367965"/>
                    </a:moveTo>
                    <a:cubicBezTo>
                      <a:pt x="336153" y="368030"/>
                      <a:pt x="337957" y="368641"/>
                      <a:pt x="339296" y="369786"/>
                    </a:cubicBezTo>
                    <a:lnTo>
                      <a:pt x="345042" y="374700"/>
                    </a:lnTo>
                    <a:cubicBezTo>
                      <a:pt x="347720" y="376990"/>
                      <a:pt x="347518" y="380545"/>
                      <a:pt x="344592" y="382639"/>
                    </a:cubicBezTo>
                    <a:lnTo>
                      <a:pt x="338312" y="387136"/>
                    </a:lnTo>
                    <a:cubicBezTo>
                      <a:pt x="335386" y="389231"/>
                      <a:pt x="330844" y="389074"/>
                      <a:pt x="328167" y="386784"/>
                    </a:cubicBezTo>
                    <a:lnTo>
                      <a:pt x="322421" y="381870"/>
                    </a:lnTo>
                    <a:cubicBezTo>
                      <a:pt x="319743" y="379579"/>
                      <a:pt x="319946" y="376025"/>
                      <a:pt x="322871" y="373930"/>
                    </a:cubicBezTo>
                    <a:lnTo>
                      <a:pt x="329150" y="369433"/>
                    </a:lnTo>
                    <a:cubicBezTo>
                      <a:pt x="330613" y="368386"/>
                      <a:pt x="332481" y="367902"/>
                      <a:pt x="334316" y="367965"/>
                    </a:cubicBezTo>
                    <a:close/>
                    <a:moveTo>
                      <a:pt x="771810" y="350062"/>
                    </a:moveTo>
                    <a:lnTo>
                      <a:pt x="800925" y="466522"/>
                    </a:lnTo>
                    <a:lnTo>
                      <a:pt x="796982" y="467800"/>
                    </a:lnTo>
                    <a:cubicBezTo>
                      <a:pt x="791777" y="467800"/>
                      <a:pt x="786573" y="466246"/>
                      <a:pt x="782602" y="463140"/>
                    </a:cubicBezTo>
                    <a:lnTo>
                      <a:pt x="719336" y="413632"/>
                    </a:lnTo>
                    <a:cubicBezTo>
                      <a:pt x="711395" y="407416"/>
                      <a:pt x="711395" y="397341"/>
                      <a:pt x="719335" y="391128"/>
                    </a:cubicBezTo>
                    <a:close/>
                    <a:moveTo>
                      <a:pt x="163597" y="341379"/>
                    </a:moveTo>
                    <a:cubicBezTo>
                      <a:pt x="168800" y="341379"/>
                      <a:pt x="174005" y="342933"/>
                      <a:pt x="177975" y="346038"/>
                    </a:cubicBezTo>
                    <a:lnTo>
                      <a:pt x="241242" y="395548"/>
                    </a:lnTo>
                    <a:cubicBezTo>
                      <a:pt x="249184" y="401762"/>
                      <a:pt x="249184" y="411839"/>
                      <a:pt x="241242" y="418053"/>
                    </a:cubicBezTo>
                    <a:lnTo>
                      <a:pt x="183625" y="463141"/>
                    </a:lnTo>
                    <a:cubicBezTo>
                      <a:pt x="175684" y="469353"/>
                      <a:pt x="162808" y="469353"/>
                      <a:pt x="154867" y="463140"/>
                    </a:cubicBezTo>
                    <a:lnTo>
                      <a:pt x="91600" y="413632"/>
                    </a:lnTo>
                    <a:cubicBezTo>
                      <a:pt x="83659" y="407416"/>
                      <a:pt x="83659" y="397341"/>
                      <a:pt x="91600" y="391128"/>
                    </a:cubicBezTo>
                    <a:lnTo>
                      <a:pt x="149217" y="346038"/>
                    </a:lnTo>
                    <a:cubicBezTo>
                      <a:pt x="153188" y="342933"/>
                      <a:pt x="158392" y="341379"/>
                      <a:pt x="163597" y="341379"/>
                    </a:cubicBezTo>
                    <a:close/>
                    <a:moveTo>
                      <a:pt x="404317" y="330382"/>
                    </a:moveTo>
                    <a:cubicBezTo>
                      <a:pt x="406963" y="330090"/>
                      <a:pt x="409670" y="330093"/>
                      <a:pt x="412352" y="330409"/>
                    </a:cubicBezTo>
                    <a:cubicBezTo>
                      <a:pt x="415926" y="330829"/>
                      <a:pt x="419455" y="331806"/>
                      <a:pt x="422730" y="333375"/>
                    </a:cubicBezTo>
                    <a:lnTo>
                      <a:pt x="485950" y="363666"/>
                    </a:lnTo>
                    <a:cubicBezTo>
                      <a:pt x="499057" y="369947"/>
                      <a:pt x="503178" y="383352"/>
                      <a:pt x="495152" y="393610"/>
                    </a:cubicBezTo>
                    <a:lnTo>
                      <a:pt x="473142" y="421741"/>
                    </a:lnTo>
                    <a:cubicBezTo>
                      <a:pt x="465114" y="431998"/>
                      <a:pt x="447983" y="435222"/>
                      <a:pt x="434875" y="428942"/>
                    </a:cubicBezTo>
                    <a:lnTo>
                      <a:pt x="371657" y="398651"/>
                    </a:lnTo>
                    <a:cubicBezTo>
                      <a:pt x="358550" y="392370"/>
                      <a:pt x="354429" y="378964"/>
                      <a:pt x="362455" y="368708"/>
                    </a:cubicBezTo>
                    <a:lnTo>
                      <a:pt x="384466" y="340576"/>
                    </a:lnTo>
                    <a:cubicBezTo>
                      <a:pt x="388980" y="334806"/>
                      <a:pt x="396376" y="331261"/>
                      <a:pt x="404317" y="330382"/>
                    </a:cubicBezTo>
                    <a:close/>
                    <a:moveTo>
                      <a:pt x="353730" y="323934"/>
                    </a:moveTo>
                    <a:cubicBezTo>
                      <a:pt x="356508" y="324200"/>
                      <a:pt x="359156" y="325295"/>
                      <a:pt x="361017" y="327157"/>
                    </a:cubicBezTo>
                    <a:lnTo>
                      <a:pt x="369004" y="335147"/>
                    </a:lnTo>
                    <a:cubicBezTo>
                      <a:pt x="372726" y="338870"/>
                      <a:pt x="371885" y="344248"/>
                      <a:pt x="367128" y="347160"/>
                    </a:cubicBezTo>
                    <a:lnTo>
                      <a:pt x="356373" y="353746"/>
                    </a:lnTo>
                    <a:cubicBezTo>
                      <a:pt x="351615" y="356658"/>
                      <a:pt x="344741" y="356001"/>
                      <a:pt x="341020" y="352277"/>
                    </a:cubicBezTo>
                    <a:lnTo>
                      <a:pt x="333033" y="344288"/>
                    </a:lnTo>
                    <a:cubicBezTo>
                      <a:pt x="329311" y="340565"/>
                      <a:pt x="330151" y="335185"/>
                      <a:pt x="334909" y="332273"/>
                    </a:cubicBezTo>
                    <a:lnTo>
                      <a:pt x="345664" y="325689"/>
                    </a:lnTo>
                    <a:cubicBezTo>
                      <a:pt x="348043" y="324233"/>
                      <a:pt x="350951" y="323670"/>
                      <a:pt x="353730" y="323934"/>
                    </a:cubicBezTo>
                    <a:close/>
                    <a:moveTo>
                      <a:pt x="286073" y="323900"/>
                    </a:moveTo>
                    <a:cubicBezTo>
                      <a:pt x="291580" y="324426"/>
                      <a:pt x="296833" y="326597"/>
                      <a:pt x="300523" y="330288"/>
                    </a:cubicBezTo>
                    <a:lnTo>
                      <a:pt x="316357" y="346130"/>
                    </a:lnTo>
                    <a:cubicBezTo>
                      <a:pt x="323737" y="353511"/>
                      <a:pt x="322073" y="364177"/>
                      <a:pt x="312639" y="369951"/>
                    </a:cubicBezTo>
                    <a:lnTo>
                      <a:pt x="278659" y="390752"/>
                    </a:lnTo>
                    <a:cubicBezTo>
                      <a:pt x="269226" y="396526"/>
                      <a:pt x="255596" y="395223"/>
                      <a:pt x="248217" y="387841"/>
                    </a:cubicBezTo>
                    <a:lnTo>
                      <a:pt x="232381" y="372000"/>
                    </a:lnTo>
                    <a:cubicBezTo>
                      <a:pt x="225002" y="364617"/>
                      <a:pt x="226667" y="353953"/>
                      <a:pt x="236100" y="348178"/>
                    </a:cubicBezTo>
                    <a:lnTo>
                      <a:pt x="270082" y="327377"/>
                    </a:lnTo>
                    <a:cubicBezTo>
                      <a:pt x="274797" y="324491"/>
                      <a:pt x="280563" y="323372"/>
                      <a:pt x="286073" y="323900"/>
                    </a:cubicBezTo>
                    <a:close/>
                    <a:moveTo>
                      <a:pt x="708678" y="315366"/>
                    </a:moveTo>
                    <a:cubicBezTo>
                      <a:pt x="711471" y="315366"/>
                      <a:pt x="714261" y="316199"/>
                      <a:pt x="716392" y="317867"/>
                    </a:cubicBezTo>
                    <a:lnTo>
                      <a:pt x="747296" y="342051"/>
                    </a:lnTo>
                    <a:cubicBezTo>
                      <a:pt x="751556" y="345384"/>
                      <a:pt x="751555" y="350789"/>
                      <a:pt x="747296" y="354121"/>
                    </a:cubicBezTo>
                    <a:lnTo>
                      <a:pt x="704196" y="387849"/>
                    </a:lnTo>
                    <a:cubicBezTo>
                      <a:pt x="699936" y="391182"/>
                      <a:pt x="693031" y="391182"/>
                      <a:pt x="688771" y="387849"/>
                    </a:cubicBezTo>
                    <a:lnTo>
                      <a:pt x="657866" y="363664"/>
                    </a:lnTo>
                    <a:cubicBezTo>
                      <a:pt x="653607" y="360332"/>
                      <a:pt x="653607" y="354927"/>
                      <a:pt x="657866" y="351594"/>
                    </a:cubicBezTo>
                    <a:lnTo>
                      <a:pt x="700965" y="317867"/>
                    </a:lnTo>
                    <a:cubicBezTo>
                      <a:pt x="703096" y="316199"/>
                      <a:pt x="705887" y="315366"/>
                      <a:pt x="708678" y="315366"/>
                    </a:cubicBezTo>
                    <a:close/>
                    <a:moveTo>
                      <a:pt x="80942" y="315366"/>
                    </a:moveTo>
                    <a:cubicBezTo>
                      <a:pt x="83735" y="315366"/>
                      <a:pt x="86526" y="316199"/>
                      <a:pt x="88655" y="317867"/>
                    </a:cubicBezTo>
                    <a:lnTo>
                      <a:pt x="119561" y="342051"/>
                    </a:lnTo>
                    <a:cubicBezTo>
                      <a:pt x="123820" y="345384"/>
                      <a:pt x="123819" y="350789"/>
                      <a:pt x="119561" y="354121"/>
                    </a:cubicBezTo>
                    <a:lnTo>
                      <a:pt x="76461" y="387849"/>
                    </a:lnTo>
                    <a:cubicBezTo>
                      <a:pt x="72202" y="391182"/>
                      <a:pt x="65295" y="391182"/>
                      <a:pt x="61036" y="387849"/>
                    </a:cubicBezTo>
                    <a:lnTo>
                      <a:pt x="33451" y="366262"/>
                    </a:lnTo>
                    <a:lnTo>
                      <a:pt x="38817" y="344797"/>
                    </a:lnTo>
                    <a:lnTo>
                      <a:pt x="73230" y="317867"/>
                    </a:lnTo>
                    <a:cubicBezTo>
                      <a:pt x="75360" y="316199"/>
                      <a:pt x="78152" y="315366"/>
                      <a:pt x="80942" y="315366"/>
                    </a:cubicBezTo>
                    <a:close/>
                    <a:moveTo>
                      <a:pt x="470640" y="315309"/>
                    </a:moveTo>
                    <a:cubicBezTo>
                      <a:pt x="472576" y="315726"/>
                      <a:pt x="474307" y="316720"/>
                      <a:pt x="475378" y="318192"/>
                    </a:cubicBezTo>
                    <a:lnTo>
                      <a:pt x="481370" y="326442"/>
                    </a:lnTo>
                    <a:cubicBezTo>
                      <a:pt x="483511" y="329388"/>
                      <a:pt x="482193" y="333134"/>
                      <a:pt x="478429" y="334808"/>
                    </a:cubicBezTo>
                    <a:lnTo>
                      <a:pt x="468104" y="339401"/>
                    </a:lnTo>
                    <a:cubicBezTo>
                      <a:pt x="464339" y="341075"/>
                      <a:pt x="459553" y="340045"/>
                      <a:pt x="457413" y="337100"/>
                    </a:cubicBezTo>
                    <a:lnTo>
                      <a:pt x="451420" y="328850"/>
                    </a:lnTo>
                    <a:cubicBezTo>
                      <a:pt x="449279" y="325905"/>
                      <a:pt x="450597" y="322159"/>
                      <a:pt x="454360" y="320484"/>
                    </a:cubicBezTo>
                    <a:lnTo>
                      <a:pt x="464686" y="315891"/>
                    </a:lnTo>
                    <a:cubicBezTo>
                      <a:pt x="466568" y="315054"/>
                      <a:pt x="468705" y="314893"/>
                      <a:pt x="470640" y="315309"/>
                    </a:cubicBezTo>
                    <a:close/>
                    <a:moveTo>
                      <a:pt x="761398" y="311397"/>
                    </a:moveTo>
                    <a:lnTo>
                      <a:pt x="762144" y="311397"/>
                    </a:lnTo>
                    <a:lnTo>
                      <a:pt x="769095" y="339201"/>
                    </a:lnTo>
                    <a:lnTo>
                      <a:pt x="761399" y="339201"/>
                    </a:lnTo>
                    <a:cubicBezTo>
                      <a:pt x="755358" y="339201"/>
                      <a:pt x="750461" y="335368"/>
                      <a:pt x="750461" y="330641"/>
                    </a:cubicBezTo>
                    <a:lnTo>
                      <a:pt x="750461" y="319955"/>
                    </a:lnTo>
                    <a:cubicBezTo>
                      <a:pt x="750461" y="315229"/>
                      <a:pt x="755358" y="311397"/>
                      <a:pt x="761398" y="311397"/>
                    </a:cubicBezTo>
                    <a:close/>
                    <a:moveTo>
                      <a:pt x="133661" y="311397"/>
                    </a:moveTo>
                    <a:lnTo>
                      <a:pt x="146624" y="311397"/>
                    </a:lnTo>
                    <a:cubicBezTo>
                      <a:pt x="152665" y="311397"/>
                      <a:pt x="157562" y="315229"/>
                      <a:pt x="157562" y="319955"/>
                    </a:cubicBezTo>
                    <a:cubicBezTo>
                      <a:pt x="157562" y="323518"/>
                      <a:pt x="157562" y="327080"/>
                      <a:pt x="157562" y="330641"/>
                    </a:cubicBezTo>
                    <a:cubicBezTo>
                      <a:pt x="157562" y="335368"/>
                      <a:pt x="152665" y="339201"/>
                      <a:pt x="146624" y="339201"/>
                    </a:cubicBezTo>
                    <a:lnTo>
                      <a:pt x="133662" y="339201"/>
                    </a:lnTo>
                    <a:cubicBezTo>
                      <a:pt x="127621" y="339201"/>
                      <a:pt x="122725" y="335368"/>
                      <a:pt x="122725" y="330641"/>
                    </a:cubicBezTo>
                    <a:lnTo>
                      <a:pt x="122725" y="319955"/>
                    </a:lnTo>
                    <a:cubicBezTo>
                      <a:pt x="122725" y="315229"/>
                      <a:pt x="127621" y="311397"/>
                      <a:pt x="133661" y="311397"/>
                    </a:cubicBezTo>
                    <a:close/>
                    <a:moveTo>
                      <a:pt x="537532" y="302900"/>
                    </a:moveTo>
                    <a:cubicBezTo>
                      <a:pt x="543724" y="302713"/>
                      <a:pt x="550004" y="304374"/>
                      <a:pt x="554908" y="307928"/>
                    </a:cubicBezTo>
                    <a:lnTo>
                      <a:pt x="604567" y="343905"/>
                    </a:lnTo>
                    <a:cubicBezTo>
                      <a:pt x="614375" y="351010"/>
                      <a:pt x="614966" y="362994"/>
                      <a:pt x="605884" y="370671"/>
                    </a:cubicBezTo>
                    <a:lnTo>
                      <a:pt x="580979" y="391721"/>
                    </a:lnTo>
                    <a:cubicBezTo>
                      <a:pt x="571899" y="399396"/>
                      <a:pt x="556586" y="399858"/>
                      <a:pt x="546777" y="392752"/>
                    </a:cubicBezTo>
                    <a:lnTo>
                      <a:pt x="497117" y="356774"/>
                    </a:lnTo>
                    <a:cubicBezTo>
                      <a:pt x="487309" y="349668"/>
                      <a:pt x="486719" y="337684"/>
                      <a:pt x="495800" y="330010"/>
                    </a:cubicBezTo>
                    <a:lnTo>
                      <a:pt x="520705" y="308959"/>
                    </a:lnTo>
                    <a:cubicBezTo>
                      <a:pt x="525245" y="305120"/>
                      <a:pt x="531345" y="303085"/>
                      <a:pt x="537532" y="302900"/>
                    </a:cubicBezTo>
                    <a:close/>
                    <a:moveTo>
                      <a:pt x="295000" y="298042"/>
                    </a:moveTo>
                    <a:cubicBezTo>
                      <a:pt x="296836" y="298107"/>
                      <a:pt x="298642" y="298718"/>
                      <a:pt x="299980" y="299863"/>
                    </a:cubicBezTo>
                    <a:lnTo>
                      <a:pt x="305726" y="304777"/>
                    </a:lnTo>
                    <a:cubicBezTo>
                      <a:pt x="308403" y="307067"/>
                      <a:pt x="308201" y="310622"/>
                      <a:pt x="305277" y="312716"/>
                    </a:cubicBezTo>
                    <a:lnTo>
                      <a:pt x="298996" y="317213"/>
                    </a:lnTo>
                    <a:cubicBezTo>
                      <a:pt x="296071" y="319308"/>
                      <a:pt x="291528" y="319151"/>
                      <a:pt x="288852" y="316861"/>
                    </a:cubicBezTo>
                    <a:lnTo>
                      <a:pt x="283105" y="311947"/>
                    </a:lnTo>
                    <a:cubicBezTo>
                      <a:pt x="280427" y="309657"/>
                      <a:pt x="280629" y="306101"/>
                      <a:pt x="283555" y="304007"/>
                    </a:cubicBezTo>
                    <a:lnTo>
                      <a:pt x="289834" y="299511"/>
                    </a:lnTo>
                    <a:cubicBezTo>
                      <a:pt x="291298" y="298462"/>
                      <a:pt x="293165" y="297979"/>
                      <a:pt x="295000" y="298042"/>
                    </a:cubicBezTo>
                    <a:close/>
                    <a:moveTo>
                      <a:pt x="736879" y="294313"/>
                    </a:moveTo>
                    <a:cubicBezTo>
                      <a:pt x="738715" y="294377"/>
                      <a:pt x="740520" y="294988"/>
                      <a:pt x="741859" y="296134"/>
                    </a:cubicBezTo>
                    <a:lnTo>
                      <a:pt x="747604" y="301048"/>
                    </a:lnTo>
                    <a:cubicBezTo>
                      <a:pt x="750282" y="303337"/>
                      <a:pt x="750080" y="306892"/>
                      <a:pt x="747156" y="308987"/>
                    </a:cubicBezTo>
                    <a:lnTo>
                      <a:pt x="740875" y="313483"/>
                    </a:lnTo>
                    <a:cubicBezTo>
                      <a:pt x="737948" y="315578"/>
                      <a:pt x="733407" y="315421"/>
                      <a:pt x="730729" y="313132"/>
                    </a:cubicBezTo>
                    <a:lnTo>
                      <a:pt x="724983" y="308217"/>
                    </a:lnTo>
                    <a:cubicBezTo>
                      <a:pt x="722305" y="305928"/>
                      <a:pt x="722507" y="302374"/>
                      <a:pt x="725433" y="300278"/>
                    </a:cubicBezTo>
                    <a:lnTo>
                      <a:pt x="731713" y="295781"/>
                    </a:lnTo>
                    <a:cubicBezTo>
                      <a:pt x="733176" y="294734"/>
                      <a:pt x="735042" y="294249"/>
                      <a:pt x="736879" y="294313"/>
                    </a:cubicBezTo>
                    <a:close/>
                    <a:moveTo>
                      <a:pt x="109144" y="294313"/>
                    </a:moveTo>
                    <a:cubicBezTo>
                      <a:pt x="110981" y="294377"/>
                      <a:pt x="112785" y="294988"/>
                      <a:pt x="114122" y="296134"/>
                    </a:cubicBezTo>
                    <a:lnTo>
                      <a:pt x="119869" y="301048"/>
                    </a:lnTo>
                    <a:cubicBezTo>
                      <a:pt x="122547" y="303337"/>
                      <a:pt x="122345" y="306892"/>
                      <a:pt x="119419" y="308987"/>
                    </a:cubicBezTo>
                    <a:lnTo>
                      <a:pt x="113139" y="313483"/>
                    </a:lnTo>
                    <a:cubicBezTo>
                      <a:pt x="110213" y="315578"/>
                      <a:pt x="105670" y="315421"/>
                      <a:pt x="102994" y="313132"/>
                    </a:cubicBezTo>
                    <a:lnTo>
                      <a:pt x="97247" y="308217"/>
                    </a:lnTo>
                    <a:cubicBezTo>
                      <a:pt x="94571" y="305928"/>
                      <a:pt x="94771" y="302374"/>
                      <a:pt x="97696" y="300278"/>
                    </a:cubicBezTo>
                    <a:lnTo>
                      <a:pt x="103977" y="295781"/>
                    </a:lnTo>
                    <a:cubicBezTo>
                      <a:pt x="105440" y="294734"/>
                      <a:pt x="107308" y="294249"/>
                      <a:pt x="109144" y="294313"/>
                    </a:cubicBezTo>
                    <a:close/>
                    <a:moveTo>
                      <a:pt x="434683" y="285358"/>
                    </a:moveTo>
                    <a:cubicBezTo>
                      <a:pt x="437404" y="285500"/>
                      <a:pt x="440056" y="286453"/>
                      <a:pt x="441995" y="288186"/>
                    </a:cubicBezTo>
                    <a:lnTo>
                      <a:pt x="452624" y="297689"/>
                    </a:lnTo>
                    <a:cubicBezTo>
                      <a:pt x="456500" y="301155"/>
                      <a:pt x="456052" y="306422"/>
                      <a:pt x="451624" y="309455"/>
                    </a:cubicBezTo>
                    <a:lnTo>
                      <a:pt x="436322" y="319937"/>
                    </a:lnTo>
                    <a:cubicBezTo>
                      <a:pt x="431894" y="322970"/>
                      <a:pt x="425162" y="322620"/>
                      <a:pt x="421285" y="319155"/>
                    </a:cubicBezTo>
                    <a:lnTo>
                      <a:pt x="410656" y="309652"/>
                    </a:lnTo>
                    <a:cubicBezTo>
                      <a:pt x="406780" y="306186"/>
                      <a:pt x="407227" y="300919"/>
                      <a:pt x="411656" y="297887"/>
                    </a:cubicBezTo>
                    <a:lnTo>
                      <a:pt x="426958" y="287404"/>
                    </a:lnTo>
                    <a:cubicBezTo>
                      <a:pt x="429173" y="285887"/>
                      <a:pt x="431963" y="285217"/>
                      <a:pt x="434683" y="285358"/>
                    </a:cubicBezTo>
                    <a:close/>
                    <a:moveTo>
                      <a:pt x="750657" y="265451"/>
                    </a:moveTo>
                    <a:lnTo>
                      <a:pt x="759434" y="300560"/>
                    </a:lnTo>
                    <a:lnTo>
                      <a:pt x="740165" y="285481"/>
                    </a:lnTo>
                    <a:cubicBezTo>
                      <a:pt x="735809" y="282072"/>
                      <a:pt x="735809" y="276545"/>
                      <a:pt x="740165" y="273136"/>
                    </a:cubicBezTo>
                    <a:lnTo>
                      <a:pt x="749513" y="265822"/>
                    </a:lnTo>
                    <a:close/>
                    <a:moveTo>
                      <a:pt x="129664" y="263265"/>
                    </a:moveTo>
                    <a:cubicBezTo>
                      <a:pt x="132519" y="263265"/>
                      <a:pt x="135374" y="264116"/>
                      <a:pt x="137553" y="265822"/>
                    </a:cubicBezTo>
                    <a:lnTo>
                      <a:pt x="158702" y="282372"/>
                    </a:lnTo>
                    <a:cubicBezTo>
                      <a:pt x="163059" y="285781"/>
                      <a:pt x="163059" y="291307"/>
                      <a:pt x="158702" y="294716"/>
                    </a:cubicBezTo>
                    <a:lnTo>
                      <a:pt x="149354" y="302032"/>
                    </a:lnTo>
                    <a:cubicBezTo>
                      <a:pt x="144998" y="305440"/>
                      <a:pt x="137934" y="305440"/>
                      <a:pt x="133578" y="302032"/>
                    </a:cubicBezTo>
                    <a:lnTo>
                      <a:pt x="112430" y="285481"/>
                    </a:lnTo>
                    <a:cubicBezTo>
                      <a:pt x="108072" y="282072"/>
                      <a:pt x="108072" y="276545"/>
                      <a:pt x="112430" y="273136"/>
                    </a:cubicBezTo>
                    <a:lnTo>
                      <a:pt x="121778" y="265822"/>
                    </a:lnTo>
                    <a:cubicBezTo>
                      <a:pt x="123956" y="264116"/>
                      <a:pt x="126809" y="263265"/>
                      <a:pt x="129664" y="263265"/>
                    </a:cubicBezTo>
                    <a:close/>
                    <a:moveTo>
                      <a:pt x="227661" y="254050"/>
                    </a:moveTo>
                    <a:cubicBezTo>
                      <a:pt x="231069" y="254050"/>
                      <a:pt x="234476" y="255068"/>
                      <a:pt x="237076" y="257103"/>
                    </a:cubicBezTo>
                    <a:lnTo>
                      <a:pt x="274802" y="286624"/>
                    </a:lnTo>
                    <a:cubicBezTo>
                      <a:pt x="280001" y="290693"/>
                      <a:pt x="280001" y="297292"/>
                      <a:pt x="274802" y="301359"/>
                    </a:cubicBezTo>
                    <a:lnTo>
                      <a:pt x="219764" y="344429"/>
                    </a:lnTo>
                    <a:cubicBezTo>
                      <a:pt x="214563" y="348497"/>
                      <a:pt x="206134" y="348496"/>
                      <a:pt x="200934" y="344428"/>
                    </a:cubicBezTo>
                    <a:lnTo>
                      <a:pt x="163208" y="314907"/>
                    </a:lnTo>
                    <a:cubicBezTo>
                      <a:pt x="158009" y="310838"/>
                      <a:pt x="158009" y="304241"/>
                      <a:pt x="163208" y="300172"/>
                    </a:cubicBezTo>
                    <a:lnTo>
                      <a:pt x="218245" y="257103"/>
                    </a:lnTo>
                    <a:cubicBezTo>
                      <a:pt x="220846" y="255069"/>
                      <a:pt x="224252" y="254050"/>
                      <a:pt x="227661" y="254050"/>
                    </a:cubicBezTo>
                    <a:close/>
                    <a:moveTo>
                      <a:pt x="434899" y="253776"/>
                    </a:moveTo>
                    <a:cubicBezTo>
                      <a:pt x="436834" y="254193"/>
                      <a:pt x="438565" y="255187"/>
                      <a:pt x="439635" y="256660"/>
                    </a:cubicBezTo>
                    <a:lnTo>
                      <a:pt x="445629" y="264909"/>
                    </a:lnTo>
                    <a:cubicBezTo>
                      <a:pt x="447769" y="267856"/>
                      <a:pt x="446451" y="271602"/>
                      <a:pt x="442687" y="273276"/>
                    </a:cubicBezTo>
                    <a:lnTo>
                      <a:pt x="432362" y="277869"/>
                    </a:lnTo>
                    <a:cubicBezTo>
                      <a:pt x="428597" y="279544"/>
                      <a:pt x="423811" y="278514"/>
                      <a:pt x="421671" y="275568"/>
                    </a:cubicBezTo>
                    <a:lnTo>
                      <a:pt x="415677" y="267317"/>
                    </a:lnTo>
                    <a:cubicBezTo>
                      <a:pt x="413537" y="264372"/>
                      <a:pt x="414854" y="260627"/>
                      <a:pt x="418619" y="258952"/>
                    </a:cubicBezTo>
                    <a:lnTo>
                      <a:pt x="428943" y="254358"/>
                    </a:lnTo>
                    <a:cubicBezTo>
                      <a:pt x="430827" y="253521"/>
                      <a:pt x="432964" y="253361"/>
                      <a:pt x="434899" y="253776"/>
                    </a:cubicBezTo>
                    <a:close/>
                    <a:moveTo>
                      <a:pt x="490854" y="248014"/>
                    </a:moveTo>
                    <a:cubicBezTo>
                      <a:pt x="493214" y="247797"/>
                      <a:pt x="495589" y="247946"/>
                      <a:pt x="497846" y="248431"/>
                    </a:cubicBezTo>
                    <a:cubicBezTo>
                      <a:pt x="502359" y="249404"/>
                      <a:pt x="506399" y="251723"/>
                      <a:pt x="508895" y="255159"/>
                    </a:cubicBezTo>
                    <a:lnTo>
                      <a:pt x="522875" y="274401"/>
                    </a:lnTo>
                    <a:cubicBezTo>
                      <a:pt x="527867" y="281273"/>
                      <a:pt x="524795" y="290012"/>
                      <a:pt x="516013" y="293918"/>
                    </a:cubicBezTo>
                    <a:lnTo>
                      <a:pt x="491929" y="304632"/>
                    </a:lnTo>
                    <a:cubicBezTo>
                      <a:pt x="483148" y="308539"/>
                      <a:pt x="471981" y="306135"/>
                      <a:pt x="466989" y="299264"/>
                    </a:cubicBezTo>
                    <a:lnTo>
                      <a:pt x="453009" y="280021"/>
                    </a:lnTo>
                    <a:cubicBezTo>
                      <a:pt x="448016" y="273149"/>
                      <a:pt x="451089" y="264410"/>
                      <a:pt x="459871" y="260504"/>
                    </a:cubicBezTo>
                    <a:lnTo>
                      <a:pt x="483955" y="249790"/>
                    </a:lnTo>
                    <a:cubicBezTo>
                      <a:pt x="486151" y="248812"/>
                      <a:pt x="488494" y="248230"/>
                      <a:pt x="490854" y="248014"/>
                    </a:cubicBezTo>
                    <a:close/>
                    <a:moveTo>
                      <a:pt x="68620" y="225587"/>
                    </a:moveTo>
                    <a:lnTo>
                      <a:pt x="87479" y="240345"/>
                    </a:lnTo>
                    <a:cubicBezTo>
                      <a:pt x="105865" y="254732"/>
                      <a:pt x="105865" y="278060"/>
                      <a:pt x="87479" y="292447"/>
                    </a:cubicBezTo>
                    <a:lnTo>
                      <a:pt x="43252" y="327057"/>
                    </a:lnTo>
                    <a:close/>
                    <a:moveTo>
                      <a:pt x="740216" y="223688"/>
                    </a:moveTo>
                    <a:lnTo>
                      <a:pt x="744657" y="241449"/>
                    </a:lnTo>
                    <a:lnTo>
                      <a:pt x="740216" y="237974"/>
                    </a:lnTo>
                    <a:close/>
                    <a:moveTo>
                      <a:pt x="501111" y="219729"/>
                    </a:moveTo>
                    <a:cubicBezTo>
                      <a:pt x="502948" y="219792"/>
                      <a:pt x="504752" y="220405"/>
                      <a:pt x="506091" y="221550"/>
                    </a:cubicBezTo>
                    <a:lnTo>
                      <a:pt x="511836" y="226464"/>
                    </a:lnTo>
                    <a:cubicBezTo>
                      <a:pt x="514515" y="228754"/>
                      <a:pt x="514312" y="232307"/>
                      <a:pt x="511386" y="234403"/>
                    </a:cubicBezTo>
                    <a:lnTo>
                      <a:pt x="505107" y="238900"/>
                    </a:lnTo>
                    <a:cubicBezTo>
                      <a:pt x="502180" y="240994"/>
                      <a:pt x="497638" y="240836"/>
                      <a:pt x="494961" y="238546"/>
                    </a:cubicBezTo>
                    <a:lnTo>
                      <a:pt x="489215" y="233633"/>
                    </a:lnTo>
                    <a:cubicBezTo>
                      <a:pt x="486538" y="231343"/>
                      <a:pt x="486739" y="227788"/>
                      <a:pt x="489665" y="225693"/>
                    </a:cubicBezTo>
                    <a:lnTo>
                      <a:pt x="495946" y="221197"/>
                    </a:lnTo>
                    <a:cubicBezTo>
                      <a:pt x="497409" y="220149"/>
                      <a:pt x="499275" y="219665"/>
                      <a:pt x="501111" y="219729"/>
                    </a:cubicBezTo>
                    <a:close/>
                    <a:moveTo>
                      <a:pt x="459704" y="219164"/>
                    </a:moveTo>
                    <a:cubicBezTo>
                      <a:pt x="462424" y="219306"/>
                      <a:pt x="465075" y="220260"/>
                      <a:pt x="467013" y="221992"/>
                    </a:cubicBezTo>
                    <a:lnTo>
                      <a:pt x="477644" y="231496"/>
                    </a:lnTo>
                    <a:cubicBezTo>
                      <a:pt x="481519" y="234960"/>
                      <a:pt x="481071" y="240227"/>
                      <a:pt x="476644" y="243260"/>
                    </a:cubicBezTo>
                    <a:lnTo>
                      <a:pt x="461340" y="253744"/>
                    </a:lnTo>
                    <a:cubicBezTo>
                      <a:pt x="456913" y="256777"/>
                      <a:pt x="450181" y="256426"/>
                      <a:pt x="446306" y="252962"/>
                    </a:cubicBezTo>
                    <a:lnTo>
                      <a:pt x="435675" y="243458"/>
                    </a:lnTo>
                    <a:cubicBezTo>
                      <a:pt x="431800" y="239993"/>
                      <a:pt x="432247" y="234725"/>
                      <a:pt x="436675" y="231692"/>
                    </a:cubicBezTo>
                    <a:lnTo>
                      <a:pt x="451979" y="221211"/>
                    </a:lnTo>
                    <a:cubicBezTo>
                      <a:pt x="454192" y="219693"/>
                      <a:pt x="456981" y="219022"/>
                      <a:pt x="459704" y="219164"/>
                    </a:cubicBezTo>
                    <a:close/>
                    <a:moveTo>
                      <a:pt x="311547" y="197984"/>
                    </a:moveTo>
                    <a:cubicBezTo>
                      <a:pt x="318836" y="197984"/>
                      <a:pt x="326126" y="200159"/>
                      <a:pt x="331686" y="204511"/>
                    </a:cubicBezTo>
                    <a:lnTo>
                      <a:pt x="400385" y="258270"/>
                    </a:lnTo>
                    <a:cubicBezTo>
                      <a:pt x="411507" y="266973"/>
                      <a:pt x="411507" y="281086"/>
                      <a:pt x="400385" y="289790"/>
                    </a:cubicBezTo>
                    <a:lnTo>
                      <a:pt x="369880" y="313659"/>
                    </a:lnTo>
                    <a:cubicBezTo>
                      <a:pt x="358758" y="322364"/>
                      <a:pt x="340725" y="322364"/>
                      <a:pt x="329602" y="313659"/>
                    </a:cubicBezTo>
                    <a:lnTo>
                      <a:pt x="260904" y="259902"/>
                    </a:lnTo>
                    <a:cubicBezTo>
                      <a:pt x="249780" y="251198"/>
                      <a:pt x="249781" y="237086"/>
                      <a:pt x="260904" y="228381"/>
                    </a:cubicBezTo>
                    <a:lnTo>
                      <a:pt x="291408" y="204511"/>
                    </a:lnTo>
                    <a:cubicBezTo>
                      <a:pt x="296969" y="200159"/>
                      <a:pt x="304259" y="197984"/>
                      <a:pt x="311547" y="197984"/>
                    </a:cubicBezTo>
                    <a:close/>
                    <a:moveTo>
                      <a:pt x="631496" y="190092"/>
                    </a:moveTo>
                    <a:lnTo>
                      <a:pt x="631497" y="190092"/>
                    </a:lnTo>
                    <a:lnTo>
                      <a:pt x="632044" y="190177"/>
                    </a:lnTo>
                    <a:lnTo>
                      <a:pt x="632592" y="190092"/>
                    </a:lnTo>
                    <a:lnTo>
                      <a:pt x="632814" y="190128"/>
                    </a:lnTo>
                    <a:lnTo>
                      <a:pt x="632814" y="190294"/>
                    </a:lnTo>
                    <a:lnTo>
                      <a:pt x="649215" y="192791"/>
                    </a:lnTo>
                    <a:cubicBezTo>
                      <a:pt x="654881" y="194590"/>
                      <a:pt x="660193" y="197287"/>
                      <a:pt x="664789" y="200884"/>
                    </a:cubicBezTo>
                    <a:lnTo>
                      <a:pt x="715216" y="240345"/>
                    </a:lnTo>
                    <a:cubicBezTo>
                      <a:pt x="733602" y="254732"/>
                      <a:pt x="733602" y="278060"/>
                      <a:pt x="715216" y="292447"/>
                    </a:cubicBezTo>
                    <a:lnTo>
                      <a:pt x="664789" y="331907"/>
                    </a:lnTo>
                    <a:cubicBezTo>
                      <a:pt x="660193" y="335506"/>
                      <a:pt x="654881" y="338203"/>
                      <a:pt x="649214" y="340001"/>
                    </a:cubicBezTo>
                    <a:lnTo>
                      <a:pt x="632814" y="342498"/>
                    </a:lnTo>
                    <a:lnTo>
                      <a:pt x="632814" y="342666"/>
                    </a:lnTo>
                    <a:lnTo>
                      <a:pt x="632592" y="342699"/>
                    </a:lnTo>
                    <a:lnTo>
                      <a:pt x="632044" y="342616"/>
                    </a:lnTo>
                    <a:lnTo>
                      <a:pt x="631497" y="342698"/>
                    </a:lnTo>
                    <a:lnTo>
                      <a:pt x="631496" y="342698"/>
                    </a:lnTo>
                    <a:lnTo>
                      <a:pt x="631496" y="342532"/>
                    </a:lnTo>
                    <a:lnTo>
                      <a:pt x="614876" y="340001"/>
                    </a:lnTo>
                    <a:cubicBezTo>
                      <a:pt x="609208" y="338203"/>
                      <a:pt x="603897" y="335506"/>
                      <a:pt x="599301" y="331907"/>
                    </a:cubicBezTo>
                    <a:lnTo>
                      <a:pt x="548874" y="292447"/>
                    </a:lnTo>
                    <a:cubicBezTo>
                      <a:pt x="530488" y="278060"/>
                      <a:pt x="530489" y="254732"/>
                      <a:pt x="548874" y="240345"/>
                    </a:cubicBezTo>
                    <a:lnTo>
                      <a:pt x="599301" y="200885"/>
                    </a:lnTo>
                    <a:cubicBezTo>
                      <a:pt x="603897" y="197287"/>
                      <a:pt x="609208" y="194590"/>
                      <a:pt x="614876" y="192791"/>
                    </a:cubicBezTo>
                    <a:lnTo>
                      <a:pt x="631496" y="190260"/>
                    </a:lnTo>
                    <a:close/>
                    <a:moveTo>
                      <a:pt x="80392" y="178496"/>
                    </a:moveTo>
                    <a:lnTo>
                      <a:pt x="82983" y="179244"/>
                    </a:lnTo>
                    <a:lnTo>
                      <a:pt x="99898" y="191477"/>
                    </a:lnTo>
                    <a:cubicBezTo>
                      <a:pt x="105005" y="195173"/>
                      <a:pt x="105319" y="201409"/>
                      <a:pt x="100596" y="205407"/>
                    </a:cubicBezTo>
                    <a:lnTo>
                      <a:pt x="90463" y="213986"/>
                    </a:lnTo>
                    <a:cubicBezTo>
                      <a:pt x="85741" y="217984"/>
                      <a:pt x="77771" y="218229"/>
                      <a:pt x="72663" y="214533"/>
                    </a:cubicBezTo>
                    <a:lnTo>
                      <a:pt x="71579" y="213749"/>
                    </a:lnTo>
                    <a:close/>
                    <a:moveTo>
                      <a:pt x="165076" y="177192"/>
                    </a:moveTo>
                    <a:cubicBezTo>
                      <a:pt x="171495" y="177192"/>
                      <a:pt x="177912" y="179108"/>
                      <a:pt x="182809" y="182940"/>
                    </a:cubicBezTo>
                    <a:lnTo>
                      <a:pt x="220973" y="212804"/>
                    </a:lnTo>
                    <a:cubicBezTo>
                      <a:pt x="230766" y="220468"/>
                      <a:pt x="230766" y="232895"/>
                      <a:pt x="220973" y="240558"/>
                    </a:cubicBezTo>
                    <a:lnTo>
                      <a:pt x="186111" y="267838"/>
                    </a:lnTo>
                    <a:cubicBezTo>
                      <a:pt x="176318" y="275503"/>
                      <a:pt x="160439" y="275503"/>
                      <a:pt x="150645" y="267838"/>
                    </a:cubicBezTo>
                    <a:lnTo>
                      <a:pt x="112482" y="237974"/>
                    </a:lnTo>
                    <a:cubicBezTo>
                      <a:pt x="102687" y="230311"/>
                      <a:pt x="102687" y="217884"/>
                      <a:pt x="112482" y="210221"/>
                    </a:cubicBezTo>
                    <a:lnTo>
                      <a:pt x="147343" y="182940"/>
                    </a:lnTo>
                    <a:cubicBezTo>
                      <a:pt x="152240" y="179108"/>
                      <a:pt x="158658" y="177192"/>
                      <a:pt x="165076" y="177192"/>
                    </a:cubicBezTo>
                    <a:close/>
                    <a:moveTo>
                      <a:pt x="701673" y="176632"/>
                    </a:moveTo>
                    <a:cubicBezTo>
                      <a:pt x="704896" y="176533"/>
                      <a:pt x="708164" y="177396"/>
                      <a:pt x="710718" y="179244"/>
                    </a:cubicBezTo>
                    <a:lnTo>
                      <a:pt x="727633" y="191477"/>
                    </a:lnTo>
                    <a:cubicBezTo>
                      <a:pt x="732741" y="195173"/>
                      <a:pt x="733055" y="201409"/>
                      <a:pt x="728332" y="205407"/>
                    </a:cubicBezTo>
                    <a:lnTo>
                      <a:pt x="718198" y="213986"/>
                    </a:lnTo>
                    <a:cubicBezTo>
                      <a:pt x="713476" y="217984"/>
                      <a:pt x="705507" y="218229"/>
                      <a:pt x="700398" y="214533"/>
                    </a:cubicBezTo>
                    <a:lnTo>
                      <a:pt x="683484" y="202299"/>
                    </a:lnTo>
                    <a:cubicBezTo>
                      <a:pt x="678376" y="198604"/>
                      <a:pt x="678062" y="192368"/>
                      <a:pt x="682785" y="188370"/>
                    </a:cubicBezTo>
                    <a:lnTo>
                      <a:pt x="692918" y="179791"/>
                    </a:lnTo>
                    <a:cubicBezTo>
                      <a:pt x="695279" y="177793"/>
                      <a:pt x="698453" y="176731"/>
                      <a:pt x="701673" y="176632"/>
                    </a:cubicBezTo>
                    <a:close/>
                    <a:moveTo>
                      <a:pt x="321213" y="174045"/>
                    </a:moveTo>
                    <a:cubicBezTo>
                      <a:pt x="323048" y="174110"/>
                      <a:pt x="324853" y="174721"/>
                      <a:pt x="326191" y="175865"/>
                    </a:cubicBezTo>
                    <a:lnTo>
                      <a:pt x="331938" y="180779"/>
                    </a:lnTo>
                    <a:cubicBezTo>
                      <a:pt x="334615" y="183070"/>
                      <a:pt x="334414" y="186625"/>
                      <a:pt x="331486" y="188719"/>
                    </a:cubicBezTo>
                    <a:lnTo>
                      <a:pt x="325207" y="193216"/>
                    </a:lnTo>
                    <a:cubicBezTo>
                      <a:pt x="322280" y="195312"/>
                      <a:pt x="317739" y="195153"/>
                      <a:pt x="315061" y="192864"/>
                    </a:cubicBezTo>
                    <a:lnTo>
                      <a:pt x="309316" y="187949"/>
                    </a:lnTo>
                    <a:cubicBezTo>
                      <a:pt x="306639" y="185659"/>
                      <a:pt x="306839" y="182105"/>
                      <a:pt x="309766" y="180010"/>
                    </a:cubicBezTo>
                    <a:lnTo>
                      <a:pt x="316045" y="175513"/>
                    </a:lnTo>
                    <a:cubicBezTo>
                      <a:pt x="317509" y="174466"/>
                      <a:pt x="319375" y="173981"/>
                      <a:pt x="321213" y="174045"/>
                    </a:cubicBezTo>
                    <a:close/>
                    <a:moveTo>
                      <a:pt x="671940" y="158155"/>
                    </a:moveTo>
                    <a:cubicBezTo>
                      <a:pt x="674023" y="158090"/>
                      <a:pt x="676137" y="158649"/>
                      <a:pt x="677790" y="159844"/>
                    </a:cubicBezTo>
                    <a:lnTo>
                      <a:pt x="684880" y="164971"/>
                    </a:lnTo>
                    <a:cubicBezTo>
                      <a:pt x="688183" y="167362"/>
                      <a:pt x="688387" y="171395"/>
                      <a:pt x="685332" y="173981"/>
                    </a:cubicBezTo>
                    <a:lnTo>
                      <a:pt x="676821" y="181186"/>
                    </a:lnTo>
                    <a:cubicBezTo>
                      <a:pt x="673766" y="183772"/>
                      <a:pt x="668612" y="183930"/>
                      <a:pt x="665307" y="181541"/>
                    </a:cubicBezTo>
                    <a:lnTo>
                      <a:pt x="658218" y="176412"/>
                    </a:lnTo>
                    <a:cubicBezTo>
                      <a:pt x="654915" y="174022"/>
                      <a:pt x="654711" y="169989"/>
                      <a:pt x="657765" y="167403"/>
                    </a:cubicBezTo>
                    <a:lnTo>
                      <a:pt x="666277" y="160198"/>
                    </a:lnTo>
                    <a:cubicBezTo>
                      <a:pt x="667804" y="158905"/>
                      <a:pt x="669855" y="158219"/>
                      <a:pt x="671940" y="158155"/>
                    </a:cubicBezTo>
                    <a:close/>
                    <a:moveTo>
                      <a:pt x="331038" y="150284"/>
                    </a:moveTo>
                    <a:cubicBezTo>
                      <a:pt x="334917" y="149261"/>
                      <a:pt x="339122" y="150893"/>
                      <a:pt x="340430" y="153929"/>
                    </a:cubicBezTo>
                    <a:lnTo>
                      <a:pt x="343235" y="160443"/>
                    </a:lnTo>
                    <a:cubicBezTo>
                      <a:pt x="344542" y="163480"/>
                      <a:pt x="342455" y="166770"/>
                      <a:pt x="338576" y="167793"/>
                    </a:cubicBezTo>
                    <a:lnTo>
                      <a:pt x="328118" y="170552"/>
                    </a:lnTo>
                    <a:cubicBezTo>
                      <a:pt x="324238" y="171574"/>
                      <a:pt x="320033" y="169942"/>
                      <a:pt x="318726" y="166906"/>
                    </a:cubicBezTo>
                    <a:lnTo>
                      <a:pt x="315921" y="160391"/>
                    </a:lnTo>
                    <a:cubicBezTo>
                      <a:pt x="314614" y="157355"/>
                      <a:pt x="316699" y="154064"/>
                      <a:pt x="320580" y="153041"/>
                    </a:cubicBezTo>
                    <a:close/>
                    <a:moveTo>
                      <a:pt x="551444" y="147706"/>
                    </a:moveTo>
                    <a:cubicBezTo>
                      <a:pt x="556443" y="147706"/>
                      <a:pt x="561442" y="149198"/>
                      <a:pt x="565256" y="152183"/>
                    </a:cubicBezTo>
                    <a:lnTo>
                      <a:pt x="586177" y="168555"/>
                    </a:lnTo>
                    <a:cubicBezTo>
                      <a:pt x="593807" y="174525"/>
                      <a:pt x="593807" y="184204"/>
                      <a:pt x="586178" y="190173"/>
                    </a:cubicBezTo>
                    <a:lnTo>
                      <a:pt x="549468" y="218900"/>
                    </a:lnTo>
                    <a:cubicBezTo>
                      <a:pt x="541840" y="224869"/>
                      <a:pt x="529471" y="224869"/>
                      <a:pt x="521842" y="218900"/>
                    </a:cubicBezTo>
                    <a:lnTo>
                      <a:pt x="500921" y="202528"/>
                    </a:lnTo>
                    <a:cubicBezTo>
                      <a:pt x="493294" y="196558"/>
                      <a:pt x="493294" y="186879"/>
                      <a:pt x="500921" y="180910"/>
                    </a:cubicBezTo>
                    <a:lnTo>
                      <a:pt x="537633" y="152183"/>
                    </a:lnTo>
                    <a:cubicBezTo>
                      <a:pt x="541446" y="149198"/>
                      <a:pt x="546444" y="147706"/>
                      <a:pt x="551444" y="147706"/>
                    </a:cubicBezTo>
                    <a:close/>
                    <a:moveTo>
                      <a:pt x="398694" y="137406"/>
                    </a:moveTo>
                    <a:cubicBezTo>
                      <a:pt x="401467" y="137406"/>
                      <a:pt x="404241" y="138233"/>
                      <a:pt x="406357" y="139889"/>
                    </a:cubicBezTo>
                    <a:lnTo>
                      <a:pt x="466437" y="186904"/>
                    </a:lnTo>
                    <a:cubicBezTo>
                      <a:pt x="470668" y="190217"/>
                      <a:pt x="470668" y="195586"/>
                      <a:pt x="466437" y="198898"/>
                    </a:cubicBezTo>
                    <a:lnTo>
                      <a:pt x="415051" y="239109"/>
                    </a:lnTo>
                    <a:cubicBezTo>
                      <a:pt x="410819" y="242420"/>
                      <a:pt x="403958" y="242420"/>
                      <a:pt x="399726" y="239109"/>
                    </a:cubicBezTo>
                    <a:lnTo>
                      <a:pt x="339646" y="192093"/>
                    </a:lnTo>
                    <a:cubicBezTo>
                      <a:pt x="335414" y="188781"/>
                      <a:pt x="335414" y="183411"/>
                      <a:pt x="339646" y="180101"/>
                    </a:cubicBezTo>
                    <a:lnTo>
                      <a:pt x="391031" y="139889"/>
                    </a:lnTo>
                    <a:cubicBezTo>
                      <a:pt x="393147" y="138235"/>
                      <a:pt x="395921" y="137406"/>
                      <a:pt x="398694" y="137406"/>
                    </a:cubicBezTo>
                    <a:close/>
                    <a:moveTo>
                      <a:pt x="315254" y="126498"/>
                    </a:moveTo>
                    <a:cubicBezTo>
                      <a:pt x="317090" y="126562"/>
                      <a:pt x="318895" y="127174"/>
                      <a:pt x="320234" y="128317"/>
                    </a:cubicBezTo>
                    <a:lnTo>
                      <a:pt x="325980" y="133233"/>
                    </a:lnTo>
                    <a:cubicBezTo>
                      <a:pt x="328657" y="135522"/>
                      <a:pt x="328455" y="139077"/>
                      <a:pt x="325528" y="141172"/>
                    </a:cubicBezTo>
                    <a:lnTo>
                      <a:pt x="319250" y="145667"/>
                    </a:lnTo>
                    <a:cubicBezTo>
                      <a:pt x="316323" y="147764"/>
                      <a:pt x="311781" y="147605"/>
                      <a:pt x="309104" y="145316"/>
                    </a:cubicBezTo>
                    <a:lnTo>
                      <a:pt x="303358" y="140402"/>
                    </a:lnTo>
                    <a:cubicBezTo>
                      <a:pt x="300681" y="138112"/>
                      <a:pt x="300882" y="134558"/>
                      <a:pt x="303808" y="132463"/>
                    </a:cubicBezTo>
                    <a:lnTo>
                      <a:pt x="310088" y="127967"/>
                    </a:lnTo>
                    <a:cubicBezTo>
                      <a:pt x="311552" y="126918"/>
                      <a:pt x="313417" y="126433"/>
                      <a:pt x="315254" y="126498"/>
                    </a:cubicBezTo>
                    <a:close/>
                    <a:moveTo>
                      <a:pt x="572595" y="121837"/>
                    </a:moveTo>
                    <a:cubicBezTo>
                      <a:pt x="574430" y="121900"/>
                      <a:pt x="576236" y="122512"/>
                      <a:pt x="577575" y="123657"/>
                    </a:cubicBezTo>
                    <a:lnTo>
                      <a:pt x="583320" y="128572"/>
                    </a:lnTo>
                    <a:cubicBezTo>
                      <a:pt x="585998" y="130862"/>
                      <a:pt x="585797" y="134415"/>
                      <a:pt x="582870" y="136511"/>
                    </a:cubicBezTo>
                    <a:lnTo>
                      <a:pt x="576591" y="141008"/>
                    </a:lnTo>
                    <a:cubicBezTo>
                      <a:pt x="573664" y="143102"/>
                      <a:pt x="569122" y="142944"/>
                      <a:pt x="566445" y="140654"/>
                    </a:cubicBezTo>
                    <a:lnTo>
                      <a:pt x="560699" y="135741"/>
                    </a:lnTo>
                    <a:cubicBezTo>
                      <a:pt x="558022" y="133451"/>
                      <a:pt x="558223" y="129896"/>
                      <a:pt x="561148" y="127801"/>
                    </a:cubicBezTo>
                    <a:lnTo>
                      <a:pt x="567428" y="123305"/>
                    </a:lnTo>
                    <a:cubicBezTo>
                      <a:pt x="568892" y="122257"/>
                      <a:pt x="570759" y="121772"/>
                      <a:pt x="572595" y="121837"/>
                    </a:cubicBezTo>
                    <a:close/>
                    <a:moveTo>
                      <a:pt x="714676" y="121526"/>
                    </a:moveTo>
                    <a:lnTo>
                      <a:pt x="729281" y="179948"/>
                    </a:lnTo>
                    <a:lnTo>
                      <a:pt x="694523" y="152749"/>
                    </a:lnTo>
                    <a:cubicBezTo>
                      <a:pt x="689071" y="148482"/>
                      <a:pt x="689071" y="141563"/>
                      <a:pt x="694523" y="137296"/>
                    </a:cubicBezTo>
                    <a:close/>
                    <a:moveTo>
                      <a:pt x="631496" y="119636"/>
                    </a:moveTo>
                    <a:lnTo>
                      <a:pt x="662829" y="141448"/>
                    </a:lnTo>
                    <a:cubicBezTo>
                      <a:pt x="666416" y="144255"/>
                      <a:pt x="666416" y="148804"/>
                      <a:pt x="662829" y="151609"/>
                    </a:cubicBezTo>
                    <a:lnTo>
                      <a:pt x="631496" y="173422"/>
                    </a:lnTo>
                    <a:lnTo>
                      <a:pt x="603622" y="151609"/>
                    </a:lnTo>
                    <a:cubicBezTo>
                      <a:pt x="600036" y="148804"/>
                      <a:pt x="600036" y="144255"/>
                      <a:pt x="603622" y="141448"/>
                    </a:cubicBezTo>
                    <a:close/>
                    <a:moveTo>
                      <a:pt x="238941" y="118285"/>
                    </a:moveTo>
                    <a:cubicBezTo>
                      <a:pt x="244487" y="118285"/>
                      <a:pt x="250032" y="119940"/>
                      <a:pt x="254262" y="123250"/>
                    </a:cubicBezTo>
                    <a:lnTo>
                      <a:pt x="297144" y="156809"/>
                    </a:lnTo>
                    <a:cubicBezTo>
                      <a:pt x="305607" y="163429"/>
                      <a:pt x="305607" y="174165"/>
                      <a:pt x="297144" y="180786"/>
                    </a:cubicBezTo>
                    <a:lnTo>
                      <a:pt x="267026" y="204356"/>
                    </a:lnTo>
                    <a:cubicBezTo>
                      <a:pt x="258565" y="210976"/>
                      <a:pt x="244847" y="210976"/>
                      <a:pt x="236385" y="204356"/>
                    </a:cubicBezTo>
                    <a:lnTo>
                      <a:pt x="193501" y="170799"/>
                    </a:lnTo>
                    <a:cubicBezTo>
                      <a:pt x="185039" y="164176"/>
                      <a:pt x="185039" y="153441"/>
                      <a:pt x="193501" y="146819"/>
                    </a:cubicBezTo>
                    <a:lnTo>
                      <a:pt x="223621" y="123250"/>
                    </a:lnTo>
                    <a:cubicBezTo>
                      <a:pt x="227851" y="119940"/>
                      <a:pt x="233396" y="118285"/>
                      <a:pt x="238941" y="118285"/>
                    </a:cubicBezTo>
                    <a:close/>
                    <a:moveTo>
                      <a:pt x="343432" y="115342"/>
                    </a:moveTo>
                    <a:cubicBezTo>
                      <a:pt x="345496" y="115414"/>
                      <a:pt x="347525" y="116101"/>
                      <a:pt x="349030" y="117389"/>
                    </a:cubicBezTo>
                    <a:lnTo>
                      <a:pt x="368222" y="133802"/>
                    </a:lnTo>
                    <a:cubicBezTo>
                      <a:pt x="371232" y="136376"/>
                      <a:pt x="371006" y="140372"/>
                      <a:pt x="367717" y="142728"/>
                    </a:cubicBezTo>
                    <a:lnTo>
                      <a:pt x="360658" y="147782"/>
                    </a:lnTo>
                    <a:cubicBezTo>
                      <a:pt x="357368" y="150137"/>
                      <a:pt x="352260" y="149961"/>
                      <a:pt x="349252" y="147386"/>
                    </a:cubicBezTo>
                    <a:lnTo>
                      <a:pt x="330059" y="130972"/>
                    </a:lnTo>
                    <a:cubicBezTo>
                      <a:pt x="327048" y="128399"/>
                      <a:pt x="327275" y="124402"/>
                      <a:pt x="330565" y="122047"/>
                    </a:cubicBezTo>
                    <a:lnTo>
                      <a:pt x="337624" y="116993"/>
                    </a:lnTo>
                    <a:cubicBezTo>
                      <a:pt x="339269" y="115815"/>
                      <a:pt x="341367" y="115270"/>
                      <a:pt x="343432" y="115342"/>
                    </a:cubicBezTo>
                    <a:close/>
                    <a:moveTo>
                      <a:pt x="401035" y="112513"/>
                    </a:moveTo>
                    <a:cubicBezTo>
                      <a:pt x="402872" y="112578"/>
                      <a:pt x="404677" y="113188"/>
                      <a:pt x="406016" y="114333"/>
                    </a:cubicBezTo>
                    <a:lnTo>
                      <a:pt x="411762" y="119248"/>
                    </a:lnTo>
                    <a:cubicBezTo>
                      <a:pt x="414438" y="121537"/>
                      <a:pt x="414237" y="125092"/>
                      <a:pt x="411310" y="127188"/>
                    </a:cubicBezTo>
                    <a:lnTo>
                      <a:pt x="405031" y="131684"/>
                    </a:lnTo>
                    <a:cubicBezTo>
                      <a:pt x="402106" y="133778"/>
                      <a:pt x="397563" y="133621"/>
                      <a:pt x="394885" y="131332"/>
                    </a:cubicBezTo>
                    <a:lnTo>
                      <a:pt x="389139" y="126417"/>
                    </a:lnTo>
                    <a:cubicBezTo>
                      <a:pt x="386462" y="124128"/>
                      <a:pt x="386664" y="120573"/>
                      <a:pt x="389590" y="118477"/>
                    </a:cubicBezTo>
                    <a:lnTo>
                      <a:pt x="395869" y="113981"/>
                    </a:lnTo>
                    <a:cubicBezTo>
                      <a:pt x="397332" y="112934"/>
                      <a:pt x="399200" y="112449"/>
                      <a:pt x="401035" y="112513"/>
                    </a:cubicBezTo>
                    <a:close/>
                    <a:moveTo>
                      <a:pt x="118166" y="101617"/>
                    </a:moveTo>
                    <a:cubicBezTo>
                      <a:pt x="121739" y="101617"/>
                      <a:pt x="125314" y="102684"/>
                      <a:pt x="128039" y="104818"/>
                    </a:cubicBezTo>
                    <a:lnTo>
                      <a:pt x="167605" y="135780"/>
                    </a:lnTo>
                    <a:cubicBezTo>
                      <a:pt x="173059" y="140047"/>
                      <a:pt x="173059" y="146966"/>
                      <a:pt x="167605" y="151232"/>
                    </a:cubicBezTo>
                    <a:lnTo>
                      <a:pt x="126102" y="183711"/>
                    </a:lnTo>
                    <a:cubicBezTo>
                      <a:pt x="120650" y="187979"/>
                      <a:pt x="111808" y="187979"/>
                      <a:pt x="106355" y="183711"/>
                    </a:cubicBezTo>
                    <a:lnTo>
                      <a:pt x="83550" y="165865"/>
                    </a:lnTo>
                    <a:lnTo>
                      <a:pt x="96506" y="114041"/>
                    </a:lnTo>
                    <a:lnTo>
                      <a:pt x="108292" y="104818"/>
                    </a:lnTo>
                    <a:cubicBezTo>
                      <a:pt x="111018" y="102684"/>
                      <a:pt x="114592" y="101617"/>
                      <a:pt x="118166" y="101617"/>
                    </a:cubicBezTo>
                    <a:close/>
                    <a:moveTo>
                      <a:pt x="100006" y="100042"/>
                    </a:moveTo>
                    <a:lnTo>
                      <a:pt x="100006" y="100115"/>
                    </a:lnTo>
                    <a:lnTo>
                      <a:pt x="99983" y="100132"/>
                    </a:lnTo>
                    <a:close/>
                    <a:moveTo>
                      <a:pt x="598908" y="91074"/>
                    </a:moveTo>
                    <a:cubicBezTo>
                      <a:pt x="600355" y="91074"/>
                      <a:pt x="601803" y="91506"/>
                      <a:pt x="602907" y="92371"/>
                    </a:cubicBezTo>
                    <a:lnTo>
                      <a:pt x="620637" y="106245"/>
                    </a:lnTo>
                    <a:cubicBezTo>
                      <a:pt x="622846" y="107973"/>
                      <a:pt x="622846" y="110775"/>
                      <a:pt x="620637" y="112503"/>
                    </a:cubicBezTo>
                    <a:lnTo>
                      <a:pt x="604866" y="124845"/>
                    </a:lnTo>
                    <a:cubicBezTo>
                      <a:pt x="602658" y="126572"/>
                      <a:pt x="599077" y="126572"/>
                      <a:pt x="596869" y="124845"/>
                    </a:cubicBezTo>
                    <a:lnTo>
                      <a:pt x="579139" y="110970"/>
                    </a:lnTo>
                    <a:cubicBezTo>
                      <a:pt x="576930" y="109243"/>
                      <a:pt x="576930" y="106441"/>
                      <a:pt x="579139" y="104712"/>
                    </a:cubicBezTo>
                    <a:lnTo>
                      <a:pt x="594909" y="92371"/>
                    </a:lnTo>
                    <a:cubicBezTo>
                      <a:pt x="596014" y="91506"/>
                      <a:pt x="597462" y="91074"/>
                      <a:pt x="598908" y="91074"/>
                    </a:cubicBezTo>
                    <a:close/>
                    <a:moveTo>
                      <a:pt x="478963" y="80352"/>
                    </a:moveTo>
                    <a:cubicBezTo>
                      <a:pt x="484097" y="80315"/>
                      <a:pt x="489249" y="81813"/>
                      <a:pt x="493201" y="84851"/>
                    </a:cubicBezTo>
                    <a:lnTo>
                      <a:pt x="534191" y="116358"/>
                    </a:lnTo>
                    <a:cubicBezTo>
                      <a:pt x="542095" y="122436"/>
                      <a:pt x="542209" y="132374"/>
                      <a:pt x="534444" y="138561"/>
                    </a:cubicBezTo>
                    <a:lnTo>
                      <a:pt x="496475" y="168809"/>
                    </a:lnTo>
                    <a:cubicBezTo>
                      <a:pt x="488710" y="174995"/>
                      <a:pt x="476008" y="175083"/>
                      <a:pt x="468102" y="169007"/>
                    </a:cubicBezTo>
                    <a:lnTo>
                      <a:pt x="427113" y="137500"/>
                    </a:lnTo>
                    <a:cubicBezTo>
                      <a:pt x="419208" y="131421"/>
                      <a:pt x="419095" y="121483"/>
                      <a:pt x="426860" y="115297"/>
                    </a:cubicBezTo>
                    <a:lnTo>
                      <a:pt x="464829" y="85049"/>
                    </a:lnTo>
                    <a:cubicBezTo>
                      <a:pt x="468712" y="81955"/>
                      <a:pt x="473829" y="80388"/>
                      <a:pt x="478963" y="80352"/>
                    </a:cubicBezTo>
                    <a:close/>
                    <a:moveTo>
                      <a:pt x="196797" y="78557"/>
                    </a:moveTo>
                    <a:cubicBezTo>
                      <a:pt x="199095" y="78557"/>
                      <a:pt x="201392" y="79242"/>
                      <a:pt x="203144" y="80614"/>
                    </a:cubicBezTo>
                    <a:lnTo>
                      <a:pt x="228577" y="100515"/>
                    </a:lnTo>
                    <a:cubicBezTo>
                      <a:pt x="232081" y="103257"/>
                      <a:pt x="232081" y="107705"/>
                      <a:pt x="228577" y="110448"/>
                    </a:cubicBezTo>
                    <a:lnTo>
                      <a:pt x="198814" y="133737"/>
                    </a:lnTo>
                    <a:cubicBezTo>
                      <a:pt x="195309" y="136480"/>
                      <a:pt x="189626" y="136480"/>
                      <a:pt x="186121" y="133737"/>
                    </a:cubicBezTo>
                    <a:lnTo>
                      <a:pt x="160690" y="113837"/>
                    </a:lnTo>
                    <a:cubicBezTo>
                      <a:pt x="157184" y="111093"/>
                      <a:pt x="157184" y="106645"/>
                      <a:pt x="160690" y="103903"/>
                    </a:cubicBezTo>
                    <a:lnTo>
                      <a:pt x="190451" y="80614"/>
                    </a:lnTo>
                    <a:cubicBezTo>
                      <a:pt x="192204" y="79243"/>
                      <a:pt x="194501" y="78557"/>
                      <a:pt x="196797" y="78557"/>
                    </a:cubicBezTo>
                    <a:close/>
                    <a:moveTo>
                      <a:pt x="391275" y="73409"/>
                    </a:moveTo>
                    <a:cubicBezTo>
                      <a:pt x="394263" y="73437"/>
                      <a:pt x="397237" y="74357"/>
                      <a:pt x="399491" y="76163"/>
                    </a:cubicBezTo>
                    <a:lnTo>
                      <a:pt x="409161" y="83910"/>
                    </a:lnTo>
                    <a:cubicBezTo>
                      <a:pt x="413667" y="87520"/>
                      <a:pt x="413581" y="93306"/>
                      <a:pt x="408966" y="96831"/>
                    </a:cubicBezTo>
                    <a:lnTo>
                      <a:pt x="383764" y="116095"/>
                    </a:lnTo>
                    <a:cubicBezTo>
                      <a:pt x="379150" y="119621"/>
                      <a:pt x="371757" y="119553"/>
                      <a:pt x="367250" y="115943"/>
                    </a:cubicBezTo>
                    <a:lnTo>
                      <a:pt x="357580" y="108195"/>
                    </a:lnTo>
                    <a:cubicBezTo>
                      <a:pt x="353075" y="104585"/>
                      <a:pt x="353161" y="98799"/>
                      <a:pt x="357775" y="95273"/>
                    </a:cubicBezTo>
                    <a:lnTo>
                      <a:pt x="382978" y="76010"/>
                    </a:lnTo>
                    <a:cubicBezTo>
                      <a:pt x="385285" y="74246"/>
                      <a:pt x="388286" y="73382"/>
                      <a:pt x="391275" y="73409"/>
                    </a:cubicBezTo>
                    <a:close/>
                    <a:moveTo>
                      <a:pt x="613101" y="67762"/>
                    </a:moveTo>
                    <a:cubicBezTo>
                      <a:pt x="614938" y="67827"/>
                      <a:pt x="616742" y="68438"/>
                      <a:pt x="618081" y="69583"/>
                    </a:cubicBezTo>
                    <a:lnTo>
                      <a:pt x="623827" y="74497"/>
                    </a:lnTo>
                    <a:cubicBezTo>
                      <a:pt x="626505" y="76787"/>
                      <a:pt x="626302" y="80341"/>
                      <a:pt x="623376" y="82437"/>
                    </a:cubicBezTo>
                    <a:lnTo>
                      <a:pt x="617096" y="86933"/>
                    </a:lnTo>
                    <a:cubicBezTo>
                      <a:pt x="614171" y="89028"/>
                      <a:pt x="609628" y="88871"/>
                      <a:pt x="606951" y="86580"/>
                    </a:cubicBezTo>
                    <a:lnTo>
                      <a:pt x="601205" y="81667"/>
                    </a:lnTo>
                    <a:cubicBezTo>
                      <a:pt x="598528" y="79376"/>
                      <a:pt x="598729" y="75821"/>
                      <a:pt x="601655" y="73727"/>
                    </a:cubicBezTo>
                    <a:lnTo>
                      <a:pt x="607936" y="69231"/>
                    </a:lnTo>
                    <a:cubicBezTo>
                      <a:pt x="609398" y="68183"/>
                      <a:pt x="611265" y="67699"/>
                      <a:pt x="613101" y="67762"/>
                    </a:cubicBezTo>
                    <a:close/>
                    <a:moveTo>
                      <a:pt x="690503" y="62742"/>
                    </a:moveTo>
                    <a:cubicBezTo>
                      <a:pt x="693194" y="62742"/>
                      <a:pt x="695887" y="63546"/>
                      <a:pt x="697940" y="65153"/>
                    </a:cubicBezTo>
                    <a:lnTo>
                      <a:pt x="701225" y="67724"/>
                    </a:lnTo>
                    <a:lnTo>
                      <a:pt x="712337" y="112169"/>
                    </a:lnTo>
                    <a:lnTo>
                      <a:pt x="687917" y="131278"/>
                    </a:lnTo>
                    <a:cubicBezTo>
                      <a:pt x="683810" y="134492"/>
                      <a:pt x="677151" y="134492"/>
                      <a:pt x="673042" y="131278"/>
                    </a:cubicBezTo>
                    <a:lnTo>
                      <a:pt x="643242" y="107957"/>
                    </a:lnTo>
                    <a:cubicBezTo>
                      <a:pt x="639134" y="104743"/>
                      <a:pt x="639134" y="99531"/>
                      <a:pt x="643242" y="96317"/>
                    </a:cubicBezTo>
                    <a:lnTo>
                      <a:pt x="683066" y="65153"/>
                    </a:lnTo>
                    <a:cubicBezTo>
                      <a:pt x="685120" y="63546"/>
                      <a:pt x="687811" y="62742"/>
                      <a:pt x="690503" y="62742"/>
                    </a:cubicBezTo>
                    <a:close/>
                    <a:moveTo>
                      <a:pt x="508259" y="62169"/>
                    </a:moveTo>
                    <a:cubicBezTo>
                      <a:pt x="510096" y="62233"/>
                      <a:pt x="511901" y="62844"/>
                      <a:pt x="513240" y="63989"/>
                    </a:cubicBezTo>
                    <a:lnTo>
                      <a:pt x="518985" y="68902"/>
                    </a:lnTo>
                    <a:cubicBezTo>
                      <a:pt x="521663" y="71193"/>
                      <a:pt x="521461" y="74747"/>
                      <a:pt x="518535" y="76843"/>
                    </a:cubicBezTo>
                    <a:lnTo>
                      <a:pt x="512256" y="81339"/>
                    </a:lnTo>
                    <a:cubicBezTo>
                      <a:pt x="509329" y="83435"/>
                      <a:pt x="504787" y="83276"/>
                      <a:pt x="502111" y="80986"/>
                    </a:cubicBezTo>
                    <a:lnTo>
                      <a:pt x="496364" y="76073"/>
                    </a:lnTo>
                    <a:cubicBezTo>
                      <a:pt x="493687" y="73784"/>
                      <a:pt x="493888" y="70229"/>
                      <a:pt x="496814" y="68134"/>
                    </a:cubicBezTo>
                    <a:lnTo>
                      <a:pt x="503095" y="63637"/>
                    </a:lnTo>
                    <a:cubicBezTo>
                      <a:pt x="504558" y="62589"/>
                      <a:pt x="506424" y="62105"/>
                      <a:pt x="508259" y="62169"/>
                    </a:cubicBezTo>
                    <a:close/>
                    <a:moveTo>
                      <a:pt x="555566" y="61192"/>
                    </a:moveTo>
                    <a:cubicBezTo>
                      <a:pt x="557445" y="61192"/>
                      <a:pt x="559326" y="61754"/>
                      <a:pt x="560760" y="62876"/>
                    </a:cubicBezTo>
                    <a:lnTo>
                      <a:pt x="581249" y="78910"/>
                    </a:lnTo>
                    <a:cubicBezTo>
                      <a:pt x="584119" y="81155"/>
                      <a:pt x="584119" y="84795"/>
                      <a:pt x="581249" y="87040"/>
                    </a:cubicBezTo>
                    <a:lnTo>
                      <a:pt x="551521" y="110305"/>
                    </a:lnTo>
                    <a:cubicBezTo>
                      <a:pt x="548651" y="112551"/>
                      <a:pt x="544000" y="112551"/>
                      <a:pt x="541131" y="110305"/>
                    </a:cubicBezTo>
                    <a:lnTo>
                      <a:pt x="520641" y="94271"/>
                    </a:lnTo>
                    <a:cubicBezTo>
                      <a:pt x="517771" y="92027"/>
                      <a:pt x="517771" y="88385"/>
                      <a:pt x="520640" y="86140"/>
                    </a:cubicBezTo>
                    <a:lnTo>
                      <a:pt x="550370" y="62876"/>
                    </a:lnTo>
                    <a:cubicBezTo>
                      <a:pt x="551804" y="61754"/>
                      <a:pt x="553684" y="61192"/>
                      <a:pt x="555566" y="61192"/>
                    </a:cubicBezTo>
                    <a:close/>
                    <a:moveTo>
                      <a:pt x="651100" y="55643"/>
                    </a:moveTo>
                    <a:cubicBezTo>
                      <a:pt x="652936" y="55707"/>
                      <a:pt x="654742" y="56317"/>
                      <a:pt x="656080" y="57463"/>
                    </a:cubicBezTo>
                    <a:lnTo>
                      <a:pt x="661826" y="62378"/>
                    </a:lnTo>
                    <a:cubicBezTo>
                      <a:pt x="664503" y="64667"/>
                      <a:pt x="664302" y="68222"/>
                      <a:pt x="661376" y="70316"/>
                    </a:cubicBezTo>
                    <a:lnTo>
                      <a:pt x="655096" y="74813"/>
                    </a:lnTo>
                    <a:cubicBezTo>
                      <a:pt x="652170" y="76909"/>
                      <a:pt x="647628" y="76750"/>
                      <a:pt x="644951" y="74461"/>
                    </a:cubicBezTo>
                    <a:lnTo>
                      <a:pt x="639205" y="69546"/>
                    </a:lnTo>
                    <a:cubicBezTo>
                      <a:pt x="636527" y="67257"/>
                      <a:pt x="636729" y="63703"/>
                      <a:pt x="639654" y="61608"/>
                    </a:cubicBezTo>
                    <a:lnTo>
                      <a:pt x="645934" y="57110"/>
                    </a:lnTo>
                    <a:cubicBezTo>
                      <a:pt x="647398" y="56063"/>
                      <a:pt x="649265" y="55578"/>
                      <a:pt x="651100" y="55643"/>
                    </a:cubicBezTo>
                    <a:close/>
                    <a:moveTo>
                      <a:pt x="460394" y="51683"/>
                    </a:moveTo>
                    <a:cubicBezTo>
                      <a:pt x="462423" y="51703"/>
                      <a:pt x="464442" y="52327"/>
                      <a:pt x="465971" y="53551"/>
                    </a:cubicBezTo>
                    <a:lnTo>
                      <a:pt x="472537" y="58811"/>
                    </a:lnTo>
                    <a:cubicBezTo>
                      <a:pt x="475595" y="61263"/>
                      <a:pt x="475538" y="65190"/>
                      <a:pt x="472404" y="67584"/>
                    </a:cubicBezTo>
                    <a:lnTo>
                      <a:pt x="443130" y="89958"/>
                    </a:lnTo>
                    <a:cubicBezTo>
                      <a:pt x="439996" y="92353"/>
                      <a:pt x="434978" y="92306"/>
                      <a:pt x="431919" y="89856"/>
                    </a:cubicBezTo>
                    <a:lnTo>
                      <a:pt x="425354" y="84597"/>
                    </a:lnTo>
                    <a:cubicBezTo>
                      <a:pt x="422295" y="82145"/>
                      <a:pt x="422355" y="78217"/>
                      <a:pt x="425486" y="75823"/>
                    </a:cubicBezTo>
                    <a:lnTo>
                      <a:pt x="454761" y="53448"/>
                    </a:lnTo>
                    <a:cubicBezTo>
                      <a:pt x="456327" y="52252"/>
                      <a:pt x="458365" y="51664"/>
                      <a:pt x="460394" y="51683"/>
                    </a:cubicBezTo>
                    <a:close/>
                    <a:moveTo>
                      <a:pt x="304787" y="26001"/>
                    </a:moveTo>
                    <a:cubicBezTo>
                      <a:pt x="307550" y="26001"/>
                      <a:pt x="310316" y="26827"/>
                      <a:pt x="312426" y="28477"/>
                    </a:cubicBezTo>
                    <a:lnTo>
                      <a:pt x="364083" y="68901"/>
                    </a:lnTo>
                    <a:cubicBezTo>
                      <a:pt x="368302" y="72203"/>
                      <a:pt x="368302" y="77556"/>
                      <a:pt x="364083" y="80858"/>
                    </a:cubicBezTo>
                    <a:lnTo>
                      <a:pt x="299531" y="131372"/>
                    </a:lnTo>
                    <a:cubicBezTo>
                      <a:pt x="295311" y="134674"/>
                      <a:pt x="288470" y="134674"/>
                      <a:pt x="284252" y="131372"/>
                    </a:cubicBezTo>
                    <a:lnTo>
                      <a:pt x="232593" y="90949"/>
                    </a:lnTo>
                    <a:cubicBezTo>
                      <a:pt x="228375" y="87647"/>
                      <a:pt x="228375" y="82293"/>
                      <a:pt x="232593" y="78992"/>
                    </a:cubicBezTo>
                    <a:lnTo>
                      <a:pt x="297146" y="28477"/>
                    </a:lnTo>
                    <a:cubicBezTo>
                      <a:pt x="299257" y="26827"/>
                      <a:pt x="302022" y="26001"/>
                      <a:pt x="304787" y="26001"/>
                    </a:cubicBezTo>
                    <a:close/>
                    <a:moveTo>
                      <a:pt x="128888" y="24142"/>
                    </a:moveTo>
                    <a:cubicBezTo>
                      <a:pt x="131652" y="24142"/>
                      <a:pt x="134416" y="24968"/>
                      <a:pt x="136525" y="26617"/>
                    </a:cubicBezTo>
                    <a:lnTo>
                      <a:pt x="181418" y="61748"/>
                    </a:lnTo>
                    <a:cubicBezTo>
                      <a:pt x="185634" y="65049"/>
                      <a:pt x="185634" y="70399"/>
                      <a:pt x="181418" y="73697"/>
                    </a:cubicBezTo>
                    <a:lnTo>
                      <a:pt x="150821" y="97641"/>
                    </a:lnTo>
                    <a:cubicBezTo>
                      <a:pt x="146603" y="100941"/>
                      <a:pt x="139765" y="100941"/>
                      <a:pt x="135549" y="97641"/>
                    </a:cubicBezTo>
                    <a:lnTo>
                      <a:pt x="106323" y="74771"/>
                    </a:lnTo>
                    <a:lnTo>
                      <a:pt x="117659" y="29430"/>
                    </a:lnTo>
                    <a:lnTo>
                      <a:pt x="121254" y="26617"/>
                    </a:lnTo>
                    <a:cubicBezTo>
                      <a:pt x="123361" y="24968"/>
                      <a:pt x="126126" y="24142"/>
                      <a:pt x="128888" y="24142"/>
                    </a:cubicBezTo>
                    <a:close/>
                    <a:moveTo>
                      <a:pt x="686835" y="22799"/>
                    </a:moveTo>
                    <a:lnTo>
                      <a:pt x="690259" y="23860"/>
                    </a:lnTo>
                    <a:lnTo>
                      <a:pt x="695526" y="44928"/>
                    </a:lnTo>
                    <a:lnTo>
                      <a:pt x="680264" y="57251"/>
                    </a:lnTo>
                    <a:cubicBezTo>
                      <a:pt x="676820" y="60033"/>
                      <a:pt x="671145" y="60102"/>
                      <a:pt x="667590" y="57406"/>
                    </a:cubicBezTo>
                    <a:lnTo>
                      <a:pt x="659964" y="51621"/>
                    </a:lnTo>
                    <a:cubicBezTo>
                      <a:pt x="656409" y="48925"/>
                      <a:pt x="656320" y="44485"/>
                      <a:pt x="659766" y="41705"/>
                    </a:cubicBezTo>
                    <a:lnTo>
                      <a:pt x="680540" y="24930"/>
                    </a:lnTo>
                    <a:cubicBezTo>
                      <a:pt x="682263" y="23541"/>
                      <a:pt x="684543" y="22827"/>
                      <a:pt x="686835" y="22799"/>
                    </a:cubicBezTo>
                    <a:close/>
                    <a:moveTo>
                      <a:pt x="581974" y="22588"/>
                    </a:moveTo>
                    <a:lnTo>
                      <a:pt x="610276" y="22589"/>
                    </a:lnTo>
                    <a:cubicBezTo>
                      <a:pt x="619024" y="22589"/>
                      <a:pt x="626114" y="28138"/>
                      <a:pt x="626114" y="34983"/>
                    </a:cubicBezTo>
                    <a:lnTo>
                      <a:pt x="626114" y="49673"/>
                    </a:lnTo>
                    <a:cubicBezTo>
                      <a:pt x="626114" y="56517"/>
                      <a:pt x="619024" y="62067"/>
                      <a:pt x="610276" y="62066"/>
                    </a:cubicBezTo>
                    <a:lnTo>
                      <a:pt x="581974" y="62066"/>
                    </a:lnTo>
                    <a:cubicBezTo>
                      <a:pt x="573229" y="62067"/>
                      <a:pt x="566137" y="56517"/>
                      <a:pt x="566137" y="49673"/>
                    </a:cubicBezTo>
                    <a:lnTo>
                      <a:pt x="566137" y="34982"/>
                    </a:lnTo>
                    <a:cubicBezTo>
                      <a:pt x="566137" y="28138"/>
                      <a:pt x="573229" y="22589"/>
                      <a:pt x="581974" y="22588"/>
                    </a:cubicBezTo>
                    <a:close/>
                    <a:moveTo>
                      <a:pt x="562267" y="0"/>
                    </a:moveTo>
                    <a:lnTo>
                      <a:pt x="684294" y="0"/>
                    </a:lnTo>
                    <a:lnTo>
                      <a:pt x="686746" y="9805"/>
                    </a:lnTo>
                    <a:lnTo>
                      <a:pt x="676417" y="13154"/>
                    </a:lnTo>
                    <a:lnTo>
                      <a:pt x="632814" y="13154"/>
                    </a:lnTo>
                    <a:lnTo>
                      <a:pt x="631496" y="13154"/>
                    </a:lnTo>
                    <a:lnTo>
                      <a:pt x="587896" y="13154"/>
                    </a:lnTo>
                    <a:cubicBezTo>
                      <a:pt x="579096" y="13154"/>
                      <a:pt x="571129" y="10362"/>
                      <a:pt x="565363" y="5850"/>
                    </a:cubicBezTo>
                    <a:close/>
                    <a:moveTo>
                      <a:pt x="483242" y="0"/>
                    </a:moveTo>
                    <a:lnTo>
                      <a:pt x="547528" y="0"/>
                    </a:lnTo>
                    <a:lnTo>
                      <a:pt x="547528" y="18403"/>
                    </a:lnTo>
                    <a:lnTo>
                      <a:pt x="547528" y="20856"/>
                    </a:lnTo>
                    <a:lnTo>
                      <a:pt x="547528" y="44927"/>
                    </a:lnTo>
                    <a:cubicBezTo>
                      <a:pt x="547528" y="52831"/>
                      <a:pt x="539338" y="59240"/>
                      <a:pt x="529237" y="59240"/>
                    </a:cubicBezTo>
                    <a:lnTo>
                      <a:pt x="501533" y="59240"/>
                    </a:lnTo>
                    <a:cubicBezTo>
                      <a:pt x="491432" y="59240"/>
                      <a:pt x="483242" y="52831"/>
                      <a:pt x="483242" y="44927"/>
                    </a:cubicBezTo>
                    <a:lnTo>
                      <a:pt x="483242" y="20856"/>
                    </a:lnTo>
                    <a:lnTo>
                      <a:pt x="483242" y="18403"/>
                    </a:lnTo>
                    <a:close/>
                    <a:moveTo>
                      <a:pt x="356447" y="0"/>
                    </a:moveTo>
                    <a:lnTo>
                      <a:pt x="456972" y="0"/>
                    </a:lnTo>
                    <a:lnTo>
                      <a:pt x="461740" y="3731"/>
                    </a:lnTo>
                    <a:cubicBezTo>
                      <a:pt x="464762" y="6095"/>
                      <a:pt x="467027" y="8827"/>
                      <a:pt x="468538" y="11743"/>
                    </a:cubicBezTo>
                    <a:lnTo>
                      <a:pt x="470195" y="18403"/>
                    </a:lnTo>
                    <a:lnTo>
                      <a:pt x="470711" y="18403"/>
                    </a:lnTo>
                    <a:cubicBezTo>
                      <a:pt x="470742" y="18527"/>
                      <a:pt x="470773" y="18651"/>
                      <a:pt x="470804" y="18776"/>
                    </a:cubicBezTo>
                    <a:lnTo>
                      <a:pt x="470453" y="19440"/>
                    </a:lnTo>
                    <a:lnTo>
                      <a:pt x="470804" y="20856"/>
                    </a:lnTo>
                    <a:lnTo>
                      <a:pt x="469704" y="20856"/>
                    </a:lnTo>
                    <a:lnTo>
                      <a:pt x="461740" y="35900"/>
                    </a:lnTo>
                    <a:lnTo>
                      <a:pt x="428593" y="61840"/>
                    </a:lnTo>
                    <a:cubicBezTo>
                      <a:pt x="416506" y="71298"/>
                      <a:pt x="396913" y="71298"/>
                      <a:pt x="384826" y="61840"/>
                    </a:cubicBezTo>
                    <a:lnTo>
                      <a:pt x="351679" y="35900"/>
                    </a:lnTo>
                    <a:lnTo>
                      <a:pt x="343715" y="20856"/>
                    </a:lnTo>
                    <a:lnTo>
                      <a:pt x="342615" y="20856"/>
                    </a:lnTo>
                    <a:lnTo>
                      <a:pt x="342967" y="19440"/>
                    </a:lnTo>
                    <a:lnTo>
                      <a:pt x="342615" y="18776"/>
                    </a:lnTo>
                    <a:cubicBezTo>
                      <a:pt x="342646" y="18651"/>
                      <a:pt x="342676" y="18527"/>
                      <a:pt x="342708" y="18403"/>
                    </a:cubicBezTo>
                    <a:lnTo>
                      <a:pt x="343225" y="18403"/>
                    </a:lnTo>
                    <a:lnTo>
                      <a:pt x="344881" y="11743"/>
                    </a:lnTo>
                    <a:cubicBezTo>
                      <a:pt x="346391" y="8827"/>
                      <a:pt x="348658" y="6095"/>
                      <a:pt x="351679" y="3731"/>
                    </a:cubicBezTo>
                    <a:close/>
                    <a:moveTo>
                      <a:pt x="278658" y="0"/>
                    </a:moveTo>
                    <a:lnTo>
                      <a:pt x="310448" y="0"/>
                    </a:lnTo>
                    <a:lnTo>
                      <a:pt x="314351" y="3164"/>
                    </a:lnTo>
                    <a:cubicBezTo>
                      <a:pt x="316847" y="5188"/>
                      <a:pt x="316774" y="8412"/>
                      <a:pt x="314187" y="10365"/>
                    </a:cubicBezTo>
                    <a:lnTo>
                      <a:pt x="307094" y="15723"/>
                    </a:lnTo>
                    <a:cubicBezTo>
                      <a:pt x="304508" y="17676"/>
                      <a:pt x="300388" y="17619"/>
                      <a:pt x="297893" y="15594"/>
                    </a:cubicBezTo>
                    <a:close/>
                    <a:moveTo>
                      <a:pt x="167016" y="0"/>
                    </a:moveTo>
                    <a:lnTo>
                      <a:pt x="267543" y="0"/>
                    </a:lnTo>
                    <a:lnTo>
                      <a:pt x="272310" y="3730"/>
                    </a:lnTo>
                    <a:lnTo>
                      <a:pt x="280075" y="18403"/>
                    </a:lnTo>
                    <a:lnTo>
                      <a:pt x="281281" y="18403"/>
                    </a:lnTo>
                    <a:cubicBezTo>
                      <a:pt x="281312" y="18527"/>
                      <a:pt x="281343" y="18651"/>
                      <a:pt x="281374" y="18776"/>
                    </a:cubicBezTo>
                    <a:lnTo>
                      <a:pt x="280824" y="19817"/>
                    </a:lnTo>
                    <a:lnTo>
                      <a:pt x="281374" y="20856"/>
                    </a:lnTo>
                    <a:lnTo>
                      <a:pt x="280274" y="20856"/>
                    </a:lnTo>
                    <a:lnTo>
                      <a:pt x="272310" y="35900"/>
                    </a:lnTo>
                    <a:lnTo>
                      <a:pt x="239163" y="61839"/>
                    </a:lnTo>
                    <a:cubicBezTo>
                      <a:pt x="227078" y="71296"/>
                      <a:pt x="207482" y="71296"/>
                      <a:pt x="195396" y="61839"/>
                    </a:cubicBezTo>
                    <a:lnTo>
                      <a:pt x="162249" y="35900"/>
                    </a:lnTo>
                    <a:lnTo>
                      <a:pt x="154285" y="20856"/>
                    </a:lnTo>
                    <a:lnTo>
                      <a:pt x="153185" y="20856"/>
                    </a:lnTo>
                    <a:lnTo>
                      <a:pt x="153735" y="19817"/>
                    </a:lnTo>
                    <a:lnTo>
                      <a:pt x="153185" y="18776"/>
                    </a:lnTo>
                    <a:cubicBezTo>
                      <a:pt x="153215" y="18651"/>
                      <a:pt x="153246" y="18527"/>
                      <a:pt x="153277" y="18403"/>
                    </a:cubicBezTo>
                    <a:lnTo>
                      <a:pt x="154482" y="18403"/>
                    </a:lnTo>
                    <a:lnTo>
                      <a:pt x="162249" y="3730"/>
                    </a:lnTo>
                    <a:close/>
                    <a:moveTo>
                      <a:pt x="125016" y="0"/>
                    </a:moveTo>
                    <a:lnTo>
                      <a:pt x="145482" y="0"/>
                    </a:lnTo>
                    <a:lnTo>
                      <a:pt x="142028" y="7556"/>
                    </a:lnTo>
                    <a:cubicBezTo>
                      <a:pt x="139443" y="13214"/>
                      <a:pt x="131484" y="16162"/>
                      <a:pt x="124253" y="14137"/>
                    </a:cubicBezTo>
                    <a:lnTo>
                      <a:pt x="121663" y="13413"/>
                    </a:lnTo>
                    <a:close/>
                  </a:path>
                </a:pathLst>
              </a:custGeom>
              <a:pattFill prst="lgConfetti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65000"/>
                  </a:sysClr>
                </a:bgClr>
              </a:pattFill>
              <a:ln w="3175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4" name="正方形/長方形 193">
                <a:extLst>
                  <a:ext uri="{FF2B5EF4-FFF2-40B4-BE49-F238E27FC236}">
                    <a16:creationId xmlns:a16="http://schemas.microsoft.com/office/drawing/2014/main" id="{01FA5BB1-A408-40E8-8713-E26879BEB9E0}"/>
                  </a:ext>
                </a:extLst>
              </p:cNvPr>
              <p:cNvSpPr/>
              <p:nvPr/>
            </p:nvSpPr>
            <p:spPr>
              <a:xfrm>
                <a:off x="4238625" y="3704266"/>
                <a:ext cx="476250" cy="500063"/>
              </a:xfrm>
              <a:prstGeom prst="rect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BA8EF5B1-A804-415E-B730-A66686854929}"/>
                  </a:ext>
                </a:extLst>
              </p:cNvPr>
              <p:cNvSpPr/>
              <p:nvPr/>
            </p:nvSpPr>
            <p:spPr>
              <a:xfrm>
                <a:off x="4237731" y="3711908"/>
                <a:ext cx="477144" cy="500063"/>
              </a:xfrm>
              <a:custGeom>
                <a:avLst/>
                <a:gdLst>
                  <a:gd name="connsiteX0" fmla="*/ 427496 w 477144"/>
                  <a:gd name="connsiteY0" fmla="*/ 474659 h 500063"/>
                  <a:gd name="connsiteX1" fmla="*/ 432064 w 477144"/>
                  <a:gd name="connsiteY1" fmla="*/ 476214 h 500063"/>
                  <a:gd name="connsiteX2" fmla="*/ 452729 w 477144"/>
                  <a:gd name="connsiteY2" fmla="*/ 492969 h 500063"/>
                  <a:gd name="connsiteX3" fmla="*/ 452569 w 477144"/>
                  <a:gd name="connsiteY3" fmla="*/ 500063 h 500063"/>
                  <a:gd name="connsiteX4" fmla="*/ 429688 w 477144"/>
                  <a:gd name="connsiteY4" fmla="*/ 500063 h 500063"/>
                  <a:gd name="connsiteX5" fmla="*/ 415606 w 477144"/>
                  <a:gd name="connsiteY5" fmla="*/ 488645 h 500063"/>
                  <a:gd name="connsiteX6" fmla="*/ 415768 w 477144"/>
                  <a:gd name="connsiteY6" fmla="*/ 481444 h 500063"/>
                  <a:gd name="connsiteX7" fmla="*/ 422861 w 477144"/>
                  <a:gd name="connsiteY7" fmla="*/ 476086 h 500063"/>
                  <a:gd name="connsiteX8" fmla="*/ 427496 w 477144"/>
                  <a:gd name="connsiteY8" fmla="*/ 474659 h 500063"/>
                  <a:gd name="connsiteX9" fmla="*/ 251514 w 477144"/>
                  <a:gd name="connsiteY9" fmla="*/ 461121 h 500063"/>
                  <a:gd name="connsiteX10" fmla="*/ 256980 w 477144"/>
                  <a:gd name="connsiteY10" fmla="*/ 461743 h 500063"/>
                  <a:gd name="connsiteX11" fmla="*/ 279090 w 477144"/>
                  <a:gd name="connsiteY11" fmla="*/ 467931 h 500063"/>
                  <a:gd name="connsiteX12" fmla="*/ 287501 w 477144"/>
                  <a:gd name="connsiteY12" fmla="*/ 481840 h 500063"/>
                  <a:gd name="connsiteX13" fmla="*/ 280408 w 477144"/>
                  <a:gd name="connsiteY13" fmla="*/ 497360 h 500063"/>
                  <a:gd name="connsiteX14" fmla="*/ 273107 w 477144"/>
                  <a:gd name="connsiteY14" fmla="*/ 500063 h 500063"/>
                  <a:gd name="connsiteX15" fmla="*/ 248771 w 477144"/>
                  <a:gd name="connsiteY15" fmla="*/ 500063 h 500063"/>
                  <a:gd name="connsiteX16" fmla="*/ 240521 w 477144"/>
                  <a:gd name="connsiteY16" fmla="*/ 497755 h 500063"/>
                  <a:gd name="connsiteX17" fmla="*/ 232109 w 477144"/>
                  <a:gd name="connsiteY17" fmla="*/ 483843 h 500063"/>
                  <a:gd name="connsiteX18" fmla="*/ 239203 w 477144"/>
                  <a:gd name="connsiteY18" fmla="*/ 468325 h 500063"/>
                  <a:gd name="connsiteX19" fmla="*/ 251514 w 477144"/>
                  <a:gd name="connsiteY19" fmla="*/ 461121 h 500063"/>
                  <a:gd name="connsiteX20" fmla="*/ 355658 w 477144"/>
                  <a:gd name="connsiteY20" fmla="*/ 460504 h 500063"/>
                  <a:gd name="connsiteX21" fmla="*/ 377541 w 477144"/>
                  <a:gd name="connsiteY21" fmla="*/ 467597 h 500063"/>
                  <a:gd name="connsiteX22" fmla="*/ 410689 w 477144"/>
                  <a:gd name="connsiteY22" fmla="*/ 493535 h 500063"/>
                  <a:gd name="connsiteX23" fmla="*/ 416227 w 477144"/>
                  <a:gd name="connsiteY23" fmla="*/ 500063 h 500063"/>
                  <a:gd name="connsiteX24" fmla="*/ 295088 w 477144"/>
                  <a:gd name="connsiteY24" fmla="*/ 500063 h 500063"/>
                  <a:gd name="connsiteX25" fmla="*/ 300627 w 477144"/>
                  <a:gd name="connsiteY25" fmla="*/ 493535 h 500063"/>
                  <a:gd name="connsiteX26" fmla="*/ 333775 w 477144"/>
                  <a:gd name="connsiteY26" fmla="*/ 467597 h 500063"/>
                  <a:gd name="connsiteX27" fmla="*/ 355658 w 477144"/>
                  <a:gd name="connsiteY27" fmla="*/ 460504 h 500063"/>
                  <a:gd name="connsiteX28" fmla="*/ 12176 w 477144"/>
                  <a:gd name="connsiteY28" fmla="*/ 450800 h 500063"/>
                  <a:gd name="connsiteX29" fmla="*/ 39880 w 477144"/>
                  <a:gd name="connsiteY29" fmla="*/ 450800 h 500063"/>
                  <a:gd name="connsiteX30" fmla="*/ 58171 w 477144"/>
                  <a:gd name="connsiteY30" fmla="*/ 465111 h 500063"/>
                  <a:gd name="connsiteX31" fmla="*/ 58171 w 477144"/>
                  <a:gd name="connsiteY31" fmla="*/ 500063 h 500063"/>
                  <a:gd name="connsiteX32" fmla="*/ 894 w 477144"/>
                  <a:gd name="connsiteY32" fmla="*/ 500063 h 500063"/>
                  <a:gd name="connsiteX33" fmla="*/ 894 w 477144"/>
                  <a:gd name="connsiteY33" fmla="*/ 454456 h 500063"/>
                  <a:gd name="connsiteX34" fmla="*/ 465676 w 477144"/>
                  <a:gd name="connsiteY34" fmla="*/ 448216 h 500063"/>
                  <a:gd name="connsiteX35" fmla="*/ 473982 w 477144"/>
                  <a:gd name="connsiteY35" fmla="*/ 450908 h 500063"/>
                  <a:gd name="connsiteX36" fmla="*/ 477144 w 477144"/>
                  <a:gd name="connsiteY36" fmla="*/ 453383 h 500063"/>
                  <a:gd name="connsiteX37" fmla="*/ 477144 w 477144"/>
                  <a:gd name="connsiteY37" fmla="*/ 489153 h 500063"/>
                  <a:gd name="connsiteX38" fmla="*/ 464476 w 477144"/>
                  <a:gd name="connsiteY38" fmla="*/ 489153 h 500063"/>
                  <a:gd name="connsiteX39" fmla="*/ 444793 w 477144"/>
                  <a:gd name="connsiteY39" fmla="*/ 473750 h 500063"/>
                  <a:gd name="connsiteX40" fmla="*/ 444793 w 477144"/>
                  <a:gd name="connsiteY40" fmla="*/ 460752 h 500063"/>
                  <a:gd name="connsiteX41" fmla="*/ 457372 w 477144"/>
                  <a:gd name="connsiteY41" fmla="*/ 450908 h 500063"/>
                  <a:gd name="connsiteX42" fmla="*/ 465676 w 477144"/>
                  <a:gd name="connsiteY42" fmla="*/ 448216 h 500063"/>
                  <a:gd name="connsiteX43" fmla="*/ 241565 w 477144"/>
                  <a:gd name="connsiteY43" fmla="*/ 436024 h 500063"/>
                  <a:gd name="connsiteX44" fmla="*/ 246545 w 477144"/>
                  <a:gd name="connsiteY44" fmla="*/ 437844 h 500063"/>
                  <a:gd name="connsiteX45" fmla="*/ 252291 w 477144"/>
                  <a:gd name="connsiteY45" fmla="*/ 442759 h 500063"/>
                  <a:gd name="connsiteX46" fmla="*/ 251842 w 477144"/>
                  <a:gd name="connsiteY46" fmla="*/ 450697 h 500063"/>
                  <a:gd name="connsiteX47" fmla="*/ 245561 w 477144"/>
                  <a:gd name="connsiteY47" fmla="*/ 455195 h 500063"/>
                  <a:gd name="connsiteX48" fmla="*/ 235416 w 477144"/>
                  <a:gd name="connsiteY48" fmla="*/ 454841 h 500063"/>
                  <a:gd name="connsiteX49" fmla="*/ 229669 w 477144"/>
                  <a:gd name="connsiteY49" fmla="*/ 449927 h 500063"/>
                  <a:gd name="connsiteX50" fmla="*/ 230119 w 477144"/>
                  <a:gd name="connsiteY50" fmla="*/ 441989 h 500063"/>
                  <a:gd name="connsiteX51" fmla="*/ 236399 w 477144"/>
                  <a:gd name="connsiteY51" fmla="*/ 437492 h 500063"/>
                  <a:gd name="connsiteX52" fmla="*/ 241565 w 477144"/>
                  <a:gd name="connsiteY52" fmla="*/ 436024 h 500063"/>
                  <a:gd name="connsiteX53" fmla="*/ 894 w 477144"/>
                  <a:gd name="connsiteY53" fmla="*/ 427324 h 500063"/>
                  <a:gd name="connsiteX54" fmla="*/ 2099 w 477144"/>
                  <a:gd name="connsiteY54" fmla="*/ 427734 h 500063"/>
                  <a:gd name="connsiteX55" fmla="*/ 8945 w 477144"/>
                  <a:gd name="connsiteY55" fmla="*/ 433285 h 500063"/>
                  <a:gd name="connsiteX56" fmla="*/ 8783 w 477144"/>
                  <a:gd name="connsiteY56" fmla="*/ 440487 h 500063"/>
                  <a:gd name="connsiteX57" fmla="*/ 1690 w 477144"/>
                  <a:gd name="connsiteY57" fmla="*/ 445843 h 500063"/>
                  <a:gd name="connsiteX58" fmla="*/ 894 w 477144"/>
                  <a:gd name="connsiteY58" fmla="*/ 445832 h 500063"/>
                  <a:gd name="connsiteX59" fmla="*/ 404168 w 477144"/>
                  <a:gd name="connsiteY59" fmla="*/ 417019 h 500063"/>
                  <a:gd name="connsiteX60" fmla="*/ 415965 w 477144"/>
                  <a:gd name="connsiteY60" fmla="*/ 420842 h 500063"/>
                  <a:gd name="connsiteX61" fmla="*/ 433833 w 477144"/>
                  <a:gd name="connsiteY61" fmla="*/ 434825 h 500063"/>
                  <a:gd name="connsiteX62" fmla="*/ 433833 w 477144"/>
                  <a:gd name="connsiteY62" fmla="*/ 453288 h 500063"/>
                  <a:gd name="connsiteX63" fmla="*/ 415053 w 477144"/>
                  <a:gd name="connsiteY63" fmla="*/ 467983 h 500063"/>
                  <a:gd name="connsiteX64" fmla="*/ 391460 w 477144"/>
                  <a:gd name="connsiteY64" fmla="*/ 467983 h 500063"/>
                  <a:gd name="connsiteX65" fmla="*/ 373593 w 477144"/>
                  <a:gd name="connsiteY65" fmla="*/ 454002 h 500063"/>
                  <a:gd name="connsiteX66" fmla="*/ 373593 w 477144"/>
                  <a:gd name="connsiteY66" fmla="*/ 435539 h 500063"/>
                  <a:gd name="connsiteX67" fmla="*/ 392373 w 477144"/>
                  <a:gd name="connsiteY67" fmla="*/ 420842 h 500063"/>
                  <a:gd name="connsiteX68" fmla="*/ 404168 w 477144"/>
                  <a:gd name="connsiteY68" fmla="*/ 417019 h 500063"/>
                  <a:gd name="connsiteX69" fmla="*/ 98540 w 477144"/>
                  <a:gd name="connsiteY69" fmla="*/ 415313 h 500063"/>
                  <a:gd name="connsiteX70" fmla="*/ 143457 w 477144"/>
                  <a:gd name="connsiteY70" fmla="*/ 415313 h 500063"/>
                  <a:gd name="connsiteX71" fmla="*/ 187060 w 477144"/>
                  <a:gd name="connsiteY71" fmla="*/ 415313 h 500063"/>
                  <a:gd name="connsiteX72" fmla="*/ 218925 w 477144"/>
                  <a:gd name="connsiteY72" fmla="*/ 440250 h 500063"/>
                  <a:gd name="connsiteX73" fmla="*/ 218925 w 477144"/>
                  <a:gd name="connsiteY73" fmla="*/ 478022 h 500063"/>
                  <a:gd name="connsiteX74" fmla="*/ 209592 w 477144"/>
                  <a:gd name="connsiteY74" fmla="*/ 495655 h 500063"/>
                  <a:gd name="connsiteX75" fmla="*/ 195992 w 477144"/>
                  <a:gd name="connsiteY75" fmla="*/ 500063 h 500063"/>
                  <a:gd name="connsiteX76" fmla="*/ 89606 w 477144"/>
                  <a:gd name="connsiteY76" fmla="*/ 500063 h 500063"/>
                  <a:gd name="connsiteX77" fmla="*/ 76006 w 477144"/>
                  <a:gd name="connsiteY77" fmla="*/ 495655 h 500063"/>
                  <a:gd name="connsiteX78" fmla="*/ 66672 w 477144"/>
                  <a:gd name="connsiteY78" fmla="*/ 478022 h 500063"/>
                  <a:gd name="connsiteX79" fmla="*/ 66673 w 477144"/>
                  <a:gd name="connsiteY79" fmla="*/ 440250 h 500063"/>
                  <a:gd name="connsiteX80" fmla="*/ 98540 w 477144"/>
                  <a:gd name="connsiteY80" fmla="*/ 415313 h 500063"/>
                  <a:gd name="connsiteX81" fmla="*/ 38307 w 477144"/>
                  <a:gd name="connsiteY81" fmla="*/ 395771 h 500063"/>
                  <a:gd name="connsiteX82" fmla="*/ 47160 w 477144"/>
                  <a:gd name="connsiteY82" fmla="*/ 397502 h 500063"/>
                  <a:gd name="connsiteX83" fmla="*/ 61676 w 477144"/>
                  <a:gd name="connsiteY83" fmla="*/ 405910 h 500063"/>
                  <a:gd name="connsiteX84" fmla="*/ 64165 w 477144"/>
                  <a:gd name="connsiteY84" fmla="*/ 418962 h 500063"/>
                  <a:gd name="connsiteX85" fmla="*/ 47955 w 477144"/>
                  <a:gd name="connsiteY85" fmla="*/ 436095 h 500063"/>
                  <a:gd name="connsiteX86" fmla="*/ 31277 w 477144"/>
                  <a:gd name="connsiteY86" fmla="*/ 438042 h 500063"/>
                  <a:gd name="connsiteX87" fmla="*/ 16762 w 477144"/>
                  <a:gd name="connsiteY87" fmla="*/ 429632 h 500063"/>
                  <a:gd name="connsiteX88" fmla="*/ 14274 w 477144"/>
                  <a:gd name="connsiteY88" fmla="*/ 416581 h 500063"/>
                  <a:gd name="connsiteX89" fmla="*/ 30482 w 477144"/>
                  <a:gd name="connsiteY89" fmla="*/ 399449 h 500063"/>
                  <a:gd name="connsiteX90" fmla="*/ 38307 w 477144"/>
                  <a:gd name="connsiteY90" fmla="*/ 395771 h 500063"/>
                  <a:gd name="connsiteX91" fmla="*/ 108257 w 477144"/>
                  <a:gd name="connsiteY91" fmla="*/ 390341 h 500063"/>
                  <a:gd name="connsiteX92" fmla="*/ 113237 w 477144"/>
                  <a:gd name="connsiteY92" fmla="*/ 392161 h 500063"/>
                  <a:gd name="connsiteX93" fmla="*/ 118981 w 477144"/>
                  <a:gd name="connsiteY93" fmla="*/ 397074 h 500063"/>
                  <a:gd name="connsiteX94" fmla="*/ 118532 w 477144"/>
                  <a:gd name="connsiteY94" fmla="*/ 405015 h 500063"/>
                  <a:gd name="connsiteX95" fmla="*/ 112252 w 477144"/>
                  <a:gd name="connsiteY95" fmla="*/ 409511 h 500063"/>
                  <a:gd name="connsiteX96" fmla="*/ 102105 w 477144"/>
                  <a:gd name="connsiteY96" fmla="*/ 409160 h 500063"/>
                  <a:gd name="connsiteX97" fmla="*/ 96361 w 477144"/>
                  <a:gd name="connsiteY97" fmla="*/ 404245 h 500063"/>
                  <a:gd name="connsiteX98" fmla="*/ 96811 w 477144"/>
                  <a:gd name="connsiteY98" fmla="*/ 396305 h 500063"/>
                  <a:gd name="connsiteX99" fmla="*/ 103090 w 477144"/>
                  <a:gd name="connsiteY99" fmla="*/ 391809 h 500063"/>
                  <a:gd name="connsiteX100" fmla="*/ 108257 w 477144"/>
                  <a:gd name="connsiteY100" fmla="*/ 390341 h 500063"/>
                  <a:gd name="connsiteX101" fmla="*/ 184378 w 477144"/>
                  <a:gd name="connsiteY101" fmla="*/ 390340 h 500063"/>
                  <a:gd name="connsiteX102" fmla="*/ 189358 w 477144"/>
                  <a:gd name="connsiteY102" fmla="*/ 392160 h 500063"/>
                  <a:gd name="connsiteX103" fmla="*/ 195104 w 477144"/>
                  <a:gd name="connsiteY103" fmla="*/ 397074 h 500063"/>
                  <a:gd name="connsiteX104" fmla="*/ 194654 w 477144"/>
                  <a:gd name="connsiteY104" fmla="*/ 405014 h 500063"/>
                  <a:gd name="connsiteX105" fmla="*/ 188375 w 477144"/>
                  <a:gd name="connsiteY105" fmla="*/ 409510 h 500063"/>
                  <a:gd name="connsiteX106" fmla="*/ 178228 w 477144"/>
                  <a:gd name="connsiteY106" fmla="*/ 409158 h 500063"/>
                  <a:gd name="connsiteX107" fmla="*/ 172482 w 477144"/>
                  <a:gd name="connsiteY107" fmla="*/ 404245 h 500063"/>
                  <a:gd name="connsiteX108" fmla="*/ 172932 w 477144"/>
                  <a:gd name="connsiteY108" fmla="*/ 396305 h 500063"/>
                  <a:gd name="connsiteX109" fmla="*/ 179211 w 477144"/>
                  <a:gd name="connsiteY109" fmla="*/ 391808 h 500063"/>
                  <a:gd name="connsiteX110" fmla="*/ 184378 w 477144"/>
                  <a:gd name="connsiteY110" fmla="*/ 390340 h 500063"/>
                  <a:gd name="connsiteX111" fmla="*/ 448894 w 477144"/>
                  <a:gd name="connsiteY111" fmla="*/ 388157 h 500063"/>
                  <a:gd name="connsiteX112" fmla="*/ 457941 w 477144"/>
                  <a:gd name="connsiteY112" fmla="*/ 391237 h 500063"/>
                  <a:gd name="connsiteX113" fmla="*/ 477144 w 477144"/>
                  <a:gd name="connsiteY113" fmla="*/ 406807 h 500063"/>
                  <a:gd name="connsiteX114" fmla="*/ 477144 w 477144"/>
                  <a:gd name="connsiteY114" fmla="*/ 424411 h 500063"/>
                  <a:gd name="connsiteX115" fmla="*/ 465064 w 477144"/>
                  <a:gd name="connsiteY115" fmla="*/ 433535 h 500063"/>
                  <a:gd name="connsiteX116" fmla="*/ 446839 w 477144"/>
                  <a:gd name="connsiteY116" fmla="*/ 433283 h 500063"/>
                  <a:gd name="connsiteX117" fmla="*/ 425345 w 477144"/>
                  <a:gd name="connsiteY117" fmla="*/ 415855 h 500063"/>
                  <a:gd name="connsiteX118" fmla="*/ 425668 w 477144"/>
                  <a:gd name="connsiteY118" fmla="*/ 401593 h 500063"/>
                  <a:gd name="connsiteX119" fmla="*/ 439715 w 477144"/>
                  <a:gd name="connsiteY119" fmla="*/ 390985 h 500063"/>
                  <a:gd name="connsiteX120" fmla="*/ 448894 w 477144"/>
                  <a:gd name="connsiteY120" fmla="*/ 388157 h 500063"/>
                  <a:gd name="connsiteX121" fmla="*/ 139961 w 477144"/>
                  <a:gd name="connsiteY121" fmla="*/ 378524 h 500063"/>
                  <a:gd name="connsiteX122" fmla="*/ 142139 w 477144"/>
                  <a:gd name="connsiteY122" fmla="*/ 378524 h 500063"/>
                  <a:gd name="connsiteX123" fmla="*/ 149184 w 477144"/>
                  <a:gd name="connsiteY123" fmla="*/ 378524 h 500063"/>
                  <a:gd name="connsiteX124" fmla="*/ 160121 w 477144"/>
                  <a:gd name="connsiteY124" fmla="*/ 387082 h 500063"/>
                  <a:gd name="connsiteX125" fmla="*/ 160123 w 477144"/>
                  <a:gd name="connsiteY125" fmla="*/ 397767 h 500063"/>
                  <a:gd name="connsiteX126" fmla="*/ 149184 w 477144"/>
                  <a:gd name="connsiteY126" fmla="*/ 406326 h 500063"/>
                  <a:gd name="connsiteX127" fmla="*/ 142139 w 477144"/>
                  <a:gd name="connsiteY127" fmla="*/ 406326 h 500063"/>
                  <a:gd name="connsiteX128" fmla="*/ 139962 w 477144"/>
                  <a:gd name="connsiteY128" fmla="*/ 406326 h 500063"/>
                  <a:gd name="connsiteX129" fmla="*/ 129024 w 477144"/>
                  <a:gd name="connsiteY129" fmla="*/ 397767 h 500063"/>
                  <a:gd name="connsiteX130" fmla="*/ 129024 w 477144"/>
                  <a:gd name="connsiteY130" fmla="*/ 387082 h 500063"/>
                  <a:gd name="connsiteX131" fmla="*/ 139961 w 477144"/>
                  <a:gd name="connsiteY131" fmla="*/ 378524 h 500063"/>
                  <a:gd name="connsiteX132" fmla="*/ 894 w 477144"/>
                  <a:gd name="connsiteY132" fmla="*/ 368295 h 500063"/>
                  <a:gd name="connsiteX133" fmla="*/ 9119 w 477144"/>
                  <a:gd name="connsiteY133" fmla="*/ 377147 h 500063"/>
                  <a:gd name="connsiteX134" fmla="*/ 5795 w 477144"/>
                  <a:gd name="connsiteY134" fmla="*/ 393610 h 500063"/>
                  <a:gd name="connsiteX135" fmla="*/ 894 w 477144"/>
                  <a:gd name="connsiteY135" fmla="*/ 399873 h 500063"/>
                  <a:gd name="connsiteX136" fmla="*/ 472695 w 477144"/>
                  <a:gd name="connsiteY136" fmla="*/ 367965 h 500063"/>
                  <a:gd name="connsiteX137" fmla="*/ 477144 w 477144"/>
                  <a:gd name="connsiteY137" fmla="*/ 369592 h 500063"/>
                  <a:gd name="connsiteX138" fmla="*/ 477144 w 477144"/>
                  <a:gd name="connsiteY138" fmla="*/ 386812 h 500063"/>
                  <a:gd name="connsiteX139" fmla="*/ 476692 w 477144"/>
                  <a:gd name="connsiteY139" fmla="*/ 387136 h 500063"/>
                  <a:gd name="connsiteX140" fmla="*/ 466546 w 477144"/>
                  <a:gd name="connsiteY140" fmla="*/ 386784 h 500063"/>
                  <a:gd name="connsiteX141" fmla="*/ 460799 w 477144"/>
                  <a:gd name="connsiteY141" fmla="*/ 381870 h 500063"/>
                  <a:gd name="connsiteX142" fmla="*/ 461250 w 477144"/>
                  <a:gd name="connsiteY142" fmla="*/ 373930 h 500063"/>
                  <a:gd name="connsiteX143" fmla="*/ 467529 w 477144"/>
                  <a:gd name="connsiteY143" fmla="*/ 369433 h 500063"/>
                  <a:gd name="connsiteX144" fmla="*/ 472695 w 477144"/>
                  <a:gd name="connsiteY144" fmla="*/ 367965 h 500063"/>
                  <a:gd name="connsiteX145" fmla="*/ 301975 w 477144"/>
                  <a:gd name="connsiteY145" fmla="*/ 341379 h 500063"/>
                  <a:gd name="connsiteX146" fmla="*/ 316354 w 477144"/>
                  <a:gd name="connsiteY146" fmla="*/ 346038 h 500063"/>
                  <a:gd name="connsiteX147" fmla="*/ 379621 w 477144"/>
                  <a:gd name="connsiteY147" fmla="*/ 395548 h 500063"/>
                  <a:gd name="connsiteX148" fmla="*/ 379621 w 477144"/>
                  <a:gd name="connsiteY148" fmla="*/ 418053 h 500063"/>
                  <a:gd name="connsiteX149" fmla="*/ 322003 w 477144"/>
                  <a:gd name="connsiteY149" fmla="*/ 463141 h 500063"/>
                  <a:gd name="connsiteX150" fmla="*/ 293245 w 477144"/>
                  <a:gd name="connsiteY150" fmla="*/ 463140 h 500063"/>
                  <a:gd name="connsiteX151" fmla="*/ 229979 w 477144"/>
                  <a:gd name="connsiteY151" fmla="*/ 413632 h 500063"/>
                  <a:gd name="connsiteX152" fmla="*/ 229978 w 477144"/>
                  <a:gd name="connsiteY152" fmla="*/ 391128 h 500063"/>
                  <a:gd name="connsiteX153" fmla="*/ 287595 w 477144"/>
                  <a:gd name="connsiteY153" fmla="*/ 346038 h 500063"/>
                  <a:gd name="connsiteX154" fmla="*/ 301975 w 477144"/>
                  <a:gd name="connsiteY154" fmla="*/ 341379 h 500063"/>
                  <a:gd name="connsiteX155" fmla="*/ 477144 w 477144"/>
                  <a:gd name="connsiteY155" fmla="*/ 329913 h 500063"/>
                  <a:gd name="connsiteX156" fmla="*/ 477144 w 477144"/>
                  <a:gd name="connsiteY156" fmla="*/ 350023 h 500063"/>
                  <a:gd name="connsiteX157" fmla="*/ 471412 w 477144"/>
                  <a:gd name="connsiteY157" fmla="*/ 344288 h 500063"/>
                  <a:gd name="connsiteX158" fmla="*/ 473288 w 477144"/>
                  <a:gd name="connsiteY158" fmla="*/ 332273 h 500063"/>
                  <a:gd name="connsiteX159" fmla="*/ 424450 w 477144"/>
                  <a:gd name="connsiteY159" fmla="*/ 323900 h 500063"/>
                  <a:gd name="connsiteX160" fmla="*/ 438901 w 477144"/>
                  <a:gd name="connsiteY160" fmla="*/ 330288 h 500063"/>
                  <a:gd name="connsiteX161" fmla="*/ 454737 w 477144"/>
                  <a:gd name="connsiteY161" fmla="*/ 346130 h 500063"/>
                  <a:gd name="connsiteX162" fmla="*/ 451018 w 477144"/>
                  <a:gd name="connsiteY162" fmla="*/ 369951 h 500063"/>
                  <a:gd name="connsiteX163" fmla="*/ 417037 w 477144"/>
                  <a:gd name="connsiteY163" fmla="*/ 390752 h 500063"/>
                  <a:gd name="connsiteX164" fmla="*/ 386595 w 477144"/>
                  <a:gd name="connsiteY164" fmla="*/ 387841 h 500063"/>
                  <a:gd name="connsiteX165" fmla="*/ 370760 w 477144"/>
                  <a:gd name="connsiteY165" fmla="*/ 372000 h 500063"/>
                  <a:gd name="connsiteX166" fmla="*/ 374479 w 477144"/>
                  <a:gd name="connsiteY166" fmla="*/ 348178 h 500063"/>
                  <a:gd name="connsiteX167" fmla="*/ 408459 w 477144"/>
                  <a:gd name="connsiteY167" fmla="*/ 327377 h 500063"/>
                  <a:gd name="connsiteX168" fmla="*/ 424450 w 477144"/>
                  <a:gd name="connsiteY168" fmla="*/ 323900 h 500063"/>
                  <a:gd name="connsiteX169" fmla="*/ 219321 w 477144"/>
                  <a:gd name="connsiteY169" fmla="*/ 315366 h 500063"/>
                  <a:gd name="connsiteX170" fmla="*/ 227035 w 477144"/>
                  <a:gd name="connsiteY170" fmla="*/ 317867 h 500063"/>
                  <a:gd name="connsiteX171" fmla="*/ 257939 w 477144"/>
                  <a:gd name="connsiteY171" fmla="*/ 342051 h 500063"/>
                  <a:gd name="connsiteX172" fmla="*/ 257939 w 477144"/>
                  <a:gd name="connsiteY172" fmla="*/ 354121 h 500063"/>
                  <a:gd name="connsiteX173" fmla="*/ 214839 w 477144"/>
                  <a:gd name="connsiteY173" fmla="*/ 387849 h 500063"/>
                  <a:gd name="connsiteX174" fmla="*/ 199414 w 477144"/>
                  <a:gd name="connsiteY174" fmla="*/ 387849 h 500063"/>
                  <a:gd name="connsiteX175" fmla="*/ 168509 w 477144"/>
                  <a:gd name="connsiteY175" fmla="*/ 363664 h 500063"/>
                  <a:gd name="connsiteX176" fmla="*/ 168509 w 477144"/>
                  <a:gd name="connsiteY176" fmla="*/ 351594 h 500063"/>
                  <a:gd name="connsiteX177" fmla="*/ 211608 w 477144"/>
                  <a:gd name="connsiteY177" fmla="*/ 317867 h 500063"/>
                  <a:gd name="connsiteX178" fmla="*/ 219321 w 477144"/>
                  <a:gd name="connsiteY178" fmla="*/ 315366 h 500063"/>
                  <a:gd name="connsiteX179" fmla="*/ 272041 w 477144"/>
                  <a:gd name="connsiteY179" fmla="*/ 311397 h 500063"/>
                  <a:gd name="connsiteX180" fmla="*/ 285002 w 477144"/>
                  <a:gd name="connsiteY180" fmla="*/ 311397 h 500063"/>
                  <a:gd name="connsiteX181" fmla="*/ 295940 w 477144"/>
                  <a:gd name="connsiteY181" fmla="*/ 319955 h 500063"/>
                  <a:gd name="connsiteX182" fmla="*/ 295939 w 477144"/>
                  <a:gd name="connsiteY182" fmla="*/ 330641 h 500063"/>
                  <a:gd name="connsiteX183" fmla="*/ 285002 w 477144"/>
                  <a:gd name="connsiteY183" fmla="*/ 339201 h 500063"/>
                  <a:gd name="connsiteX184" fmla="*/ 272042 w 477144"/>
                  <a:gd name="connsiteY184" fmla="*/ 339201 h 500063"/>
                  <a:gd name="connsiteX185" fmla="*/ 261104 w 477144"/>
                  <a:gd name="connsiteY185" fmla="*/ 330641 h 500063"/>
                  <a:gd name="connsiteX186" fmla="*/ 261104 w 477144"/>
                  <a:gd name="connsiteY186" fmla="*/ 319955 h 500063"/>
                  <a:gd name="connsiteX187" fmla="*/ 272041 w 477144"/>
                  <a:gd name="connsiteY187" fmla="*/ 311397 h 500063"/>
                  <a:gd name="connsiteX188" fmla="*/ 48175 w 477144"/>
                  <a:gd name="connsiteY188" fmla="*/ 302900 h 500063"/>
                  <a:gd name="connsiteX189" fmla="*/ 65551 w 477144"/>
                  <a:gd name="connsiteY189" fmla="*/ 307928 h 500063"/>
                  <a:gd name="connsiteX190" fmla="*/ 115210 w 477144"/>
                  <a:gd name="connsiteY190" fmla="*/ 343905 h 500063"/>
                  <a:gd name="connsiteX191" fmla="*/ 116527 w 477144"/>
                  <a:gd name="connsiteY191" fmla="*/ 370671 h 500063"/>
                  <a:gd name="connsiteX192" fmla="*/ 91622 w 477144"/>
                  <a:gd name="connsiteY192" fmla="*/ 391721 h 500063"/>
                  <a:gd name="connsiteX193" fmla="*/ 57420 w 477144"/>
                  <a:gd name="connsiteY193" fmla="*/ 392752 h 500063"/>
                  <a:gd name="connsiteX194" fmla="*/ 7760 w 477144"/>
                  <a:gd name="connsiteY194" fmla="*/ 356774 h 500063"/>
                  <a:gd name="connsiteX195" fmla="*/ 6443 w 477144"/>
                  <a:gd name="connsiteY195" fmla="*/ 330010 h 500063"/>
                  <a:gd name="connsiteX196" fmla="*/ 31348 w 477144"/>
                  <a:gd name="connsiteY196" fmla="*/ 308959 h 500063"/>
                  <a:gd name="connsiteX197" fmla="*/ 48175 w 477144"/>
                  <a:gd name="connsiteY197" fmla="*/ 302900 h 500063"/>
                  <a:gd name="connsiteX198" fmla="*/ 433379 w 477144"/>
                  <a:gd name="connsiteY198" fmla="*/ 298042 h 500063"/>
                  <a:gd name="connsiteX199" fmla="*/ 438359 w 477144"/>
                  <a:gd name="connsiteY199" fmla="*/ 299863 h 500063"/>
                  <a:gd name="connsiteX200" fmla="*/ 444104 w 477144"/>
                  <a:gd name="connsiteY200" fmla="*/ 304777 h 500063"/>
                  <a:gd name="connsiteX201" fmla="*/ 443654 w 477144"/>
                  <a:gd name="connsiteY201" fmla="*/ 312716 h 500063"/>
                  <a:gd name="connsiteX202" fmla="*/ 437375 w 477144"/>
                  <a:gd name="connsiteY202" fmla="*/ 317213 h 500063"/>
                  <a:gd name="connsiteX203" fmla="*/ 427229 w 477144"/>
                  <a:gd name="connsiteY203" fmla="*/ 316861 h 500063"/>
                  <a:gd name="connsiteX204" fmla="*/ 421483 w 477144"/>
                  <a:gd name="connsiteY204" fmla="*/ 311947 h 500063"/>
                  <a:gd name="connsiteX205" fmla="*/ 421934 w 477144"/>
                  <a:gd name="connsiteY205" fmla="*/ 304007 h 500063"/>
                  <a:gd name="connsiteX206" fmla="*/ 428213 w 477144"/>
                  <a:gd name="connsiteY206" fmla="*/ 299511 h 500063"/>
                  <a:gd name="connsiteX207" fmla="*/ 433379 w 477144"/>
                  <a:gd name="connsiteY207" fmla="*/ 298042 h 500063"/>
                  <a:gd name="connsiteX208" fmla="*/ 247522 w 477144"/>
                  <a:gd name="connsiteY208" fmla="*/ 294313 h 500063"/>
                  <a:gd name="connsiteX209" fmla="*/ 252502 w 477144"/>
                  <a:gd name="connsiteY209" fmla="*/ 296134 h 500063"/>
                  <a:gd name="connsiteX210" fmla="*/ 258247 w 477144"/>
                  <a:gd name="connsiteY210" fmla="*/ 301048 h 500063"/>
                  <a:gd name="connsiteX211" fmla="*/ 257799 w 477144"/>
                  <a:gd name="connsiteY211" fmla="*/ 308987 h 500063"/>
                  <a:gd name="connsiteX212" fmla="*/ 251518 w 477144"/>
                  <a:gd name="connsiteY212" fmla="*/ 313483 h 500063"/>
                  <a:gd name="connsiteX213" fmla="*/ 241372 w 477144"/>
                  <a:gd name="connsiteY213" fmla="*/ 313132 h 500063"/>
                  <a:gd name="connsiteX214" fmla="*/ 235626 w 477144"/>
                  <a:gd name="connsiteY214" fmla="*/ 308217 h 500063"/>
                  <a:gd name="connsiteX215" fmla="*/ 236076 w 477144"/>
                  <a:gd name="connsiteY215" fmla="*/ 300278 h 500063"/>
                  <a:gd name="connsiteX216" fmla="*/ 242356 w 477144"/>
                  <a:gd name="connsiteY216" fmla="*/ 295781 h 500063"/>
                  <a:gd name="connsiteX217" fmla="*/ 247522 w 477144"/>
                  <a:gd name="connsiteY217" fmla="*/ 294313 h 500063"/>
                  <a:gd name="connsiteX218" fmla="*/ 268044 w 477144"/>
                  <a:gd name="connsiteY218" fmla="*/ 263265 h 500063"/>
                  <a:gd name="connsiteX219" fmla="*/ 275931 w 477144"/>
                  <a:gd name="connsiteY219" fmla="*/ 265822 h 500063"/>
                  <a:gd name="connsiteX220" fmla="*/ 297081 w 477144"/>
                  <a:gd name="connsiteY220" fmla="*/ 282372 h 500063"/>
                  <a:gd name="connsiteX221" fmla="*/ 297081 w 477144"/>
                  <a:gd name="connsiteY221" fmla="*/ 294716 h 500063"/>
                  <a:gd name="connsiteX222" fmla="*/ 287733 w 477144"/>
                  <a:gd name="connsiteY222" fmla="*/ 302032 h 500063"/>
                  <a:gd name="connsiteX223" fmla="*/ 271958 w 477144"/>
                  <a:gd name="connsiteY223" fmla="*/ 302032 h 500063"/>
                  <a:gd name="connsiteX224" fmla="*/ 250808 w 477144"/>
                  <a:gd name="connsiteY224" fmla="*/ 285481 h 500063"/>
                  <a:gd name="connsiteX225" fmla="*/ 250808 w 477144"/>
                  <a:gd name="connsiteY225" fmla="*/ 273136 h 500063"/>
                  <a:gd name="connsiteX226" fmla="*/ 260156 w 477144"/>
                  <a:gd name="connsiteY226" fmla="*/ 265822 h 500063"/>
                  <a:gd name="connsiteX227" fmla="*/ 268044 w 477144"/>
                  <a:gd name="connsiteY227" fmla="*/ 263265 h 500063"/>
                  <a:gd name="connsiteX228" fmla="*/ 366039 w 477144"/>
                  <a:gd name="connsiteY228" fmla="*/ 254050 h 500063"/>
                  <a:gd name="connsiteX229" fmla="*/ 375454 w 477144"/>
                  <a:gd name="connsiteY229" fmla="*/ 257103 h 500063"/>
                  <a:gd name="connsiteX230" fmla="*/ 413179 w 477144"/>
                  <a:gd name="connsiteY230" fmla="*/ 286624 h 500063"/>
                  <a:gd name="connsiteX231" fmla="*/ 413179 w 477144"/>
                  <a:gd name="connsiteY231" fmla="*/ 301359 h 500063"/>
                  <a:gd name="connsiteX232" fmla="*/ 358143 w 477144"/>
                  <a:gd name="connsiteY232" fmla="*/ 344429 h 500063"/>
                  <a:gd name="connsiteX233" fmla="*/ 339313 w 477144"/>
                  <a:gd name="connsiteY233" fmla="*/ 344428 h 500063"/>
                  <a:gd name="connsiteX234" fmla="*/ 301588 w 477144"/>
                  <a:gd name="connsiteY234" fmla="*/ 314907 h 500063"/>
                  <a:gd name="connsiteX235" fmla="*/ 301587 w 477144"/>
                  <a:gd name="connsiteY235" fmla="*/ 300172 h 500063"/>
                  <a:gd name="connsiteX236" fmla="*/ 356625 w 477144"/>
                  <a:gd name="connsiteY236" fmla="*/ 257103 h 500063"/>
                  <a:gd name="connsiteX237" fmla="*/ 366039 w 477144"/>
                  <a:gd name="connsiteY237" fmla="*/ 254050 h 500063"/>
                  <a:gd name="connsiteX238" fmla="*/ 1497 w 477144"/>
                  <a:gd name="connsiteY238" fmla="*/ 248014 h 500063"/>
                  <a:gd name="connsiteX239" fmla="*/ 8489 w 477144"/>
                  <a:gd name="connsiteY239" fmla="*/ 248431 h 500063"/>
                  <a:gd name="connsiteX240" fmla="*/ 19538 w 477144"/>
                  <a:gd name="connsiteY240" fmla="*/ 255159 h 500063"/>
                  <a:gd name="connsiteX241" fmla="*/ 33518 w 477144"/>
                  <a:gd name="connsiteY241" fmla="*/ 274401 h 500063"/>
                  <a:gd name="connsiteX242" fmla="*/ 26656 w 477144"/>
                  <a:gd name="connsiteY242" fmla="*/ 293918 h 500063"/>
                  <a:gd name="connsiteX243" fmla="*/ 2572 w 477144"/>
                  <a:gd name="connsiteY243" fmla="*/ 304632 h 500063"/>
                  <a:gd name="connsiteX244" fmla="*/ 894 w 477144"/>
                  <a:gd name="connsiteY244" fmla="*/ 304796 h 500063"/>
                  <a:gd name="connsiteX245" fmla="*/ 894 w 477144"/>
                  <a:gd name="connsiteY245" fmla="*/ 248169 h 500063"/>
                  <a:gd name="connsiteX246" fmla="*/ 11754 w 477144"/>
                  <a:gd name="connsiteY246" fmla="*/ 219729 h 500063"/>
                  <a:gd name="connsiteX247" fmla="*/ 16734 w 477144"/>
                  <a:gd name="connsiteY247" fmla="*/ 221550 h 500063"/>
                  <a:gd name="connsiteX248" fmla="*/ 22479 w 477144"/>
                  <a:gd name="connsiteY248" fmla="*/ 226464 h 500063"/>
                  <a:gd name="connsiteX249" fmla="*/ 22029 w 477144"/>
                  <a:gd name="connsiteY249" fmla="*/ 234403 h 500063"/>
                  <a:gd name="connsiteX250" fmla="*/ 15750 w 477144"/>
                  <a:gd name="connsiteY250" fmla="*/ 238900 h 500063"/>
                  <a:gd name="connsiteX251" fmla="*/ 5604 w 477144"/>
                  <a:gd name="connsiteY251" fmla="*/ 238546 h 500063"/>
                  <a:gd name="connsiteX252" fmla="*/ 894 w 477144"/>
                  <a:gd name="connsiteY252" fmla="*/ 234519 h 500063"/>
                  <a:gd name="connsiteX253" fmla="*/ 894 w 477144"/>
                  <a:gd name="connsiteY253" fmla="*/ 225273 h 500063"/>
                  <a:gd name="connsiteX254" fmla="*/ 6589 w 477144"/>
                  <a:gd name="connsiteY254" fmla="*/ 221197 h 500063"/>
                  <a:gd name="connsiteX255" fmla="*/ 11754 w 477144"/>
                  <a:gd name="connsiteY255" fmla="*/ 219729 h 500063"/>
                  <a:gd name="connsiteX256" fmla="*/ 449927 w 477144"/>
                  <a:gd name="connsiteY256" fmla="*/ 197984 h 500063"/>
                  <a:gd name="connsiteX257" fmla="*/ 470065 w 477144"/>
                  <a:gd name="connsiteY257" fmla="*/ 204511 h 500063"/>
                  <a:gd name="connsiteX258" fmla="*/ 477144 w 477144"/>
                  <a:gd name="connsiteY258" fmla="*/ 210051 h 500063"/>
                  <a:gd name="connsiteX259" fmla="*/ 477144 w 477144"/>
                  <a:gd name="connsiteY259" fmla="*/ 316629 h 500063"/>
                  <a:gd name="connsiteX260" fmla="*/ 467982 w 477144"/>
                  <a:gd name="connsiteY260" fmla="*/ 313659 h 500063"/>
                  <a:gd name="connsiteX261" fmla="*/ 399284 w 477144"/>
                  <a:gd name="connsiteY261" fmla="*/ 259902 h 500063"/>
                  <a:gd name="connsiteX262" fmla="*/ 399284 w 477144"/>
                  <a:gd name="connsiteY262" fmla="*/ 228381 h 500063"/>
                  <a:gd name="connsiteX263" fmla="*/ 429786 w 477144"/>
                  <a:gd name="connsiteY263" fmla="*/ 204511 h 500063"/>
                  <a:gd name="connsiteX264" fmla="*/ 449927 w 477144"/>
                  <a:gd name="connsiteY264" fmla="*/ 197984 h 500063"/>
                  <a:gd name="connsiteX265" fmla="*/ 142139 w 477144"/>
                  <a:gd name="connsiteY265" fmla="*/ 190092 h 500063"/>
                  <a:gd name="connsiteX266" fmla="*/ 142140 w 477144"/>
                  <a:gd name="connsiteY266" fmla="*/ 190092 h 500063"/>
                  <a:gd name="connsiteX267" fmla="*/ 142687 w 477144"/>
                  <a:gd name="connsiteY267" fmla="*/ 190177 h 500063"/>
                  <a:gd name="connsiteX268" fmla="*/ 143235 w 477144"/>
                  <a:gd name="connsiteY268" fmla="*/ 190092 h 500063"/>
                  <a:gd name="connsiteX269" fmla="*/ 143457 w 477144"/>
                  <a:gd name="connsiteY269" fmla="*/ 190128 h 500063"/>
                  <a:gd name="connsiteX270" fmla="*/ 143457 w 477144"/>
                  <a:gd name="connsiteY270" fmla="*/ 190294 h 500063"/>
                  <a:gd name="connsiteX271" fmla="*/ 159858 w 477144"/>
                  <a:gd name="connsiteY271" fmla="*/ 192791 h 500063"/>
                  <a:gd name="connsiteX272" fmla="*/ 175432 w 477144"/>
                  <a:gd name="connsiteY272" fmla="*/ 200884 h 500063"/>
                  <a:gd name="connsiteX273" fmla="*/ 225859 w 477144"/>
                  <a:gd name="connsiteY273" fmla="*/ 240345 h 500063"/>
                  <a:gd name="connsiteX274" fmla="*/ 225859 w 477144"/>
                  <a:gd name="connsiteY274" fmla="*/ 292447 h 500063"/>
                  <a:gd name="connsiteX275" fmla="*/ 175432 w 477144"/>
                  <a:gd name="connsiteY275" fmla="*/ 331907 h 500063"/>
                  <a:gd name="connsiteX276" fmla="*/ 159857 w 477144"/>
                  <a:gd name="connsiteY276" fmla="*/ 340001 h 500063"/>
                  <a:gd name="connsiteX277" fmla="*/ 143457 w 477144"/>
                  <a:gd name="connsiteY277" fmla="*/ 342498 h 500063"/>
                  <a:gd name="connsiteX278" fmla="*/ 143457 w 477144"/>
                  <a:gd name="connsiteY278" fmla="*/ 342666 h 500063"/>
                  <a:gd name="connsiteX279" fmla="*/ 143235 w 477144"/>
                  <a:gd name="connsiteY279" fmla="*/ 342699 h 500063"/>
                  <a:gd name="connsiteX280" fmla="*/ 142687 w 477144"/>
                  <a:gd name="connsiteY280" fmla="*/ 342616 h 500063"/>
                  <a:gd name="connsiteX281" fmla="*/ 142140 w 477144"/>
                  <a:gd name="connsiteY281" fmla="*/ 342698 h 500063"/>
                  <a:gd name="connsiteX282" fmla="*/ 142139 w 477144"/>
                  <a:gd name="connsiteY282" fmla="*/ 342698 h 500063"/>
                  <a:gd name="connsiteX283" fmla="*/ 142139 w 477144"/>
                  <a:gd name="connsiteY283" fmla="*/ 342532 h 500063"/>
                  <a:gd name="connsiteX284" fmla="*/ 125519 w 477144"/>
                  <a:gd name="connsiteY284" fmla="*/ 340001 h 500063"/>
                  <a:gd name="connsiteX285" fmla="*/ 109944 w 477144"/>
                  <a:gd name="connsiteY285" fmla="*/ 331907 h 500063"/>
                  <a:gd name="connsiteX286" fmla="*/ 59517 w 477144"/>
                  <a:gd name="connsiteY286" fmla="*/ 292447 h 500063"/>
                  <a:gd name="connsiteX287" fmla="*/ 59517 w 477144"/>
                  <a:gd name="connsiteY287" fmla="*/ 240345 h 500063"/>
                  <a:gd name="connsiteX288" fmla="*/ 109944 w 477144"/>
                  <a:gd name="connsiteY288" fmla="*/ 200885 h 500063"/>
                  <a:gd name="connsiteX289" fmla="*/ 125519 w 477144"/>
                  <a:gd name="connsiteY289" fmla="*/ 192791 h 500063"/>
                  <a:gd name="connsiteX290" fmla="*/ 142139 w 477144"/>
                  <a:gd name="connsiteY290" fmla="*/ 190260 h 500063"/>
                  <a:gd name="connsiteX291" fmla="*/ 303455 w 477144"/>
                  <a:gd name="connsiteY291" fmla="*/ 177192 h 500063"/>
                  <a:gd name="connsiteX292" fmla="*/ 321188 w 477144"/>
                  <a:gd name="connsiteY292" fmla="*/ 182940 h 500063"/>
                  <a:gd name="connsiteX293" fmla="*/ 359351 w 477144"/>
                  <a:gd name="connsiteY293" fmla="*/ 212804 h 500063"/>
                  <a:gd name="connsiteX294" fmla="*/ 359351 w 477144"/>
                  <a:gd name="connsiteY294" fmla="*/ 240558 h 500063"/>
                  <a:gd name="connsiteX295" fmla="*/ 324489 w 477144"/>
                  <a:gd name="connsiteY295" fmla="*/ 267838 h 500063"/>
                  <a:gd name="connsiteX296" fmla="*/ 289023 w 477144"/>
                  <a:gd name="connsiteY296" fmla="*/ 267838 h 500063"/>
                  <a:gd name="connsiteX297" fmla="*/ 250859 w 477144"/>
                  <a:gd name="connsiteY297" fmla="*/ 237974 h 500063"/>
                  <a:gd name="connsiteX298" fmla="*/ 250859 w 477144"/>
                  <a:gd name="connsiteY298" fmla="*/ 210221 h 500063"/>
                  <a:gd name="connsiteX299" fmla="*/ 285722 w 477144"/>
                  <a:gd name="connsiteY299" fmla="*/ 182940 h 500063"/>
                  <a:gd name="connsiteX300" fmla="*/ 303455 w 477144"/>
                  <a:gd name="connsiteY300" fmla="*/ 177192 h 500063"/>
                  <a:gd name="connsiteX301" fmla="*/ 212316 w 477144"/>
                  <a:gd name="connsiteY301" fmla="*/ 176632 h 500063"/>
                  <a:gd name="connsiteX302" fmla="*/ 221361 w 477144"/>
                  <a:gd name="connsiteY302" fmla="*/ 179244 h 500063"/>
                  <a:gd name="connsiteX303" fmla="*/ 238276 w 477144"/>
                  <a:gd name="connsiteY303" fmla="*/ 191477 h 500063"/>
                  <a:gd name="connsiteX304" fmla="*/ 238975 w 477144"/>
                  <a:gd name="connsiteY304" fmla="*/ 205407 h 500063"/>
                  <a:gd name="connsiteX305" fmla="*/ 228841 w 477144"/>
                  <a:gd name="connsiteY305" fmla="*/ 213986 h 500063"/>
                  <a:gd name="connsiteX306" fmla="*/ 211041 w 477144"/>
                  <a:gd name="connsiteY306" fmla="*/ 214533 h 500063"/>
                  <a:gd name="connsiteX307" fmla="*/ 194127 w 477144"/>
                  <a:gd name="connsiteY307" fmla="*/ 202299 h 500063"/>
                  <a:gd name="connsiteX308" fmla="*/ 193428 w 477144"/>
                  <a:gd name="connsiteY308" fmla="*/ 188370 h 500063"/>
                  <a:gd name="connsiteX309" fmla="*/ 203561 w 477144"/>
                  <a:gd name="connsiteY309" fmla="*/ 179791 h 500063"/>
                  <a:gd name="connsiteX310" fmla="*/ 212316 w 477144"/>
                  <a:gd name="connsiteY310" fmla="*/ 176632 h 500063"/>
                  <a:gd name="connsiteX311" fmla="*/ 459590 w 477144"/>
                  <a:gd name="connsiteY311" fmla="*/ 174045 h 500063"/>
                  <a:gd name="connsiteX312" fmla="*/ 464570 w 477144"/>
                  <a:gd name="connsiteY312" fmla="*/ 175865 h 500063"/>
                  <a:gd name="connsiteX313" fmla="*/ 470316 w 477144"/>
                  <a:gd name="connsiteY313" fmla="*/ 180779 h 500063"/>
                  <a:gd name="connsiteX314" fmla="*/ 469866 w 477144"/>
                  <a:gd name="connsiteY314" fmla="*/ 188719 h 500063"/>
                  <a:gd name="connsiteX315" fmla="*/ 463586 w 477144"/>
                  <a:gd name="connsiteY315" fmla="*/ 193216 h 500063"/>
                  <a:gd name="connsiteX316" fmla="*/ 453441 w 477144"/>
                  <a:gd name="connsiteY316" fmla="*/ 192864 h 500063"/>
                  <a:gd name="connsiteX317" fmla="*/ 447694 w 477144"/>
                  <a:gd name="connsiteY317" fmla="*/ 187949 h 500063"/>
                  <a:gd name="connsiteX318" fmla="*/ 448144 w 477144"/>
                  <a:gd name="connsiteY318" fmla="*/ 180010 h 500063"/>
                  <a:gd name="connsiteX319" fmla="*/ 454424 w 477144"/>
                  <a:gd name="connsiteY319" fmla="*/ 175513 h 500063"/>
                  <a:gd name="connsiteX320" fmla="*/ 459590 w 477144"/>
                  <a:gd name="connsiteY320" fmla="*/ 174045 h 500063"/>
                  <a:gd name="connsiteX321" fmla="*/ 182583 w 477144"/>
                  <a:gd name="connsiteY321" fmla="*/ 158155 h 500063"/>
                  <a:gd name="connsiteX322" fmla="*/ 188433 w 477144"/>
                  <a:gd name="connsiteY322" fmla="*/ 159844 h 500063"/>
                  <a:gd name="connsiteX323" fmla="*/ 195523 w 477144"/>
                  <a:gd name="connsiteY323" fmla="*/ 164971 h 500063"/>
                  <a:gd name="connsiteX324" fmla="*/ 195975 w 477144"/>
                  <a:gd name="connsiteY324" fmla="*/ 173981 h 500063"/>
                  <a:gd name="connsiteX325" fmla="*/ 187464 w 477144"/>
                  <a:gd name="connsiteY325" fmla="*/ 181186 h 500063"/>
                  <a:gd name="connsiteX326" fmla="*/ 175950 w 477144"/>
                  <a:gd name="connsiteY326" fmla="*/ 181541 h 500063"/>
                  <a:gd name="connsiteX327" fmla="*/ 168861 w 477144"/>
                  <a:gd name="connsiteY327" fmla="*/ 176412 h 500063"/>
                  <a:gd name="connsiteX328" fmla="*/ 168408 w 477144"/>
                  <a:gd name="connsiteY328" fmla="*/ 167403 h 500063"/>
                  <a:gd name="connsiteX329" fmla="*/ 176920 w 477144"/>
                  <a:gd name="connsiteY329" fmla="*/ 160198 h 500063"/>
                  <a:gd name="connsiteX330" fmla="*/ 182583 w 477144"/>
                  <a:gd name="connsiteY330" fmla="*/ 158155 h 500063"/>
                  <a:gd name="connsiteX331" fmla="*/ 469416 w 477144"/>
                  <a:gd name="connsiteY331" fmla="*/ 150284 h 500063"/>
                  <a:gd name="connsiteX332" fmla="*/ 477144 w 477144"/>
                  <a:gd name="connsiteY332" fmla="*/ 153283 h 500063"/>
                  <a:gd name="connsiteX333" fmla="*/ 477144 w 477144"/>
                  <a:gd name="connsiteY333" fmla="*/ 167493 h 500063"/>
                  <a:gd name="connsiteX334" fmla="*/ 476954 w 477144"/>
                  <a:gd name="connsiteY334" fmla="*/ 167793 h 500063"/>
                  <a:gd name="connsiteX335" fmla="*/ 466497 w 477144"/>
                  <a:gd name="connsiteY335" fmla="*/ 170552 h 500063"/>
                  <a:gd name="connsiteX336" fmla="*/ 457104 w 477144"/>
                  <a:gd name="connsiteY336" fmla="*/ 166906 h 500063"/>
                  <a:gd name="connsiteX337" fmla="*/ 454300 w 477144"/>
                  <a:gd name="connsiteY337" fmla="*/ 160391 h 500063"/>
                  <a:gd name="connsiteX338" fmla="*/ 458958 w 477144"/>
                  <a:gd name="connsiteY338" fmla="*/ 153041 h 500063"/>
                  <a:gd name="connsiteX339" fmla="*/ 62087 w 477144"/>
                  <a:gd name="connsiteY339" fmla="*/ 147706 h 500063"/>
                  <a:gd name="connsiteX340" fmla="*/ 75899 w 477144"/>
                  <a:gd name="connsiteY340" fmla="*/ 152183 h 500063"/>
                  <a:gd name="connsiteX341" fmla="*/ 96820 w 477144"/>
                  <a:gd name="connsiteY341" fmla="*/ 168555 h 500063"/>
                  <a:gd name="connsiteX342" fmla="*/ 96821 w 477144"/>
                  <a:gd name="connsiteY342" fmla="*/ 190173 h 500063"/>
                  <a:gd name="connsiteX343" fmla="*/ 60111 w 477144"/>
                  <a:gd name="connsiteY343" fmla="*/ 218900 h 500063"/>
                  <a:gd name="connsiteX344" fmla="*/ 32485 w 477144"/>
                  <a:gd name="connsiteY344" fmla="*/ 218900 h 500063"/>
                  <a:gd name="connsiteX345" fmla="*/ 11564 w 477144"/>
                  <a:gd name="connsiteY345" fmla="*/ 202528 h 500063"/>
                  <a:gd name="connsiteX346" fmla="*/ 11564 w 477144"/>
                  <a:gd name="connsiteY346" fmla="*/ 180910 h 500063"/>
                  <a:gd name="connsiteX347" fmla="*/ 48276 w 477144"/>
                  <a:gd name="connsiteY347" fmla="*/ 152183 h 500063"/>
                  <a:gd name="connsiteX348" fmla="*/ 62087 w 477144"/>
                  <a:gd name="connsiteY348" fmla="*/ 147706 h 500063"/>
                  <a:gd name="connsiteX349" fmla="*/ 453633 w 477144"/>
                  <a:gd name="connsiteY349" fmla="*/ 126498 h 500063"/>
                  <a:gd name="connsiteX350" fmla="*/ 458611 w 477144"/>
                  <a:gd name="connsiteY350" fmla="*/ 128317 h 500063"/>
                  <a:gd name="connsiteX351" fmla="*/ 464358 w 477144"/>
                  <a:gd name="connsiteY351" fmla="*/ 133233 h 500063"/>
                  <a:gd name="connsiteX352" fmla="*/ 463908 w 477144"/>
                  <a:gd name="connsiteY352" fmla="*/ 141172 h 500063"/>
                  <a:gd name="connsiteX353" fmla="*/ 457628 w 477144"/>
                  <a:gd name="connsiteY353" fmla="*/ 145667 h 500063"/>
                  <a:gd name="connsiteX354" fmla="*/ 447483 w 477144"/>
                  <a:gd name="connsiteY354" fmla="*/ 145316 h 500063"/>
                  <a:gd name="connsiteX355" fmla="*/ 441737 w 477144"/>
                  <a:gd name="connsiteY355" fmla="*/ 140402 h 500063"/>
                  <a:gd name="connsiteX356" fmla="*/ 442187 w 477144"/>
                  <a:gd name="connsiteY356" fmla="*/ 132463 h 500063"/>
                  <a:gd name="connsiteX357" fmla="*/ 448467 w 477144"/>
                  <a:gd name="connsiteY357" fmla="*/ 127967 h 500063"/>
                  <a:gd name="connsiteX358" fmla="*/ 453633 w 477144"/>
                  <a:gd name="connsiteY358" fmla="*/ 126498 h 500063"/>
                  <a:gd name="connsiteX359" fmla="*/ 83238 w 477144"/>
                  <a:gd name="connsiteY359" fmla="*/ 121837 h 500063"/>
                  <a:gd name="connsiteX360" fmla="*/ 88218 w 477144"/>
                  <a:gd name="connsiteY360" fmla="*/ 123657 h 500063"/>
                  <a:gd name="connsiteX361" fmla="*/ 93963 w 477144"/>
                  <a:gd name="connsiteY361" fmla="*/ 128572 h 500063"/>
                  <a:gd name="connsiteX362" fmla="*/ 93513 w 477144"/>
                  <a:gd name="connsiteY362" fmla="*/ 136511 h 500063"/>
                  <a:gd name="connsiteX363" fmla="*/ 87234 w 477144"/>
                  <a:gd name="connsiteY363" fmla="*/ 141008 h 500063"/>
                  <a:gd name="connsiteX364" fmla="*/ 77088 w 477144"/>
                  <a:gd name="connsiteY364" fmla="*/ 140654 h 500063"/>
                  <a:gd name="connsiteX365" fmla="*/ 71342 w 477144"/>
                  <a:gd name="connsiteY365" fmla="*/ 135741 h 500063"/>
                  <a:gd name="connsiteX366" fmla="*/ 71791 w 477144"/>
                  <a:gd name="connsiteY366" fmla="*/ 127801 h 500063"/>
                  <a:gd name="connsiteX367" fmla="*/ 78071 w 477144"/>
                  <a:gd name="connsiteY367" fmla="*/ 123305 h 500063"/>
                  <a:gd name="connsiteX368" fmla="*/ 83238 w 477144"/>
                  <a:gd name="connsiteY368" fmla="*/ 121837 h 500063"/>
                  <a:gd name="connsiteX369" fmla="*/ 142139 w 477144"/>
                  <a:gd name="connsiteY369" fmla="*/ 119636 h 500063"/>
                  <a:gd name="connsiteX370" fmla="*/ 173472 w 477144"/>
                  <a:gd name="connsiteY370" fmla="*/ 141448 h 500063"/>
                  <a:gd name="connsiteX371" fmla="*/ 173472 w 477144"/>
                  <a:gd name="connsiteY371" fmla="*/ 151609 h 500063"/>
                  <a:gd name="connsiteX372" fmla="*/ 142139 w 477144"/>
                  <a:gd name="connsiteY372" fmla="*/ 173422 h 500063"/>
                  <a:gd name="connsiteX373" fmla="*/ 114265 w 477144"/>
                  <a:gd name="connsiteY373" fmla="*/ 151609 h 500063"/>
                  <a:gd name="connsiteX374" fmla="*/ 114265 w 477144"/>
                  <a:gd name="connsiteY374" fmla="*/ 141448 h 500063"/>
                  <a:gd name="connsiteX375" fmla="*/ 377320 w 477144"/>
                  <a:gd name="connsiteY375" fmla="*/ 118285 h 500063"/>
                  <a:gd name="connsiteX376" fmla="*/ 392640 w 477144"/>
                  <a:gd name="connsiteY376" fmla="*/ 123250 h 500063"/>
                  <a:gd name="connsiteX377" fmla="*/ 435524 w 477144"/>
                  <a:gd name="connsiteY377" fmla="*/ 156809 h 500063"/>
                  <a:gd name="connsiteX378" fmla="*/ 435524 w 477144"/>
                  <a:gd name="connsiteY378" fmla="*/ 180786 h 500063"/>
                  <a:gd name="connsiteX379" fmla="*/ 405405 w 477144"/>
                  <a:gd name="connsiteY379" fmla="*/ 204356 h 500063"/>
                  <a:gd name="connsiteX380" fmla="*/ 374763 w 477144"/>
                  <a:gd name="connsiteY380" fmla="*/ 204356 h 500063"/>
                  <a:gd name="connsiteX381" fmla="*/ 331879 w 477144"/>
                  <a:gd name="connsiteY381" fmla="*/ 170799 h 500063"/>
                  <a:gd name="connsiteX382" fmla="*/ 331879 w 477144"/>
                  <a:gd name="connsiteY382" fmla="*/ 146819 h 500063"/>
                  <a:gd name="connsiteX383" fmla="*/ 361999 w 477144"/>
                  <a:gd name="connsiteY383" fmla="*/ 123250 h 500063"/>
                  <a:gd name="connsiteX384" fmla="*/ 377320 w 477144"/>
                  <a:gd name="connsiteY384" fmla="*/ 118285 h 500063"/>
                  <a:gd name="connsiteX385" fmla="*/ 477144 w 477144"/>
                  <a:gd name="connsiteY385" fmla="*/ 116668 h 500063"/>
                  <a:gd name="connsiteX386" fmla="*/ 477144 w 477144"/>
                  <a:gd name="connsiteY386" fmla="*/ 138418 h 500063"/>
                  <a:gd name="connsiteX387" fmla="*/ 468438 w 477144"/>
                  <a:gd name="connsiteY387" fmla="*/ 130972 h 500063"/>
                  <a:gd name="connsiteX388" fmla="*/ 468944 w 477144"/>
                  <a:gd name="connsiteY388" fmla="*/ 122047 h 500063"/>
                  <a:gd name="connsiteX389" fmla="*/ 476003 w 477144"/>
                  <a:gd name="connsiteY389" fmla="*/ 116993 h 500063"/>
                  <a:gd name="connsiteX390" fmla="*/ 256544 w 477144"/>
                  <a:gd name="connsiteY390" fmla="*/ 101617 h 500063"/>
                  <a:gd name="connsiteX391" fmla="*/ 266419 w 477144"/>
                  <a:gd name="connsiteY391" fmla="*/ 104818 h 500063"/>
                  <a:gd name="connsiteX392" fmla="*/ 305985 w 477144"/>
                  <a:gd name="connsiteY392" fmla="*/ 135780 h 500063"/>
                  <a:gd name="connsiteX393" fmla="*/ 305985 w 477144"/>
                  <a:gd name="connsiteY393" fmla="*/ 151232 h 500063"/>
                  <a:gd name="connsiteX394" fmla="*/ 264481 w 477144"/>
                  <a:gd name="connsiteY394" fmla="*/ 183711 h 500063"/>
                  <a:gd name="connsiteX395" fmla="*/ 244733 w 477144"/>
                  <a:gd name="connsiteY395" fmla="*/ 183711 h 500063"/>
                  <a:gd name="connsiteX396" fmla="*/ 205166 w 477144"/>
                  <a:gd name="connsiteY396" fmla="*/ 152749 h 500063"/>
                  <a:gd name="connsiteX397" fmla="*/ 205166 w 477144"/>
                  <a:gd name="connsiteY397" fmla="*/ 137296 h 500063"/>
                  <a:gd name="connsiteX398" fmla="*/ 246671 w 477144"/>
                  <a:gd name="connsiteY398" fmla="*/ 104818 h 500063"/>
                  <a:gd name="connsiteX399" fmla="*/ 256544 w 477144"/>
                  <a:gd name="connsiteY399" fmla="*/ 101617 h 500063"/>
                  <a:gd name="connsiteX400" fmla="*/ 109551 w 477144"/>
                  <a:gd name="connsiteY400" fmla="*/ 91074 h 500063"/>
                  <a:gd name="connsiteX401" fmla="*/ 113550 w 477144"/>
                  <a:gd name="connsiteY401" fmla="*/ 92371 h 500063"/>
                  <a:gd name="connsiteX402" fmla="*/ 131280 w 477144"/>
                  <a:gd name="connsiteY402" fmla="*/ 106245 h 500063"/>
                  <a:gd name="connsiteX403" fmla="*/ 131280 w 477144"/>
                  <a:gd name="connsiteY403" fmla="*/ 112503 h 500063"/>
                  <a:gd name="connsiteX404" fmla="*/ 115509 w 477144"/>
                  <a:gd name="connsiteY404" fmla="*/ 124845 h 500063"/>
                  <a:gd name="connsiteX405" fmla="*/ 107512 w 477144"/>
                  <a:gd name="connsiteY405" fmla="*/ 124845 h 500063"/>
                  <a:gd name="connsiteX406" fmla="*/ 89782 w 477144"/>
                  <a:gd name="connsiteY406" fmla="*/ 110970 h 500063"/>
                  <a:gd name="connsiteX407" fmla="*/ 89782 w 477144"/>
                  <a:gd name="connsiteY407" fmla="*/ 104712 h 500063"/>
                  <a:gd name="connsiteX408" fmla="*/ 105552 w 477144"/>
                  <a:gd name="connsiteY408" fmla="*/ 92371 h 500063"/>
                  <a:gd name="connsiteX409" fmla="*/ 109551 w 477144"/>
                  <a:gd name="connsiteY409" fmla="*/ 91074 h 500063"/>
                  <a:gd name="connsiteX410" fmla="*/ 894 w 477144"/>
                  <a:gd name="connsiteY410" fmla="*/ 83919 h 500063"/>
                  <a:gd name="connsiteX411" fmla="*/ 3844 w 477144"/>
                  <a:gd name="connsiteY411" fmla="*/ 84851 h 500063"/>
                  <a:gd name="connsiteX412" fmla="*/ 44834 w 477144"/>
                  <a:gd name="connsiteY412" fmla="*/ 116358 h 500063"/>
                  <a:gd name="connsiteX413" fmla="*/ 45087 w 477144"/>
                  <a:gd name="connsiteY413" fmla="*/ 138561 h 500063"/>
                  <a:gd name="connsiteX414" fmla="*/ 7118 w 477144"/>
                  <a:gd name="connsiteY414" fmla="*/ 168809 h 500063"/>
                  <a:gd name="connsiteX415" fmla="*/ 894 w 477144"/>
                  <a:gd name="connsiteY415" fmla="*/ 170877 h 500063"/>
                  <a:gd name="connsiteX416" fmla="*/ 335176 w 477144"/>
                  <a:gd name="connsiteY416" fmla="*/ 78557 h 500063"/>
                  <a:gd name="connsiteX417" fmla="*/ 341523 w 477144"/>
                  <a:gd name="connsiteY417" fmla="*/ 80614 h 500063"/>
                  <a:gd name="connsiteX418" fmla="*/ 366954 w 477144"/>
                  <a:gd name="connsiteY418" fmla="*/ 100515 h 500063"/>
                  <a:gd name="connsiteX419" fmla="*/ 366954 w 477144"/>
                  <a:gd name="connsiteY419" fmla="*/ 110448 h 500063"/>
                  <a:gd name="connsiteX420" fmla="*/ 337192 w 477144"/>
                  <a:gd name="connsiteY420" fmla="*/ 133737 h 500063"/>
                  <a:gd name="connsiteX421" fmla="*/ 324500 w 477144"/>
                  <a:gd name="connsiteY421" fmla="*/ 133737 h 500063"/>
                  <a:gd name="connsiteX422" fmla="*/ 299068 w 477144"/>
                  <a:gd name="connsiteY422" fmla="*/ 113837 h 500063"/>
                  <a:gd name="connsiteX423" fmla="*/ 299068 w 477144"/>
                  <a:gd name="connsiteY423" fmla="*/ 103903 h 500063"/>
                  <a:gd name="connsiteX424" fmla="*/ 328830 w 477144"/>
                  <a:gd name="connsiteY424" fmla="*/ 80614 h 500063"/>
                  <a:gd name="connsiteX425" fmla="*/ 335176 w 477144"/>
                  <a:gd name="connsiteY425" fmla="*/ 78557 h 500063"/>
                  <a:gd name="connsiteX426" fmla="*/ 123744 w 477144"/>
                  <a:gd name="connsiteY426" fmla="*/ 67762 h 500063"/>
                  <a:gd name="connsiteX427" fmla="*/ 128724 w 477144"/>
                  <a:gd name="connsiteY427" fmla="*/ 69583 h 500063"/>
                  <a:gd name="connsiteX428" fmla="*/ 134470 w 477144"/>
                  <a:gd name="connsiteY428" fmla="*/ 74497 h 500063"/>
                  <a:gd name="connsiteX429" fmla="*/ 134019 w 477144"/>
                  <a:gd name="connsiteY429" fmla="*/ 82437 h 500063"/>
                  <a:gd name="connsiteX430" fmla="*/ 127739 w 477144"/>
                  <a:gd name="connsiteY430" fmla="*/ 86933 h 500063"/>
                  <a:gd name="connsiteX431" fmla="*/ 117594 w 477144"/>
                  <a:gd name="connsiteY431" fmla="*/ 86580 h 500063"/>
                  <a:gd name="connsiteX432" fmla="*/ 111848 w 477144"/>
                  <a:gd name="connsiteY432" fmla="*/ 81667 h 500063"/>
                  <a:gd name="connsiteX433" fmla="*/ 112298 w 477144"/>
                  <a:gd name="connsiteY433" fmla="*/ 73727 h 500063"/>
                  <a:gd name="connsiteX434" fmla="*/ 118579 w 477144"/>
                  <a:gd name="connsiteY434" fmla="*/ 69231 h 500063"/>
                  <a:gd name="connsiteX435" fmla="*/ 123744 w 477144"/>
                  <a:gd name="connsiteY435" fmla="*/ 67762 h 500063"/>
                  <a:gd name="connsiteX436" fmla="*/ 201146 w 477144"/>
                  <a:gd name="connsiteY436" fmla="*/ 62742 h 500063"/>
                  <a:gd name="connsiteX437" fmla="*/ 208583 w 477144"/>
                  <a:gd name="connsiteY437" fmla="*/ 65153 h 500063"/>
                  <a:gd name="connsiteX438" fmla="*/ 238384 w 477144"/>
                  <a:gd name="connsiteY438" fmla="*/ 88473 h 500063"/>
                  <a:gd name="connsiteX439" fmla="*/ 238384 w 477144"/>
                  <a:gd name="connsiteY439" fmla="*/ 100115 h 500063"/>
                  <a:gd name="connsiteX440" fmla="*/ 198560 w 477144"/>
                  <a:gd name="connsiteY440" fmla="*/ 131278 h 500063"/>
                  <a:gd name="connsiteX441" fmla="*/ 183685 w 477144"/>
                  <a:gd name="connsiteY441" fmla="*/ 131278 h 500063"/>
                  <a:gd name="connsiteX442" fmla="*/ 153885 w 477144"/>
                  <a:gd name="connsiteY442" fmla="*/ 107957 h 500063"/>
                  <a:gd name="connsiteX443" fmla="*/ 153885 w 477144"/>
                  <a:gd name="connsiteY443" fmla="*/ 96317 h 500063"/>
                  <a:gd name="connsiteX444" fmla="*/ 193709 w 477144"/>
                  <a:gd name="connsiteY444" fmla="*/ 65153 h 500063"/>
                  <a:gd name="connsiteX445" fmla="*/ 201146 w 477144"/>
                  <a:gd name="connsiteY445" fmla="*/ 62742 h 500063"/>
                  <a:gd name="connsiteX446" fmla="*/ 18902 w 477144"/>
                  <a:gd name="connsiteY446" fmla="*/ 62169 h 500063"/>
                  <a:gd name="connsiteX447" fmla="*/ 23883 w 477144"/>
                  <a:gd name="connsiteY447" fmla="*/ 63989 h 500063"/>
                  <a:gd name="connsiteX448" fmla="*/ 29628 w 477144"/>
                  <a:gd name="connsiteY448" fmla="*/ 68902 h 500063"/>
                  <a:gd name="connsiteX449" fmla="*/ 29178 w 477144"/>
                  <a:gd name="connsiteY449" fmla="*/ 76843 h 500063"/>
                  <a:gd name="connsiteX450" fmla="*/ 22899 w 477144"/>
                  <a:gd name="connsiteY450" fmla="*/ 81339 h 500063"/>
                  <a:gd name="connsiteX451" fmla="*/ 12754 w 477144"/>
                  <a:gd name="connsiteY451" fmla="*/ 80986 h 500063"/>
                  <a:gd name="connsiteX452" fmla="*/ 7007 w 477144"/>
                  <a:gd name="connsiteY452" fmla="*/ 76073 h 500063"/>
                  <a:gd name="connsiteX453" fmla="*/ 7457 w 477144"/>
                  <a:gd name="connsiteY453" fmla="*/ 68134 h 500063"/>
                  <a:gd name="connsiteX454" fmla="*/ 13738 w 477144"/>
                  <a:gd name="connsiteY454" fmla="*/ 63637 h 500063"/>
                  <a:gd name="connsiteX455" fmla="*/ 18902 w 477144"/>
                  <a:gd name="connsiteY455" fmla="*/ 62169 h 500063"/>
                  <a:gd name="connsiteX456" fmla="*/ 66209 w 477144"/>
                  <a:gd name="connsiteY456" fmla="*/ 61192 h 500063"/>
                  <a:gd name="connsiteX457" fmla="*/ 71403 w 477144"/>
                  <a:gd name="connsiteY457" fmla="*/ 62876 h 500063"/>
                  <a:gd name="connsiteX458" fmla="*/ 91892 w 477144"/>
                  <a:gd name="connsiteY458" fmla="*/ 78910 h 500063"/>
                  <a:gd name="connsiteX459" fmla="*/ 91892 w 477144"/>
                  <a:gd name="connsiteY459" fmla="*/ 87040 h 500063"/>
                  <a:gd name="connsiteX460" fmla="*/ 62164 w 477144"/>
                  <a:gd name="connsiteY460" fmla="*/ 110305 h 500063"/>
                  <a:gd name="connsiteX461" fmla="*/ 51774 w 477144"/>
                  <a:gd name="connsiteY461" fmla="*/ 110305 h 500063"/>
                  <a:gd name="connsiteX462" fmla="*/ 31284 w 477144"/>
                  <a:gd name="connsiteY462" fmla="*/ 94271 h 500063"/>
                  <a:gd name="connsiteX463" fmla="*/ 31283 w 477144"/>
                  <a:gd name="connsiteY463" fmla="*/ 86140 h 500063"/>
                  <a:gd name="connsiteX464" fmla="*/ 61013 w 477144"/>
                  <a:gd name="connsiteY464" fmla="*/ 62876 h 500063"/>
                  <a:gd name="connsiteX465" fmla="*/ 66209 w 477144"/>
                  <a:gd name="connsiteY465" fmla="*/ 61192 h 500063"/>
                  <a:gd name="connsiteX466" fmla="*/ 161743 w 477144"/>
                  <a:gd name="connsiteY466" fmla="*/ 55643 h 500063"/>
                  <a:gd name="connsiteX467" fmla="*/ 166723 w 477144"/>
                  <a:gd name="connsiteY467" fmla="*/ 57463 h 500063"/>
                  <a:gd name="connsiteX468" fmla="*/ 172469 w 477144"/>
                  <a:gd name="connsiteY468" fmla="*/ 62378 h 500063"/>
                  <a:gd name="connsiteX469" fmla="*/ 172019 w 477144"/>
                  <a:gd name="connsiteY469" fmla="*/ 70316 h 500063"/>
                  <a:gd name="connsiteX470" fmla="*/ 165739 w 477144"/>
                  <a:gd name="connsiteY470" fmla="*/ 74813 h 500063"/>
                  <a:gd name="connsiteX471" fmla="*/ 155594 w 477144"/>
                  <a:gd name="connsiteY471" fmla="*/ 74461 h 500063"/>
                  <a:gd name="connsiteX472" fmla="*/ 149848 w 477144"/>
                  <a:gd name="connsiteY472" fmla="*/ 69546 h 500063"/>
                  <a:gd name="connsiteX473" fmla="*/ 150297 w 477144"/>
                  <a:gd name="connsiteY473" fmla="*/ 61608 h 500063"/>
                  <a:gd name="connsiteX474" fmla="*/ 156577 w 477144"/>
                  <a:gd name="connsiteY474" fmla="*/ 57110 h 500063"/>
                  <a:gd name="connsiteX475" fmla="*/ 161743 w 477144"/>
                  <a:gd name="connsiteY475" fmla="*/ 55643 h 500063"/>
                  <a:gd name="connsiteX476" fmla="*/ 443165 w 477144"/>
                  <a:gd name="connsiteY476" fmla="*/ 26001 h 500063"/>
                  <a:gd name="connsiteX477" fmla="*/ 450804 w 477144"/>
                  <a:gd name="connsiteY477" fmla="*/ 28477 h 500063"/>
                  <a:gd name="connsiteX478" fmla="*/ 477144 w 477144"/>
                  <a:gd name="connsiteY478" fmla="*/ 49089 h 500063"/>
                  <a:gd name="connsiteX479" fmla="*/ 477144 w 477144"/>
                  <a:gd name="connsiteY479" fmla="*/ 100669 h 500063"/>
                  <a:gd name="connsiteX480" fmla="*/ 437908 w 477144"/>
                  <a:gd name="connsiteY480" fmla="*/ 131372 h 500063"/>
                  <a:gd name="connsiteX481" fmla="*/ 422630 w 477144"/>
                  <a:gd name="connsiteY481" fmla="*/ 131372 h 500063"/>
                  <a:gd name="connsiteX482" fmla="*/ 370973 w 477144"/>
                  <a:gd name="connsiteY482" fmla="*/ 90949 h 500063"/>
                  <a:gd name="connsiteX483" fmla="*/ 370973 w 477144"/>
                  <a:gd name="connsiteY483" fmla="*/ 78992 h 500063"/>
                  <a:gd name="connsiteX484" fmla="*/ 435526 w 477144"/>
                  <a:gd name="connsiteY484" fmla="*/ 28477 h 500063"/>
                  <a:gd name="connsiteX485" fmla="*/ 443165 w 477144"/>
                  <a:gd name="connsiteY485" fmla="*/ 26001 h 500063"/>
                  <a:gd name="connsiteX486" fmla="*/ 267268 w 477144"/>
                  <a:gd name="connsiteY486" fmla="*/ 24142 h 500063"/>
                  <a:gd name="connsiteX487" fmla="*/ 274904 w 477144"/>
                  <a:gd name="connsiteY487" fmla="*/ 26617 h 500063"/>
                  <a:gd name="connsiteX488" fmla="*/ 319796 w 477144"/>
                  <a:gd name="connsiteY488" fmla="*/ 61748 h 500063"/>
                  <a:gd name="connsiteX489" fmla="*/ 319796 w 477144"/>
                  <a:gd name="connsiteY489" fmla="*/ 73697 h 500063"/>
                  <a:gd name="connsiteX490" fmla="*/ 289200 w 477144"/>
                  <a:gd name="connsiteY490" fmla="*/ 97641 h 500063"/>
                  <a:gd name="connsiteX491" fmla="*/ 273928 w 477144"/>
                  <a:gd name="connsiteY491" fmla="*/ 97641 h 500063"/>
                  <a:gd name="connsiteX492" fmla="*/ 229034 w 477144"/>
                  <a:gd name="connsiteY492" fmla="*/ 62511 h 500063"/>
                  <a:gd name="connsiteX493" fmla="*/ 229034 w 477144"/>
                  <a:gd name="connsiteY493" fmla="*/ 50561 h 500063"/>
                  <a:gd name="connsiteX494" fmla="*/ 259631 w 477144"/>
                  <a:gd name="connsiteY494" fmla="*/ 26617 h 500063"/>
                  <a:gd name="connsiteX495" fmla="*/ 267268 w 477144"/>
                  <a:gd name="connsiteY495" fmla="*/ 24142 h 500063"/>
                  <a:gd name="connsiteX496" fmla="*/ 197478 w 477144"/>
                  <a:gd name="connsiteY496" fmla="*/ 22799 h 500063"/>
                  <a:gd name="connsiteX497" fmla="*/ 203856 w 477144"/>
                  <a:gd name="connsiteY497" fmla="*/ 24776 h 500063"/>
                  <a:gd name="connsiteX498" fmla="*/ 211485 w 477144"/>
                  <a:gd name="connsiteY498" fmla="*/ 30561 h 500063"/>
                  <a:gd name="connsiteX499" fmla="*/ 211682 w 477144"/>
                  <a:gd name="connsiteY499" fmla="*/ 40477 h 500063"/>
                  <a:gd name="connsiteX500" fmla="*/ 190907 w 477144"/>
                  <a:gd name="connsiteY500" fmla="*/ 57251 h 500063"/>
                  <a:gd name="connsiteX501" fmla="*/ 178233 w 477144"/>
                  <a:gd name="connsiteY501" fmla="*/ 57406 h 500063"/>
                  <a:gd name="connsiteX502" fmla="*/ 170607 w 477144"/>
                  <a:gd name="connsiteY502" fmla="*/ 51621 h 500063"/>
                  <a:gd name="connsiteX503" fmla="*/ 170409 w 477144"/>
                  <a:gd name="connsiteY503" fmla="*/ 41705 h 500063"/>
                  <a:gd name="connsiteX504" fmla="*/ 191183 w 477144"/>
                  <a:gd name="connsiteY504" fmla="*/ 24930 h 500063"/>
                  <a:gd name="connsiteX505" fmla="*/ 197478 w 477144"/>
                  <a:gd name="connsiteY505" fmla="*/ 22799 h 500063"/>
                  <a:gd name="connsiteX506" fmla="*/ 92617 w 477144"/>
                  <a:gd name="connsiteY506" fmla="*/ 22588 h 500063"/>
                  <a:gd name="connsiteX507" fmla="*/ 120919 w 477144"/>
                  <a:gd name="connsiteY507" fmla="*/ 22589 h 500063"/>
                  <a:gd name="connsiteX508" fmla="*/ 136757 w 477144"/>
                  <a:gd name="connsiteY508" fmla="*/ 34983 h 500063"/>
                  <a:gd name="connsiteX509" fmla="*/ 136757 w 477144"/>
                  <a:gd name="connsiteY509" fmla="*/ 49673 h 500063"/>
                  <a:gd name="connsiteX510" fmla="*/ 120919 w 477144"/>
                  <a:gd name="connsiteY510" fmla="*/ 62066 h 500063"/>
                  <a:gd name="connsiteX511" fmla="*/ 92617 w 477144"/>
                  <a:gd name="connsiteY511" fmla="*/ 62066 h 500063"/>
                  <a:gd name="connsiteX512" fmla="*/ 76780 w 477144"/>
                  <a:gd name="connsiteY512" fmla="*/ 49673 h 500063"/>
                  <a:gd name="connsiteX513" fmla="*/ 76780 w 477144"/>
                  <a:gd name="connsiteY513" fmla="*/ 34982 h 500063"/>
                  <a:gd name="connsiteX514" fmla="*/ 92617 w 477144"/>
                  <a:gd name="connsiteY514" fmla="*/ 22588 h 500063"/>
                  <a:gd name="connsiteX515" fmla="*/ 417038 w 477144"/>
                  <a:gd name="connsiteY515" fmla="*/ 0 h 500063"/>
                  <a:gd name="connsiteX516" fmla="*/ 448827 w 477144"/>
                  <a:gd name="connsiteY516" fmla="*/ 0 h 500063"/>
                  <a:gd name="connsiteX517" fmla="*/ 452729 w 477144"/>
                  <a:gd name="connsiteY517" fmla="*/ 3164 h 500063"/>
                  <a:gd name="connsiteX518" fmla="*/ 452566 w 477144"/>
                  <a:gd name="connsiteY518" fmla="*/ 10365 h 500063"/>
                  <a:gd name="connsiteX519" fmla="*/ 445473 w 477144"/>
                  <a:gd name="connsiteY519" fmla="*/ 15723 h 500063"/>
                  <a:gd name="connsiteX520" fmla="*/ 436270 w 477144"/>
                  <a:gd name="connsiteY520" fmla="*/ 15594 h 500063"/>
                  <a:gd name="connsiteX521" fmla="*/ 305394 w 477144"/>
                  <a:gd name="connsiteY521" fmla="*/ 0 h 500063"/>
                  <a:gd name="connsiteX522" fmla="*/ 405922 w 477144"/>
                  <a:gd name="connsiteY522" fmla="*/ 0 h 500063"/>
                  <a:gd name="connsiteX523" fmla="*/ 410689 w 477144"/>
                  <a:gd name="connsiteY523" fmla="*/ 3730 h 500063"/>
                  <a:gd name="connsiteX524" fmla="*/ 418455 w 477144"/>
                  <a:gd name="connsiteY524" fmla="*/ 18403 h 500063"/>
                  <a:gd name="connsiteX525" fmla="*/ 419660 w 477144"/>
                  <a:gd name="connsiteY525" fmla="*/ 18403 h 500063"/>
                  <a:gd name="connsiteX526" fmla="*/ 419752 w 477144"/>
                  <a:gd name="connsiteY526" fmla="*/ 18776 h 500063"/>
                  <a:gd name="connsiteX527" fmla="*/ 419203 w 477144"/>
                  <a:gd name="connsiteY527" fmla="*/ 19817 h 500063"/>
                  <a:gd name="connsiteX528" fmla="*/ 419752 w 477144"/>
                  <a:gd name="connsiteY528" fmla="*/ 20856 h 500063"/>
                  <a:gd name="connsiteX529" fmla="*/ 418652 w 477144"/>
                  <a:gd name="connsiteY529" fmla="*/ 20856 h 500063"/>
                  <a:gd name="connsiteX530" fmla="*/ 410689 w 477144"/>
                  <a:gd name="connsiteY530" fmla="*/ 35900 h 500063"/>
                  <a:gd name="connsiteX531" fmla="*/ 377541 w 477144"/>
                  <a:gd name="connsiteY531" fmla="*/ 61839 h 500063"/>
                  <a:gd name="connsiteX532" fmla="*/ 333775 w 477144"/>
                  <a:gd name="connsiteY532" fmla="*/ 61839 h 500063"/>
                  <a:gd name="connsiteX533" fmla="*/ 300627 w 477144"/>
                  <a:gd name="connsiteY533" fmla="*/ 35900 h 500063"/>
                  <a:gd name="connsiteX534" fmla="*/ 292663 w 477144"/>
                  <a:gd name="connsiteY534" fmla="*/ 20856 h 500063"/>
                  <a:gd name="connsiteX535" fmla="*/ 291563 w 477144"/>
                  <a:gd name="connsiteY535" fmla="*/ 20856 h 500063"/>
                  <a:gd name="connsiteX536" fmla="*/ 292114 w 477144"/>
                  <a:gd name="connsiteY536" fmla="*/ 19817 h 500063"/>
                  <a:gd name="connsiteX537" fmla="*/ 291563 w 477144"/>
                  <a:gd name="connsiteY537" fmla="*/ 18776 h 500063"/>
                  <a:gd name="connsiteX538" fmla="*/ 291655 w 477144"/>
                  <a:gd name="connsiteY538" fmla="*/ 18403 h 500063"/>
                  <a:gd name="connsiteX539" fmla="*/ 292860 w 477144"/>
                  <a:gd name="connsiteY539" fmla="*/ 18403 h 500063"/>
                  <a:gd name="connsiteX540" fmla="*/ 300627 w 477144"/>
                  <a:gd name="connsiteY540" fmla="*/ 3730 h 500063"/>
                  <a:gd name="connsiteX541" fmla="*/ 235714 w 477144"/>
                  <a:gd name="connsiteY541" fmla="*/ 0 h 500063"/>
                  <a:gd name="connsiteX542" fmla="*/ 283861 w 477144"/>
                  <a:gd name="connsiteY542" fmla="*/ 0 h 500063"/>
                  <a:gd name="connsiteX543" fmla="*/ 280408 w 477144"/>
                  <a:gd name="connsiteY543" fmla="*/ 7556 h 500063"/>
                  <a:gd name="connsiteX544" fmla="*/ 262631 w 477144"/>
                  <a:gd name="connsiteY544" fmla="*/ 14137 h 500063"/>
                  <a:gd name="connsiteX545" fmla="*/ 240521 w 477144"/>
                  <a:gd name="connsiteY545" fmla="*/ 7950 h 500063"/>
                  <a:gd name="connsiteX546" fmla="*/ 72910 w 477144"/>
                  <a:gd name="connsiteY546" fmla="*/ 0 h 500063"/>
                  <a:gd name="connsiteX547" fmla="*/ 212688 w 477144"/>
                  <a:gd name="connsiteY547" fmla="*/ 0 h 500063"/>
                  <a:gd name="connsiteX548" fmla="*/ 209592 w 477144"/>
                  <a:gd name="connsiteY548" fmla="*/ 5850 h 500063"/>
                  <a:gd name="connsiteX549" fmla="*/ 187060 w 477144"/>
                  <a:gd name="connsiteY549" fmla="*/ 13154 h 500063"/>
                  <a:gd name="connsiteX550" fmla="*/ 143457 w 477144"/>
                  <a:gd name="connsiteY550" fmla="*/ 13154 h 500063"/>
                  <a:gd name="connsiteX551" fmla="*/ 142139 w 477144"/>
                  <a:gd name="connsiteY551" fmla="*/ 13154 h 500063"/>
                  <a:gd name="connsiteX552" fmla="*/ 98539 w 477144"/>
                  <a:gd name="connsiteY552" fmla="*/ 13154 h 500063"/>
                  <a:gd name="connsiteX553" fmla="*/ 76006 w 477144"/>
                  <a:gd name="connsiteY553" fmla="*/ 5850 h 500063"/>
                  <a:gd name="connsiteX554" fmla="*/ 894 w 477144"/>
                  <a:gd name="connsiteY554" fmla="*/ 0 h 500063"/>
                  <a:gd name="connsiteX555" fmla="*/ 58171 w 477144"/>
                  <a:gd name="connsiteY555" fmla="*/ 0 h 500063"/>
                  <a:gd name="connsiteX556" fmla="*/ 58171 w 477144"/>
                  <a:gd name="connsiteY556" fmla="*/ 18403 h 500063"/>
                  <a:gd name="connsiteX557" fmla="*/ 58171 w 477144"/>
                  <a:gd name="connsiteY557" fmla="*/ 20856 h 500063"/>
                  <a:gd name="connsiteX558" fmla="*/ 58171 w 477144"/>
                  <a:gd name="connsiteY558" fmla="*/ 44927 h 500063"/>
                  <a:gd name="connsiteX559" fmla="*/ 39880 w 477144"/>
                  <a:gd name="connsiteY559" fmla="*/ 59240 h 500063"/>
                  <a:gd name="connsiteX560" fmla="*/ 12176 w 477144"/>
                  <a:gd name="connsiteY560" fmla="*/ 59240 h 500063"/>
                  <a:gd name="connsiteX561" fmla="*/ 894 w 477144"/>
                  <a:gd name="connsiteY561" fmla="*/ 55583 h 500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</a:cxnLst>
                <a:rect l="l" t="t" r="r" b="b"/>
                <a:pathLst>
                  <a:path w="477144" h="500063">
                    <a:moveTo>
                      <a:pt x="427496" y="474659"/>
                    </a:moveTo>
                    <a:cubicBezTo>
                      <a:pt x="429162" y="474682"/>
                      <a:pt x="430815" y="475202"/>
                      <a:pt x="432064" y="476214"/>
                    </a:cubicBezTo>
                    <a:lnTo>
                      <a:pt x="452729" y="492969"/>
                    </a:lnTo>
                    <a:lnTo>
                      <a:pt x="452569" y="500063"/>
                    </a:lnTo>
                    <a:lnTo>
                      <a:pt x="429688" y="500063"/>
                    </a:lnTo>
                    <a:lnTo>
                      <a:pt x="415606" y="488645"/>
                    </a:lnTo>
                    <a:cubicBezTo>
                      <a:pt x="413109" y="486621"/>
                      <a:pt x="413182" y="483397"/>
                      <a:pt x="415768" y="481444"/>
                    </a:cubicBezTo>
                    <a:lnTo>
                      <a:pt x="422861" y="476086"/>
                    </a:lnTo>
                    <a:cubicBezTo>
                      <a:pt x="424154" y="475110"/>
                      <a:pt x="425831" y="474636"/>
                      <a:pt x="427496" y="474659"/>
                    </a:cubicBezTo>
                    <a:close/>
                    <a:moveTo>
                      <a:pt x="251514" y="461121"/>
                    </a:moveTo>
                    <a:cubicBezTo>
                      <a:pt x="253318" y="461041"/>
                      <a:pt x="255171" y="461237"/>
                      <a:pt x="256980" y="461743"/>
                    </a:cubicBezTo>
                    <a:lnTo>
                      <a:pt x="279090" y="467931"/>
                    </a:lnTo>
                    <a:cubicBezTo>
                      <a:pt x="286320" y="469955"/>
                      <a:pt x="290086" y="476182"/>
                      <a:pt x="287501" y="481840"/>
                    </a:cubicBezTo>
                    <a:lnTo>
                      <a:pt x="280408" y="497360"/>
                    </a:lnTo>
                    <a:lnTo>
                      <a:pt x="273107" y="500063"/>
                    </a:lnTo>
                    <a:lnTo>
                      <a:pt x="248771" y="500063"/>
                    </a:lnTo>
                    <a:lnTo>
                      <a:pt x="240521" y="497755"/>
                    </a:lnTo>
                    <a:cubicBezTo>
                      <a:pt x="233289" y="495731"/>
                      <a:pt x="229523" y="489502"/>
                      <a:pt x="232109" y="483843"/>
                    </a:cubicBezTo>
                    <a:lnTo>
                      <a:pt x="239203" y="468325"/>
                    </a:lnTo>
                    <a:cubicBezTo>
                      <a:pt x="241143" y="464080"/>
                      <a:pt x="246104" y="461361"/>
                      <a:pt x="251514" y="461121"/>
                    </a:cubicBezTo>
                    <a:close/>
                    <a:moveTo>
                      <a:pt x="355658" y="460504"/>
                    </a:moveTo>
                    <a:cubicBezTo>
                      <a:pt x="363577" y="460504"/>
                      <a:pt x="371498" y="462868"/>
                      <a:pt x="377541" y="467597"/>
                    </a:cubicBezTo>
                    <a:lnTo>
                      <a:pt x="410689" y="493535"/>
                    </a:lnTo>
                    <a:lnTo>
                      <a:pt x="416227" y="500063"/>
                    </a:lnTo>
                    <a:lnTo>
                      <a:pt x="295088" y="500063"/>
                    </a:lnTo>
                    <a:lnTo>
                      <a:pt x="300627" y="493535"/>
                    </a:lnTo>
                    <a:lnTo>
                      <a:pt x="333775" y="467597"/>
                    </a:lnTo>
                    <a:cubicBezTo>
                      <a:pt x="339817" y="462868"/>
                      <a:pt x="347737" y="460504"/>
                      <a:pt x="355658" y="460504"/>
                    </a:cubicBezTo>
                    <a:close/>
                    <a:moveTo>
                      <a:pt x="12176" y="450800"/>
                    </a:moveTo>
                    <a:lnTo>
                      <a:pt x="39880" y="450800"/>
                    </a:lnTo>
                    <a:cubicBezTo>
                      <a:pt x="49981" y="450800"/>
                      <a:pt x="58171" y="457207"/>
                      <a:pt x="58171" y="465111"/>
                    </a:cubicBezTo>
                    <a:lnTo>
                      <a:pt x="58171" y="500063"/>
                    </a:lnTo>
                    <a:lnTo>
                      <a:pt x="894" y="500063"/>
                    </a:lnTo>
                    <a:lnTo>
                      <a:pt x="894" y="454456"/>
                    </a:lnTo>
                    <a:close/>
                    <a:moveTo>
                      <a:pt x="465676" y="448216"/>
                    </a:moveTo>
                    <a:cubicBezTo>
                      <a:pt x="468683" y="448216"/>
                      <a:pt x="471688" y="449111"/>
                      <a:pt x="473982" y="450908"/>
                    </a:cubicBezTo>
                    <a:lnTo>
                      <a:pt x="477144" y="453383"/>
                    </a:lnTo>
                    <a:lnTo>
                      <a:pt x="477144" y="489153"/>
                    </a:lnTo>
                    <a:lnTo>
                      <a:pt x="464476" y="489153"/>
                    </a:lnTo>
                    <a:lnTo>
                      <a:pt x="444793" y="473750"/>
                    </a:lnTo>
                    <a:cubicBezTo>
                      <a:pt x="440206" y="470160"/>
                      <a:pt x="440206" y="464341"/>
                      <a:pt x="444793" y="460752"/>
                    </a:cubicBezTo>
                    <a:lnTo>
                      <a:pt x="457372" y="450908"/>
                    </a:lnTo>
                    <a:cubicBezTo>
                      <a:pt x="459664" y="449113"/>
                      <a:pt x="462671" y="448216"/>
                      <a:pt x="465676" y="448216"/>
                    </a:cubicBezTo>
                    <a:close/>
                    <a:moveTo>
                      <a:pt x="241565" y="436024"/>
                    </a:moveTo>
                    <a:cubicBezTo>
                      <a:pt x="243401" y="436087"/>
                      <a:pt x="245207" y="436699"/>
                      <a:pt x="246545" y="437844"/>
                    </a:cubicBezTo>
                    <a:lnTo>
                      <a:pt x="252291" y="442759"/>
                    </a:lnTo>
                    <a:cubicBezTo>
                      <a:pt x="254968" y="445048"/>
                      <a:pt x="254767" y="448602"/>
                      <a:pt x="251842" y="450697"/>
                    </a:cubicBezTo>
                    <a:lnTo>
                      <a:pt x="245561" y="455195"/>
                    </a:lnTo>
                    <a:cubicBezTo>
                      <a:pt x="242635" y="457290"/>
                      <a:pt x="238093" y="457131"/>
                      <a:pt x="235416" y="454841"/>
                    </a:cubicBezTo>
                    <a:lnTo>
                      <a:pt x="229669" y="449927"/>
                    </a:lnTo>
                    <a:cubicBezTo>
                      <a:pt x="226991" y="447638"/>
                      <a:pt x="227194" y="444083"/>
                      <a:pt x="230119" y="441989"/>
                    </a:cubicBezTo>
                    <a:lnTo>
                      <a:pt x="236399" y="437492"/>
                    </a:lnTo>
                    <a:cubicBezTo>
                      <a:pt x="237862" y="436445"/>
                      <a:pt x="239730" y="435960"/>
                      <a:pt x="241565" y="436024"/>
                    </a:cubicBezTo>
                    <a:close/>
                    <a:moveTo>
                      <a:pt x="894" y="427324"/>
                    </a:moveTo>
                    <a:lnTo>
                      <a:pt x="2099" y="427734"/>
                    </a:lnTo>
                    <a:lnTo>
                      <a:pt x="8945" y="433285"/>
                    </a:lnTo>
                    <a:cubicBezTo>
                      <a:pt x="11441" y="435309"/>
                      <a:pt x="11368" y="438533"/>
                      <a:pt x="8783" y="440487"/>
                    </a:cubicBezTo>
                    <a:lnTo>
                      <a:pt x="1690" y="445843"/>
                    </a:lnTo>
                    <a:lnTo>
                      <a:pt x="894" y="445832"/>
                    </a:lnTo>
                    <a:close/>
                    <a:moveTo>
                      <a:pt x="404168" y="417019"/>
                    </a:moveTo>
                    <a:cubicBezTo>
                      <a:pt x="408438" y="417019"/>
                      <a:pt x="412708" y="418294"/>
                      <a:pt x="415965" y="420842"/>
                    </a:cubicBezTo>
                    <a:lnTo>
                      <a:pt x="433833" y="434825"/>
                    </a:lnTo>
                    <a:cubicBezTo>
                      <a:pt x="440349" y="439923"/>
                      <a:pt x="440349" y="448190"/>
                      <a:pt x="433833" y="453288"/>
                    </a:cubicBezTo>
                    <a:lnTo>
                      <a:pt x="415053" y="467983"/>
                    </a:lnTo>
                    <a:cubicBezTo>
                      <a:pt x="408538" y="473082"/>
                      <a:pt x="397975" y="473081"/>
                      <a:pt x="391460" y="467983"/>
                    </a:cubicBezTo>
                    <a:lnTo>
                      <a:pt x="373593" y="454002"/>
                    </a:lnTo>
                    <a:cubicBezTo>
                      <a:pt x="367078" y="448902"/>
                      <a:pt x="367078" y="440637"/>
                      <a:pt x="373593" y="435539"/>
                    </a:cubicBezTo>
                    <a:lnTo>
                      <a:pt x="392373" y="420842"/>
                    </a:lnTo>
                    <a:cubicBezTo>
                      <a:pt x="395630" y="418293"/>
                      <a:pt x="399899" y="417019"/>
                      <a:pt x="404168" y="417019"/>
                    </a:cubicBezTo>
                    <a:close/>
                    <a:moveTo>
                      <a:pt x="98540" y="415313"/>
                    </a:moveTo>
                    <a:lnTo>
                      <a:pt x="143457" y="415313"/>
                    </a:lnTo>
                    <a:lnTo>
                      <a:pt x="187060" y="415313"/>
                    </a:lnTo>
                    <a:cubicBezTo>
                      <a:pt x="204659" y="415313"/>
                      <a:pt x="218925" y="426478"/>
                      <a:pt x="218925" y="440250"/>
                    </a:cubicBezTo>
                    <a:lnTo>
                      <a:pt x="218925" y="478022"/>
                    </a:lnTo>
                    <a:cubicBezTo>
                      <a:pt x="218925" y="484908"/>
                      <a:pt x="215359" y="491142"/>
                      <a:pt x="209592" y="495655"/>
                    </a:cubicBezTo>
                    <a:lnTo>
                      <a:pt x="195992" y="500063"/>
                    </a:lnTo>
                    <a:lnTo>
                      <a:pt x="89606" y="500063"/>
                    </a:lnTo>
                    <a:lnTo>
                      <a:pt x="76006" y="495655"/>
                    </a:lnTo>
                    <a:cubicBezTo>
                      <a:pt x="70239" y="491142"/>
                      <a:pt x="66672" y="484908"/>
                      <a:pt x="66672" y="478022"/>
                    </a:cubicBezTo>
                    <a:cubicBezTo>
                      <a:pt x="66672" y="465431"/>
                      <a:pt x="66672" y="452840"/>
                      <a:pt x="66673" y="440250"/>
                    </a:cubicBezTo>
                    <a:cubicBezTo>
                      <a:pt x="66673" y="426478"/>
                      <a:pt x="80939" y="415313"/>
                      <a:pt x="98540" y="415313"/>
                    </a:cubicBezTo>
                    <a:close/>
                    <a:moveTo>
                      <a:pt x="38307" y="395771"/>
                    </a:moveTo>
                    <a:cubicBezTo>
                      <a:pt x="41325" y="395419"/>
                      <a:pt x="44514" y="395969"/>
                      <a:pt x="47160" y="397502"/>
                    </a:cubicBezTo>
                    <a:lnTo>
                      <a:pt x="61676" y="405910"/>
                    </a:lnTo>
                    <a:cubicBezTo>
                      <a:pt x="66969" y="408977"/>
                      <a:pt x="68083" y="414820"/>
                      <a:pt x="64165" y="418962"/>
                    </a:cubicBezTo>
                    <a:lnTo>
                      <a:pt x="47955" y="436095"/>
                    </a:lnTo>
                    <a:cubicBezTo>
                      <a:pt x="44037" y="440236"/>
                      <a:pt x="36571" y="441109"/>
                      <a:pt x="31277" y="438042"/>
                    </a:cubicBezTo>
                    <a:lnTo>
                      <a:pt x="16762" y="429632"/>
                    </a:lnTo>
                    <a:cubicBezTo>
                      <a:pt x="11469" y="426566"/>
                      <a:pt x="10354" y="420723"/>
                      <a:pt x="14274" y="416581"/>
                    </a:cubicBezTo>
                    <a:lnTo>
                      <a:pt x="30482" y="399449"/>
                    </a:lnTo>
                    <a:cubicBezTo>
                      <a:pt x="32441" y="397378"/>
                      <a:pt x="35288" y="396124"/>
                      <a:pt x="38307" y="395771"/>
                    </a:cubicBezTo>
                    <a:close/>
                    <a:moveTo>
                      <a:pt x="108257" y="390341"/>
                    </a:moveTo>
                    <a:cubicBezTo>
                      <a:pt x="110093" y="390405"/>
                      <a:pt x="111898" y="391016"/>
                      <a:pt x="113237" y="392161"/>
                    </a:cubicBezTo>
                    <a:lnTo>
                      <a:pt x="118981" y="397074"/>
                    </a:lnTo>
                    <a:cubicBezTo>
                      <a:pt x="121660" y="399365"/>
                      <a:pt x="121458" y="402921"/>
                      <a:pt x="118532" y="405015"/>
                    </a:cubicBezTo>
                    <a:lnTo>
                      <a:pt x="112252" y="409511"/>
                    </a:lnTo>
                    <a:cubicBezTo>
                      <a:pt x="109327" y="411608"/>
                      <a:pt x="104783" y="411449"/>
                      <a:pt x="102105" y="409160"/>
                    </a:cubicBezTo>
                    <a:lnTo>
                      <a:pt x="96361" y="404245"/>
                    </a:lnTo>
                    <a:cubicBezTo>
                      <a:pt x="93683" y="401956"/>
                      <a:pt x="93884" y="398401"/>
                      <a:pt x="96811" y="396305"/>
                    </a:cubicBezTo>
                    <a:lnTo>
                      <a:pt x="103090" y="391809"/>
                    </a:lnTo>
                    <a:cubicBezTo>
                      <a:pt x="104553" y="390762"/>
                      <a:pt x="106420" y="390277"/>
                      <a:pt x="108257" y="390341"/>
                    </a:cubicBezTo>
                    <a:close/>
                    <a:moveTo>
                      <a:pt x="184378" y="390340"/>
                    </a:moveTo>
                    <a:cubicBezTo>
                      <a:pt x="186214" y="390404"/>
                      <a:pt x="188019" y="391015"/>
                      <a:pt x="189358" y="392160"/>
                    </a:cubicBezTo>
                    <a:lnTo>
                      <a:pt x="195104" y="397074"/>
                    </a:lnTo>
                    <a:cubicBezTo>
                      <a:pt x="197781" y="399364"/>
                      <a:pt x="197580" y="402920"/>
                      <a:pt x="194654" y="405014"/>
                    </a:cubicBezTo>
                    <a:lnTo>
                      <a:pt x="188375" y="409510"/>
                    </a:lnTo>
                    <a:cubicBezTo>
                      <a:pt x="185448" y="411606"/>
                      <a:pt x="180906" y="411447"/>
                      <a:pt x="178228" y="409158"/>
                    </a:cubicBezTo>
                    <a:lnTo>
                      <a:pt x="172482" y="404245"/>
                    </a:lnTo>
                    <a:cubicBezTo>
                      <a:pt x="169805" y="401954"/>
                      <a:pt x="170006" y="398401"/>
                      <a:pt x="172932" y="396305"/>
                    </a:cubicBezTo>
                    <a:lnTo>
                      <a:pt x="179211" y="391808"/>
                    </a:lnTo>
                    <a:cubicBezTo>
                      <a:pt x="180675" y="390761"/>
                      <a:pt x="182542" y="390276"/>
                      <a:pt x="184378" y="390340"/>
                    </a:cubicBezTo>
                    <a:close/>
                    <a:moveTo>
                      <a:pt x="448894" y="388157"/>
                    </a:moveTo>
                    <a:cubicBezTo>
                      <a:pt x="452193" y="388203"/>
                      <a:pt x="455468" y="389234"/>
                      <a:pt x="457941" y="391237"/>
                    </a:cubicBezTo>
                    <a:lnTo>
                      <a:pt x="477144" y="406807"/>
                    </a:lnTo>
                    <a:lnTo>
                      <a:pt x="477144" y="424411"/>
                    </a:lnTo>
                    <a:lnTo>
                      <a:pt x="465064" y="433535"/>
                    </a:lnTo>
                    <a:cubicBezTo>
                      <a:pt x="459942" y="437403"/>
                      <a:pt x="451783" y="437290"/>
                      <a:pt x="446839" y="433283"/>
                    </a:cubicBezTo>
                    <a:lnTo>
                      <a:pt x="425345" y="415855"/>
                    </a:lnTo>
                    <a:cubicBezTo>
                      <a:pt x="420402" y="411848"/>
                      <a:pt x="420547" y="405462"/>
                      <a:pt x="425668" y="401593"/>
                    </a:cubicBezTo>
                    <a:lnTo>
                      <a:pt x="439715" y="390985"/>
                    </a:lnTo>
                    <a:cubicBezTo>
                      <a:pt x="442276" y="389051"/>
                      <a:pt x="445596" y="388112"/>
                      <a:pt x="448894" y="388157"/>
                    </a:cubicBezTo>
                    <a:close/>
                    <a:moveTo>
                      <a:pt x="139961" y="378524"/>
                    </a:moveTo>
                    <a:lnTo>
                      <a:pt x="142139" y="378524"/>
                    </a:lnTo>
                    <a:lnTo>
                      <a:pt x="149184" y="378524"/>
                    </a:lnTo>
                    <a:cubicBezTo>
                      <a:pt x="155224" y="378524"/>
                      <a:pt x="160121" y="382355"/>
                      <a:pt x="160121" y="387082"/>
                    </a:cubicBezTo>
                    <a:cubicBezTo>
                      <a:pt x="160121" y="390644"/>
                      <a:pt x="160121" y="394207"/>
                      <a:pt x="160123" y="397767"/>
                    </a:cubicBezTo>
                    <a:cubicBezTo>
                      <a:pt x="160121" y="402495"/>
                      <a:pt x="155224" y="406326"/>
                      <a:pt x="149184" y="406326"/>
                    </a:cubicBezTo>
                    <a:lnTo>
                      <a:pt x="142139" y="406326"/>
                    </a:lnTo>
                    <a:lnTo>
                      <a:pt x="139962" y="406326"/>
                    </a:lnTo>
                    <a:cubicBezTo>
                      <a:pt x="133921" y="406326"/>
                      <a:pt x="129024" y="402495"/>
                      <a:pt x="129024" y="397767"/>
                    </a:cubicBezTo>
                    <a:lnTo>
                      <a:pt x="129024" y="387082"/>
                    </a:lnTo>
                    <a:cubicBezTo>
                      <a:pt x="129024" y="382355"/>
                      <a:pt x="133921" y="378524"/>
                      <a:pt x="139961" y="378524"/>
                    </a:cubicBezTo>
                    <a:close/>
                    <a:moveTo>
                      <a:pt x="894" y="368295"/>
                    </a:moveTo>
                    <a:lnTo>
                      <a:pt x="9119" y="377147"/>
                    </a:lnTo>
                    <a:cubicBezTo>
                      <a:pt x="10784" y="382565"/>
                      <a:pt x="9808" y="388481"/>
                      <a:pt x="5795" y="393610"/>
                    </a:cubicBezTo>
                    <a:lnTo>
                      <a:pt x="894" y="399873"/>
                    </a:lnTo>
                    <a:close/>
                    <a:moveTo>
                      <a:pt x="472695" y="367965"/>
                    </a:moveTo>
                    <a:lnTo>
                      <a:pt x="477144" y="369592"/>
                    </a:lnTo>
                    <a:lnTo>
                      <a:pt x="477144" y="386812"/>
                    </a:lnTo>
                    <a:lnTo>
                      <a:pt x="476692" y="387136"/>
                    </a:lnTo>
                    <a:cubicBezTo>
                      <a:pt x="473765" y="389231"/>
                      <a:pt x="469222" y="389074"/>
                      <a:pt x="466546" y="386784"/>
                    </a:cubicBezTo>
                    <a:lnTo>
                      <a:pt x="460799" y="381870"/>
                    </a:lnTo>
                    <a:cubicBezTo>
                      <a:pt x="458122" y="379579"/>
                      <a:pt x="458323" y="376025"/>
                      <a:pt x="461250" y="373930"/>
                    </a:cubicBezTo>
                    <a:lnTo>
                      <a:pt x="467529" y="369433"/>
                    </a:lnTo>
                    <a:cubicBezTo>
                      <a:pt x="468992" y="368386"/>
                      <a:pt x="470859" y="367902"/>
                      <a:pt x="472695" y="367965"/>
                    </a:cubicBezTo>
                    <a:close/>
                    <a:moveTo>
                      <a:pt x="301975" y="341379"/>
                    </a:moveTo>
                    <a:cubicBezTo>
                      <a:pt x="307180" y="341379"/>
                      <a:pt x="312384" y="342933"/>
                      <a:pt x="316354" y="346038"/>
                    </a:cubicBezTo>
                    <a:lnTo>
                      <a:pt x="379621" y="395548"/>
                    </a:lnTo>
                    <a:cubicBezTo>
                      <a:pt x="387563" y="401762"/>
                      <a:pt x="387563" y="411839"/>
                      <a:pt x="379621" y="418053"/>
                    </a:cubicBezTo>
                    <a:lnTo>
                      <a:pt x="322003" y="463141"/>
                    </a:lnTo>
                    <a:cubicBezTo>
                      <a:pt x="314063" y="469353"/>
                      <a:pt x="301187" y="469353"/>
                      <a:pt x="293245" y="463140"/>
                    </a:cubicBezTo>
                    <a:lnTo>
                      <a:pt x="229979" y="413632"/>
                    </a:lnTo>
                    <a:cubicBezTo>
                      <a:pt x="222038" y="407416"/>
                      <a:pt x="222038" y="397341"/>
                      <a:pt x="229978" y="391128"/>
                    </a:cubicBezTo>
                    <a:lnTo>
                      <a:pt x="287595" y="346038"/>
                    </a:lnTo>
                    <a:cubicBezTo>
                      <a:pt x="291567" y="342933"/>
                      <a:pt x="296772" y="341379"/>
                      <a:pt x="301975" y="341379"/>
                    </a:cubicBezTo>
                    <a:close/>
                    <a:moveTo>
                      <a:pt x="477144" y="329913"/>
                    </a:moveTo>
                    <a:lnTo>
                      <a:pt x="477144" y="350023"/>
                    </a:lnTo>
                    <a:lnTo>
                      <a:pt x="471412" y="344288"/>
                    </a:lnTo>
                    <a:cubicBezTo>
                      <a:pt x="467690" y="340565"/>
                      <a:pt x="468530" y="335185"/>
                      <a:pt x="473288" y="332273"/>
                    </a:cubicBezTo>
                    <a:close/>
                    <a:moveTo>
                      <a:pt x="424450" y="323900"/>
                    </a:moveTo>
                    <a:cubicBezTo>
                      <a:pt x="429960" y="324426"/>
                      <a:pt x="435211" y="326597"/>
                      <a:pt x="438901" y="330288"/>
                    </a:cubicBezTo>
                    <a:lnTo>
                      <a:pt x="454737" y="346130"/>
                    </a:lnTo>
                    <a:cubicBezTo>
                      <a:pt x="462116" y="353511"/>
                      <a:pt x="460451" y="364177"/>
                      <a:pt x="451018" y="369951"/>
                    </a:cubicBezTo>
                    <a:lnTo>
                      <a:pt x="417037" y="390752"/>
                    </a:lnTo>
                    <a:cubicBezTo>
                      <a:pt x="407604" y="396526"/>
                      <a:pt x="393974" y="395223"/>
                      <a:pt x="386595" y="387841"/>
                    </a:cubicBezTo>
                    <a:lnTo>
                      <a:pt x="370760" y="372000"/>
                    </a:lnTo>
                    <a:cubicBezTo>
                      <a:pt x="363382" y="364617"/>
                      <a:pt x="365047" y="353953"/>
                      <a:pt x="374479" y="348178"/>
                    </a:cubicBezTo>
                    <a:lnTo>
                      <a:pt x="408459" y="327377"/>
                    </a:lnTo>
                    <a:cubicBezTo>
                      <a:pt x="413177" y="324491"/>
                      <a:pt x="418942" y="323372"/>
                      <a:pt x="424450" y="323900"/>
                    </a:cubicBezTo>
                    <a:close/>
                    <a:moveTo>
                      <a:pt x="219321" y="315366"/>
                    </a:moveTo>
                    <a:cubicBezTo>
                      <a:pt x="222114" y="315366"/>
                      <a:pt x="224904" y="316199"/>
                      <a:pt x="227035" y="317867"/>
                    </a:cubicBezTo>
                    <a:lnTo>
                      <a:pt x="257939" y="342051"/>
                    </a:lnTo>
                    <a:cubicBezTo>
                      <a:pt x="262199" y="345384"/>
                      <a:pt x="262198" y="350789"/>
                      <a:pt x="257939" y="354121"/>
                    </a:cubicBezTo>
                    <a:lnTo>
                      <a:pt x="214839" y="387849"/>
                    </a:lnTo>
                    <a:cubicBezTo>
                      <a:pt x="210579" y="391182"/>
                      <a:pt x="203674" y="391182"/>
                      <a:pt x="199414" y="387849"/>
                    </a:cubicBezTo>
                    <a:lnTo>
                      <a:pt x="168509" y="363664"/>
                    </a:lnTo>
                    <a:cubicBezTo>
                      <a:pt x="164250" y="360332"/>
                      <a:pt x="164250" y="354927"/>
                      <a:pt x="168509" y="351594"/>
                    </a:cubicBezTo>
                    <a:lnTo>
                      <a:pt x="211608" y="317867"/>
                    </a:lnTo>
                    <a:cubicBezTo>
                      <a:pt x="213739" y="316199"/>
                      <a:pt x="216530" y="315366"/>
                      <a:pt x="219321" y="315366"/>
                    </a:cubicBezTo>
                    <a:close/>
                    <a:moveTo>
                      <a:pt x="272041" y="311397"/>
                    </a:moveTo>
                    <a:lnTo>
                      <a:pt x="285002" y="311397"/>
                    </a:lnTo>
                    <a:cubicBezTo>
                      <a:pt x="291044" y="311397"/>
                      <a:pt x="295940" y="315229"/>
                      <a:pt x="295940" y="319955"/>
                    </a:cubicBezTo>
                    <a:cubicBezTo>
                      <a:pt x="295940" y="323518"/>
                      <a:pt x="295939" y="327080"/>
                      <a:pt x="295939" y="330641"/>
                    </a:cubicBezTo>
                    <a:cubicBezTo>
                      <a:pt x="295940" y="335368"/>
                      <a:pt x="291044" y="339201"/>
                      <a:pt x="285002" y="339201"/>
                    </a:cubicBezTo>
                    <a:lnTo>
                      <a:pt x="272042" y="339201"/>
                    </a:lnTo>
                    <a:cubicBezTo>
                      <a:pt x="266001" y="339201"/>
                      <a:pt x="261104" y="335368"/>
                      <a:pt x="261104" y="330641"/>
                    </a:cubicBezTo>
                    <a:lnTo>
                      <a:pt x="261104" y="319955"/>
                    </a:lnTo>
                    <a:cubicBezTo>
                      <a:pt x="261104" y="315229"/>
                      <a:pt x="266001" y="311397"/>
                      <a:pt x="272041" y="311397"/>
                    </a:cubicBezTo>
                    <a:close/>
                    <a:moveTo>
                      <a:pt x="48175" y="302900"/>
                    </a:moveTo>
                    <a:cubicBezTo>
                      <a:pt x="54367" y="302713"/>
                      <a:pt x="60647" y="304374"/>
                      <a:pt x="65551" y="307928"/>
                    </a:cubicBezTo>
                    <a:lnTo>
                      <a:pt x="115210" y="343905"/>
                    </a:lnTo>
                    <a:cubicBezTo>
                      <a:pt x="125018" y="351010"/>
                      <a:pt x="125609" y="362994"/>
                      <a:pt x="116527" y="370671"/>
                    </a:cubicBezTo>
                    <a:lnTo>
                      <a:pt x="91622" y="391721"/>
                    </a:lnTo>
                    <a:cubicBezTo>
                      <a:pt x="82542" y="399396"/>
                      <a:pt x="67229" y="399858"/>
                      <a:pt x="57420" y="392752"/>
                    </a:cubicBezTo>
                    <a:lnTo>
                      <a:pt x="7760" y="356774"/>
                    </a:lnTo>
                    <a:cubicBezTo>
                      <a:pt x="-2048" y="349668"/>
                      <a:pt x="-2638" y="337684"/>
                      <a:pt x="6443" y="330010"/>
                    </a:cubicBezTo>
                    <a:lnTo>
                      <a:pt x="31348" y="308959"/>
                    </a:lnTo>
                    <a:cubicBezTo>
                      <a:pt x="35888" y="305120"/>
                      <a:pt x="41988" y="303085"/>
                      <a:pt x="48175" y="302900"/>
                    </a:cubicBezTo>
                    <a:close/>
                    <a:moveTo>
                      <a:pt x="433379" y="298042"/>
                    </a:moveTo>
                    <a:cubicBezTo>
                      <a:pt x="435216" y="298107"/>
                      <a:pt x="437020" y="298718"/>
                      <a:pt x="438359" y="299863"/>
                    </a:cubicBezTo>
                    <a:lnTo>
                      <a:pt x="444104" y="304777"/>
                    </a:lnTo>
                    <a:cubicBezTo>
                      <a:pt x="446782" y="307067"/>
                      <a:pt x="446580" y="310622"/>
                      <a:pt x="443654" y="312716"/>
                    </a:cubicBezTo>
                    <a:lnTo>
                      <a:pt x="437375" y="317213"/>
                    </a:lnTo>
                    <a:cubicBezTo>
                      <a:pt x="434448" y="319308"/>
                      <a:pt x="429907" y="319151"/>
                      <a:pt x="427229" y="316861"/>
                    </a:cubicBezTo>
                    <a:lnTo>
                      <a:pt x="421483" y="311947"/>
                    </a:lnTo>
                    <a:cubicBezTo>
                      <a:pt x="418806" y="309657"/>
                      <a:pt x="419007" y="306101"/>
                      <a:pt x="421934" y="304007"/>
                    </a:cubicBezTo>
                    <a:lnTo>
                      <a:pt x="428213" y="299511"/>
                    </a:lnTo>
                    <a:cubicBezTo>
                      <a:pt x="429677" y="298462"/>
                      <a:pt x="431543" y="297979"/>
                      <a:pt x="433379" y="298042"/>
                    </a:cubicBezTo>
                    <a:close/>
                    <a:moveTo>
                      <a:pt x="247522" y="294313"/>
                    </a:moveTo>
                    <a:cubicBezTo>
                      <a:pt x="249358" y="294377"/>
                      <a:pt x="251163" y="294988"/>
                      <a:pt x="252502" y="296134"/>
                    </a:cubicBezTo>
                    <a:lnTo>
                      <a:pt x="258247" y="301048"/>
                    </a:lnTo>
                    <a:cubicBezTo>
                      <a:pt x="260925" y="303337"/>
                      <a:pt x="260723" y="306892"/>
                      <a:pt x="257799" y="308987"/>
                    </a:cubicBezTo>
                    <a:lnTo>
                      <a:pt x="251518" y="313483"/>
                    </a:lnTo>
                    <a:cubicBezTo>
                      <a:pt x="248591" y="315578"/>
                      <a:pt x="244050" y="315421"/>
                      <a:pt x="241372" y="313132"/>
                    </a:cubicBezTo>
                    <a:lnTo>
                      <a:pt x="235626" y="308217"/>
                    </a:lnTo>
                    <a:cubicBezTo>
                      <a:pt x="232948" y="305928"/>
                      <a:pt x="233150" y="302374"/>
                      <a:pt x="236076" y="300278"/>
                    </a:cubicBezTo>
                    <a:lnTo>
                      <a:pt x="242356" y="295781"/>
                    </a:lnTo>
                    <a:cubicBezTo>
                      <a:pt x="243819" y="294734"/>
                      <a:pt x="245685" y="294249"/>
                      <a:pt x="247522" y="294313"/>
                    </a:cubicBezTo>
                    <a:close/>
                    <a:moveTo>
                      <a:pt x="268044" y="263265"/>
                    </a:moveTo>
                    <a:cubicBezTo>
                      <a:pt x="270897" y="263265"/>
                      <a:pt x="273753" y="264116"/>
                      <a:pt x="275931" y="265822"/>
                    </a:cubicBezTo>
                    <a:lnTo>
                      <a:pt x="297081" y="282372"/>
                    </a:lnTo>
                    <a:cubicBezTo>
                      <a:pt x="301437" y="285781"/>
                      <a:pt x="301437" y="291307"/>
                      <a:pt x="297081" y="294716"/>
                    </a:cubicBezTo>
                    <a:lnTo>
                      <a:pt x="287733" y="302032"/>
                    </a:lnTo>
                    <a:cubicBezTo>
                      <a:pt x="283377" y="305440"/>
                      <a:pt x="276314" y="305440"/>
                      <a:pt x="271958" y="302032"/>
                    </a:cubicBezTo>
                    <a:lnTo>
                      <a:pt x="250808" y="285481"/>
                    </a:lnTo>
                    <a:cubicBezTo>
                      <a:pt x="246452" y="282072"/>
                      <a:pt x="246452" y="276545"/>
                      <a:pt x="250808" y="273136"/>
                    </a:cubicBezTo>
                    <a:lnTo>
                      <a:pt x="260156" y="265822"/>
                    </a:lnTo>
                    <a:cubicBezTo>
                      <a:pt x="262334" y="264116"/>
                      <a:pt x="265189" y="263265"/>
                      <a:pt x="268044" y="263265"/>
                    </a:cubicBezTo>
                    <a:close/>
                    <a:moveTo>
                      <a:pt x="366039" y="254050"/>
                    </a:moveTo>
                    <a:cubicBezTo>
                      <a:pt x="369447" y="254050"/>
                      <a:pt x="372855" y="255068"/>
                      <a:pt x="375454" y="257103"/>
                    </a:cubicBezTo>
                    <a:lnTo>
                      <a:pt x="413179" y="286624"/>
                    </a:lnTo>
                    <a:cubicBezTo>
                      <a:pt x="418380" y="290693"/>
                      <a:pt x="418380" y="297292"/>
                      <a:pt x="413179" y="301359"/>
                    </a:cubicBezTo>
                    <a:lnTo>
                      <a:pt x="358143" y="344429"/>
                    </a:lnTo>
                    <a:cubicBezTo>
                      <a:pt x="352943" y="348497"/>
                      <a:pt x="344513" y="348496"/>
                      <a:pt x="339313" y="344428"/>
                    </a:cubicBezTo>
                    <a:lnTo>
                      <a:pt x="301588" y="314907"/>
                    </a:lnTo>
                    <a:cubicBezTo>
                      <a:pt x="296387" y="310838"/>
                      <a:pt x="296387" y="304241"/>
                      <a:pt x="301587" y="300172"/>
                    </a:cubicBezTo>
                    <a:lnTo>
                      <a:pt x="356625" y="257103"/>
                    </a:lnTo>
                    <a:cubicBezTo>
                      <a:pt x="359224" y="255069"/>
                      <a:pt x="362632" y="254050"/>
                      <a:pt x="366039" y="254050"/>
                    </a:cubicBezTo>
                    <a:close/>
                    <a:moveTo>
                      <a:pt x="1497" y="248014"/>
                    </a:moveTo>
                    <a:cubicBezTo>
                      <a:pt x="3857" y="247797"/>
                      <a:pt x="6232" y="247946"/>
                      <a:pt x="8489" y="248431"/>
                    </a:cubicBezTo>
                    <a:cubicBezTo>
                      <a:pt x="13002" y="249404"/>
                      <a:pt x="17042" y="251723"/>
                      <a:pt x="19538" y="255159"/>
                    </a:cubicBezTo>
                    <a:lnTo>
                      <a:pt x="33518" y="274401"/>
                    </a:lnTo>
                    <a:cubicBezTo>
                      <a:pt x="38510" y="281273"/>
                      <a:pt x="35438" y="290012"/>
                      <a:pt x="26656" y="293918"/>
                    </a:cubicBezTo>
                    <a:lnTo>
                      <a:pt x="2572" y="304632"/>
                    </a:lnTo>
                    <a:lnTo>
                      <a:pt x="894" y="304796"/>
                    </a:lnTo>
                    <a:lnTo>
                      <a:pt x="894" y="248169"/>
                    </a:lnTo>
                    <a:close/>
                    <a:moveTo>
                      <a:pt x="11754" y="219729"/>
                    </a:moveTo>
                    <a:cubicBezTo>
                      <a:pt x="13591" y="219792"/>
                      <a:pt x="15395" y="220405"/>
                      <a:pt x="16734" y="221550"/>
                    </a:cubicBezTo>
                    <a:lnTo>
                      <a:pt x="22479" y="226464"/>
                    </a:lnTo>
                    <a:cubicBezTo>
                      <a:pt x="25158" y="228754"/>
                      <a:pt x="24955" y="232307"/>
                      <a:pt x="22029" y="234403"/>
                    </a:cubicBezTo>
                    <a:lnTo>
                      <a:pt x="15750" y="238900"/>
                    </a:lnTo>
                    <a:cubicBezTo>
                      <a:pt x="12823" y="240994"/>
                      <a:pt x="8281" y="240836"/>
                      <a:pt x="5604" y="238546"/>
                    </a:cubicBezTo>
                    <a:lnTo>
                      <a:pt x="894" y="234519"/>
                    </a:lnTo>
                    <a:lnTo>
                      <a:pt x="894" y="225273"/>
                    </a:lnTo>
                    <a:lnTo>
                      <a:pt x="6589" y="221197"/>
                    </a:lnTo>
                    <a:cubicBezTo>
                      <a:pt x="8052" y="220149"/>
                      <a:pt x="9918" y="219665"/>
                      <a:pt x="11754" y="219729"/>
                    </a:cubicBezTo>
                    <a:close/>
                    <a:moveTo>
                      <a:pt x="449927" y="197984"/>
                    </a:moveTo>
                    <a:cubicBezTo>
                      <a:pt x="457214" y="197984"/>
                      <a:pt x="464504" y="200159"/>
                      <a:pt x="470065" y="204511"/>
                    </a:cubicBezTo>
                    <a:lnTo>
                      <a:pt x="477144" y="210051"/>
                    </a:lnTo>
                    <a:lnTo>
                      <a:pt x="477144" y="316629"/>
                    </a:lnTo>
                    <a:lnTo>
                      <a:pt x="467982" y="313659"/>
                    </a:lnTo>
                    <a:lnTo>
                      <a:pt x="399284" y="259902"/>
                    </a:lnTo>
                    <a:cubicBezTo>
                      <a:pt x="388160" y="251198"/>
                      <a:pt x="388160" y="237086"/>
                      <a:pt x="399284" y="228381"/>
                    </a:cubicBezTo>
                    <a:lnTo>
                      <a:pt x="429786" y="204511"/>
                    </a:lnTo>
                    <a:cubicBezTo>
                      <a:pt x="435348" y="200159"/>
                      <a:pt x="442637" y="197984"/>
                      <a:pt x="449927" y="197984"/>
                    </a:cubicBezTo>
                    <a:close/>
                    <a:moveTo>
                      <a:pt x="142139" y="190092"/>
                    </a:moveTo>
                    <a:lnTo>
                      <a:pt x="142140" y="190092"/>
                    </a:lnTo>
                    <a:lnTo>
                      <a:pt x="142687" y="190177"/>
                    </a:lnTo>
                    <a:lnTo>
                      <a:pt x="143235" y="190092"/>
                    </a:lnTo>
                    <a:lnTo>
                      <a:pt x="143457" y="190128"/>
                    </a:lnTo>
                    <a:lnTo>
                      <a:pt x="143457" y="190294"/>
                    </a:lnTo>
                    <a:lnTo>
                      <a:pt x="159858" y="192791"/>
                    </a:lnTo>
                    <a:cubicBezTo>
                      <a:pt x="165524" y="194590"/>
                      <a:pt x="170836" y="197287"/>
                      <a:pt x="175432" y="200884"/>
                    </a:cubicBezTo>
                    <a:lnTo>
                      <a:pt x="225859" y="240345"/>
                    </a:lnTo>
                    <a:cubicBezTo>
                      <a:pt x="244245" y="254732"/>
                      <a:pt x="244245" y="278060"/>
                      <a:pt x="225859" y="292447"/>
                    </a:cubicBezTo>
                    <a:lnTo>
                      <a:pt x="175432" y="331907"/>
                    </a:lnTo>
                    <a:cubicBezTo>
                      <a:pt x="170836" y="335506"/>
                      <a:pt x="165524" y="338203"/>
                      <a:pt x="159857" y="340001"/>
                    </a:cubicBezTo>
                    <a:lnTo>
                      <a:pt x="143457" y="342498"/>
                    </a:lnTo>
                    <a:lnTo>
                      <a:pt x="143457" y="342666"/>
                    </a:lnTo>
                    <a:lnTo>
                      <a:pt x="143235" y="342699"/>
                    </a:lnTo>
                    <a:lnTo>
                      <a:pt x="142687" y="342616"/>
                    </a:lnTo>
                    <a:lnTo>
                      <a:pt x="142140" y="342698"/>
                    </a:lnTo>
                    <a:lnTo>
                      <a:pt x="142139" y="342698"/>
                    </a:lnTo>
                    <a:lnTo>
                      <a:pt x="142139" y="342532"/>
                    </a:lnTo>
                    <a:lnTo>
                      <a:pt x="125519" y="340001"/>
                    </a:lnTo>
                    <a:cubicBezTo>
                      <a:pt x="119851" y="338203"/>
                      <a:pt x="114540" y="335506"/>
                      <a:pt x="109944" y="331907"/>
                    </a:cubicBezTo>
                    <a:lnTo>
                      <a:pt x="59517" y="292447"/>
                    </a:lnTo>
                    <a:cubicBezTo>
                      <a:pt x="41131" y="278060"/>
                      <a:pt x="41132" y="254732"/>
                      <a:pt x="59517" y="240345"/>
                    </a:cubicBezTo>
                    <a:lnTo>
                      <a:pt x="109944" y="200885"/>
                    </a:lnTo>
                    <a:cubicBezTo>
                      <a:pt x="114540" y="197287"/>
                      <a:pt x="119851" y="194590"/>
                      <a:pt x="125519" y="192791"/>
                    </a:cubicBezTo>
                    <a:lnTo>
                      <a:pt x="142139" y="190260"/>
                    </a:lnTo>
                    <a:close/>
                    <a:moveTo>
                      <a:pt x="303455" y="177192"/>
                    </a:moveTo>
                    <a:cubicBezTo>
                      <a:pt x="309873" y="177192"/>
                      <a:pt x="316292" y="179108"/>
                      <a:pt x="321188" y="182940"/>
                    </a:cubicBezTo>
                    <a:lnTo>
                      <a:pt x="359351" y="212804"/>
                    </a:lnTo>
                    <a:cubicBezTo>
                      <a:pt x="369145" y="220468"/>
                      <a:pt x="369145" y="232895"/>
                      <a:pt x="359351" y="240558"/>
                    </a:cubicBezTo>
                    <a:lnTo>
                      <a:pt x="324489" y="267838"/>
                    </a:lnTo>
                    <a:cubicBezTo>
                      <a:pt x="314696" y="275503"/>
                      <a:pt x="298817" y="275503"/>
                      <a:pt x="289023" y="267838"/>
                    </a:cubicBezTo>
                    <a:lnTo>
                      <a:pt x="250859" y="237974"/>
                    </a:lnTo>
                    <a:cubicBezTo>
                      <a:pt x="241066" y="230311"/>
                      <a:pt x="241066" y="217884"/>
                      <a:pt x="250859" y="210221"/>
                    </a:cubicBezTo>
                    <a:lnTo>
                      <a:pt x="285722" y="182940"/>
                    </a:lnTo>
                    <a:cubicBezTo>
                      <a:pt x="290618" y="179108"/>
                      <a:pt x="297037" y="177192"/>
                      <a:pt x="303455" y="177192"/>
                    </a:cubicBezTo>
                    <a:close/>
                    <a:moveTo>
                      <a:pt x="212316" y="176632"/>
                    </a:moveTo>
                    <a:cubicBezTo>
                      <a:pt x="215539" y="176533"/>
                      <a:pt x="218807" y="177396"/>
                      <a:pt x="221361" y="179244"/>
                    </a:cubicBezTo>
                    <a:lnTo>
                      <a:pt x="238276" y="191477"/>
                    </a:lnTo>
                    <a:cubicBezTo>
                      <a:pt x="243384" y="195173"/>
                      <a:pt x="243698" y="201409"/>
                      <a:pt x="238975" y="205407"/>
                    </a:cubicBezTo>
                    <a:lnTo>
                      <a:pt x="228841" y="213986"/>
                    </a:lnTo>
                    <a:cubicBezTo>
                      <a:pt x="224119" y="217984"/>
                      <a:pt x="216150" y="218229"/>
                      <a:pt x="211041" y="214533"/>
                    </a:cubicBezTo>
                    <a:lnTo>
                      <a:pt x="194127" y="202299"/>
                    </a:lnTo>
                    <a:cubicBezTo>
                      <a:pt x="189019" y="198604"/>
                      <a:pt x="188705" y="192368"/>
                      <a:pt x="193428" y="188370"/>
                    </a:cubicBezTo>
                    <a:lnTo>
                      <a:pt x="203561" y="179791"/>
                    </a:lnTo>
                    <a:cubicBezTo>
                      <a:pt x="205922" y="177793"/>
                      <a:pt x="209096" y="176731"/>
                      <a:pt x="212316" y="176632"/>
                    </a:cubicBezTo>
                    <a:close/>
                    <a:moveTo>
                      <a:pt x="459590" y="174045"/>
                    </a:moveTo>
                    <a:cubicBezTo>
                      <a:pt x="461425" y="174110"/>
                      <a:pt x="463231" y="174721"/>
                      <a:pt x="464570" y="175865"/>
                    </a:cubicBezTo>
                    <a:lnTo>
                      <a:pt x="470316" y="180779"/>
                    </a:lnTo>
                    <a:cubicBezTo>
                      <a:pt x="472994" y="183070"/>
                      <a:pt x="472792" y="186625"/>
                      <a:pt x="469866" y="188719"/>
                    </a:cubicBezTo>
                    <a:lnTo>
                      <a:pt x="463586" y="193216"/>
                    </a:lnTo>
                    <a:cubicBezTo>
                      <a:pt x="460660" y="195312"/>
                      <a:pt x="456118" y="195153"/>
                      <a:pt x="453441" y="192864"/>
                    </a:cubicBezTo>
                    <a:lnTo>
                      <a:pt x="447694" y="187949"/>
                    </a:lnTo>
                    <a:cubicBezTo>
                      <a:pt x="445017" y="185659"/>
                      <a:pt x="445218" y="182105"/>
                      <a:pt x="448144" y="180010"/>
                    </a:cubicBezTo>
                    <a:lnTo>
                      <a:pt x="454424" y="175513"/>
                    </a:lnTo>
                    <a:cubicBezTo>
                      <a:pt x="455887" y="174466"/>
                      <a:pt x="457754" y="173981"/>
                      <a:pt x="459590" y="174045"/>
                    </a:cubicBezTo>
                    <a:close/>
                    <a:moveTo>
                      <a:pt x="182583" y="158155"/>
                    </a:moveTo>
                    <a:cubicBezTo>
                      <a:pt x="184666" y="158090"/>
                      <a:pt x="186780" y="158649"/>
                      <a:pt x="188433" y="159844"/>
                    </a:cubicBezTo>
                    <a:lnTo>
                      <a:pt x="195523" y="164971"/>
                    </a:lnTo>
                    <a:cubicBezTo>
                      <a:pt x="198826" y="167362"/>
                      <a:pt x="199030" y="171395"/>
                      <a:pt x="195975" y="173981"/>
                    </a:cubicBezTo>
                    <a:lnTo>
                      <a:pt x="187464" y="181186"/>
                    </a:lnTo>
                    <a:cubicBezTo>
                      <a:pt x="184409" y="183772"/>
                      <a:pt x="179255" y="183930"/>
                      <a:pt x="175950" y="181541"/>
                    </a:cubicBezTo>
                    <a:lnTo>
                      <a:pt x="168861" y="176412"/>
                    </a:lnTo>
                    <a:cubicBezTo>
                      <a:pt x="165558" y="174022"/>
                      <a:pt x="165354" y="169989"/>
                      <a:pt x="168408" y="167403"/>
                    </a:cubicBezTo>
                    <a:lnTo>
                      <a:pt x="176920" y="160198"/>
                    </a:lnTo>
                    <a:cubicBezTo>
                      <a:pt x="178447" y="158905"/>
                      <a:pt x="180498" y="158219"/>
                      <a:pt x="182583" y="158155"/>
                    </a:cubicBezTo>
                    <a:close/>
                    <a:moveTo>
                      <a:pt x="469416" y="150284"/>
                    </a:moveTo>
                    <a:lnTo>
                      <a:pt x="477144" y="153283"/>
                    </a:lnTo>
                    <a:lnTo>
                      <a:pt x="477144" y="167493"/>
                    </a:lnTo>
                    <a:lnTo>
                      <a:pt x="476954" y="167793"/>
                    </a:lnTo>
                    <a:lnTo>
                      <a:pt x="466497" y="170552"/>
                    </a:lnTo>
                    <a:cubicBezTo>
                      <a:pt x="462616" y="171574"/>
                      <a:pt x="458411" y="169942"/>
                      <a:pt x="457104" y="166906"/>
                    </a:cubicBezTo>
                    <a:lnTo>
                      <a:pt x="454300" y="160391"/>
                    </a:lnTo>
                    <a:cubicBezTo>
                      <a:pt x="452993" y="157355"/>
                      <a:pt x="455079" y="154064"/>
                      <a:pt x="458958" y="153041"/>
                    </a:cubicBezTo>
                    <a:close/>
                    <a:moveTo>
                      <a:pt x="62087" y="147706"/>
                    </a:moveTo>
                    <a:cubicBezTo>
                      <a:pt x="67086" y="147706"/>
                      <a:pt x="72085" y="149198"/>
                      <a:pt x="75899" y="152183"/>
                    </a:cubicBezTo>
                    <a:lnTo>
                      <a:pt x="96820" y="168555"/>
                    </a:lnTo>
                    <a:cubicBezTo>
                      <a:pt x="104450" y="174525"/>
                      <a:pt x="104450" y="184204"/>
                      <a:pt x="96821" y="190173"/>
                    </a:cubicBezTo>
                    <a:lnTo>
                      <a:pt x="60111" y="218900"/>
                    </a:lnTo>
                    <a:cubicBezTo>
                      <a:pt x="52483" y="224869"/>
                      <a:pt x="40114" y="224869"/>
                      <a:pt x="32485" y="218900"/>
                    </a:cubicBezTo>
                    <a:lnTo>
                      <a:pt x="11564" y="202528"/>
                    </a:lnTo>
                    <a:cubicBezTo>
                      <a:pt x="3937" y="196558"/>
                      <a:pt x="3937" y="186879"/>
                      <a:pt x="11564" y="180910"/>
                    </a:cubicBezTo>
                    <a:lnTo>
                      <a:pt x="48276" y="152183"/>
                    </a:lnTo>
                    <a:cubicBezTo>
                      <a:pt x="52089" y="149198"/>
                      <a:pt x="57087" y="147706"/>
                      <a:pt x="62087" y="147706"/>
                    </a:cubicBezTo>
                    <a:close/>
                    <a:moveTo>
                      <a:pt x="453633" y="126498"/>
                    </a:moveTo>
                    <a:cubicBezTo>
                      <a:pt x="455468" y="126562"/>
                      <a:pt x="457273" y="127174"/>
                      <a:pt x="458611" y="128317"/>
                    </a:cubicBezTo>
                    <a:lnTo>
                      <a:pt x="464358" y="133233"/>
                    </a:lnTo>
                    <a:cubicBezTo>
                      <a:pt x="467036" y="135522"/>
                      <a:pt x="466834" y="139077"/>
                      <a:pt x="463908" y="141172"/>
                    </a:cubicBezTo>
                    <a:lnTo>
                      <a:pt x="457628" y="145667"/>
                    </a:lnTo>
                    <a:cubicBezTo>
                      <a:pt x="454703" y="147764"/>
                      <a:pt x="450160" y="147605"/>
                      <a:pt x="447483" y="145316"/>
                    </a:cubicBezTo>
                    <a:lnTo>
                      <a:pt x="441737" y="140402"/>
                    </a:lnTo>
                    <a:cubicBezTo>
                      <a:pt x="439059" y="138112"/>
                      <a:pt x="439262" y="134558"/>
                      <a:pt x="442187" y="132463"/>
                    </a:cubicBezTo>
                    <a:lnTo>
                      <a:pt x="448467" y="127967"/>
                    </a:lnTo>
                    <a:cubicBezTo>
                      <a:pt x="449929" y="126918"/>
                      <a:pt x="451797" y="126433"/>
                      <a:pt x="453633" y="126498"/>
                    </a:cubicBezTo>
                    <a:close/>
                    <a:moveTo>
                      <a:pt x="83238" y="121837"/>
                    </a:moveTo>
                    <a:cubicBezTo>
                      <a:pt x="85073" y="121900"/>
                      <a:pt x="86879" y="122512"/>
                      <a:pt x="88218" y="123657"/>
                    </a:cubicBezTo>
                    <a:lnTo>
                      <a:pt x="93963" y="128572"/>
                    </a:lnTo>
                    <a:cubicBezTo>
                      <a:pt x="96641" y="130862"/>
                      <a:pt x="96440" y="134415"/>
                      <a:pt x="93513" y="136511"/>
                    </a:cubicBezTo>
                    <a:lnTo>
                      <a:pt x="87234" y="141008"/>
                    </a:lnTo>
                    <a:cubicBezTo>
                      <a:pt x="84307" y="143102"/>
                      <a:pt x="79765" y="142944"/>
                      <a:pt x="77088" y="140654"/>
                    </a:cubicBezTo>
                    <a:lnTo>
                      <a:pt x="71342" y="135741"/>
                    </a:lnTo>
                    <a:cubicBezTo>
                      <a:pt x="68665" y="133451"/>
                      <a:pt x="68866" y="129896"/>
                      <a:pt x="71791" y="127801"/>
                    </a:cubicBezTo>
                    <a:lnTo>
                      <a:pt x="78071" y="123305"/>
                    </a:lnTo>
                    <a:cubicBezTo>
                      <a:pt x="79535" y="122257"/>
                      <a:pt x="81402" y="121772"/>
                      <a:pt x="83238" y="121837"/>
                    </a:cubicBezTo>
                    <a:close/>
                    <a:moveTo>
                      <a:pt x="142139" y="119636"/>
                    </a:moveTo>
                    <a:lnTo>
                      <a:pt x="173472" y="141448"/>
                    </a:lnTo>
                    <a:cubicBezTo>
                      <a:pt x="177059" y="144255"/>
                      <a:pt x="177059" y="148804"/>
                      <a:pt x="173472" y="151609"/>
                    </a:cubicBezTo>
                    <a:lnTo>
                      <a:pt x="142139" y="173422"/>
                    </a:lnTo>
                    <a:lnTo>
                      <a:pt x="114265" y="151609"/>
                    </a:lnTo>
                    <a:cubicBezTo>
                      <a:pt x="110679" y="148804"/>
                      <a:pt x="110679" y="144255"/>
                      <a:pt x="114265" y="141448"/>
                    </a:cubicBezTo>
                    <a:close/>
                    <a:moveTo>
                      <a:pt x="377320" y="118285"/>
                    </a:moveTo>
                    <a:cubicBezTo>
                      <a:pt x="382865" y="118285"/>
                      <a:pt x="388410" y="119940"/>
                      <a:pt x="392640" y="123250"/>
                    </a:cubicBezTo>
                    <a:lnTo>
                      <a:pt x="435524" y="156809"/>
                    </a:lnTo>
                    <a:cubicBezTo>
                      <a:pt x="443985" y="163429"/>
                      <a:pt x="443985" y="174165"/>
                      <a:pt x="435524" y="180786"/>
                    </a:cubicBezTo>
                    <a:lnTo>
                      <a:pt x="405405" y="204356"/>
                    </a:lnTo>
                    <a:cubicBezTo>
                      <a:pt x="396943" y="210976"/>
                      <a:pt x="383225" y="210976"/>
                      <a:pt x="374763" y="204356"/>
                    </a:cubicBezTo>
                    <a:lnTo>
                      <a:pt x="331879" y="170799"/>
                    </a:lnTo>
                    <a:cubicBezTo>
                      <a:pt x="323419" y="164176"/>
                      <a:pt x="323419" y="153441"/>
                      <a:pt x="331879" y="146819"/>
                    </a:cubicBezTo>
                    <a:lnTo>
                      <a:pt x="361999" y="123250"/>
                    </a:lnTo>
                    <a:cubicBezTo>
                      <a:pt x="366231" y="119940"/>
                      <a:pt x="371775" y="118285"/>
                      <a:pt x="377320" y="118285"/>
                    </a:cubicBezTo>
                    <a:close/>
                    <a:moveTo>
                      <a:pt x="477144" y="116668"/>
                    </a:moveTo>
                    <a:lnTo>
                      <a:pt x="477144" y="138418"/>
                    </a:lnTo>
                    <a:lnTo>
                      <a:pt x="468438" y="130972"/>
                    </a:lnTo>
                    <a:cubicBezTo>
                      <a:pt x="465428" y="128399"/>
                      <a:pt x="465654" y="124402"/>
                      <a:pt x="468944" y="122047"/>
                    </a:cubicBezTo>
                    <a:lnTo>
                      <a:pt x="476003" y="116993"/>
                    </a:lnTo>
                    <a:close/>
                    <a:moveTo>
                      <a:pt x="256544" y="101617"/>
                    </a:moveTo>
                    <a:cubicBezTo>
                      <a:pt x="260119" y="101617"/>
                      <a:pt x="263691" y="102684"/>
                      <a:pt x="266419" y="104818"/>
                    </a:cubicBezTo>
                    <a:lnTo>
                      <a:pt x="305985" y="135780"/>
                    </a:lnTo>
                    <a:cubicBezTo>
                      <a:pt x="311439" y="140047"/>
                      <a:pt x="311439" y="146966"/>
                      <a:pt x="305985" y="151232"/>
                    </a:cubicBezTo>
                    <a:lnTo>
                      <a:pt x="264481" y="183711"/>
                    </a:lnTo>
                    <a:cubicBezTo>
                      <a:pt x="259028" y="187979"/>
                      <a:pt x="250186" y="187979"/>
                      <a:pt x="244733" y="183711"/>
                    </a:cubicBezTo>
                    <a:lnTo>
                      <a:pt x="205166" y="152749"/>
                    </a:lnTo>
                    <a:cubicBezTo>
                      <a:pt x="199714" y="148482"/>
                      <a:pt x="199714" y="141563"/>
                      <a:pt x="205166" y="137296"/>
                    </a:cubicBezTo>
                    <a:lnTo>
                      <a:pt x="246671" y="104818"/>
                    </a:lnTo>
                    <a:cubicBezTo>
                      <a:pt x="249396" y="102684"/>
                      <a:pt x="252970" y="101617"/>
                      <a:pt x="256544" y="101617"/>
                    </a:cubicBezTo>
                    <a:close/>
                    <a:moveTo>
                      <a:pt x="109551" y="91074"/>
                    </a:moveTo>
                    <a:cubicBezTo>
                      <a:pt x="110998" y="91074"/>
                      <a:pt x="112446" y="91506"/>
                      <a:pt x="113550" y="92371"/>
                    </a:cubicBezTo>
                    <a:lnTo>
                      <a:pt x="131280" y="106245"/>
                    </a:lnTo>
                    <a:cubicBezTo>
                      <a:pt x="133489" y="107973"/>
                      <a:pt x="133489" y="110775"/>
                      <a:pt x="131280" y="112503"/>
                    </a:cubicBezTo>
                    <a:lnTo>
                      <a:pt x="115509" y="124845"/>
                    </a:lnTo>
                    <a:cubicBezTo>
                      <a:pt x="113301" y="126572"/>
                      <a:pt x="109720" y="126572"/>
                      <a:pt x="107512" y="124845"/>
                    </a:cubicBezTo>
                    <a:lnTo>
                      <a:pt x="89782" y="110970"/>
                    </a:lnTo>
                    <a:cubicBezTo>
                      <a:pt x="87573" y="109243"/>
                      <a:pt x="87573" y="106441"/>
                      <a:pt x="89782" y="104712"/>
                    </a:cubicBezTo>
                    <a:lnTo>
                      <a:pt x="105552" y="92371"/>
                    </a:lnTo>
                    <a:cubicBezTo>
                      <a:pt x="106657" y="91506"/>
                      <a:pt x="108105" y="91074"/>
                      <a:pt x="109551" y="91074"/>
                    </a:cubicBezTo>
                    <a:close/>
                    <a:moveTo>
                      <a:pt x="894" y="83919"/>
                    </a:moveTo>
                    <a:lnTo>
                      <a:pt x="3844" y="84851"/>
                    </a:lnTo>
                    <a:lnTo>
                      <a:pt x="44834" y="116358"/>
                    </a:lnTo>
                    <a:cubicBezTo>
                      <a:pt x="52738" y="122436"/>
                      <a:pt x="52852" y="132374"/>
                      <a:pt x="45087" y="138561"/>
                    </a:cubicBezTo>
                    <a:lnTo>
                      <a:pt x="7118" y="168809"/>
                    </a:lnTo>
                    <a:lnTo>
                      <a:pt x="894" y="170877"/>
                    </a:lnTo>
                    <a:close/>
                    <a:moveTo>
                      <a:pt x="335176" y="78557"/>
                    </a:moveTo>
                    <a:cubicBezTo>
                      <a:pt x="337473" y="78557"/>
                      <a:pt x="339771" y="79242"/>
                      <a:pt x="341523" y="80614"/>
                    </a:cubicBezTo>
                    <a:lnTo>
                      <a:pt x="366954" y="100515"/>
                    </a:lnTo>
                    <a:cubicBezTo>
                      <a:pt x="370460" y="103257"/>
                      <a:pt x="370460" y="107705"/>
                      <a:pt x="366954" y="110448"/>
                    </a:cubicBezTo>
                    <a:lnTo>
                      <a:pt x="337192" y="133737"/>
                    </a:lnTo>
                    <a:cubicBezTo>
                      <a:pt x="333688" y="136480"/>
                      <a:pt x="328004" y="136480"/>
                      <a:pt x="324500" y="133737"/>
                    </a:cubicBezTo>
                    <a:lnTo>
                      <a:pt x="299068" y="113837"/>
                    </a:lnTo>
                    <a:cubicBezTo>
                      <a:pt x="295562" y="111093"/>
                      <a:pt x="295562" y="106645"/>
                      <a:pt x="299068" y="103903"/>
                    </a:cubicBezTo>
                    <a:lnTo>
                      <a:pt x="328830" y="80614"/>
                    </a:lnTo>
                    <a:cubicBezTo>
                      <a:pt x="330582" y="79243"/>
                      <a:pt x="332879" y="78557"/>
                      <a:pt x="335176" y="78557"/>
                    </a:cubicBezTo>
                    <a:close/>
                    <a:moveTo>
                      <a:pt x="123744" y="67762"/>
                    </a:moveTo>
                    <a:cubicBezTo>
                      <a:pt x="125581" y="67827"/>
                      <a:pt x="127385" y="68438"/>
                      <a:pt x="128724" y="69583"/>
                    </a:cubicBezTo>
                    <a:lnTo>
                      <a:pt x="134470" y="74497"/>
                    </a:lnTo>
                    <a:cubicBezTo>
                      <a:pt x="137148" y="76787"/>
                      <a:pt x="136945" y="80341"/>
                      <a:pt x="134019" y="82437"/>
                    </a:cubicBezTo>
                    <a:lnTo>
                      <a:pt x="127739" y="86933"/>
                    </a:lnTo>
                    <a:cubicBezTo>
                      <a:pt x="124814" y="89028"/>
                      <a:pt x="120271" y="88871"/>
                      <a:pt x="117594" y="86580"/>
                    </a:cubicBezTo>
                    <a:lnTo>
                      <a:pt x="111848" y="81667"/>
                    </a:lnTo>
                    <a:cubicBezTo>
                      <a:pt x="109171" y="79376"/>
                      <a:pt x="109372" y="75821"/>
                      <a:pt x="112298" y="73727"/>
                    </a:cubicBezTo>
                    <a:lnTo>
                      <a:pt x="118579" y="69231"/>
                    </a:lnTo>
                    <a:cubicBezTo>
                      <a:pt x="120041" y="68183"/>
                      <a:pt x="121908" y="67699"/>
                      <a:pt x="123744" y="67762"/>
                    </a:cubicBezTo>
                    <a:close/>
                    <a:moveTo>
                      <a:pt x="201146" y="62742"/>
                    </a:moveTo>
                    <a:cubicBezTo>
                      <a:pt x="203837" y="62742"/>
                      <a:pt x="206530" y="63546"/>
                      <a:pt x="208583" y="65153"/>
                    </a:cubicBezTo>
                    <a:lnTo>
                      <a:pt x="238384" y="88473"/>
                    </a:lnTo>
                    <a:cubicBezTo>
                      <a:pt x="242491" y="91689"/>
                      <a:pt x="242491" y="96899"/>
                      <a:pt x="238384" y="100115"/>
                    </a:cubicBezTo>
                    <a:lnTo>
                      <a:pt x="198560" y="131278"/>
                    </a:lnTo>
                    <a:cubicBezTo>
                      <a:pt x="194453" y="134492"/>
                      <a:pt x="187794" y="134492"/>
                      <a:pt x="183685" y="131278"/>
                    </a:cubicBezTo>
                    <a:lnTo>
                      <a:pt x="153885" y="107957"/>
                    </a:lnTo>
                    <a:cubicBezTo>
                      <a:pt x="149777" y="104743"/>
                      <a:pt x="149777" y="99531"/>
                      <a:pt x="153885" y="96317"/>
                    </a:cubicBezTo>
                    <a:lnTo>
                      <a:pt x="193709" y="65153"/>
                    </a:lnTo>
                    <a:cubicBezTo>
                      <a:pt x="195763" y="63546"/>
                      <a:pt x="198454" y="62742"/>
                      <a:pt x="201146" y="62742"/>
                    </a:cubicBezTo>
                    <a:close/>
                    <a:moveTo>
                      <a:pt x="18902" y="62169"/>
                    </a:moveTo>
                    <a:cubicBezTo>
                      <a:pt x="20739" y="62233"/>
                      <a:pt x="22544" y="62844"/>
                      <a:pt x="23883" y="63989"/>
                    </a:cubicBezTo>
                    <a:lnTo>
                      <a:pt x="29628" y="68902"/>
                    </a:lnTo>
                    <a:cubicBezTo>
                      <a:pt x="32306" y="71193"/>
                      <a:pt x="32104" y="74747"/>
                      <a:pt x="29178" y="76843"/>
                    </a:cubicBezTo>
                    <a:lnTo>
                      <a:pt x="22899" y="81339"/>
                    </a:lnTo>
                    <a:cubicBezTo>
                      <a:pt x="19972" y="83435"/>
                      <a:pt x="15430" y="83276"/>
                      <a:pt x="12754" y="80986"/>
                    </a:cubicBezTo>
                    <a:lnTo>
                      <a:pt x="7007" y="76073"/>
                    </a:lnTo>
                    <a:cubicBezTo>
                      <a:pt x="4330" y="73784"/>
                      <a:pt x="4531" y="70229"/>
                      <a:pt x="7457" y="68134"/>
                    </a:cubicBezTo>
                    <a:lnTo>
                      <a:pt x="13738" y="63637"/>
                    </a:lnTo>
                    <a:cubicBezTo>
                      <a:pt x="15201" y="62589"/>
                      <a:pt x="17067" y="62105"/>
                      <a:pt x="18902" y="62169"/>
                    </a:cubicBezTo>
                    <a:close/>
                    <a:moveTo>
                      <a:pt x="66209" y="61192"/>
                    </a:moveTo>
                    <a:cubicBezTo>
                      <a:pt x="68088" y="61192"/>
                      <a:pt x="69969" y="61754"/>
                      <a:pt x="71403" y="62876"/>
                    </a:cubicBezTo>
                    <a:lnTo>
                      <a:pt x="91892" y="78910"/>
                    </a:lnTo>
                    <a:cubicBezTo>
                      <a:pt x="94762" y="81155"/>
                      <a:pt x="94762" y="84795"/>
                      <a:pt x="91892" y="87040"/>
                    </a:cubicBezTo>
                    <a:lnTo>
                      <a:pt x="62164" y="110305"/>
                    </a:lnTo>
                    <a:cubicBezTo>
                      <a:pt x="59294" y="112551"/>
                      <a:pt x="54643" y="112551"/>
                      <a:pt x="51774" y="110305"/>
                    </a:cubicBezTo>
                    <a:lnTo>
                      <a:pt x="31284" y="94271"/>
                    </a:lnTo>
                    <a:cubicBezTo>
                      <a:pt x="28414" y="92027"/>
                      <a:pt x="28414" y="88385"/>
                      <a:pt x="31283" y="86140"/>
                    </a:cubicBezTo>
                    <a:lnTo>
                      <a:pt x="61013" y="62876"/>
                    </a:lnTo>
                    <a:cubicBezTo>
                      <a:pt x="62447" y="61754"/>
                      <a:pt x="64327" y="61192"/>
                      <a:pt x="66209" y="61192"/>
                    </a:cubicBezTo>
                    <a:close/>
                    <a:moveTo>
                      <a:pt x="161743" y="55643"/>
                    </a:moveTo>
                    <a:cubicBezTo>
                      <a:pt x="163579" y="55707"/>
                      <a:pt x="165385" y="56317"/>
                      <a:pt x="166723" y="57463"/>
                    </a:cubicBezTo>
                    <a:lnTo>
                      <a:pt x="172469" y="62378"/>
                    </a:lnTo>
                    <a:cubicBezTo>
                      <a:pt x="175146" y="64667"/>
                      <a:pt x="174945" y="68222"/>
                      <a:pt x="172019" y="70316"/>
                    </a:cubicBezTo>
                    <a:lnTo>
                      <a:pt x="165739" y="74813"/>
                    </a:lnTo>
                    <a:cubicBezTo>
                      <a:pt x="162813" y="76909"/>
                      <a:pt x="158271" y="76750"/>
                      <a:pt x="155594" y="74461"/>
                    </a:cubicBezTo>
                    <a:lnTo>
                      <a:pt x="149848" y="69546"/>
                    </a:lnTo>
                    <a:cubicBezTo>
                      <a:pt x="147170" y="67257"/>
                      <a:pt x="147372" y="63703"/>
                      <a:pt x="150297" y="61608"/>
                    </a:cubicBezTo>
                    <a:lnTo>
                      <a:pt x="156577" y="57110"/>
                    </a:lnTo>
                    <a:cubicBezTo>
                      <a:pt x="158041" y="56063"/>
                      <a:pt x="159908" y="55578"/>
                      <a:pt x="161743" y="55643"/>
                    </a:cubicBezTo>
                    <a:close/>
                    <a:moveTo>
                      <a:pt x="443165" y="26001"/>
                    </a:moveTo>
                    <a:cubicBezTo>
                      <a:pt x="445930" y="26001"/>
                      <a:pt x="448695" y="26827"/>
                      <a:pt x="450804" y="28477"/>
                    </a:cubicBezTo>
                    <a:lnTo>
                      <a:pt x="477144" y="49089"/>
                    </a:lnTo>
                    <a:lnTo>
                      <a:pt x="477144" y="100669"/>
                    </a:lnTo>
                    <a:lnTo>
                      <a:pt x="437908" y="131372"/>
                    </a:lnTo>
                    <a:cubicBezTo>
                      <a:pt x="433689" y="134674"/>
                      <a:pt x="426850" y="134674"/>
                      <a:pt x="422630" y="131372"/>
                    </a:cubicBezTo>
                    <a:lnTo>
                      <a:pt x="370973" y="90949"/>
                    </a:lnTo>
                    <a:cubicBezTo>
                      <a:pt x="366753" y="87647"/>
                      <a:pt x="366753" y="82293"/>
                      <a:pt x="370973" y="78992"/>
                    </a:cubicBezTo>
                    <a:lnTo>
                      <a:pt x="435526" y="28477"/>
                    </a:lnTo>
                    <a:cubicBezTo>
                      <a:pt x="437635" y="26827"/>
                      <a:pt x="440399" y="26001"/>
                      <a:pt x="443165" y="26001"/>
                    </a:cubicBezTo>
                    <a:close/>
                    <a:moveTo>
                      <a:pt x="267268" y="24142"/>
                    </a:moveTo>
                    <a:cubicBezTo>
                      <a:pt x="270032" y="24142"/>
                      <a:pt x="272794" y="24968"/>
                      <a:pt x="274904" y="26617"/>
                    </a:cubicBezTo>
                    <a:lnTo>
                      <a:pt x="319796" y="61748"/>
                    </a:lnTo>
                    <a:cubicBezTo>
                      <a:pt x="324013" y="65049"/>
                      <a:pt x="324013" y="70399"/>
                      <a:pt x="319796" y="73697"/>
                    </a:cubicBezTo>
                    <a:lnTo>
                      <a:pt x="289200" y="97641"/>
                    </a:lnTo>
                    <a:cubicBezTo>
                      <a:pt x="284981" y="100941"/>
                      <a:pt x="278144" y="100941"/>
                      <a:pt x="273928" y="97641"/>
                    </a:cubicBezTo>
                    <a:lnTo>
                      <a:pt x="229034" y="62511"/>
                    </a:lnTo>
                    <a:cubicBezTo>
                      <a:pt x="224817" y="59211"/>
                      <a:pt x="224817" y="53861"/>
                      <a:pt x="229034" y="50561"/>
                    </a:cubicBezTo>
                    <a:lnTo>
                      <a:pt x="259631" y="26617"/>
                    </a:lnTo>
                    <a:cubicBezTo>
                      <a:pt x="261741" y="24968"/>
                      <a:pt x="264503" y="24142"/>
                      <a:pt x="267268" y="24142"/>
                    </a:cubicBezTo>
                    <a:close/>
                    <a:moveTo>
                      <a:pt x="197478" y="22799"/>
                    </a:moveTo>
                    <a:cubicBezTo>
                      <a:pt x="199772" y="22771"/>
                      <a:pt x="202079" y="23427"/>
                      <a:pt x="203856" y="24776"/>
                    </a:cubicBezTo>
                    <a:lnTo>
                      <a:pt x="211485" y="30561"/>
                    </a:lnTo>
                    <a:cubicBezTo>
                      <a:pt x="215037" y="33256"/>
                      <a:pt x="215127" y="37697"/>
                      <a:pt x="211682" y="40477"/>
                    </a:cubicBezTo>
                    <a:lnTo>
                      <a:pt x="190907" y="57251"/>
                    </a:lnTo>
                    <a:cubicBezTo>
                      <a:pt x="187463" y="60033"/>
                      <a:pt x="181788" y="60102"/>
                      <a:pt x="178233" y="57406"/>
                    </a:cubicBezTo>
                    <a:lnTo>
                      <a:pt x="170607" y="51621"/>
                    </a:lnTo>
                    <a:cubicBezTo>
                      <a:pt x="167052" y="48925"/>
                      <a:pt x="166963" y="44485"/>
                      <a:pt x="170409" y="41705"/>
                    </a:cubicBezTo>
                    <a:lnTo>
                      <a:pt x="191183" y="24930"/>
                    </a:lnTo>
                    <a:cubicBezTo>
                      <a:pt x="192906" y="23541"/>
                      <a:pt x="195186" y="22827"/>
                      <a:pt x="197478" y="22799"/>
                    </a:cubicBezTo>
                    <a:close/>
                    <a:moveTo>
                      <a:pt x="92617" y="22588"/>
                    </a:moveTo>
                    <a:lnTo>
                      <a:pt x="120919" y="22589"/>
                    </a:lnTo>
                    <a:cubicBezTo>
                      <a:pt x="129667" y="22589"/>
                      <a:pt x="136757" y="28138"/>
                      <a:pt x="136757" y="34983"/>
                    </a:cubicBezTo>
                    <a:lnTo>
                      <a:pt x="136757" y="49673"/>
                    </a:lnTo>
                    <a:cubicBezTo>
                      <a:pt x="136757" y="56517"/>
                      <a:pt x="129667" y="62067"/>
                      <a:pt x="120919" y="62066"/>
                    </a:cubicBezTo>
                    <a:lnTo>
                      <a:pt x="92617" y="62066"/>
                    </a:lnTo>
                    <a:cubicBezTo>
                      <a:pt x="83872" y="62067"/>
                      <a:pt x="76780" y="56517"/>
                      <a:pt x="76780" y="49673"/>
                    </a:cubicBezTo>
                    <a:lnTo>
                      <a:pt x="76780" y="34982"/>
                    </a:lnTo>
                    <a:cubicBezTo>
                      <a:pt x="76780" y="28138"/>
                      <a:pt x="83872" y="22589"/>
                      <a:pt x="92617" y="22588"/>
                    </a:cubicBezTo>
                    <a:close/>
                    <a:moveTo>
                      <a:pt x="417038" y="0"/>
                    </a:moveTo>
                    <a:lnTo>
                      <a:pt x="448827" y="0"/>
                    </a:lnTo>
                    <a:lnTo>
                      <a:pt x="452729" y="3164"/>
                    </a:lnTo>
                    <a:cubicBezTo>
                      <a:pt x="455226" y="5188"/>
                      <a:pt x="455152" y="8412"/>
                      <a:pt x="452566" y="10365"/>
                    </a:cubicBezTo>
                    <a:lnTo>
                      <a:pt x="445473" y="15723"/>
                    </a:lnTo>
                    <a:cubicBezTo>
                      <a:pt x="442887" y="17676"/>
                      <a:pt x="438767" y="17619"/>
                      <a:pt x="436270" y="15594"/>
                    </a:cubicBezTo>
                    <a:close/>
                    <a:moveTo>
                      <a:pt x="305394" y="0"/>
                    </a:moveTo>
                    <a:lnTo>
                      <a:pt x="405922" y="0"/>
                    </a:lnTo>
                    <a:lnTo>
                      <a:pt x="410689" y="3730"/>
                    </a:lnTo>
                    <a:lnTo>
                      <a:pt x="418455" y="18403"/>
                    </a:lnTo>
                    <a:lnTo>
                      <a:pt x="419660" y="18403"/>
                    </a:lnTo>
                    <a:cubicBezTo>
                      <a:pt x="419690" y="18527"/>
                      <a:pt x="419722" y="18651"/>
                      <a:pt x="419752" y="18776"/>
                    </a:cubicBezTo>
                    <a:lnTo>
                      <a:pt x="419203" y="19817"/>
                    </a:lnTo>
                    <a:lnTo>
                      <a:pt x="419752" y="20856"/>
                    </a:lnTo>
                    <a:lnTo>
                      <a:pt x="418652" y="20856"/>
                    </a:lnTo>
                    <a:lnTo>
                      <a:pt x="410689" y="35900"/>
                    </a:lnTo>
                    <a:lnTo>
                      <a:pt x="377541" y="61839"/>
                    </a:lnTo>
                    <a:cubicBezTo>
                      <a:pt x="365455" y="71296"/>
                      <a:pt x="345860" y="71296"/>
                      <a:pt x="333775" y="61839"/>
                    </a:cubicBezTo>
                    <a:lnTo>
                      <a:pt x="300627" y="35900"/>
                    </a:lnTo>
                    <a:lnTo>
                      <a:pt x="292663" y="20856"/>
                    </a:lnTo>
                    <a:lnTo>
                      <a:pt x="291563" y="20856"/>
                    </a:lnTo>
                    <a:lnTo>
                      <a:pt x="292114" y="19817"/>
                    </a:lnTo>
                    <a:lnTo>
                      <a:pt x="291563" y="18776"/>
                    </a:lnTo>
                    <a:cubicBezTo>
                      <a:pt x="291595" y="18651"/>
                      <a:pt x="291625" y="18527"/>
                      <a:pt x="291655" y="18403"/>
                    </a:cubicBezTo>
                    <a:lnTo>
                      <a:pt x="292860" y="18403"/>
                    </a:lnTo>
                    <a:lnTo>
                      <a:pt x="300627" y="3730"/>
                    </a:lnTo>
                    <a:close/>
                    <a:moveTo>
                      <a:pt x="235714" y="0"/>
                    </a:moveTo>
                    <a:lnTo>
                      <a:pt x="283861" y="0"/>
                    </a:lnTo>
                    <a:lnTo>
                      <a:pt x="280408" y="7556"/>
                    </a:lnTo>
                    <a:cubicBezTo>
                      <a:pt x="277821" y="13214"/>
                      <a:pt x="269863" y="16162"/>
                      <a:pt x="262631" y="14137"/>
                    </a:cubicBezTo>
                    <a:lnTo>
                      <a:pt x="240521" y="7950"/>
                    </a:lnTo>
                    <a:close/>
                    <a:moveTo>
                      <a:pt x="72910" y="0"/>
                    </a:moveTo>
                    <a:lnTo>
                      <a:pt x="212688" y="0"/>
                    </a:lnTo>
                    <a:lnTo>
                      <a:pt x="209592" y="5850"/>
                    </a:lnTo>
                    <a:cubicBezTo>
                      <a:pt x="203826" y="10362"/>
                      <a:pt x="195859" y="13154"/>
                      <a:pt x="187060" y="13154"/>
                    </a:cubicBezTo>
                    <a:lnTo>
                      <a:pt x="143457" y="13154"/>
                    </a:lnTo>
                    <a:lnTo>
                      <a:pt x="142139" y="13154"/>
                    </a:lnTo>
                    <a:lnTo>
                      <a:pt x="98539" y="13154"/>
                    </a:lnTo>
                    <a:cubicBezTo>
                      <a:pt x="89739" y="13154"/>
                      <a:pt x="81772" y="10362"/>
                      <a:pt x="76006" y="5850"/>
                    </a:cubicBezTo>
                    <a:close/>
                    <a:moveTo>
                      <a:pt x="894" y="0"/>
                    </a:moveTo>
                    <a:lnTo>
                      <a:pt x="58171" y="0"/>
                    </a:lnTo>
                    <a:lnTo>
                      <a:pt x="58171" y="18403"/>
                    </a:lnTo>
                    <a:lnTo>
                      <a:pt x="58171" y="20856"/>
                    </a:lnTo>
                    <a:lnTo>
                      <a:pt x="58171" y="44927"/>
                    </a:lnTo>
                    <a:cubicBezTo>
                      <a:pt x="58171" y="52831"/>
                      <a:pt x="49981" y="59240"/>
                      <a:pt x="39880" y="59240"/>
                    </a:cubicBezTo>
                    <a:lnTo>
                      <a:pt x="12176" y="59240"/>
                    </a:lnTo>
                    <a:lnTo>
                      <a:pt x="894" y="55583"/>
                    </a:lnTo>
                    <a:close/>
                  </a:path>
                </a:pathLst>
              </a:custGeom>
              <a:pattFill prst="lgConfetti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3175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11A74B6D-643E-4D99-AAE3-F6F5C8773496}"/>
                </a:ext>
              </a:extLst>
            </p:cNvPr>
            <p:cNvSpPr/>
            <p:nvPr/>
          </p:nvSpPr>
          <p:spPr>
            <a:xfrm>
              <a:off x="3724275" y="3592348"/>
              <a:ext cx="514350" cy="619624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B4344783-A6CF-4429-9D9F-C260DEC90A2D}"/>
                </a:ext>
              </a:extLst>
            </p:cNvPr>
            <p:cNvGrpSpPr/>
            <p:nvPr/>
          </p:nvGrpSpPr>
          <p:grpSpPr>
            <a:xfrm>
              <a:off x="1076325" y="3595232"/>
              <a:ext cx="2133600" cy="676992"/>
              <a:chOff x="1076325" y="3628066"/>
              <a:chExt cx="2133600" cy="644157"/>
            </a:xfrm>
          </p:grpSpPr>
          <p:sp>
            <p:nvSpPr>
              <p:cNvPr id="190" name="台形 189">
                <a:extLst>
                  <a:ext uri="{FF2B5EF4-FFF2-40B4-BE49-F238E27FC236}">
                    <a16:creationId xmlns:a16="http://schemas.microsoft.com/office/drawing/2014/main" id="{8066668D-93B0-4895-B07F-9CA0018F95EB}"/>
                  </a:ext>
                </a:extLst>
              </p:cNvPr>
              <p:cNvSpPr/>
              <p:nvPr/>
            </p:nvSpPr>
            <p:spPr>
              <a:xfrm>
                <a:off x="1076325" y="3628066"/>
                <a:ext cx="2133600" cy="642938"/>
              </a:xfrm>
              <a:prstGeom prst="trapezoid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A0BC57DE-C0EC-4A9A-8CA0-F5A5F226CBE4}"/>
                  </a:ext>
                </a:extLst>
              </p:cNvPr>
              <p:cNvSpPr/>
              <p:nvPr/>
            </p:nvSpPr>
            <p:spPr>
              <a:xfrm>
                <a:off x="1076325" y="3629124"/>
                <a:ext cx="2128798" cy="643099"/>
              </a:xfrm>
              <a:custGeom>
                <a:avLst/>
                <a:gdLst>
                  <a:gd name="connsiteX0" fmla="*/ 448 w 2128798"/>
                  <a:gd name="connsiteY0" fmla="*/ 641145 h 643099"/>
                  <a:gd name="connsiteX1" fmla="*/ 2740 w 2128798"/>
                  <a:gd name="connsiteY1" fmla="*/ 642938 h 643099"/>
                  <a:gd name="connsiteX2" fmla="*/ 0 w 2128798"/>
                  <a:gd name="connsiteY2" fmla="*/ 642938 h 643099"/>
                  <a:gd name="connsiteX3" fmla="*/ 1701912 w 2128798"/>
                  <a:gd name="connsiteY3" fmla="*/ 640224 h 643099"/>
                  <a:gd name="connsiteX4" fmla="*/ 1710017 w 2128798"/>
                  <a:gd name="connsiteY4" fmla="*/ 642938 h 643099"/>
                  <a:gd name="connsiteX5" fmla="*/ 1693465 w 2128798"/>
                  <a:gd name="connsiteY5" fmla="*/ 642938 h 643099"/>
                  <a:gd name="connsiteX6" fmla="*/ 1693615 w 2128798"/>
                  <a:gd name="connsiteY6" fmla="*/ 642824 h 643099"/>
                  <a:gd name="connsiteX7" fmla="*/ 1701912 w 2128798"/>
                  <a:gd name="connsiteY7" fmla="*/ 640224 h 643099"/>
                  <a:gd name="connsiteX8" fmla="*/ 1072985 w 2128798"/>
                  <a:gd name="connsiteY8" fmla="*/ 640224 h 643099"/>
                  <a:gd name="connsiteX9" fmla="*/ 1081092 w 2128798"/>
                  <a:gd name="connsiteY9" fmla="*/ 642938 h 643099"/>
                  <a:gd name="connsiteX10" fmla="*/ 1064538 w 2128798"/>
                  <a:gd name="connsiteY10" fmla="*/ 642938 h 643099"/>
                  <a:gd name="connsiteX11" fmla="*/ 1064688 w 2128798"/>
                  <a:gd name="connsiteY11" fmla="*/ 642824 h 643099"/>
                  <a:gd name="connsiteX12" fmla="*/ 1072985 w 2128798"/>
                  <a:gd name="connsiteY12" fmla="*/ 640224 h 643099"/>
                  <a:gd name="connsiteX13" fmla="*/ 445250 w 2128798"/>
                  <a:gd name="connsiteY13" fmla="*/ 640224 h 643099"/>
                  <a:gd name="connsiteX14" fmla="*/ 453355 w 2128798"/>
                  <a:gd name="connsiteY14" fmla="*/ 642938 h 643099"/>
                  <a:gd name="connsiteX15" fmla="*/ 436803 w 2128798"/>
                  <a:gd name="connsiteY15" fmla="*/ 642938 h 643099"/>
                  <a:gd name="connsiteX16" fmla="*/ 436953 w 2128798"/>
                  <a:gd name="connsiteY16" fmla="*/ 642824 h 643099"/>
                  <a:gd name="connsiteX17" fmla="*/ 445250 w 2128798"/>
                  <a:gd name="connsiteY17" fmla="*/ 640224 h 643099"/>
                  <a:gd name="connsiteX18" fmla="*/ 1923738 w 2128798"/>
                  <a:gd name="connsiteY18" fmla="*/ 634575 h 643099"/>
                  <a:gd name="connsiteX19" fmla="*/ 1928718 w 2128798"/>
                  <a:gd name="connsiteY19" fmla="*/ 636397 h 643099"/>
                  <a:gd name="connsiteX20" fmla="*/ 1934465 w 2128798"/>
                  <a:gd name="connsiteY20" fmla="*/ 641310 h 643099"/>
                  <a:gd name="connsiteX21" fmla="*/ 1934372 w 2128798"/>
                  <a:gd name="connsiteY21" fmla="*/ 642938 h 643099"/>
                  <a:gd name="connsiteX22" fmla="*/ 1912156 w 2128798"/>
                  <a:gd name="connsiteY22" fmla="*/ 642938 h 643099"/>
                  <a:gd name="connsiteX23" fmla="*/ 1912292 w 2128798"/>
                  <a:gd name="connsiteY23" fmla="*/ 640540 h 643099"/>
                  <a:gd name="connsiteX24" fmla="*/ 1918572 w 2128798"/>
                  <a:gd name="connsiteY24" fmla="*/ 636045 h 643099"/>
                  <a:gd name="connsiteX25" fmla="*/ 1923738 w 2128798"/>
                  <a:gd name="connsiteY25" fmla="*/ 634575 h 643099"/>
                  <a:gd name="connsiteX26" fmla="*/ 1294811 w 2128798"/>
                  <a:gd name="connsiteY26" fmla="*/ 634575 h 643099"/>
                  <a:gd name="connsiteX27" fmla="*/ 1299792 w 2128798"/>
                  <a:gd name="connsiteY27" fmla="*/ 636397 h 643099"/>
                  <a:gd name="connsiteX28" fmla="*/ 1305537 w 2128798"/>
                  <a:gd name="connsiteY28" fmla="*/ 641310 h 643099"/>
                  <a:gd name="connsiteX29" fmla="*/ 1305445 w 2128798"/>
                  <a:gd name="connsiteY29" fmla="*/ 642938 h 643099"/>
                  <a:gd name="connsiteX30" fmla="*/ 1283231 w 2128798"/>
                  <a:gd name="connsiteY30" fmla="*/ 642938 h 643099"/>
                  <a:gd name="connsiteX31" fmla="*/ 1283367 w 2128798"/>
                  <a:gd name="connsiteY31" fmla="*/ 640540 h 643099"/>
                  <a:gd name="connsiteX32" fmla="*/ 1289647 w 2128798"/>
                  <a:gd name="connsiteY32" fmla="*/ 636045 h 643099"/>
                  <a:gd name="connsiteX33" fmla="*/ 1294811 w 2128798"/>
                  <a:gd name="connsiteY33" fmla="*/ 634575 h 643099"/>
                  <a:gd name="connsiteX34" fmla="*/ 667076 w 2128798"/>
                  <a:gd name="connsiteY34" fmla="*/ 634575 h 643099"/>
                  <a:gd name="connsiteX35" fmla="*/ 672056 w 2128798"/>
                  <a:gd name="connsiteY35" fmla="*/ 636397 h 643099"/>
                  <a:gd name="connsiteX36" fmla="*/ 677802 w 2128798"/>
                  <a:gd name="connsiteY36" fmla="*/ 641310 h 643099"/>
                  <a:gd name="connsiteX37" fmla="*/ 677709 w 2128798"/>
                  <a:gd name="connsiteY37" fmla="*/ 642938 h 643099"/>
                  <a:gd name="connsiteX38" fmla="*/ 655494 w 2128798"/>
                  <a:gd name="connsiteY38" fmla="*/ 642938 h 643099"/>
                  <a:gd name="connsiteX39" fmla="*/ 655630 w 2128798"/>
                  <a:gd name="connsiteY39" fmla="*/ 640540 h 643099"/>
                  <a:gd name="connsiteX40" fmla="*/ 661911 w 2128798"/>
                  <a:gd name="connsiteY40" fmla="*/ 636045 h 643099"/>
                  <a:gd name="connsiteX41" fmla="*/ 667076 w 2128798"/>
                  <a:gd name="connsiteY41" fmla="*/ 634575 h 643099"/>
                  <a:gd name="connsiteX42" fmla="*/ 38149 w 2128798"/>
                  <a:gd name="connsiteY42" fmla="*/ 634575 h 643099"/>
                  <a:gd name="connsiteX43" fmla="*/ 43129 w 2128798"/>
                  <a:gd name="connsiteY43" fmla="*/ 636397 h 643099"/>
                  <a:gd name="connsiteX44" fmla="*/ 48875 w 2128798"/>
                  <a:gd name="connsiteY44" fmla="*/ 641310 h 643099"/>
                  <a:gd name="connsiteX45" fmla="*/ 48783 w 2128798"/>
                  <a:gd name="connsiteY45" fmla="*/ 642938 h 643099"/>
                  <a:gd name="connsiteX46" fmla="*/ 26568 w 2128798"/>
                  <a:gd name="connsiteY46" fmla="*/ 642938 h 643099"/>
                  <a:gd name="connsiteX47" fmla="*/ 26704 w 2128798"/>
                  <a:gd name="connsiteY47" fmla="*/ 640540 h 643099"/>
                  <a:gd name="connsiteX48" fmla="*/ 32984 w 2128798"/>
                  <a:gd name="connsiteY48" fmla="*/ 636045 h 643099"/>
                  <a:gd name="connsiteX49" fmla="*/ 38149 w 2128798"/>
                  <a:gd name="connsiteY49" fmla="*/ 634575 h 643099"/>
                  <a:gd name="connsiteX50" fmla="*/ 2002458 w 2128798"/>
                  <a:gd name="connsiteY50" fmla="*/ 629556 h 643099"/>
                  <a:gd name="connsiteX51" fmla="*/ 2009896 w 2128798"/>
                  <a:gd name="connsiteY51" fmla="*/ 631966 h 643099"/>
                  <a:gd name="connsiteX52" fmla="*/ 2023916 w 2128798"/>
                  <a:gd name="connsiteY52" fmla="*/ 642938 h 643099"/>
                  <a:gd name="connsiteX53" fmla="*/ 1981000 w 2128798"/>
                  <a:gd name="connsiteY53" fmla="*/ 642938 h 643099"/>
                  <a:gd name="connsiteX54" fmla="*/ 1995021 w 2128798"/>
                  <a:gd name="connsiteY54" fmla="*/ 631966 h 643099"/>
                  <a:gd name="connsiteX55" fmla="*/ 2002458 w 2128798"/>
                  <a:gd name="connsiteY55" fmla="*/ 629556 h 643099"/>
                  <a:gd name="connsiteX56" fmla="*/ 1373405 w 2128798"/>
                  <a:gd name="connsiteY56" fmla="*/ 629556 h 643099"/>
                  <a:gd name="connsiteX57" fmla="*/ 1380842 w 2128798"/>
                  <a:gd name="connsiteY57" fmla="*/ 631966 h 643099"/>
                  <a:gd name="connsiteX58" fmla="*/ 1394862 w 2128798"/>
                  <a:gd name="connsiteY58" fmla="*/ 642938 h 643099"/>
                  <a:gd name="connsiteX59" fmla="*/ 1351946 w 2128798"/>
                  <a:gd name="connsiteY59" fmla="*/ 642938 h 643099"/>
                  <a:gd name="connsiteX60" fmla="*/ 1365967 w 2128798"/>
                  <a:gd name="connsiteY60" fmla="*/ 631966 h 643099"/>
                  <a:gd name="connsiteX61" fmla="*/ 1373405 w 2128798"/>
                  <a:gd name="connsiteY61" fmla="*/ 629556 h 643099"/>
                  <a:gd name="connsiteX62" fmla="*/ 744478 w 2128798"/>
                  <a:gd name="connsiteY62" fmla="*/ 629556 h 643099"/>
                  <a:gd name="connsiteX63" fmla="*/ 751915 w 2128798"/>
                  <a:gd name="connsiteY63" fmla="*/ 631966 h 643099"/>
                  <a:gd name="connsiteX64" fmla="*/ 765936 w 2128798"/>
                  <a:gd name="connsiteY64" fmla="*/ 642938 h 643099"/>
                  <a:gd name="connsiteX65" fmla="*/ 723020 w 2128798"/>
                  <a:gd name="connsiteY65" fmla="*/ 642938 h 643099"/>
                  <a:gd name="connsiteX66" fmla="*/ 737041 w 2128798"/>
                  <a:gd name="connsiteY66" fmla="*/ 631966 h 643099"/>
                  <a:gd name="connsiteX67" fmla="*/ 744478 w 2128798"/>
                  <a:gd name="connsiteY67" fmla="*/ 629556 h 643099"/>
                  <a:gd name="connsiteX68" fmla="*/ 116742 w 2128798"/>
                  <a:gd name="connsiteY68" fmla="*/ 629556 h 643099"/>
                  <a:gd name="connsiteX69" fmla="*/ 124180 w 2128798"/>
                  <a:gd name="connsiteY69" fmla="*/ 631966 h 643099"/>
                  <a:gd name="connsiteX70" fmla="*/ 138200 w 2128798"/>
                  <a:gd name="connsiteY70" fmla="*/ 642938 h 643099"/>
                  <a:gd name="connsiteX71" fmla="*/ 95284 w 2128798"/>
                  <a:gd name="connsiteY71" fmla="*/ 642938 h 643099"/>
                  <a:gd name="connsiteX72" fmla="*/ 109305 w 2128798"/>
                  <a:gd name="connsiteY72" fmla="*/ 631966 h 643099"/>
                  <a:gd name="connsiteX73" fmla="*/ 116742 w 2128798"/>
                  <a:gd name="connsiteY73" fmla="*/ 629556 h 643099"/>
                  <a:gd name="connsiteX74" fmla="*/ 1818897 w 2128798"/>
                  <a:gd name="connsiteY74" fmla="*/ 628982 h 643099"/>
                  <a:gd name="connsiteX75" fmla="*/ 1823876 w 2128798"/>
                  <a:gd name="connsiteY75" fmla="*/ 630802 h 643099"/>
                  <a:gd name="connsiteX76" fmla="*/ 1829623 w 2128798"/>
                  <a:gd name="connsiteY76" fmla="*/ 635716 h 643099"/>
                  <a:gd name="connsiteX77" fmla="*/ 1829213 w 2128798"/>
                  <a:gd name="connsiteY77" fmla="*/ 642938 h 643099"/>
                  <a:gd name="connsiteX78" fmla="*/ 1807062 w 2128798"/>
                  <a:gd name="connsiteY78" fmla="*/ 642938 h 643099"/>
                  <a:gd name="connsiteX79" fmla="*/ 1807002 w 2128798"/>
                  <a:gd name="connsiteY79" fmla="*/ 642886 h 643099"/>
                  <a:gd name="connsiteX80" fmla="*/ 1807451 w 2128798"/>
                  <a:gd name="connsiteY80" fmla="*/ 634947 h 643099"/>
                  <a:gd name="connsiteX81" fmla="*/ 1813732 w 2128798"/>
                  <a:gd name="connsiteY81" fmla="*/ 630450 h 643099"/>
                  <a:gd name="connsiteX82" fmla="*/ 1818897 w 2128798"/>
                  <a:gd name="connsiteY82" fmla="*/ 628982 h 643099"/>
                  <a:gd name="connsiteX83" fmla="*/ 1189970 w 2128798"/>
                  <a:gd name="connsiteY83" fmla="*/ 628982 h 643099"/>
                  <a:gd name="connsiteX84" fmla="*/ 1194950 w 2128798"/>
                  <a:gd name="connsiteY84" fmla="*/ 630802 h 643099"/>
                  <a:gd name="connsiteX85" fmla="*/ 1200696 w 2128798"/>
                  <a:gd name="connsiteY85" fmla="*/ 635716 h 643099"/>
                  <a:gd name="connsiteX86" fmla="*/ 1200287 w 2128798"/>
                  <a:gd name="connsiteY86" fmla="*/ 642938 h 643099"/>
                  <a:gd name="connsiteX87" fmla="*/ 1178136 w 2128798"/>
                  <a:gd name="connsiteY87" fmla="*/ 642938 h 643099"/>
                  <a:gd name="connsiteX88" fmla="*/ 1178075 w 2128798"/>
                  <a:gd name="connsiteY88" fmla="*/ 642886 h 643099"/>
                  <a:gd name="connsiteX89" fmla="*/ 1178525 w 2128798"/>
                  <a:gd name="connsiteY89" fmla="*/ 634947 h 643099"/>
                  <a:gd name="connsiteX90" fmla="*/ 1184805 w 2128798"/>
                  <a:gd name="connsiteY90" fmla="*/ 630450 h 643099"/>
                  <a:gd name="connsiteX91" fmla="*/ 1189970 w 2128798"/>
                  <a:gd name="connsiteY91" fmla="*/ 628982 h 643099"/>
                  <a:gd name="connsiteX92" fmla="*/ 562234 w 2128798"/>
                  <a:gd name="connsiteY92" fmla="*/ 628982 h 643099"/>
                  <a:gd name="connsiteX93" fmla="*/ 567215 w 2128798"/>
                  <a:gd name="connsiteY93" fmla="*/ 630802 h 643099"/>
                  <a:gd name="connsiteX94" fmla="*/ 572960 w 2128798"/>
                  <a:gd name="connsiteY94" fmla="*/ 635716 h 643099"/>
                  <a:gd name="connsiteX95" fmla="*/ 572551 w 2128798"/>
                  <a:gd name="connsiteY95" fmla="*/ 642938 h 643099"/>
                  <a:gd name="connsiteX96" fmla="*/ 550399 w 2128798"/>
                  <a:gd name="connsiteY96" fmla="*/ 642938 h 643099"/>
                  <a:gd name="connsiteX97" fmla="*/ 550339 w 2128798"/>
                  <a:gd name="connsiteY97" fmla="*/ 642886 h 643099"/>
                  <a:gd name="connsiteX98" fmla="*/ 550789 w 2128798"/>
                  <a:gd name="connsiteY98" fmla="*/ 634947 h 643099"/>
                  <a:gd name="connsiteX99" fmla="*/ 557069 w 2128798"/>
                  <a:gd name="connsiteY99" fmla="*/ 630450 h 643099"/>
                  <a:gd name="connsiteX100" fmla="*/ 562234 w 2128798"/>
                  <a:gd name="connsiteY100" fmla="*/ 628982 h 643099"/>
                  <a:gd name="connsiteX101" fmla="*/ 1866203 w 2128798"/>
                  <a:gd name="connsiteY101" fmla="*/ 628004 h 643099"/>
                  <a:gd name="connsiteX102" fmla="*/ 1871398 w 2128798"/>
                  <a:gd name="connsiteY102" fmla="*/ 629690 h 643099"/>
                  <a:gd name="connsiteX103" fmla="*/ 1888329 w 2128798"/>
                  <a:gd name="connsiteY103" fmla="*/ 642938 h 643099"/>
                  <a:gd name="connsiteX104" fmla="*/ 1844076 w 2128798"/>
                  <a:gd name="connsiteY104" fmla="*/ 642938 h 643099"/>
                  <a:gd name="connsiteX105" fmla="*/ 1861007 w 2128798"/>
                  <a:gd name="connsiteY105" fmla="*/ 629689 h 643099"/>
                  <a:gd name="connsiteX106" fmla="*/ 1866203 w 2128798"/>
                  <a:gd name="connsiteY106" fmla="*/ 628004 h 643099"/>
                  <a:gd name="connsiteX107" fmla="*/ 1237277 w 2128798"/>
                  <a:gd name="connsiteY107" fmla="*/ 628004 h 643099"/>
                  <a:gd name="connsiteX108" fmla="*/ 1242472 w 2128798"/>
                  <a:gd name="connsiteY108" fmla="*/ 629690 h 643099"/>
                  <a:gd name="connsiteX109" fmla="*/ 1259402 w 2128798"/>
                  <a:gd name="connsiteY109" fmla="*/ 642938 h 643099"/>
                  <a:gd name="connsiteX110" fmla="*/ 1215149 w 2128798"/>
                  <a:gd name="connsiteY110" fmla="*/ 642938 h 643099"/>
                  <a:gd name="connsiteX111" fmla="*/ 1232079 w 2128798"/>
                  <a:gd name="connsiteY111" fmla="*/ 629689 h 643099"/>
                  <a:gd name="connsiteX112" fmla="*/ 1237277 w 2128798"/>
                  <a:gd name="connsiteY112" fmla="*/ 628004 h 643099"/>
                  <a:gd name="connsiteX113" fmla="*/ 609540 w 2128798"/>
                  <a:gd name="connsiteY113" fmla="*/ 628004 h 643099"/>
                  <a:gd name="connsiteX114" fmla="*/ 614735 w 2128798"/>
                  <a:gd name="connsiteY114" fmla="*/ 629690 h 643099"/>
                  <a:gd name="connsiteX115" fmla="*/ 631666 w 2128798"/>
                  <a:gd name="connsiteY115" fmla="*/ 642938 h 643099"/>
                  <a:gd name="connsiteX116" fmla="*/ 587413 w 2128798"/>
                  <a:gd name="connsiteY116" fmla="*/ 642938 h 643099"/>
                  <a:gd name="connsiteX117" fmla="*/ 604345 w 2128798"/>
                  <a:gd name="connsiteY117" fmla="*/ 629689 h 643099"/>
                  <a:gd name="connsiteX118" fmla="*/ 609540 w 2128798"/>
                  <a:gd name="connsiteY118" fmla="*/ 628004 h 643099"/>
                  <a:gd name="connsiteX119" fmla="*/ 1963055 w 2128798"/>
                  <a:gd name="connsiteY119" fmla="*/ 622456 h 643099"/>
                  <a:gd name="connsiteX120" fmla="*/ 1968035 w 2128798"/>
                  <a:gd name="connsiteY120" fmla="*/ 624277 h 643099"/>
                  <a:gd name="connsiteX121" fmla="*/ 1973781 w 2128798"/>
                  <a:gd name="connsiteY121" fmla="*/ 629190 h 643099"/>
                  <a:gd name="connsiteX122" fmla="*/ 1973330 w 2128798"/>
                  <a:gd name="connsiteY122" fmla="*/ 637130 h 643099"/>
                  <a:gd name="connsiteX123" fmla="*/ 1967051 w 2128798"/>
                  <a:gd name="connsiteY123" fmla="*/ 641626 h 643099"/>
                  <a:gd name="connsiteX124" fmla="*/ 1956904 w 2128798"/>
                  <a:gd name="connsiteY124" fmla="*/ 641274 h 643099"/>
                  <a:gd name="connsiteX125" fmla="*/ 1951158 w 2128798"/>
                  <a:gd name="connsiteY125" fmla="*/ 636360 h 643099"/>
                  <a:gd name="connsiteX126" fmla="*/ 1951609 w 2128798"/>
                  <a:gd name="connsiteY126" fmla="*/ 628420 h 643099"/>
                  <a:gd name="connsiteX127" fmla="*/ 1957889 w 2128798"/>
                  <a:gd name="connsiteY127" fmla="*/ 623923 h 643099"/>
                  <a:gd name="connsiteX128" fmla="*/ 1963055 w 2128798"/>
                  <a:gd name="connsiteY128" fmla="*/ 622456 h 643099"/>
                  <a:gd name="connsiteX129" fmla="*/ 1334002 w 2128798"/>
                  <a:gd name="connsiteY129" fmla="*/ 622456 h 643099"/>
                  <a:gd name="connsiteX130" fmla="*/ 1338982 w 2128798"/>
                  <a:gd name="connsiteY130" fmla="*/ 624277 h 643099"/>
                  <a:gd name="connsiteX131" fmla="*/ 1344728 w 2128798"/>
                  <a:gd name="connsiteY131" fmla="*/ 629190 h 643099"/>
                  <a:gd name="connsiteX132" fmla="*/ 1344277 w 2128798"/>
                  <a:gd name="connsiteY132" fmla="*/ 637130 h 643099"/>
                  <a:gd name="connsiteX133" fmla="*/ 1337997 w 2128798"/>
                  <a:gd name="connsiteY133" fmla="*/ 641626 h 643099"/>
                  <a:gd name="connsiteX134" fmla="*/ 1327851 w 2128798"/>
                  <a:gd name="connsiteY134" fmla="*/ 641274 h 643099"/>
                  <a:gd name="connsiteX135" fmla="*/ 1322106 w 2128798"/>
                  <a:gd name="connsiteY135" fmla="*/ 636360 h 643099"/>
                  <a:gd name="connsiteX136" fmla="*/ 1322556 w 2128798"/>
                  <a:gd name="connsiteY136" fmla="*/ 628420 h 643099"/>
                  <a:gd name="connsiteX137" fmla="*/ 1328836 w 2128798"/>
                  <a:gd name="connsiteY137" fmla="*/ 623923 h 643099"/>
                  <a:gd name="connsiteX138" fmla="*/ 1334002 w 2128798"/>
                  <a:gd name="connsiteY138" fmla="*/ 622456 h 643099"/>
                  <a:gd name="connsiteX139" fmla="*/ 705075 w 2128798"/>
                  <a:gd name="connsiteY139" fmla="*/ 622456 h 643099"/>
                  <a:gd name="connsiteX140" fmla="*/ 710055 w 2128798"/>
                  <a:gd name="connsiteY140" fmla="*/ 624277 h 643099"/>
                  <a:gd name="connsiteX141" fmla="*/ 715801 w 2128798"/>
                  <a:gd name="connsiteY141" fmla="*/ 629190 h 643099"/>
                  <a:gd name="connsiteX142" fmla="*/ 715351 w 2128798"/>
                  <a:gd name="connsiteY142" fmla="*/ 637130 h 643099"/>
                  <a:gd name="connsiteX143" fmla="*/ 709071 w 2128798"/>
                  <a:gd name="connsiteY143" fmla="*/ 641626 h 643099"/>
                  <a:gd name="connsiteX144" fmla="*/ 698926 w 2128798"/>
                  <a:gd name="connsiteY144" fmla="*/ 641274 h 643099"/>
                  <a:gd name="connsiteX145" fmla="*/ 693180 w 2128798"/>
                  <a:gd name="connsiteY145" fmla="*/ 636360 h 643099"/>
                  <a:gd name="connsiteX146" fmla="*/ 693629 w 2128798"/>
                  <a:gd name="connsiteY146" fmla="*/ 628420 h 643099"/>
                  <a:gd name="connsiteX147" fmla="*/ 699909 w 2128798"/>
                  <a:gd name="connsiteY147" fmla="*/ 623923 h 643099"/>
                  <a:gd name="connsiteX148" fmla="*/ 705075 w 2128798"/>
                  <a:gd name="connsiteY148" fmla="*/ 622456 h 643099"/>
                  <a:gd name="connsiteX149" fmla="*/ 77340 w 2128798"/>
                  <a:gd name="connsiteY149" fmla="*/ 622456 h 643099"/>
                  <a:gd name="connsiteX150" fmla="*/ 82320 w 2128798"/>
                  <a:gd name="connsiteY150" fmla="*/ 624277 h 643099"/>
                  <a:gd name="connsiteX151" fmla="*/ 88065 w 2128798"/>
                  <a:gd name="connsiteY151" fmla="*/ 629190 h 643099"/>
                  <a:gd name="connsiteX152" fmla="*/ 87615 w 2128798"/>
                  <a:gd name="connsiteY152" fmla="*/ 637130 h 643099"/>
                  <a:gd name="connsiteX153" fmla="*/ 81335 w 2128798"/>
                  <a:gd name="connsiteY153" fmla="*/ 641626 h 643099"/>
                  <a:gd name="connsiteX154" fmla="*/ 71189 w 2128798"/>
                  <a:gd name="connsiteY154" fmla="*/ 641274 h 643099"/>
                  <a:gd name="connsiteX155" fmla="*/ 65444 w 2128798"/>
                  <a:gd name="connsiteY155" fmla="*/ 636360 h 643099"/>
                  <a:gd name="connsiteX156" fmla="*/ 65894 w 2128798"/>
                  <a:gd name="connsiteY156" fmla="*/ 628420 h 643099"/>
                  <a:gd name="connsiteX157" fmla="*/ 72174 w 2128798"/>
                  <a:gd name="connsiteY157" fmla="*/ 623923 h 643099"/>
                  <a:gd name="connsiteX158" fmla="*/ 77340 w 2128798"/>
                  <a:gd name="connsiteY158" fmla="*/ 622456 h 643099"/>
                  <a:gd name="connsiteX159" fmla="*/ 1771031 w 2128798"/>
                  <a:gd name="connsiteY159" fmla="*/ 618497 h 643099"/>
                  <a:gd name="connsiteX160" fmla="*/ 1776610 w 2128798"/>
                  <a:gd name="connsiteY160" fmla="*/ 620365 h 643099"/>
                  <a:gd name="connsiteX161" fmla="*/ 1783173 w 2128798"/>
                  <a:gd name="connsiteY161" fmla="*/ 625625 h 643099"/>
                  <a:gd name="connsiteX162" fmla="*/ 1783040 w 2128798"/>
                  <a:gd name="connsiteY162" fmla="*/ 634398 h 643099"/>
                  <a:gd name="connsiteX163" fmla="*/ 1771866 w 2128798"/>
                  <a:gd name="connsiteY163" fmla="*/ 642938 h 643099"/>
                  <a:gd name="connsiteX164" fmla="*/ 1736118 w 2128798"/>
                  <a:gd name="connsiteY164" fmla="*/ 642938 h 643099"/>
                  <a:gd name="connsiteX165" fmla="*/ 1736123 w 2128798"/>
                  <a:gd name="connsiteY165" fmla="*/ 642636 h 643099"/>
                  <a:gd name="connsiteX166" fmla="*/ 1765399 w 2128798"/>
                  <a:gd name="connsiteY166" fmla="*/ 620261 h 643099"/>
                  <a:gd name="connsiteX167" fmla="*/ 1771031 w 2128798"/>
                  <a:gd name="connsiteY167" fmla="*/ 618497 h 643099"/>
                  <a:gd name="connsiteX168" fmla="*/ 1142104 w 2128798"/>
                  <a:gd name="connsiteY168" fmla="*/ 618497 h 643099"/>
                  <a:gd name="connsiteX169" fmla="*/ 1147682 w 2128798"/>
                  <a:gd name="connsiteY169" fmla="*/ 620365 h 643099"/>
                  <a:gd name="connsiteX170" fmla="*/ 1154247 w 2128798"/>
                  <a:gd name="connsiteY170" fmla="*/ 625625 h 643099"/>
                  <a:gd name="connsiteX171" fmla="*/ 1154114 w 2128798"/>
                  <a:gd name="connsiteY171" fmla="*/ 634398 h 643099"/>
                  <a:gd name="connsiteX172" fmla="*/ 1142941 w 2128798"/>
                  <a:gd name="connsiteY172" fmla="*/ 642938 h 643099"/>
                  <a:gd name="connsiteX173" fmla="*/ 1107193 w 2128798"/>
                  <a:gd name="connsiteY173" fmla="*/ 642938 h 643099"/>
                  <a:gd name="connsiteX174" fmla="*/ 1107197 w 2128798"/>
                  <a:gd name="connsiteY174" fmla="*/ 642636 h 643099"/>
                  <a:gd name="connsiteX175" fmla="*/ 1136472 w 2128798"/>
                  <a:gd name="connsiteY175" fmla="*/ 620261 h 643099"/>
                  <a:gd name="connsiteX176" fmla="*/ 1142104 w 2128798"/>
                  <a:gd name="connsiteY176" fmla="*/ 618497 h 643099"/>
                  <a:gd name="connsiteX177" fmla="*/ 514369 w 2128798"/>
                  <a:gd name="connsiteY177" fmla="*/ 618497 h 643099"/>
                  <a:gd name="connsiteX178" fmla="*/ 519946 w 2128798"/>
                  <a:gd name="connsiteY178" fmla="*/ 620365 h 643099"/>
                  <a:gd name="connsiteX179" fmla="*/ 526512 w 2128798"/>
                  <a:gd name="connsiteY179" fmla="*/ 625625 h 643099"/>
                  <a:gd name="connsiteX180" fmla="*/ 526379 w 2128798"/>
                  <a:gd name="connsiteY180" fmla="*/ 634398 h 643099"/>
                  <a:gd name="connsiteX181" fmla="*/ 515205 w 2128798"/>
                  <a:gd name="connsiteY181" fmla="*/ 642938 h 643099"/>
                  <a:gd name="connsiteX182" fmla="*/ 479456 w 2128798"/>
                  <a:gd name="connsiteY182" fmla="*/ 642938 h 643099"/>
                  <a:gd name="connsiteX183" fmla="*/ 479461 w 2128798"/>
                  <a:gd name="connsiteY183" fmla="*/ 642636 h 643099"/>
                  <a:gd name="connsiteX184" fmla="*/ 508736 w 2128798"/>
                  <a:gd name="connsiteY184" fmla="*/ 620261 h 643099"/>
                  <a:gd name="connsiteX185" fmla="*/ 514369 w 2128798"/>
                  <a:gd name="connsiteY185" fmla="*/ 618497 h 643099"/>
                  <a:gd name="connsiteX186" fmla="*/ 1615424 w 2128798"/>
                  <a:gd name="connsiteY186" fmla="*/ 592815 h 643099"/>
                  <a:gd name="connsiteX187" fmla="*/ 1623063 w 2128798"/>
                  <a:gd name="connsiteY187" fmla="*/ 595291 h 643099"/>
                  <a:gd name="connsiteX188" fmla="*/ 1674720 w 2128798"/>
                  <a:gd name="connsiteY188" fmla="*/ 635714 h 643099"/>
                  <a:gd name="connsiteX189" fmla="*/ 1674720 w 2128798"/>
                  <a:gd name="connsiteY189" fmla="*/ 642938 h 643099"/>
                  <a:gd name="connsiteX190" fmla="*/ 1546895 w 2128798"/>
                  <a:gd name="connsiteY190" fmla="*/ 642938 h 643099"/>
                  <a:gd name="connsiteX191" fmla="*/ 1607784 w 2128798"/>
                  <a:gd name="connsiteY191" fmla="*/ 595291 h 643099"/>
                  <a:gd name="connsiteX192" fmla="*/ 1615424 w 2128798"/>
                  <a:gd name="connsiteY192" fmla="*/ 592815 h 643099"/>
                  <a:gd name="connsiteX193" fmla="*/ 986497 w 2128798"/>
                  <a:gd name="connsiteY193" fmla="*/ 592815 h 643099"/>
                  <a:gd name="connsiteX194" fmla="*/ 994136 w 2128798"/>
                  <a:gd name="connsiteY194" fmla="*/ 595291 h 643099"/>
                  <a:gd name="connsiteX195" fmla="*/ 1045793 w 2128798"/>
                  <a:gd name="connsiteY195" fmla="*/ 635714 h 643099"/>
                  <a:gd name="connsiteX196" fmla="*/ 1045793 w 2128798"/>
                  <a:gd name="connsiteY196" fmla="*/ 642938 h 643099"/>
                  <a:gd name="connsiteX197" fmla="*/ 917969 w 2128798"/>
                  <a:gd name="connsiteY197" fmla="*/ 642938 h 643099"/>
                  <a:gd name="connsiteX198" fmla="*/ 978857 w 2128798"/>
                  <a:gd name="connsiteY198" fmla="*/ 595291 h 643099"/>
                  <a:gd name="connsiteX199" fmla="*/ 986497 w 2128798"/>
                  <a:gd name="connsiteY199" fmla="*/ 592815 h 643099"/>
                  <a:gd name="connsiteX200" fmla="*/ 358762 w 2128798"/>
                  <a:gd name="connsiteY200" fmla="*/ 592815 h 643099"/>
                  <a:gd name="connsiteX201" fmla="*/ 366400 w 2128798"/>
                  <a:gd name="connsiteY201" fmla="*/ 595291 h 643099"/>
                  <a:gd name="connsiteX202" fmla="*/ 418058 w 2128798"/>
                  <a:gd name="connsiteY202" fmla="*/ 635714 h 643099"/>
                  <a:gd name="connsiteX203" fmla="*/ 418058 w 2128798"/>
                  <a:gd name="connsiteY203" fmla="*/ 642938 h 643099"/>
                  <a:gd name="connsiteX204" fmla="*/ 290232 w 2128798"/>
                  <a:gd name="connsiteY204" fmla="*/ 642938 h 643099"/>
                  <a:gd name="connsiteX205" fmla="*/ 351121 w 2128798"/>
                  <a:gd name="connsiteY205" fmla="*/ 595291 h 643099"/>
                  <a:gd name="connsiteX206" fmla="*/ 358762 w 2128798"/>
                  <a:gd name="connsiteY206" fmla="*/ 592815 h 643099"/>
                  <a:gd name="connsiteX207" fmla="*/ 2068579 w 2128798"/>
                  <a:gd name="connsiteY207" fmla="*/ 590956 h 643099"/>
                  <a:gd name="connsiteX208" fmla="*/ 2076215 w 2128798"/>
                  <a:gd name="connsiteY208" fmla="*/ 593431 h 643099"/>
                  <a:gd name="connsiteX209" fmla="*/ 2121108 w 2128798"/>
                  <a:gd name="connsiteY209" fmla="*/ 628560 h 643099"/>
                  <a:gd name="connsiteX210" fmla="*/ 2121108 w 2128798"/>
                  <a:gd name="connsiteY210" fmla="*/ 640512 h 643099"/>
                  <a:gd name="connsiteX211" fmla="*/ 2118007 w 2128798"/>
                  <a:gd name="connsiteY211" fmla="*/ 642938 h 643099"/>
                  <a:gd name="connsiteX212" fmla="*/ 2047743 w 2128798"/>
                  <a:gd name="connsiteY212" fmla="*/ 642938 h 643099"/>
                  <a:gd name="connsiteX213" fmla="*/ 2030347 w 2128798"/>
                  <a:gd name="connsiteY213" fmla="*/ 629325 h 643099"/>
                  <a:gd name="connsiteX214" fmla="*/ 2030347 w 2128798"/>
                  <a:gd name="connsiteY214" fmla="*/ 617375 h 643099"/>
                  <a:gd name="connsiteX215" fmla="*/ 2060944 w 2128798"/>
                  <a:gd name="connsiteY215" fmla="*/ 593431 h 643099"/>
                  <a:gd name="connsiteX216" fmla="*/ 2068579 w 2128798"/>
                  <a:gd name="connsiteY216" fmla="*/ 590956 h 643099"/>
                  <a:gd name="connsiteX217" fmla="*/ 1439526 w 2128798"/>
                  <a:gd name="connsiteY217" fmla="*/ 590956 h 643099"/>
                  <a:gd name="connsiteX218" fmla="*/ 1447161 w 2128798"/>
                  <a:gd name="connsiteY218" fmla="*/ 593431 h 643099"/>
                  <a:gd name="connsiteX219" fmla="*/ 1492055 w 2128798"/>
                  <a:gd name="connsiteY219" fmla="*/ 628560 h 643099"/>
                  <a:gd name="connsiteX220" fmla="*/ 1492055 w 2128798"/>
                  <a:gd name="connsiteY220" fmla="*/ 640512 h 643099"/>
                  <a:gd name="connsiteX221" fmla="*/ 1488954 w 2128798"/>
                  <a:gd name="connsiteY221" fmla="*/ 642938 h 643099"/>
                  <a:gd name="connsiteX222" fmla="*/ 1418690 w 2128798"/>
                  <a:gd name="connsiteY222" fmla="*/ 642938 h 643099"/>
                  <a:gd name="connsiteX223" fmla="*/ 1401294 w 2128798"/>
                  <a:gd name="connsiteY223" fmla="*/ 629325 h 643099"/>
                  <a:gd name="connsiteX224" fmla="*/ 1401294 w 2128798"/>
                  <a:gd name="connsiteY224" fmla="*/ 617375 h 643099"/>
                  <a:gd name="connsiteX225" fmla="*/ 1431891 w 2128798"/>
                  <a:gd name="connsiteY225" fmla="*/ 593431 h 643099"/>
                  <a:gd name="connsiteX226" fmla="*/ 1439526 w 2128798"/>
                  <a:gd name="connsiteY226" fmla="*/ 590956 h 643099"/>
                  <a:gd name="connsiteX227" fmla="*/ 810599 w 2128798"/>
                  <a:gd name="connsiteY227" fmla="*/ 590956 h 643099"/>
                  <a:gd name="connsiteX228" fmla="*/ 818236 w 2128798"/>
                  <a:gd name="connsiteY228" fmla="*/ 593431 h 643099"/>
                  <a:gd name="connsiteX229" fmla="*/ 863128 w 2128798"/>
                  <a:gd name="connsiteY229" fmla="*/ 628560 h 643099"/>
                  <a:gd name="connsiteX230" fmla="*/ 863128 w 2128798"/>
                  <a:gd name="connsiteY230" fmla="*/ 640512 h 643099"/>
                  <a:gd name="connsiteX231" fmla="*/ 860027 w 2128798"/>
                  <a:gd name="connsiteY231" fmla="*/ 642938 h 643099"/>
                  <a:gd name="connsiteX232" fmla="*/ 789762 w 2128798"/>
                  <a:gd name="connsiteY232" fmla="*/ 642938 h 643099"/>
                  <a:gd name="connsiteX233" fmla="*/ 772366 w 2128798"/>
                  <a:gd name="connsiteY233" fmla="*/ 629325 h 643099"/>
                  <a:gd name="connsiteX234" fmla="*/ 772366 w 2128798"/>
                  <a:gd name="connsiteY234" fmla="*/ 617375 h 643099"/>
                  <a:gd name="connsiteX235" fmla="*/ 802963 w 2128798"/>
                  <a:gd name="connsiteY235" fmla="*/ 593431 h 643099"/>
                  <a:gd name="connsiteX236" fmla="*/ 810599 w 2128798"/>
                  <a:gd name="connsiteY236" fmla="*/ 590956 h 643099"/>
                  <a:gd name="connsiteX237" fmla="*/ 182863 w 2128798"/>
                  <a:gd name="connsiteY237" fmla="*/ 590956 h 643099"/>
                  <a:gd name="connsiteX238" fmla="*/ 190500 w 2128798"/>
                  <a:gd name="connsiteY238" fmla="*/ 593431 h 643099"/>
                  <a:gd name="connsiteX239" fmla="*/ 235393 w 2128798"/>
                  <a:gd name="connsiteY239" fmla="*/ 628560 h 643099"/>
                  <a:gd name="connsiteX240" fmla="*/ 235393 w 2128798"/>
                  <a:gd name="connsiteY240" fmla="*/ 640512 h 643099"/>
                  <a:gd name="connsiteX241" fmla="*/ 232292 w 2128798"/>
                  <a:gd name="connsiteY241" fmla="*/ 642938 h 643099"/>
                  <a:gd name="connsiteX242" fmla="*/ 162027 w 2128798"/>
                  <a:gd name="connsiteY242" fmla="*/ 642938 h 643099"/>
                  <a:gd name="connsiteX243" fmla="*/ 144631 w 2128798"/>
                  <a:gd name="connsiteY243" fmla="*/ 629325 h 643099"/>
                  <a:gd name="connsiteX244" fmla="*/ 144631 w 2128798"/>
                  <a:gd name="connsiteY244" fmla="*/ 617375 h 643099"/>
                  <a:gd name="connsiteX245" fmla="*/ 175229 w 2128798"/>
                  <a:gd name="connsiteY245" fmla="*/ 593431 h 643099"/>
                  <a:gd name="connsiteX246" fmla="*/ 182863 w 2128798"/>
                  <a:gd name="connsiteY246" fmla="*/ 590956 h 643099"/>
                  <a:gd name="connsiteX247" fmla="*/ 1998791 w 2128798"/>
                  <a:gd name="connsiteY247" fmla="*/ 589613 h 643099"/>
                  <a:gd name="connsiteX248" fmla="*/ 2005168 w 2128798"/>
                  <a:gd name="connsiteY248" fmla="*/ 591589 h 643099"/>
                  <a:gd name="connsiteX249" fmla="*/ 2012796 w 2128798"/>
                  <a:gd name="connsiteY249" fmla="*/ 597374 h 643099"/>
                  <a:gd name="connsiteX250" fmla="*/ 2012994 w 2128798"/>
                  <a:gd name="connsiteY250" fmla="*/ 607291 h 643099"/>
                  <a:gd name="connsiteX251" fmla="*/ 1992219 w 2128798"/>
                  <a:gd name="connsiteY251" fmla="*/ 624065 h 643099"/>
                  <a:gd name="connsiteX252" fmla="*/ 1979546 w 2128798"/>
                  <a:gd name="connsiteY252" fmla="*/ 624219 h 643099"/>
                  <a:gd name="connsiteX253" fmla="*/ 1971918 w 2128798"/>
                  <a:gd name="connsiteY253" fmla="*/ 618434 h 643099"/>
                  <a:gd name="connsiteX254" fmla="*/ 1971720 w 2128798"/>
                  <a:gd name="connsiteY254" fmla="*/ 608517 h 643099"/>
                  <a:gd name="connsiteX255" fmla="*/ 1992495 w 2128798"/>
                  <a:gd name="connsiteY255" fmla="*/ 591744 h 643099"/>
                  <a:gd name="connsiteX256" fmla="*/ 1998791 w 2128798"/>
                  <a:gd name="connsiteY256" fmla="*/ 589613 h 643099"/>
                  <a:gd name="connsiteX257" fmla="*/ 1369737 w 2128798"/>
                  <a:gd name="connsiteY257" fmla="*/ 589613 h 643099"/>
                  <a:gd name="connsiteX258" fmla="*/ 1376115 w 2128798"/>
                  <a:gd name="connsiteY258" fmla="*/ 591589 h 643099"/>
                  <a:gd name="connsiteX259" fmla="*/ 1383742 w 2128798"/>
                  <a:gd name="connsiteY259" fmla="*/ 597374 h 643099"/>
                  <a:gd name="connsiteX260" fmla="*/ 1383940 w 2128798"/>
                  <a:gd name="connsiteY260" fmla="*/ 607291 h 643099"/>
                  <a:gd name="connsiteX261" fmla="*/ 1363165 w 2128798"/>
                  <a:gd name="connsiteY261" fmla="*/ 624065 h 643099"/>
                  <a:gd name="connsiteX262" fmla="*/ 1350492 w 2128798"/>
                  <a:gd name="connsiteY262" fmla="*/ 624219 h 643099"/>
                  <a:gd name="connsiteX263" fmla="*/ 1342865 w 2128798"/>
                  <a:gd name="connsiteY263" fmla="*/ 618434 h 643099"/>
                  <a:gd name="connsiteX264" fmla="*/ 1342667 w 2128798"/>
                  <a:gd name="connsiteY264" fmla="*/ 608517 h 643099"/>
                  <a:gd name="connsiteX265" fmla="*/ 1363442 w 2128798"/>
                  <a:gd name="connsiteY265" fmla="*/ 591744 h 643099"/>
                  <a:gd name="connsiteX266" fmla="*/ 1369737 w 2128798"/>
                  <a:gd name="connsiteY266" fmla="*/ 589613 h 643099"/>
                  <a:gd name="connsiteX267" fmla="*/ 740810 w 2128798"/>
                  <a:gd name="connsiteY267" fmla="*/ 589613 h 643099"/>
                  <a:gd name="connsiteX268" fmla="*/ 747188 w 2128798"/>
                  <a:gd name="connsiteY268" fmla="*/ 591589 h 643099"/>
                  <a:gd name="connsiteX269" fmla="*/ 754817 w 2128798"/>
                  <a:gd name="connsiteY269" fmla="*/ 597374 h 643099"/>
                  <a:gd name="connsiteX270" fmla="*/ 755014 w 2128798"/>
                  <a:gd name="connsiteY270" fmla="*/ 607291 h 643099"/>
                  <a:gd name="connsiteX271" fmla="*/ 734239 w 2128798"/>
                  <a:gd name="connsiteY271" fmla="*/ 624065 h 643099"/>
                  <a:gd name="connsiteX272" fmla="*/ 721565 w 2128798"/>
                  <a:gd name="connsiteY272" fmla="*/ 624219 h 643099"/>
                  <a:gd name="connsiteX273" fmla="*/ 713939 w 2128798"/>
                  <a:gd name="connsiteY273" fmla="*/ 618434 h 643099"/>
                  <a:gd name="connsiteX274" fmla="*/ 713741 w 2128798"/>
                  <a:gd name="connsiteY274" fmla="*/ 608517 h 643099"/>
                  <a:gd name="connsiteX275" fmla="*/ 734515 w 2128798"/>
                  <a:gd name="connsiteY275" fmla="*/ 591744 h 643099"/>
                  <a:gd name="connsiteX276" fmla="*/ 740810 w 2128798"/>
                  <a:gd name="connsiteY276" fmla="*/ 589613 h 643099"/>
                  <a:gd name="connsiteX277" fmla="*/ 113076 w 2128798"/>
                  <a:gd name="connsiteY277" fmla="*/ 589613 h 643099"/>
                  <a:gd name="connsiteX278" fmla="*/ 119452 w 2128798"/>
                  <a:gd name="connsiteY278" fmla="*/ 591589 h 643099"/>
                  <a:gd name="connsiteX279" fmla="*/ 127080 w 2128798"/>
                  <a:gd name="connsiteY279" fmla="*/ 597374 h 643099"/>
                  <a:gd name="connsiteX280" fmla="*/ 127278 w 2128798"/>
                  <a:gd name="connsiteY280" fmla="*/ 607291 h 643099"/>
                  <a:gd name="connsiteX281" fmla="*/ 106504 w 2128798"/>
                  <a:gd name="connsiteY281" fmla="*/ 624065 h 643099"/>
                  <a:gd name="connsiteX282" fmla="*/ 93831 w 2128798"/>
                  <a:gd name="connsiteY282" fmla="*/ 624219 h 643099"/>
                  <a:gd name="connsiteX283" fmla="*/ 86202 w 2128798"/>
                  <a:gd name="connsiteY283" fmla="*/ 618434 h 643099"/>
                  <a:gd name="connsiteX284" fmla="*/ 86005 w 2128798"/>
                  <a:gd name="connsiteY284" fmla="*/ 608517 h 643099"/>
                  <a:gd name="connsiteX285" fmla="*/ 106779 w 2128798"/>
                  <a:gd name="connsiteY285" fmla="*/ 591744 h 643099"/>
                  <a:gd name="connsiteX286" fmla="*/ 113076 w 2128798"/>
                  <a:gd name="connsiteY286" fmla="*/ 589613 h 643099"/>
                  <a:gd name="connsiteX287" fmla="*/ 1892611 w 2128798"/>
                  <a:gd name="connsiteY287" fmla="*/ 589403 h 643099"/>
                  <a:gd name="connsiteX288" fmla="*/ 1920913 w 2128798"/>
                  <a:gd name="connsiteY288" fmla="*/ 589403 h 643099"/>
                  <a:gd name="connsiteX289" fmla="*/ 1936752 w 2128798"/>
                  <a:gd name="connsiteY289" fmla="*/ 601796 h 643099"/>
                  <a:gd name="connsiteX290" fmla="*/ 1936752 w 2128798"/>
                  <a:gd name="connsiteY290" fmla="*/ 616487 h 643099"/>
                  <a:gd name="connsiteX291" fmla="*/ 1920913 w 2128798"/>
                  <a:gd name="connsiteY291" fmla="*/ 628880 h 643099"/>
                  <a:gd name="connsiteX292" fmla="*/ 1892611 w 2128798"/>
                  <a:gd name="connsiteY292" fmla="*/ 628880 h 643099"/>
                  <a:gd name="connsiteX293" fmla="*/ 1876774 w 2128798"/>
                  <a:gd name="connsiteY293" fmla="*/ 616487 h 643099"/>
                  <a:gd name="connsiteX294" fmla="*/ 1876774 w 2128798"/>
                  <a:gd name="connsiteY294" fmla="*/ 601796 h 643099"/>
                  <a:gd name="connsiteX295" fmla="*/ 1892611 w 2128798"/>
                  <a:gd name="connsiteY295" fmla="*/ 589403 h 643099"/>
                  <a:gd name="connsiteX296" fmla="*/ 1263686 w 2128798"/>
                  <a:gd name="connsiteY296" fmla="*/ 589403 h 643099"/>
                  <a:gd name="connsiteX297" fmla="*/ 1291987 w 2128798"/>
                  <a:gd name="connsiteY297" fmla="*/ 589403 h 643099"/>
                  <a:gd name="connsiteX298" fmla="*/ 1307826 w 2128798"/>
                  <a:gd name="connsiteY298" fmla="*/ 601796 h 643099"/>
                  <a:gd name="connsiteX299" fmla="*/ 1307826 w 2128798"/>
                  <a:gd name="connsiteY299" fmla="*/ 616487 h 643099"/>
                  <a:gd name="connsiteX300" fmla="*/ 1291988 w 2128798"/>
                  <a:gd name="connsiteY300" fmla="*/ 628880 h 643099"/>
                  <a:gd name="connsiteX301" fmla="*/ 1263686 w 2128798"/>
                  <a:gd name="connsiteY301" fmla="*/ 628880 h 643099"/>
                  <a:gd name="connsiteX302" fmla="*/ 1247847 w 2128798"/>
                  <a:gd name="connsiteY302" fmla="*/ 616487 h 643099"/>
                  <a:gd name="connsiteX303" fmla="*/ 1247847 w 2128798"/>
                  <a:gd name="connsiteY303" fmla="*/ 601796 h 643099"/>
                  <a:gd name="connsiteX304" fmla="*/ 1263686 w 2128798"/>
                  <a:gd name="connsiteY304" fmla="*/ 589403 h 643099"/>
                  <a:gd name="connsiteX305" fmla="*/ 635949 w 2128798"/>
                  <a:gd name="connsiteY305" fmla="*/ 589403 h 643099"/>
                  <a:gd name="connsiteX306" fmla="*/ 664251 w 2128798"/>
                  <a:gd name="connsiteY306" fmla="*/ 589403 h 643099"/>
                  <a:gd name="connsiteX307" fmla="*/ 680089 w 2128798"/>
                  <a:gd name="connsiteY307" fmla="*/ 601796 h 643099"/>
                  <a:gd name="connsiteX308" fmla="*/ 680089 w 2128798"/>
                  <a:gd name="connsiteY308" fmla="*/ 616487 h 643099"/>
                  <a:gd name="connsiteX309" fmla="*/ 664251 w 2128798"/>
                  <a:gd name="connsiteY309" fmla="*/ 628880 h 643099"/>
                  <a:gd name="connsiteX310" fmla="*/ 635949 w 2128798"/>
                  <a:gd name="connsiteY310" fmla="*/ 628880 h 643099"/>
                  <a:gd name="connsiteX311" fmla="*/ 620112 w 2128798"/>
                  <a:gd name="connsiteY311" fmla="*/ 616487 h 643099"/>
                  <a:gd name="connsiteX312" fmla="*/ 620112 w 2128798"/>
                  <a:gd name="connsiteY312" fmla="*/ 601796 h 643099"/>
                  <a:gd name="connsiteX313" fmla="*/ 635949 w 2128798"/>
                  <a:gd name="connsiteY313" fmla="*/ 589403 h 643099"/>
                  <a:gd name="connsiteX314" fmla="*/ 13384 w 2128798"/>
                  <a:gd name="connsiteY314" fmla="*/ 589403 h 643099"/>
                  <a:gd name="connsiteX315" fmla="*/ 35325 w 2128798"/>
                  <a:gd name="connsiteY315" fmla="*/ 589403 h 643099"/>
                  <a:gd name="connsiteX316" fmla="*/ 51163 w 2128798"/>
                  <a:gd name="connsiteY316" fmla="*/ 601796 h 643099"/>
                  <a:gd name="connsiteX317" fmla="*/ 51163 w 2128798"/>
                  <a:gd name="connsiteY317" fmla="*/ 616487 h 643099"/>
                  <a:gd name="connsiteX318" fmla="*/ 35325 w 2128798"/>
                  <a:gd name="connsiteY318" fmla="*/ 628880 h 643099"/>
                  <a:gd name="connsiteX319" fmla="*/ 7023 w 2128798"/>
                  <a:gd name="connsiteY319" fmla="*/ 628880 h 643099"/>
                  <a:gd name="connsiteX320" fmla="*/ 3778 w 2128798"/>
                  <a:gd name="connsiteY320" fmla="*/ 627828 h 643099"/>
                  <a:gd name="connsiteX321" fmla="*/ 2113113 w 2128798"/>
                  <a:gd name="connsiteY321" fmla="*/ 560991 h 643099"/>
                  <a:gd name="connsiteX322" fmla="*/ 2128798 w 2128798"/>
                  <a:gd name="connsiteY322" fmla="*/ 623731 h 643099"/>
                  <a:gd name="connsiteX323" fmla="*/ 2101939 w 2128798"/>
                  <a:gd name="connsiteY323" fmla="*/ 602714 h 643099"/>
                  <a:gd name="connsiteX324" fmla="*/ 2095141 w 2128798"/>
                  <a:gd name="connsiteY324" fmla="*/ 594703 h 643099"/>
                  <a:gd name="connsiteX325" fmla="*/ 2093191 w 2128798"/>
                  <a:gd name="connsiteY325" fmla="*/ 586860 h 643099"/>
                  <a:gd name="connsiteX326" fmla="*/ 2092874 w 2128798"/>
                  <a:gd name="connsiteY326" fmla="*/ 586860 h 643099"/>
                  <a:gd name="connsiteX327" fmla="*/ 2093033 w 2128798"/>
                  <a:gd name="connsiteY327" fmla="*/ 586225 h 643099"/>
                  <a:gd name="connsiteX328" fmla="*/ 2092874 w 2128798"/>
                  <a:gd name="connsiteY328" fmla="*/ 585589 h 643099"/>
                  <a:gd name="connsiteX329" fmla="*/ 2092967 w 2128798"/>
                  <a:gd name="connsiteY329" fmla="*/ 585216 h 643099"/>
                  <a:gd name="connsiteX330" fmla="*/ 2093284 w 2128798"/>
                  <a:gd name="connsiteY330" fmla="*/ 585216 h 643099"/>
                  <a:gd name="connsiteX331" fmla="*/ 2095141 w 2128798"/>
                  <a:gd name="connsiteY331" fmla="*/ 577747 h 643099"/>
                  <a:gd name="connsiteX332" fmla="*/ 2101939 w 2128798"/>
                  <a:gd name="connsiteY332" fmla="*/ 569735 h 643099"/>
                  <a:gd name="connsiteX333" fmla="*/ 1599755 w 2128798"/>
                  <a:gd name="connsiteY333" fmla="*/ 550859 h 643099"/>
                  <a:gd name="connsiteX334" fmla="*/ 1604322 w 2128798"/>
                  <a:gd name="connsiteY334" fmla="*/ 552414 h 643099"/>
                  <a:gd name="connsiteX335" fmla="*/ 1624988 w 2128798"/>
                  <a:gd name="connsiteY335" fmla="*/ 569169 h 643099"/>
                  <a:gd name="connsiteX336" fmla="*/ 1624824 w 2128798"/>
                  <a:gd name="connsiteY336" fmla="*/ 576370 h 643099"/>
                  <a:gd name="connsiteX337" fmla="*/ 1617731 w 2128798"/>
                  <a:gd name="connsiteY337" fmla="*/ 581727 h 643099"/>
                  <a:gd name="connsiteX338" fmla="*/ 1608529 w 2128798"/>
                  <a:gd name="connsiteY338" fmla="*/ 581600 h 643099"/>
                  <a:gd name="connsiteX339" fmla="*/ 1587863 w 2128798"/>
                  <a:gd name="connsiteY339" fmla="*/ 564845 h 643099"/>
                  <a:gd name="connsiteX340" fmla="*/ 1588027 w 2128798"/>
                  <a:gd name="connsiteY340" fmla="*/ 557644 h 643099"/>
                  <a:gd name="connsiteX341" fmla="*/ 1595120 w 2128798"/>
                  <a:gd name="connsiteY341" fmla="*/ 552286 h 643099"/>
                  <a:gd name="connsiteX342" fmla="*/ 1599755 w 2128798"/>
                  <a:gd name="connsiteY342" fmla="*/ 550859 h 643099"/>
                  <a:gd name="connsiteX343" fmla="*/ 970828 w 2128798"/>
                  <a:gd name="connsiteY343" fmla="*/ 550859 h 643099"/>
                  <a:gd name="connsiteX344" fmla="*/ 975396 w 2128798"/>
                  <a:gd name="connsiteY344" fmla="*/ 552414 h 643099"/>
                  <a:gd name="connsiteX345" fmla="*/ 996061 w 2128798"/>
                  <a:gd name="connsiteY345" fmla="*/ 569169 h 643099"/>
                  <a:gd name="connsiteX346" fmla="*/ 995898 w 2128798"/>
                  <a:gd name="connsiteY346" fmla="*/ 576370 h 643099"/>
                  <a:gd name="connsiteX347" fmla="*/ 988805 w 2128798"/>
                  <a:gd name="connsiteY347" fmla="*/ 581727 h 643099"/>
                  <a:gd name="connsiteX348" fmla="*/ 979602 w 2128798"/>
                  <a:gd name="connsiteY348" fmla="*/ 581600 h 643099"/>
                  <a:gd name="connsiteX349" fmla="*/ 958938 w 2128798"/>
                  <a:gd name="connsiteY349" fmla="*/ 564845 h 643099"/>
                  <a:gd name="connsiteX350" fmla="*/ 959100 w 2128798"/>
                  <a:gd name="connsiteY350" fmla="*/ 557644 h 643099"/>
                  <a:gd name="connsiteX351" fmla="*/ 966193 w 2128798"/>
                  <a:gd name="connsiteY351" fmla="*/ 552286 h 643099"/>
                  <a:gd name="connsiteX352" fmla="*/ 970828 w 2128798"/>
                  <a:gd name="connsiteY352" fmla="*/ 550859 h 643099"/>
                  <a:gd name="connsiteX353" fmla="*/ 343092 w 2128798"/>
                  <a:gd name="connsiteY353" fmla="*/ 550859 h 643099"/>
                  <a:gd name="connsiteX354" fmla="*/ 347659 w 2128798"/>
                  <a:gd name="connsiteY354" fmla="*/ 552414 h 643099"/>
                  <a:gd name="connsiteX355" fmla="*/ 368326 w 2128798"/>
                  <a:gd name="connsiteY355" fmla="*/ 569169 h 643099"/>
                  <a:gd name="connsiteX356" fmla="*/ 368162 w 2128798"/>
                  <a:gd name="connsiteY356" fmla="*/ 576370 h 643099"/>
                  <a:gd name="connsiteX357" fmla="*/ 361068 w 2128798"/>
                  <a:gd name="connsiteY357" fmla="*/ 581727 h 643099"/>
                  <a:gd name="connsiteX358" fmla="*/ 351868 w 2128798"/>
                  <a:gd name="connsiteY358" fmla="*/ 581600 h 643099"/>
                  <a:gd name="connsiteX359" fmla="*/ 331201 w 2128798"/>
                  <a:gd name="connsiteY359" fmla="*/ 564845 h 643099"/>
                  <a:gd name="connsiteX360" fmla="*/ 331364 w 2128798"/>
                  <a:gd name="connsiteY360" fmla="*/ 557644 h 643099"/>
                  <a:gd name="connsiteX361" fmla="*/ 338458 w 2128798"/>
                  <a:gd name="connsiteY361" fmla="*/ 552286 h 643099"/>
                  <a:gd name="connsiteX362" fmla="*/ 343092 w 2128798"/>
                  <a:gd name="connsiteY362" fmla="*/ 550859 h 643099"/>
                  <a:gd name="connsiteX363" fmla="*/ 2052826 w 2128798"/>
                  <a:gd name="connsiteY363" fmla="*/ 537321 h 643099"/>
                  <a:gd name="connsiteX364" fmla="*/ 2058290 w 2128798"/>
                  <a:gd name="connsiteY364" fmla="*/ 537943 h 643099"/>
                  <a:gd name="connsiteX365" fmla="*/ 2080401 w 2128798"/>
                  <a:gd name="connsiteY365" fmla="*/ 544131 h 643099"/>
                  <a:gd name="connsiteX366" fmla="*/ 2088812 w 2128798"/>
                  <a:gd name="connsiteY366" fmla="*/ 558040 h 643099"/>
                  <a:gd name="connsiteX367" fmla="*/ 2081718 w 2128798"/>
                  <a:gd name="connsiteY367" fmla="*/ 573560 h 643099"/>
                  <a:gd name="connsiteX368" fmla="*/ 2063943 w 2128798"/>
                  <a:gd name="connsiteY368" fmla="*/ 580142 h 643099"/>
                  <a:gd name="connsiteX369" fmla="*/ 2041831 w 2128798"/>
                  <a:gd name="connsiteY369" fmla="*/ 573955 h 643099"/>
                  <a:gd name="connsiteX370" fmla="*/ 2033422 w 2128798"/>
                  <a:gd name="connsiteY370" fmla="*/ 560043 h 643099"/>
                  <a:gd name="connsiteX371" fmla="*/ 2040515 w 2128798"/>
                  <a:gd name="connsiteY371" fmla="*/ 544525 h 643099"/>
                  <a:gd name="connsiteX372" fmla="*/ 2052826 w 2128798"/>
                  <a:gd name="connsiteY372" fmla="*/ 537321 h 643099"/>
                  <a:gd name="connsiteX373" fmla="*/ 1423773 w 2128798"/>
                  <a:gd name="connsiteY373" fmla="*/ 537321 h 643099"/>
                  <a:gd name="connsiteX374" fmla="*/ 1429237 w 2128798"/>
                  <a:gd name="connsiteY374" fmla="*/ 537943 h 643099"/>
                  <a:gd name="connsiteX375" fmla="*/ 1451348 w 2128798"/>
                  <a:gd name="connsiteY375" fmla="*/ 544131 h 643099"/>
                  <a:gd name="connsiteX376" fmla="*/ 1459758 w 2128798"/>
                  <a:gd name="connsiteY376" fmla="*/ 558040 h 643099"/>
                  <a:gd name="connsiteX377" fmla="*/ 1452665 w 2128798"/>
                  <a:gd name="connsiteY377" fmla="*/ 573560 h 643099"/>
                  <a:gd name="connsiteX378" fmla="*/ 1434891 w 2128798"/>
                  <a:gd name="connsiteY378" fmla="*/ 580142 h 643099"/>
                  <a:gd name="connsiteX379" fmla="*/ 1412778 w 2128798"/>
                  <a:gd name="connsiteY379" fmla="*/ 573955 h 643099"/>
                  <a:gd name="connsiteX380" fmla="*/ 1404368 w 2128798"/>
                  <a:gd name="connsiteY380" fmla="*/ 560043 h 643099"/>
                  <a:gd name="connsiteX381" fmla="*/ 1411461 w 2128798"/>
                  <a:gd name="connsiteY381" fmla="*/ 544525 h 643099"/>
                  <a:gd name="connsiteX382" fmla="*/ 1423773 w 2128798"/>
                  <a:gd name="connsiteY382" fmla="*/ 537321 h 643099"/>
                  <a:gd name="connsiteX383" fmla="*/ 794846 w 2128798"/>
                  <a:gd name="connsiteY383" fmla="*/ 537321 h 643099"/>
                  <a:gd name="connsiteX384" fmla="*/ 800312 w 2128798"/>
                  <a:gd name="connsiteY384" fmla="*/ 537943 h 643099"/>
                  <a:gd name="connsiteX385" fmla="*/ 822422 w 2128798"/>
                  <a:gd name="connsiteY385" fmla="*/ 544131 h 643099"/>
                  <a:gd name="connsiteX386" fmla="*/ 830833 w 2128798"/>
                  <a:gd name="connsiteY386" fmla="*/ 558040 h 643099"/>
                  <a:gd name="connsiteX387" fmla="*/ 823740 w 2128798"/>
                  <a:gd name="connsiteY387" fmla="*/ 573560 h 643099"/>
                  <a:gd name="connsiteX388" fmla="*/ 805963 w 2128798"/>
                  <a:gd name="connsiteY388" fmla="*/ 580142 h 643099"/>
                  <a:gd name="connsiteX389" fmla="*/ 783853 w 2128798"/>
                  <a:gd name="connsiteY389" fmla="*/ 573955 h 643099"/>
                  <a:gd name="connsiteX390" fmla="*/ 775441 w 2128798"/>
                  <a:gd name="connsiteY390" fmla="*/ 560043 h 643099"/>
                  <a:gd name="connsiteX391" fmla="*/ 782535 w 2128798"/>
                  <a:gd name="connsiteY391" fmla="*/ 544525 h 643099"/>
                  <a:gd name="connsiteX392" fmla="*/ 794846 w 2128798"/>
                  <a:gd name="connsiteY392" fmla="*/ 537321 h 643099"/>
                  <a:gd name="connsiteX393" fmla="*/ 167110 w 2128798"/>
                  <a:gd name="connsiteY393" fmla="*/ 537321 h 643099"/>
                  <a:gd name="connsiteX394" fmla="*/ 172575 w 2128798"/>
                  <a:gd name="connsiteY394" fmla="*/ 537943 h 643099"/>
                  <a:gd name="connsiteX395" fmla="*/ 194686 w 2128798"/>
                  <a:gd name="connsiteY395" fmla="*/ 544131 h 643099"/>
                  <a:gd name="connsiteX396" fmla="*/ 203096 w 2128798"/>
                  <a:gd name="connsiteY396" fmla="*/ 558040 h 643099"/>
                  <a:gd name="connsiteX397" fmla="*/ 196003 w 2128798"/>
                  <a:gd name="connsiteY397" fmla="*/ 573560 h 643099"/>
                  <a:gd name="connsiteX398" fmla="*/ 178228 w 2128798"/>
                  <a:gd name="connsiteY398" fmla="*/ 580142 h 643099"/>
                  <a:gd name="connsiteX399" fmla="*/ 156116 w 2128798"/>
                  <a:gd name="connsiteY399" fmla="*/ 573955 h 643099"/>
                  <a:gd name="connsiteX400" fmla="*/ 147706 w 2128798"/>
                  <a:gd name="connsiteY400" fmla="*/ 560043 h 643099"/>
                  <a:gd name="connsiteX401" fmla="*/ 154800 w 2128798"/>
                  <a:gd name="connsiteY401" fmla="*/ 544525 h 643099"/>
                  <a:gd name="connsiteX402" fmla="*/ 167110 w 2128798"/>
                  <a:gd name="connsiteY402" fmla="*/ 537321 h 643099"/>
                  <a:gd name="connsiteX403" fmla="*/ 1717347 w 2128798"/>
                  <a:gd name="connsiteY403" fmla="*/ 536704 h 643099"/>
                  <a:gd name="connsiteX404" fmla="*/ 1739230 w 2128798"/>
                  <a:gd name="connsiteY404" fmla="*/ 543797 h 643099"/>
                  <a:gd name="connsiteX405" fmla="*/ 1772377 w 2128798"/>
                  <a:gd name="connsiteY405" fmla="*/ 569735 h 643099"/>
                  <a:gd name="connsiteX406" fmla="*/ 1779175 w 2128798"/>
                  <a:gd name="connsiteY406" fmla="*/ 577747 h 643099"/>
                  <a:gd name="connsiteX407" fmla="*/ 1781032 w 2128798"/>
                  <a:gd name="connsiteY407" fmla="*/ 585216 h 643099"/>
                  <a:gd name="connsiteX408" fmla="*/ 1781349 w 2128798"/>
                  <a:gd name="connsiteY408" fmla="*/ 585216 h 643099"/>
                  <a:gd name="connsiteX409" fmla="*/ 1781441 w 2128798"/>
                  <a:gd name="connsiteY409" fmla="*/ 585589 h 643099"/>
                  <a:gd name="connsiteX410" fmla="*/ 1781283 w 2128798"/>
                  <a:gd name="connsiteY410" fmla="*/ 586225 h 643099"/>
                  <a:gd name="connsiteX411" fmla="*/ 1781441 w 2128798"/>
                  <a:gd name="connsiteY411" fmla="*/ 586860 h 643099"/>
                  <a:gd name="connsiteX412" fmla="*/ 1781125 w 2128798"/>
                  <a:gd name="connsiteY412" fmla="*/ 586860 h 643099"/>
                  <a:gd name="connsiteX413" fmla="*/ 1779175 w 2128798"/>
                  <a:gd name="connsiteY413" fmla="*/ 594703 h 643099"/>
                  <a:gd name="connsiteX414" fmla="*/ 1772377 w 2128798"/>
                  <a:gd name="connsiteY414" fmla="*/ 602714 h 643099"/>
                  <a:gd name="connsiteX415" fmla="*/ 1739230 w 2128798"/>
                  <a:gd name="connsiteY415" fmla="*/ 628652 h 643099"/>
                  <a:gd name="connsiteX416" fmla="*/ 1695463 w 2128798"/>
                  <a:gd name="connsiteY416" fmla="*/ 628652 h 643099"/>
                  <a:gd name="connsiteX417" fmla="*/ 1662316 w 2128798"/>
                  <a:gd name="connsiteY417" fmla="*/ 602714 h 643099"/>
                  <a:gd name="connsiteX418" fmla="*/ 1655518 w 2128798"/>
                  <a:gd name="connsiteY418" fmla="*/ 594703 h 643099"/>
                  <a:gd name="connsiteX419" fmla="*/ 1653568 w 2128798"/>
                  <a:gd name="connsiteY419" fmla="*/ 586860 h 643099"/>
                  <a:gd name="connsiteX420" fmla="*/ 1653252 w 2128798"/>
                  <a:gd name="connsiteY420" fmla="*/ 586860 h 643099"/>
                  <a:gd name="connsiteX421" fmla="*/ 1653410 w 2128798"/>
                  <a:gd name="connsiteY421" fmla="*/ 586225 h 643099"/>
                  <a:gd name="connsiteX422" fmla="*/ 1653252 w 2128798"/>
                  <a:gd name="connsiteY422" fmla="*/ 585589 h 643099"/>
                  <a:gd name="connsiteX423" fmla="*/ 1653345 w 2128798"/>
                  <a:gd name="connsiteY423" fmla="*/ 585216 h 643099"/>
                  <a:gd name="connsiteX424" fmla="*/ 1653661 w 2128798"/>
                  <a:gd name="connsiteY424" fmla="*/ 585216 h 643099"/>
                  <a:gd name="connsiteX425" fmla="*/ 1655518 w 2128798"/>
                  <a:gd name="connsiteY425" fmla="*/ 577747 h 643099"/>
                  <a:gd name="connsiteX426" fmla="*/ 1662316 w 2128798"/>
                  <a:gd name="connsiteY426" fmla="*/ 569735 h 643099"/>
                  <a:gd name="connsiteX427" fmla="*/ 1695463 w 2128798"/>
                  <a:gd name="connsiteY427" fmla="*/ 543797 h 643099"/>
                  <a:gd name="connsiteX428" fmla="*/ 1717347 w 2128798"/>
                  <a:gd name="connsiteY428" fmla="*/ 536704 h 643099"/>
                  <a:gd name="connsiteX429" fmla="*/ 1527916 w 2128798"/>
                  <a:gd name="connsiteY429" fmla="*/ 536704 h 643099"/>
                  <a:gd name="connsiteX430" fmla="*/ 1549799 w 2128798"/>
                  <a:gd name="connsiteY430" fmla="*/ 543797 h 643099"/>
                  <a:gd name="connsiteX431" fmla="*/ 1582947 w 2128798"/>
                  <a:gd name="connsiteY431" fmla="*/ 569735 h 643099"/>
                  <a:gd name="connsiteX432" fmla="*/ 1589745 w 2128798"/>
                  <a:gd name="connsiteY432" fmla="*/ 577747 h 643099"/>
                  <a:gd name="connsiteX433" fmla="*/ 1591602 w 2128798"/>
                  <a:gd name="connsiteY433" fmla="*/ 585216 h 643099"/>
                  <a:gd name="connsiteX434" fmla="*/ 1591919 w 2128798"/>
                  <a:gd name="connsiteY434" fmla="*/ 585216 h 643099"/>
                  <a:gd name="connsiteX435" fmla="*/ 1592011 w 2128798"/>
                  <a:gd name="connsiteY435" fmla="*/ 585589 h 643099"/>
                  <a:gd name="connsiteX436" fmla="*/ 1591853 w 2128798"/>
                  <a:gd name="connsiteY436" fmla="*/ 586225 h 643099"/>
                  <a:gd name="connsiteX437" fmla="*/ 1592011 w 2128798"/>
                  <a:gd name="connsiteY437" fmla="*/ 586860 h 643099"/>
                  <a:gd name="connsiteX438" fmla="*/ 1591695 w 2128798"/>
                  <a:gd name="connsiteY438" fmla="*/ 586860 h 643099"/>
                  <a:gd name="connsiteX439" fmla="*/ 1589745 w 2128798"/>
                  <a:gd name="connsiteY439" fmla="*/ 594703 h 643099"/>
                  <a:gd name="connsiteX440" fmla="*/ 1582947 w 2128798"/>
                  <a:gd name="connsiteY440" fmla="*/ 602714 h 643099"/>
                  <a:gd name="connsiteX441" fmla="*/ 1549799 w 2128798"/>
                  <a:gd name="connsiteY441" fmla="*/ 628652 h 643099"/>
                  <a:gd name="connsiteX442" fmla="*/ 1506033 w 2128798"/>
                  <a:gd name="connsiteY442" fmla="*/ 628652 h 643099"/>
                  <a:gd name="connsiteX443" fmla="*/ 1472886 w 2128798"/>
                  <a:gd name="connsiteY443" fmla="*/ 602714 h 643099"/>
                  <a:gd name="connsiteX444" fmla="*/ 1466087 w 2128798"/>
                  <a:gd name="connsiteY444" fmla="*/ 594703 h 643099"/>
                  <a:gd name="connsiteX445" fmla="*/ 1464138 w 2128798"/>
                  <a:gd name="connsiteY445" fmla="*/ 586860 h 643099"/>
                  <a:gd name="connsiteX446" fmla="*/ 1463822 w 2128798"/>
                  <a:gd name="connsiteY446" fmla="*/ 586860 h 643099"/>
                  <a:gd name="connsiteX447" fmla="*/ 1463979 w 2128798"/>
                  <a:gd name="connsiteY447" fmla="*/ 586225 h 643099"/>
                  <a:gd name="connsiteX448" fmla="*/ 1463822 w 2128798"/>
                  <a:gd name="connsiteY448" fmla="*/ 585589 h 643099"/>
                  <a:gd name="connsiteX449" fmla="*/ 1463914 w 2128798"/>
                  <a:gd name="connsiteY449" fmla="*/ 585216 h 643099"/>
                  <a:gd name="connsiteX450" fmla="*/ 1464231 w 2128798"/>
                  <a:gd name="connsiteY450" fmla="*/ 585216 h 643099"/>
                  <a:gd name="connsiteX451" fmla="*/ 1466087 w 2128798"/>
                  <a:gd name="connsiteY451" fmla="*/ 577747 h 643099"/>
                  <a:gd name="connsiteX452" fmla="*/ 1472886 w 2128798"/>
                  <a:gd name="connsiteY452" fmla="*/ 569735 h 643099"/>
                  <a:gd name="connsiteX453" fmla="*/ 1506033 w 2128798"/>
                  <a:gd name="connsiteY453" fmla="*/ 543797 h 643099"/>
                  <a:gd name="connsiteX454" fmla="*/ 1527916 w 2128798"/>
                  <a:gd name="connsiteY454" fmla="*/ 536704 h 643099"/>
                  <a:gd name="connsiteX455" fmla="*/ 1088421 w 2128798"/>
                  <a:gd name="connsiteY455" fmla="*/ 536704 h 643099"/>
                  <a:gd name="connsiteX456" fmla="*/ 1110304 w 2128798"/>
                  <a:gd name="connsiteY456" fmla="*/ 543797 h 643099"/>
                  <a:gd name="connsiteX457" fmla="*/ 1143451 w 2128798"/>
                  <a:gd name="connsiteY457" fmla="*/ 569735 h 643099"/>
                  <a:gd name="connsiteX458" fmla="*/ 1150249 w 2128798"/>
                  <a:gd name="connsiteY458" fmla="*/ 577747 h 643099"/>
                  <a:gd name="connsiteX459" fmla="*/ 1152106 w 2128798"/>
                  <a:gd name="connsiteY459" fmla="*/ 585216 h 643099"/>
                  <a:gd name="connsiteX460" fmla="*/ 1152422 w 2128798"/>
                  <a:gd name="connsiteY460" fmla="*/ 585216 h 643099"/>
                  <a:gd name="connsiteX461" fmla="*/ 1152514 w 2128798"/>
                  <a:gd name="connsiteY461" fmla="*/ 585589 h 643099"/>
                  <a:gd name="connsiteX462" fmla="*/ 1152357 w 2128798"/>
                  <a:gd name="connsiteY462" fmla="*/ 586225 h 643099"/>
                  <a:gd name="connsiteX463" fmla="*/ 1152514 w 2128798"/>
                  <a:gd name="connsiteY463" fmla="*/ 586860 h 643099"/>
                  <a:gd name="connsiteX464" fmla="*/ 1152199 w 2128798"/>
                  <a:gd name="connsiteY464" fmla="*/ 586860 h 643099"/>
                  <a:gd name="connsiteX465" fmla="*/ 1150249 w 2128798"/>
                  <a:gd name="connsiteY465" fmla="*/ 594703 h 643099"/>
                  <a:gd name="connsiteX466" fmla="*/ 1143451 w 2128798"/>
                  <a:gd name="connsiteY466" fmla="*/ 602714 h 643099"/>
                  <a:gd name="connsiteX467" fmla="*/ 1110304 w 2128798"/>
                  <a:gd name="connsiteY467" fmla="*/ 628652 h 643099"/>
                  <a:gd name="connsiteX468" fmla="*/ 1066537 w 2128798"/>
                  <a:gd name="connsiteY468" fmla="*/ 628652 h 643099"/>
                  <a:gd name="connsiteX469" fmla="*/ 1033390 w 2128798"/>
                  <a:gd name="connsiteY469" fmla="*/ 602714 h 643099"/>
                  <a:gd name="connsiteX470" fmla="*/ 1026592 w 2128798"/>
                  <a:gd name="connsiteY470" fmla="*/ 594703 h 643099"/>
                  <a:gd name="connsiteX471" fmla="*/ 1024642 w 2128798"/>
                  <a:gd name="connsiteY471" fmla="*/ 586860 h 643099"/>
                  <a:gd name="connsiteX472" fmla="*/ 1024325 w 2128798"/>
                  <a:gd name="connsiteY472" fmla="*/ 586860 h 643099"/>
                  <a:gd name="connsiteX473" fmla="*/ 1024484 w 2128798"/>
                  <a:gd name="connsiteY473" fmla="*/ 586225 h 643099"/>
                  <a:gd name="connsiteX474" fmla="*/ 1024325 w 2128798"/>
                  <a:gd name="connsiteY474" fmla="*/ 585589 h 643099"/>
                  <a:gd name="connsiteX475" fmla="*/ 1024418 w 2128798"/>
                  <a:gd name="connsiteY475" fmla="*/ 585216 h 643099"/>
                  <a:gd name="connsiteX476" fmla="*/ 1024735 w 2128798"/>
                  <a:gd name="connsiteY476" fmla="*/ 585216 h 643099"/>
                  <a:gd name="connsiteX477" fmla="*/ 1026591 w 2128798"/>
                  <a:gd name="connsiteY477" fmla="*/ 577747 h 643099"/>
                  <a:gd name="connsiteX478" fmla="*/ 1033390 w 2128798"/>
                  <a:gd name="connsiteY478" fmla="*/ 569735 h 643099"/>
                  <a:gd name="connsiteX479" fmla="*/ 1066537 w 2128798"/>
                  <a:gd name="connsiteY479" fmla="*/ 543797 h 643099"/>
                  <a:gd name="connsiteX480" fmla="*/ 1088421 w 2128798"/>
                  <a:gd name="connsiteY480" fmla="*/ 536704 h 643099"/>
                  <a:gd name="connsiteX481" fmla="*/ 898990 w 2128798"/>
                  <a:gd name="connsiteY481" fmla="*/ 536704 h 643099"/>
                  <a:gd name="connsiteX482" fmla="*/ 920873 w 2128798"/>
                  <a:gd name="connsiteY482" fmla="*/ 543797 h 643099"/>
                  <a:gd name="connsiteX483" fmla="*/ 954021 w 2128798"/>
                  <a:gd name="connsiteY483" fmla="*/ 569735 h 643099"/>
                  <a:gd name="connsiteX484" fmla="*/ 960817 w 2128798"/>
                  <a:gd name="connsiteY484" fmla="*/ 577747 h 643099"/>
                  <a:gd name="connsiteX485" fmla="*/ 962675 w 2128798"/>
                  <a:gd name="connsiteY485" fmla="*/ 585216 h 643099"/>
                  <a:gd name="connsiteX486" fmla="*/ 962992 w 2128798"/>
                  <a:gd name="connsiteY486" fmla="*/ 585216 h 643099"/>
                  <a:gd name="connsiteX487" fmla="*/ 963084 w 2128798"/>
                  <a:gd name="connsiteY487" fmla="*/ 585589 h 643099"/>
                  <a:gd name="connsiteX488" fmla="*/ 962927 w 2128798"/>
                  <a:gd name="connsiteY488" fmla="*/ 586225 h 643099"/>
                  <a:gd name="connsiteX489" fmla="*/ 963084 w 2128798"/>
                  <a:gd name="connsiteY489" fmla="*/ 586860 h 643099"/>
                  <a:gd name="connsiteX490" fmla="*/ 962768 w 2128798"/>
                  <a:gd name="connsiteY490" fmla="*/ 586860 h 643099"/>
                  <a:gd name="connsiteX491" fmla="*/ 960817 w 2128798"/>
                  <a:gd name="connsiteY491" fmla="*/ 594703 h 643099"/>
                  <a:gd name="connsiteX492" fmla="*/ 954021 w 2128798"/>
                  <a:gd name="connsiteY492" fmla="*/ 602714 h 643099"/>
                  <a:gd name="connsiteX493" fmla="*/ 920873 w 2128798"/>
                  <a:gd name="connsiteY493" fmla="*/ 628652 h 643099"/>
                  <a:gd name="connsiteX494" fmla="*/ 877107 w 2128798"/>
                  <a:gd name="connsiteY494" fmla="*/ 628652 h 643099"/>
                  <a:gd name="connsiteX495" fmla="*/ 843959 w 2128798"/>
                  <a:gd name="connsiteY495" fmla="*/ 602714 h 643099"/>
                  <a:gd name="connsiteX496" fmla="*/ 837161 w 2128798"/>
                  <a:gd name="connsiteY496" fmla="*/ 594703 h 643099"/>
                  <a:gd name="connsiteX497" fmla="*/ 835211 w 2128798"/>
                  <a:gd name="connsiteY497" fmla="*/ 586860 h 643099"/>
                  <a:gd name="connsiteX498" fmla="*/ 834894 w 2128798"/>
                  <a:gd name="connsiteY498" fmla="*/ 586860 h 643099"/>
                  <a:gd name="connsiteX499" fmla="*/ 835053 w 2128798"/>
                  <a:gd name="connsiteY499" fmla="*/ 586225 h 643099"/>
                  <a:gd name="connsiteX500" fmla="*/ 834894 w 2128798"/>
                  <a:gd name="connsiteY500" fmla="*/ 585589 h 643099"/>
                  <a:gd name="connsiteX501" fmla="*/ 834987 w 2128798"/>
                  <a:gd name="connsiteY501" fmla="*/ 585216 h 643099"/>
                  <a:gd name="connsiteX502" fmla="*/ 835303 w 2128798"/>
                  <a:gd name="connsiteY502" fmla="*/ 585216 h 643099"/>
                  <a:gd name="connsiteX503" fmla="*/ 837161 w 2128798"/>
                  <a:gd name="connsiteY503" fmla="*/ 577747 h 643099"/>
                  <a:gd name="connsiteX504" fmla="*/ 843959 w 2128798"/>
                  <a:gd name="connsiteY504" fmla="*/ 569735 h 643099"/>
                  <a:gd name="connsiteX505" fmla="*/ 877107 w 2128798"/>
                  <a:gd name="connsiteY505" fmla="*/ 543797 h 643099"/>
                  <a:gd name="connsiteX506" fmla="*/ 898990 w 2128798"/>
                  <a:gd name="connsiteY506" fmla="*/ 536704 h 643099"/>
                  <a:gd name="connsiteX507" fmla="*/ 460685 w 2128798"/>
                  <a:gd name="connsiteY507" fmla="*/ 536704 h 643099"/>
                  <a:gd name="connsiteX508" fmla="*/ 482568 w 2128798"/>
                  <a:gd name="connsiteY508" fmla="*/ 543797 h 643099"/>
                  <a:gd name="connsiteX509" fmla="*/ 515715 w 2128798"/>
                  <a:gd name="connsiteY509" fmla="*/ 569735 h 643099"/>
                  <a:gd name="connsiteX510" fmla="*/ 522513 w 2128798"/>
                  <a:gd name="connsiteY510" fmla="*/ 577747 h 643099"/>
                  <a:gd name="connsiteX511" fmla="*/ 524370 w 2128798"/>
                  <a:gd name="connsiteY511" fmla="*/ 585216 h 643099"/>
                  <a:gd name="connsiteX512" fmla="*/ 524686 w 2128798"/>
                  <a:gd name="connsiteY512" fmla="*/ 585216 h 643099"/>
                  <a:gd name="connsiteX513" fmla="*/ 524779 w 2128798"/>
                  <a:gd name="connsiteY513" fmla="*/ 585589 h 643099"/>
                  <a:gd name="connsiteX514" fmla="*/ 524620 w 2128798"/>
                  <a:gd name="connsiteY514" fmla="*/ 586225 h 643099"/>
                  <a:gd name="connsiteX515" fmla="*/ 524779 w 2128798"/>
                  <a:gd name="connsiteY515" fmla="*/ 586860 h 643099"/>
                  <a:gd name="connsiteX516" fmla="*/ 524463 w 2128798"/>
                  <a:gd name="connsiteY516" fmla="*/ 586860 h 643099"/>
                  <a:gd name="connsiteX517" fmla="*/ 522513 w 2128798"/>
                  <a:gd name="connsiteY517" fmla="*/ 594703 h 643099"/>
                  <a:gd name="connsiteX518" fmla="*/ 515715 w 2128798"/>
                  <a:gd name="connsiteY518" fmla="*/ 602714 h 643099"/>
                  <a:gd name="connsiteX519" fmla="*/ 482568 w 2128798"/>
                  <a:gd name="connsiteY519" fmla="*/ 628652 h 643099"/>
                  <a:gd name="connsiteX520" fmla="*/ 438801 w 2128798"/>
                  <a:gd name="connsiteY520" fmla="*/ 628652 h 643099"/>
                  <a:gd name="connsiteX521" fmla="*/ 405654 w 2128798"/>
                  <a:gd name="connsiteY521" fmla="*/ 602714 h 643099"/>
                  <a:gd name="connsiteX522" fmla="*/ 398856 w 2128798"/>
                  <a:gd name="connsiteY522" fmla="*/ 594703 h 643099"/>
                  <a:gd name="connsiteX523" fmla="*/ 396906 w 2128798"/>
                  <a:gd name="connsiteY523" fmla="*/ 586860 h 643099"/>
                  <a:gd name="connsiteX524" fmla="*/ 396590 w 2128798"/>
                  <a:gd name="connsiteY524" fmla="*/ 586860 h 643099"/>
                  <a:gd name="connsiteX525" fmla="*/ 396747 w 2128798"/>
                  <a:gd name="connsiteY525" fmla="*/ 586225 h 643099"/>
                  <a:gd name="connsiteX526" fmla="*/ 396590 w 2128798"/>
                  <a:gd name="connsiteY526" fmla="*/ 585589 h 643099"/>
                  <a:gd name="connsiteX527" fmla="*/ 396683 w 2128798"/>
                  <a:gd name="connsiteY527" fmla="*/ 585216 h 643099"/>
                  <a:gd name="connsiteX528" fmla="*/ 396998 w 2128798"/>
                  <a:gd name="connsiteY528" fmla="*/ 585216 h 643099"/>
                  <a:gd name="connsiteX529" fmla="*/ 398856 w 2128798"/>
                  <a:gd name="connsiteY529" fmla="*/ 577747 h 643099"/>
                  <a:gd name="connsiteX530" fmla="*/ 405654 w 2128798"/>
                  <a:gd name="connsiteY530" fmla="*/ 569735 h 643099"/>
                  <a:gd name="connsiteX531" fmla="*/ 438801 w 2128798"/>
                  <a:gd name="connsiteY531" fmla="*/ 543797 h 643099"/>
                  <a:gd name="connsiteX532" fmla="*/ 460685 w 2128798"/>
                  <a:gd name="connsiteY532" fmla="*/ 536704 h 643099"/>
                  <a:gd name="connsiteX533" fmla="*/ 271254 w 2128798"/>
                  <a:gd name="connsiteY533" fmla="*/ 536704 h 643099"/>
                  <a:gd name="connsiteX534" fmla="*/ 293138 w 2128798"/>
                  <a:gd name="connsiteY534" fmla="*/ 543797 h 643099"/>
                  <a:gd name="connsiteX535" fmla="*/ 326285 w 2128798"/>
                  <a:gd name="connsiteY535" fmla="*/ 569735 h 643099"/>
                  <a:gd name="connsiteX536" fmla="*/ 333083 w 2128798"/>
                  <a:gd name="connsiteY536" fmla="*/ 577747 h 643099"/>
                  <a:gd name="connsiteX537" fmla="*/ 334940 w 2128798"/>
                  <a:gd name="connsiteY537" fmla="*/ 585216 h 643099"/>
                  <a:gd name="connsiteX538" fmla="*/ 335256 w 2128798"/>
                  <a:gd name="connsiteY538" fmla="*/ 585216 h 643099"/>
                  <a:gd name="connsiteX539" fmla="*/ 335349 w 2128798"/>
                  <a:gd name="connsiteY539" fmla="*/ 585589 h 643099"/>
                  <a:gd name="connsiteX540" fmla="*/ 335190 w 2128798"/>
                  <a:gd name="connsiteY540" fmla="*/ 586225 h 643099"/>
                  <a:gd name="connsiteX541" fmla="*/ 335349 w 2128798"/>
                  <a:gd name="connsiteY541" fmla="*/ 586860 h 643099"/>
                  <a:gd name="connsiteX542" fmla="*/ 335033 w 2128798"/>
                  <a:gd name="connsiteY542" fmla="*/ 586860 h 643099"/>
                  <a:gd name="connsiteX543" fmla="*/ 333083 w 2128798"/>
                  <a:gd name="connsiteY543" fmla="*/ 594703 h 643099"/>
                  <a:gd name="connsiteX544" fmla="*/ 326285 w 2128798"/>
                  <a:gd name="connsiteY544" fmla="*/ 602714 h 643099"/>
                  <a:gd name="connsiteX545" fmla="*/ 293138 w 2128798"/>
                  <a:gd name="connsiteY545" fmla="*/ 628652 h 643099"/>
                  <a:gd name="connsiteX546" fmla="*/ 249371 w 2128798"/>
                  <a:gd name="connsiteY546" fmla="*/ 628652 h 643099"/>
                  <a:gd name="connsiteX547" fmla="*/ 216223 w 2128798"/>
                  <a:gd name="connsiteY547" fmla="*/ 602714 h 643099"/>
                  <a:gd name="connsiteX548" fmla="*/ 209425 w 2128798"/>
                  <a:gd name="connsiteY548" fmla="*/ 594703 h 643099"/>
                  <a:gd name="connsiteX549" fmla="*/ 207475 w 2128798"/>
                  <a:gd name="connsiteY549" fmla="*/ 586860 h 643099"/>
                  <a:gd name="connsiteX550" fmla="*/ 207160 w 2128798"/>
                  <a:gd name="connsiteY550" fmla="*/ 586860 h 643099"/>
                  <a:gd name="connsiteX551" fmla="*/ 207317 w 2128798"/>
                  <a:gd name="connsiteY551" fmla="*/ 586225 h 643099"/>
                  <a:gd name="connsiteX552" fmla="*/ 207160 w 2128798"/>
                  <a:gd name="connsiteY552" fmla="*/ 585589 h 643099"/>
                  <a:gd name="connsiteX553" fmla="*/ 207252 w 2128798"/>
                  <a:gd name="connsiteY553" fmla="*/ 585216 h 643099"/>
                  <a:gd name="connsiteX554" fmla="*/ 207568 w 2128798"/>
                  <a:gd name="connsiteY554" fmla="*/ 585216 h 643099"/>
                  <a:gd name="connsiteX555" fmla="*/ 209425 w 2128798"/>
                  <a:gd name="connsiteY555" fmla="*/ 577747 h 643099"/>
                  <a:gd name="connsiteX556" fmla="*/ 216223 w 2128798"/>
                  <a:gd name="connsiteY556" fmla="*/ 569735 h 643099"/>
                  <a:gd name="connsiteX557" fmla="*/ 249371 w 2128798"/>
                  <a:gd name="connsiteY557" fmla="*/ 543797 h 643099"/>
                  <a:gd name="connsiteX558" fmla="*/ 271254 w 2128798"/>
                  <a:gd name="connsiteY558" fmla="*/ 536704 h 643099"/>
                  <a:gd name="connsiteX559" fmla="*/ 1775392 w 2128798"/>
                  <a:gd name="connsiteY559" fmla="*/ 529481 h 643099"/>
                  <a:gd name="connsiteX560" fmla="*/ 1780130 w 2128798"/>
                  <a:gd name="connsiteY560" fmla="*/ 532364 h 643099"/>
                  <a:gd name="connsiteX561" fmla="*/ 1786121 w 2128798"/>
                  <a:gd name="connsiteY561" fmla="*/ 540613 h 643099"/>
                  <a:gd name="connsiteX562" fmla="*/ 1783180 w 2128798"/>
                  <a:gd name="connsiteY562" fmla="*/ 548980 h 643099"/>
                  <a:gd name="connsiteX563" fmla="*/ 1772854 w 2128798"/>
                  <a:gd name="connsiteY563" fmla="*/ 553574 h 643099"/>
                  <a:gd name="connsiteX564" fmla="*/ 1762163 w 2128798"/>
                  <a:gd name="connsiteY564" fmla="*/ 551271 h 643099"/>
                  <a:gd name="connsiteX565" fmla="*/ 1756170 w 2128798"/>
                  <a:gd name="connsiteY565" fmla="*/ 543023 h 643099"/>
                  <a:gd name="connsiteX566" fmla="*/ 1759113 w 2128798"/>
                  <a:gd name="connsiteY566" fmla="*/ 534655 h 643099"/>
                  <a:gd name="connsiteX567" fmla="*/ 1769437 w 2128798"/>
                  <a:gd name="connsiteY567" fmla="*/ 530062 h 643099"/>
                  <a:gd name="connsiteX568" fmla="*/ 1775392 w 2128798"/>
                  <a:gd name="connsiteY568" fmla="*/ 529481 h 643099"/>
                  <a:gd name="connsiteX569" fmla="*/ 1146465 w 2128798"/>
                  <a:gd name="connsiteY569" fmla="*/ 529481 h 643099"/>
                  <a:gd name="connsiteX570" fmla="*/ 1151203 w 2128798"/>
                  <a:gd name="connsiteY570" fmla="*/ 532364 h 643099"/>
                  <a:gd name="connsiteX571" fmla="*/ 1157196 w 2128798"/>
                  <a:gd name="connsiteY571" fmla="*/ 540613 h 643099"/>
                  <a:gd name="connsiteX572" fmla="*/ 1154254 w 2128798"/>
                  <a:gd name="connsiteY572" fmla="*/ 548980 h 643099"/>
                  <a:gd name="connsiteX573" fmla="*/ 1143929 w 2128798"/>
                  <a:gd name="connsiteY573" fmla="*/ 553574 h 643099"/>
                  <a:gd name="connsiteX574" fmla="*/ 1133238 w 2128798"/>
                  <a:gd name="connsiteY574" fmla="*/ 551271 h 643099"/>
                  <a:gd name="connsiteX575" fmla="*/ 1127245 w 2128798"/>
                  <a:gd name="connsiteY575" fmla="*/ 543023 h 643099"/>
                  <a:gd name="connsiteX576" fmla="*/ 1130185 w 2128798"/>
                  <a:gd name="connsiteY576" fmla="*/ 534655 h 643099"/>
                  <a:gd name="connsiteX577" fmla="*/ 1140511 w 2128798"/>
                  <a:gd name="connsiteY577" fmla="*/ 530062 h 643099"/>
                  <a:gd name="connsiteX578" fmla="*/ 1146465 w 2128798"/>
                  <a:gd name="connsiteY578" fmla="*/ 529481 h 643099"/>
                  <a:gd name="connsiteX579" fmla="*/ 518730 w 2128798"/>
                  <a:gd name="connsiteY579" fmla="*/ 529481 h 643099"/>
                  <a:gd name="connsiteX580" fmla="*/ 523466 w 2128798"/>
                  <a:gd name="connsiteY580" fmla="*/ 532364 h 643099"/>
                  <a:gd name="connsiteX581" fmla="*/ 529459 w 2128798"/>
                  <a:gd name="connsiteY581" fmla="*/ 540613 h 643099"/>
                  <a:gd name="connsiteX582" fmla="*/ 526518 w 2128798"/>
                  <a:gd name="connsiteY582" fmla="*/ 548980 h 643099"/>
                  <a:gd name="connsiteX583" fmla="*/ 516192 w 2128798"/>
                  <a:gd name="connsiteY583" fmla="*/ 553574 h 643099"/>
                  <a:gd name="connsiteX584" fmla="*/ 505501 w 2128798"/>
                  <a:gd name="connsiteY584" fmla="*/ 551271 h 643099"/>
                  <a:gd name="connsiteX585" fmla="*/ 499509 w 2128798"/>
                  <a:gd name="connsiteY585" fmla="*/ 543023 h 643099"/>
                  <a:gd name="connsiteX586" fmla="*/ 502450 w 2128798"/>
                  <a:gd name="connsiteY586" fmla="*/ 534655 h 643099"/>
                  <a:gd name="connsiteX587" fmla="*/ 512775 w 2128798"/>
                  <a:gd name="connsiteY587" fmla="*/ 530062 h 643099"/>
                  <a:gd name="connsiteX588" fmla="*/ 518730 w 2128798"/>
                  <a:gd name="connsiteY588" fmla="*/ 529481 h 643099"/>
                  <a:gd name="connsiteX589" fmla="*/ 1812170 w 2128798"/>
                  <a:gd name="connsiteY589" fmla="*/ 527000 h 643099"/>
                  <a:gd name="connsiteX590" fmla="*/ 1839875 w 2128798"/>
                  <a:gd name="connsiteY590" fmla="*/ 527000 h 643099"/>
                  <a:gd name="connsiteX591" fmla="*/ 1858165 w 2128798"/>
                  <a:gd name="connsiteY591" fmla="*/ 541311 h 643099"/>
                  <a:gd name="connsiteX592" fmla="*/ 1858165 w 2128798"/>
                  <a:gd name="connsiteY592" fmla="*/ 585216 h 643099"/>
                  <a:gd name="connsiteX593" fmla="*/ 1858165 w 2128798"/>
                  <a:gd name="connsiteY593" fmla="*/ 586860 h 643099"/>
                  <a:gd name="connsiteX594" fmla="*/ 1858165 w 2128798"/>
                  <a:gd name="connsiteY594" fmla="*/ 611740 h 643099"/>
                  <a:gd name="connsiteX595" fmla="*/ 1839875 w 2128798"/>
                  <a:gd name="connsiteY595" fmla="*/ 626053 h 643099"/>
                  <a:gd name="connsiteX596" fmla="*/ 1812171 w 2128798"/>
                  <a:gd name="connsiteY596" fmla="*/ 626053 h 643099"/>
                  <a:gd name="connsiteX597" fmla="*/ 1793879 w 2128798"/>
                  <a:gd name="connsiteY597" fmla="*/ 611740 h 643099"/>
                  <a:gd name="connsiteX598" fmla="*/ 1793879 w 2128798"/>
                  <a:gd name="connsiteY598" fmla="*/ 586860 h 643099"/>
                  <a:gd name="connsiteX599" fmla="*/ 1793879 w 2128798"/>
                  <a:gd name="connsiteY599" fmla="*/ 585216 h 643099"/>
                  <a:gd name="connsiteX600" fmla="*/ 1793879 w 2128798"/>
                  <a:gd name="connsiteY600" fmla="*/ 541311 h 643099"/>
                  <a:gd name="connsiteX601" fmla="*/ 1812170 w 2128798"/>
                  <a:gd name="connsiteY601" fmla="*/ 527000 h 643099"/>
                  <a:gd name="connsiteX602" fmla="*/ 1183244 w 2128798"/>
                  <a:gd name="connsiteY602" fmla="*/ 527000 h 643099"/>
                  <a:gd name="connsiteX603" fmla="*/ 1210948 w 2128798"/>
                  <a:gd name="connsiteY603" fmla="*/ 527000 h 643099"/>
                  <a:gd name="connsiteX604" fmla="*/ 1229239 w 2128798"/>
                  <a:gd name="connsiteY604" fmla="*/ 541311 h 643099"/>
                  <a:gd name="connsiteX605" fmla="*/ 1229239 w 2128798"/>
                  <a:gd name="connsiteY605" fmla="*/ 585216 h 643099"/>
                  <a:gd name="connsiteX606" fmla="*/ 1229239 w 2128798"/>
                  <a:gd name="connsiteY606" fmla="*/ 586860 h 643099"/>
                  <a:gd name="connsiteX607" fmla="*/ 1229239 w 2128798"/>
                  <a:gd name="connsiteY607" fmla="*/ 611740 h 643099"/>
                  <a:gd name="connsiteX608" fmla="*/ 1210948 w 2128798"/>
                  <a:gd name="connsiteY608" fmla="*/ 626053 h 643099"/>
                  <a:gd name="connsiteX609" fmla="*/ 1183244 w 2128798"/>
                  <a:gd name="connsiteY609" fmla="*/ 626053 h 643099"/>
                  <a:gd name="connsiteX610" fmla="*/ 1164953 w 2128798"/>
                  <a:gd name="connsiteY610" fmla="*/ 611740 h 643099"/>
                  <a:gd name="connsiteX611" fmla="*/ 1164953 w 2128798"/>
                  <a:gd name="connsiteY611" fmla="*/ 586860 h 643099"/>
                  <a:gd name="connsiteX612" fmla="*/ 1164953 w 2128798"/>
                  <a:gd name="connsiteY612" fmla="*/ 585216 h 643099"/>
                  <a:gd name="connsiteX613" fmla="*/ 1164953 w 2128798"/>
                  <a:gd name="connsiteY613" fmla="*/ 541311 h 643099"/>
                  <a:gd name="connsiteX614" fmla="*/ 1183244 w 2128798"/>
                  <a:gd name="connsiteY614" fmla="*/ 527000 h 643099"/>
                  <a:gd name="connsiteX615" fmla="*/ 555508 w 2128798"/>
                  <a:gd name="connsiteY615" fmla="*/ 527000 h 643099"/>
                  <a:gd name="connsiteX616" fmla="*/ 583212 w 2128798"/>
                  <a:gd name="connsiteY616" fmla="*/ 527000 h 643099"/>
                  <a:gd name="connsiteX617" fmla="*/ 601503 w 2128798"/>
                  <a:gd name="connsiteY617" fmla="*/ 541311 h 643099"/>
                  <a:gd name="connsiteX618" fmla="*/ 601503 w 2128798"/>
                  <a:gd name="connsiteY618" fmla="*/ 585216 h 643099"/>
                  <a:gd name="connsiteX619" fmla="*/ 601503 w 2128798"/>
                  <a:gd name="connsiteY619" fmla="*/ 586860 h 643099"/>
                  <a:gd name="connsiteX620" fmla="*/ 601503 w 2128798"/>
                  <a:gd name="connsiteY620" fmla="*/ 611740 h 643099"/>
                  <a:gd name="connsiteX621" fmla="*/ 583212 w 2128798"/>
                  <a:gd name="connsiteY621" fmla="*/ 626053 h 643099"/>
                  <a:gd name="connsiteX622" fmla="*/ 555508 w 2128798"/>
                  <a:gd name="connsiteY622" fmla="*/ 626053 h 643099"/>
                  <a:gd name="connsiteX623" fmla="*/ 537217 w 2128798"/>
                  <a:gd name="connsiteY623" fmla="*/ 611740 h 643099"/>
                  <a:gd name="connsiteX624" fmla="*/ 537217 w 2128798"/>
                  <a:gd name="connsiteY624" fmla="*/ 586860 h 643099"/>
                  <a:gd name="connsiteX625" fmla="*/ 537217 w 2128798"/>
                  <a:gd name="connsiteY625" fmla="*/ 585216 h 643099"/>
                  <a:gd name="connsiteX626" fmla="*/ 537217 w 2128798"/>
                  <a:gd name="connsiteY626" fmla="*/ 541311 h 643099"/>
                  <a:gd name="connsiteX627" fmla="*/ 555508 w 2128798"/>
                  <a:gd name="connsiteY627" fmla="*/ 527000 h 643099"/>
                  <a:gd name="connsiteX628" fmla="*/ 1637935 w 2128798"/>
                  <a:gd name="connsiteY628" fmla="*/ 524416 h 643099"/>
                  <a:gd name="connsiteX629" fmla="*/ 1646239 w 2128798"/>
                  <a:gd name="connsiteY629" fmla="*/ 527108 h 643099"/>
                  <a:gd name="connsiteX630" fmla="*/ 1665924 w 2128798"/>
                  <a:gd name="connsiteY630" fmla="*/ 542511 h 643099"/>
                  <a:gd name="connsiteX631" fmla="*/ 1665924 w 2128798"/>
                  <a:gd name="connsiteY631" fmla="*/ 555508 h 643099"/>
                  <a:gd name="connsiteX632" fmla="*/ 1653345 w 2128798"/>
                  <a:gd name="connsiteY632" fmla="*/ 565353 h 643099"/>
                  <a:gd name="connsiteX633" fmla="*/ 1636735 w 2128798"/>
                  <a:gd name="connsiteY633" fmla="*/ 565353 h 643099"/>
                  <a:gd name="connsiteX634" fmla="*/ 1617050 w 2128798"/>
                  <a:gd name="connsiteY634" fmla="*/ 549950 h 643099"/>
                  <a:gd name="connsiteX635" fmla="*/ 1617050 w 2128798"/>
                  <a:gd name="connsiteY635" fmla="*/ 536952 h 643099"/>
                  <a:gd name="connsiteX636" fmla="*/ 1629630 w 2128798"/>
                  <a:gd name="connsiteY636" fmla="*/ 527108 h 643099"/>
                  <a:gd name="connsiteX637" fmla="*/ 1637935 w 2128798"/>
                  <a:gd name="connsiteY637" fmla="*/ 524416 h 643099"/>
                  <a:gd name="connsiteX638" fmla="*/ 1009008 w 2128798"/>
                  <a:gd name="connsiteY638" fmla="*/ 524416 h 643099"/>
                  <a:gd name="connsiteX639" fmla="*/ 1017313 w 2128798"/>
                  <a:gd name="connsiteY639" fmla="*/ 527108 h 643099"/>
                  <a:gd name="connsiteX640" fmla="*/ 1036997 w 2128798"/>
                  <a:gd name="connsiteY640" fmla="*/ 542511 h 643099"/>
                  <a:gd name="connsiteX641" fmla="*/ 1036997 w 2128798"/>
                  <a:gd name="connsiteY641" fmla="*/ 555508 h 643099"/>
                  <a:gd name="connsiteX642" fmla="*/ 1024418 w 2128798"/>
                  <a:gd name="connsiteY642" fmla="*/ 565353 h 643099"/>
                  <a:gd name="connsiteX643" fmla="*/ 1007808 w 2128798"/>
                  <a:gd name="connsiteY643" fmla="*/ 565353 h 643099"/>
                  <a:gd name="connsiteX644" fmla="*/ 988125 w 2128798"/>
                  <a:gd name="connsiteY644" fmla="*/ 549950 h 643099"/>
                  <a:gd name="connsiteX645" fmla="*/ 988125 w 2128798"/>
                  <a:gd name="connsiteY645" fmla="*/ 536952 h 643099"/>
                  <a:gd name="connsiteX646" fmla="*/ 1000703 w 2128798"/>
                  <a:gd name="connsiteY646" fmla="*/ 527108 h 643099"/>
                  <a:gd name="connsiteX647" fmla="*/ 1009008 w 2128798"/>
                  <a:gd name="connsiteY647" fmla="*/ 524416 h 643099"/>
                  <a:gd name="connsiteX648" fmla="*/ 381273 w 2128798"/>
                  <a:gd name="connsiteY648" fmla="*/ 524416 h 643099"/>
                  <a:gd name="connsiteX649" fmla="*/ 389577 w 2128798"/>
                  <a:gd name="connsiteY649" fmla="*/ 527108 h 643099"/>
                  <a:gd name="connsiteX650" fmla="*/ 409262 w 2128798"/>
                  <a:gd name="connsiteY650" fmla="*/ 542511 h 643099"/>
                  <a:gd name="connsiteX651" fmla="*/ 409260 w 2128798"/>
                  <a:gd name="connsiteY651" fmla="*/ 555508 h 643099"/>
                  <a:gd name="connsiteX652" fmla="*/ 396682 w 2128798"/>
                  <a:gd name="connsiteY652" fmla="*/ 565353 h 643099"/>
                  <a:gd name="connsiteX653" fmla="*/ 380073 w 2128798"/>
                  <a:gd name="connsiteY653" fmla="*/ 565353 h 643099"/>
                  <a:gd name="connsiteX654" fmla="*/ 360388 w 2128798"/>
                  <a:gd name="connsiteY654" fmla="*/ 549950 h 643099"/>
                  <a:gd name="connsiteX655" fmla="*/ 360388 w 2128798"/>
                  <a:gd name="connsiteY655" fmla="*/ 536952 h 643099"/>
                  <a:gd name="connsiteX656" fmla="*/ 372968 w 2128798"/>
                  <a:gd name="connsiteY656" fmla="*/ 527108 h 643099"/>
                  <a:gd name="connsiteX657" fmla="*/ 381273 w 2128798"/>
                  <a:gd name="connsiteY657" fmla="*/ 524416 h 643099"/>
                  <a:gd name="connsiteX658" fmla="*/ 1735574 w 2128798"/>
                  <a:gd name="connsiteY658" fmla="*/ 512635 h 643099"/>
                  <a:gd name="connsiteX659" fmla="*/ 1740141 w 2128798"/>
                  <a:gd name="connsiteY659" fmla="*/ 514189 h 643099"/>
                  <a:gd name="connsiteX660" fmla="*/ 1746988 w 2128798"/>
                  <a:gd name="connsiteY660" fmla="*/ 519741 h 643099"/>
                  <a:gd name="connsiteX661" fmla="*/ 1746825 w 2128798"/>
                  <a:gd name="connsiteY661" fmla="*/ 526941 h 643099"/>
                  <a:gd name="connsiteX662" fmla="*/ 1739731 w 2128798"/>
                  <a:gd name="connsiteY662" fmla="*/ 532299 h 643099"/>
                  <a:gd name="connsiteX663" fmla="*/ 1730528 w 2128798"/>
                  <a:gd name="connsiteY663" fmla="*/ 532172 h 643099"/>
                  <a:gd name="connsiteX664" fmla="*/ 1723682 w 2128798"/>
                  <a:gd name="connsiteY664" fmla="*/ 526622 h 643099"/>
                  <a:gd name="connsiteX665" fmla="*/ 1723844 w 2128798"/>
                  <a:gd name="connsiteY665" fmla="*/ 519419 h 643099"/>
                  <a:gd name="connsiteX666" fmla="*/ 1730938 w 2128798"/>
                  <a:gd name="connsiteY666" fmla="*/ 514063 h 643099"/>
                  <a:gd name="connsiteX667" fmla="*/ 1735574 w 2128798"/>
                  <a:gd name="connsiteY667" fmla="*/ 512635 h 643099"/>
                  <a:gd name="connsiteX668" fmla="*/ 1106647 w 2128798"/>
                  <a:gd name="connsiteY668" fmla="*/ 512635 h 643099"/>
                  <a:gd name="connsiteX669" fmla="*/ 1111214 w 2128798"/>
                  <a:gd name="connsiteY669" fmla="*/ 514189 h 643099"/>
                  <a:gd name="connsiteX670" fmla="*/ 1118060 w 2128798"/>
                  <a:gd name="connsiteY670" fmla="*/ 519741 h 643099"/>
                  <a:gd name="connsiteX671" fmla="*/ 1117898 w 2128798"/>
                  <a:gd name="connsiteY671" fmla="*/ 526941 h 643099"/>
                  <a:gd name="connsiteX672" fmla="*/ 1110805 w 2128798"/>
                  <a:gd name="connsiteY672" fmla="*/ 532299 h 643099"/>
                  <a:gd name="connsiteX673" fmla="*/ 1101602 w 2128798"/>
                  <a:gd name="connsiteY673" fmla="*/ 532172 h 643099"/>
                  <a:gd name="connsiteX674" fmla="*/ 1094755 w 2128798"/>
                  <a:gd name="connsiteY674" fmla="*/ 526622 h 643099"/>
                  <a:gd name="connsiteX675" fmla="*/ 1094919 w 2128798"/>
                  <a:gd name="connsiteY675" fmla="*/ 519419 h 643099"/>
                  <a:gd name="connsiteX676" fmla="*/ 1102012 w 2128798"/>
                  <a:gd name="connsiteY676" fmla="*/ 514063 h 643099"/>
                  <a:gd name="connsiteX677" fmla="*/ 1106647 w 2128798"/>
                  <a:gd name="connsiteY677" fmla="*/ 512635 h 643099"/>
                  <a:gd name="connsiteX678" fmla="*/ 478911 w 2128798"/>
                  <a:gd name="connsiteY678" fmla="*/ 512635 h 643099"/>
                  <a:gd name="connsiteX679" fmla="*/ 483479 w 2128798"/>
                  <a:gd name="connsiteY679" fmla="*/ 514189 h 643099"/>
                  <a:gd name="connsiteX680" fmla="*/ 490325 w 2128798"/>
                  <a:gd name="connsiteY680" fmla="*/ 519741 h 643099"/>
                  <a:gd name="connsiteX681" fmla="*/ 490162 w 2128798"/>
                  <a:gd name="connsiteY681" fmla="*/ 526941 h 643099"/>
                  <a:gd name="connsiteX682" fmla="*/ 483068 w 2128798"/>
                  <a:gd name="connsiteY682" fmla="*/ 532299 h 643099"/>
                  <a:gd name="connsiteX683" fmla="*/ 473866 w 2128798"/>
                  <a:gd name="connsiteY683" fmla="*/ 532172 h 643099"/>
                  <a:gd name="connsiteX684" fmla="*/ 467020 w 2128798"/>
                  <a:gd name="connsiteY684" fmla="*/ 526622 h 643099"/>
                  <a:gd name="connsiteX685" fmla="*/ 467182 w 2128798"/>
                  <a:gd name="connsiteY685" fmla="*/ 519419 h 643099"/>
                  <a:gd name="connsiteX686" fmla="*/ 474275 w 2128798"/>
                  <a:gd name="connsiteY686" fmla="*/ 514063 h 643099"/>
                  <a:gd name="connsiteX687" fmla="*/ 478911 w 2128798"/>
                  <a:gd name="connsiteY687" fmla="*/ 512635 h 643099"/>
                  <a:gd name="connsiteX688" fmla="*/ 2042877 w 2128798"/>
                  <a:gd name="connsiteY688" fmla="*/ 512224 h 643099"/>
                  <a:gd name="connsiteX689" fmla="*/ 2047857 w 2128798"/>
                  <a:gd name="connsiteY689" fmla="*/ 514044 h 643099"/>
                  <a:gd name="connsiteX690" fmla="*/ 2053603 w 2128798"/>
                  <a:gd name="connsiteY690" fmla="*/ 518959 h 643099"/>
                  <a:gd name="connsiteX691" fmla="*/ 2053152 w 2128798"/>
                  <a:gd name="connsiteY691" fmla="*/ 526897 h 643099"/>
                  <a:gd name="connsiteX692" fmla="*/ 2046873 w 2128798"/>
                  <a:gd name="connsiteY692" fmla="*/ 531395 h 643099"/>
                  <a:gd name="connsiteX693" fmla="*/ 2036727 w 2128798"/>
                  <a:gd name="connsiteY693" fmla="*/ 531041 h 643099"/>
                  <a:gd name="connsiteX694" fmla="*/ 2030980 w 2128798"/>
                  <a:gd name="connsiteY694" fmla="*/ 526127 h 643099"/>
                  <a:gd name="connsiteX695" fmla="*/ 2031430 w 2128798"/>
                  <a:gd name="connsiteY695" fmla="*/ 518189 h 643099"/>
                  <a:gd name="connsiteX696" fmla="*/ 2037710 w 2128798"/>
                  <a:gd name="connsiteY696" fmla="*/ 513692 h 643099"/>
                  <a:gd name="connsiteX697" fmla="*/ 2042877 w 2128798"/>
                  <a:gd name="connsiteY697" fmla="*/ 512224 h 643099"/>
                  <a:gd name="connsiteX698" fmla="*/ 1413823 w 2128798"/>
                  <a:gd name="connsiteY698" fmla="*/ 512224 h 643099"/>
                  <a:gd name="connsiteX699" fmla="*/ 1418804 w 2128798"/>
                  <a:gd name="connsiteY699" fmla="*/ 514044 h 643099"/>
                  <a:gd name="connsiteX700" fmla="*/ 1424550 w 2128798"/>
                  <a:gd name="connsiteY700" fmla="*/ 518959 h 643099"/>
                  <a:gd name="connsiteX701" fmla="*/ 1424099 w 2128798"/>
                  <a:gd name="connsiteY701" fmla="*/ 526897 h 643099"/>
                  <a:gd name="connsiteX702" fmla="*/ 1417819 w 2128798"/>
                  <a:gd name="connsiteY702" fmla="*/ 531395 h 643099"/>
                  <a:gd name="connsiteX703" fmla="*/ 1407673 w 2128798"/>
                  <a:gd name="connsiteY703" fmla="*/ 531041 h 643099"/>
                  <a:gd name="connsiteX704" fmla="*/ 1401928 w 2128798"/>
                  <a:gd name="connsiteY704" fmla="*/ 526127 h 643099"/>
                  <a:gd name="connsiteX705" fmla="*/ 1402378 w 2128798"/>
                  <a:gd name="connsiteY705" fmla="*/ 518189 h 643099"/>
                  <a:gd name="connsiteX706" fmla="*/ 1408658 w 2128798"/>
                  <a:gd name="connsiteY706" fmla="*/ 513692 h 643099"/>
                  <a:gd name="connsiteX707" fmla="*/ 1413823 w 2128798"/>
                  <a:gd name="connsiteY707" fmla="*/ 512224 h 643099"/>
                  <a:gd name="connsiteX708" fmla="*/ 784897 w 2128798"/>
                  <a:gd name="connsiteY708" fmla="*/ 512224 h 643099"/>
                  <a:gd name="connsiteX709" fmla="*/ 789877 w 2128798"/>
                  <a:gd name="connsiteY709" fmla="*/ 514044 h 643099"/>
                  <a:gd name="connsiteX710" fmla="*/ 795623 w 2128798"/>
                  <a:gd name="connsiteY710" fmla="*/ 518959 h 643099"/>
                  <a:gd name="connsiteX711" fmla="*/ 795173 w 2128798"/>
                  <a:gd name="connsiteY711" fmla="*/ 526897 h 643099"/>
                  <a:gd name="connsiteX712" fmla="*/ 788893 w 2128798"/>
                  <a:gd name="connsiteY712" fmla="*/ 531395 h 643099"/>
                  <a:gd name="connsiteX713" fmla="*/ 778748 w 2128798"/>
                  <a:gd name="connsiteY713" fmla="*/ 531041 h 643099"/>
                  <a:gd name="connsiteX714" fmla="*/ 773001 w 2128798"/>
                  <a:gd name="connsiteY714" fmla="*/ 526127 h 643099"/>
                  <a:gd name="connsiteX715" fmla="*/ 773450 w 2128798"/>
                  <a:gd name="connsiteY715" fmla="*/ 518189 h 643099"/>
                  <a:gd name="connsiteX716" fmla="*/ 779731 w 2128798"/>
                  <a:gd name="connsiteY716" fmla="*/ 513692 h 643099"/>
                  <a:gd name="connsiteX717" fmla="*/ 784897 w 2128798"/>
                  <a:gd name="connsiteY717" fmla="*/ 512224 h 643099"/>
                  <a:gd name="connsiteX718" fmla="*/ 157160 w 2128798"/>
                  <a:gd name="connsiteY718" fmla="*/ 512224 h 643099"/>
                  <a:gd name="connsiteX719" fmla="*/ 162142 w 2128798"/>
                  <a:gd name="connsiteY719" fmla="*/ 514044 h 643099"/>
                  <a:gd name="connsiteX720" fmla="*/ 167887 w 2128798"/>
                  <a:gd name="connsiteY720" fmla="*/ 518959 h 643099"/>
                  <a:gd name="connsiteX721" fmla="*/ 167437 w 2128798"/>
                  <a:gd name="connsiteY721" fmla="*/ 526897 h 643099"/>
                  <a:gd name="connsiteX722" fmla="*/ 161157 w 2128798"/>
                  <a:gd name="connsiteY722" fmla="*/ 531395 h 643099"/>
                  <a:gd name="connsiteX723" fmla="*/ 151012 w 2128798"/>
                  <a:gd name="connsiteY723" fmla="*/ 531041 h 643099"/>
                  <a:gd name="connsiteX724" fmla="*/ 145265 w 2128798"/>
                  <a:gd name="connsiteY724" fmla="*/ 526127 h 643099"/>
                  <a:gd name="connsiteX725" fmla="*/ 145716 w 2128798"/>
                  <a:gd name="connsiteY725" fmla="*/ 518189 h 643099"/>
                  <a:gd name="connsiteX726" fmla="*/ 151994 w 2128798"/>
                  <a:gd name="connsiteY726" fmla="*/ 513692 h 643099"/>
                  <a:gd name="connsiteX727" fmla="*/ 157160 w 2128798"/>
                  <a:gd name="connsiteY727" fmla="*/ 512224 h 643099"/>
                  <a:gd name="connsiteX728" fmla="*/ 1797526 w 2128798"/>
                  <a:gd name="connsiteY728" fmla="*/ 502379 h 643099"/>
                  <a:gd name="connsiteX729" fmla="*/ 1802092 w 2128798"/>
                  <a:gd name="connsiteY729" fmla="*/ 503934 h 643099"/>
                  <a:gd name="connsiteX730" fmla="*/ 1808939 w 2128798"/>
                  <a:gd name="connsiteY730" fmla="*/ 509485 h 643099"/>
                  <a:gd name="connsiteX731" fmla="*/ 1808777 w 2128798"/>
                  <a:gd name="connsiteY731" fmla="*/ 516687 h 643099"/>
                  <a:gd name="connsiteX732" fmla="*/ 1801684 w 2128798"/>
                  <a:gd name="connsiteY732" fmla="*/ 522043 h 643099"/>
                  <a:gd name="connsiteX733" fmla="*/ 1792481 w 2128798"/>
                  <a:gd name="connsiteY733" fmla="*/ 521916 h 643099"/>
                  <a:gd name="connsiteX734" fmla="*/ 1785635 w 2128798"/>
                  <a:gd name="connsiteY734" fmla="*/ 516365 h 643099"/>
                  <a:gd name="connsiteX735" fmla="*/ 1785797 w 2128798"/>
                  <a:gd name="connsiteY735" fmla="*/ 509164 h 643099"/>
                  <a:gd name="connsiteX736" fmla="*/ 1792890 w 2128798"/>
                  <a:gd name="connsiteY736" fmla="*/ 503806 h 643099"/>
                  <a:gd name="connsiteX737" fmla="*/ 1797526 w 2128798"/>
                  <a:gd name="connsiteY737" fmla="*/ 502379 h 643099"/>
                  <a:gd name="connsiteX738" fmla="*/ 1168599 w 2128798"/>
                  <a:gd name="connsiteY738" fmla="*/ 502379 h 643099"/>
                  <a:gd name="connsiteX739" fmla="*/ 1173167 w 2128798"/>
                  <a:gd name="connsiteY739" fmla="*/ 503934 h 643099"/>
                  <a:gd name="connsiteX740" fmla="*/ 1180013 w 2128798"/>
                  <a:gd name="connsiteY740" fmla="*/ 509485 h 643099"/>
                  <a:gd name="connsiteX741" fmla="*/ 1179849 w 2128798"/>
                  <a:gd name="connsiteY741" fmla="*/ 516687 h 643099"/>
                  <a:gd name="connsiteX742" fmla="*/ 1172756 w 2128798"/>
                  <a:gd name="connsiteY742" fmla="*/ 522043 h 643099"/>
                  <a:gd name="connsiteX743" fmla="*/ 1163554 w 2128798"/>
                  <a:gd name="connsiteY743" fmla="*/ 521916 h 643099"/>
                  <a:gd name="connsiteX744" fmla="*/ 1156708 w 2128798"/>
                  <a:gd name="connsiteY744" fmla="*/ 516365 h 643099"/>
                  <a:gd name="connsiteX745" fmla="*/ 1156871 w 2128798"/>
                  <a:gd name="connsiteY745" fmla="*/ 509164 h 643099"/>
                  <a:gd name="connsiteX746" fmla="*/ 1163963 w 2128798"/>
                  <a:gd name="connsiteY746" fmla="*/ 503806 h 643099"/>
                  <a:gd name="connsiteX747" fmla="*/ 1168599 w 2128798"/>
                  <a:gd name="connsiteY747" fmla="*/ 502379 h 643099"/>
                  <a:gd name="connsiteX748" fmla="*/ 540864 w 2128798"/>
                  <a:gd name="connsiteY748" fmla="*/ 502379 h 643099"/>
                  <a:gd name="connsiteX749" fmla="*/ 545431 w 2128798"/>
                  <a:gd name="connsiteY749" fmla="*/ 503934 h 643099"/>
                  <a:gd name="connsiteX750" fmla="*/ 552277 w 2128798"/>
                  <a:gd name="connsiteY750" fmla="*/ 509485 h 643099"/>
                  <a:gd name="connsiteX751" fmla="*/ 552115 w 2128798"/>
                  <a:gd name="connsiteY751" fmla="*/ 516687 h 643099"/>
                  <a:gd name="connsiteX752" fmla="*/ 545021 w 2128798"/>
                  <a:gd name="connsiteY752" fmla="*/ 522043 h 643099"/>
                  <a:gd name="connsiteX753" fmla="*/ 535818 w 2128798"/>
                  <a:gd name="connsiteY753" fmla="*/ 521916 h 643099"/>
                  <a:gd name="connsiteX754" fmla="*/ 528973 w 2128798"/>
                  <a:gd name="connsiteY754" fmla="*/ 516365 h 643099"/>
                  <a:gd name="connsiteX755" fmla="*/ 529135 w 2128798"/>
                  <a:gd name="connsiteY755" fmla="*/ 509164 h 643099"/>
                  <a:gd name="connsiteX756" fmla="*/ 536228 w 2128798"/>
                  <a:gd name="connsiteY756" fmla="*/ 503806 h 643099"/>
                  <a:gd name="connsiteX757" fmla="*/ 540864 w 2128798"/>
                  <a:gd name="connsiteY757" fmla="*/ 502379 h 643099"/>
                  <a:gd name="connsiteX758" fmla="*/ 1576427 w 2128798"/>
                  <a:gd name="connsiteY758" fmla="*/ 493219 h 643099"/>
                  <a:gd name="connsiteX759" fmla="*/ 1588224 w 2128798"/>
                  <a:gd name="connsiteY759" fmla="*/ 497042 h 643099"/>
                  <a:gd name="connsiteX760" fmla="*/ 1606092 w 2128798"/>
                  <a:gd name="connsiteY760" fmla="*/ 511025 h 643099"/>
                  <a:gd name="connsiteX761" fmla="*/ 1606092 w 2128798"/>
                  <a:gd name="connsiteY761" fmla="*/ 529488 h 643099"/>
                  <a:gd name="connsiteX762" fmla="*/ 1587311 w 2128798"/>
                  <a:gd name="connsiteY762" fmla="*/ 544183 h 643099"/>
                  <a:gd name="connsiteX763" fmla="*/ 1563718 w 2128798"/>
                  <a:gd name="connsiteY763" fmla="*/ 544183 h 643099"/>
                  <a:gd name="connsiteX764" fmla="*/ 1545851 w 2128798"/>
                  <a:gd name="connsiteY764" fmla="*/ 530202 h 643099"/>
                  <a:gd name="connsiteX765" fmla="*/ 1545851 w 2128798"/>
                  <a:gd name="connsiteY765" fmla="*/ 511739 h 643099"/>
                  <a:gd name="connsiteX766" fmla="*/ 1564631 w 2128798"/>
                  <a:gd name="connsiteY766" fmla="*/ 497042 h 643099"/>
                  <a:gd name="connsiteX767" fmla="*/ 1576427 w 2128798"/>
                  <a:gd name="connsiteY767" fmla="*/ 493219 h 643099"/>
                  <a:gd name="connsiteX768" fmla="*/ 947500 w 2128798"/>
                  <a:gd name="connsiteY768" fmla="*/ 493219 h 643099"/>
                  <a:gd name="connsiteX769" fmla="*/ 959296 w 2128798"/>
                  <a:gd name="connsiteY769" fmla="*/ 497042 h 643099"/>
                  <a:gd name="connsiteX770" fmla="*/ 977165 w 2128798"/>
                  <a:gd name="connsiteY770" fmla="*/ 511025 h 643099"/>
                  <a:gd name="connsiteX771" fmla="*/ 977165 w 2128798"/>
                  <a:gd name="connsiteY771" fmla="*/ 529488 h 643099"/>
                  <a:gd name="connsiteX772" fmla="*/ 958385 w 2128798"/>
                  <a:gd name="connsiteY772" fmla="*/ 544183 h 643099"/>
                  <a:gd name="connsiteX773" fmla="*/ 934792 w 2128798"/>
                  <a:gd name="connsiteY773" fmla="*/ 544183 h 643099"/>
                  <a:gd name="connsiteX774" fmla="*/ 916925 w 2128798"/>
                  <a:gd name="connsiteY774" fmla="*/ 530202 h 643099"/>
                  <a:gd name="connsiteX775" fmla="*/ 916925 w 2128798"/>
                  <a:gd name="connsiteY775" fmla="*/ 511739 h 643099"/>
                  <a:gd name="connsiteX776" fmla="*/ 935705 w 2128798"/>
                  <a:gd name="connsiteY776" fmla="*/ 497042 h 643099"/>
                  <a:gd name="connsiteX777" fmla="*/ 947500 w 2128798"/>
                  <a:gd name="connsiteY777" fmla="*/ 493219 h 643099"/>
                  <a:gd name="connsiteX778" fmla="*/ 319765 w 2128798"/>
                  <a:gd name="connsiteY778" fmla="*/ 493219 h 643099"/>
                  <a:gd name="connsiteX779" fmla="*/ 331562 w 2128798"/>
                  <a:gd name="connsiteY779" fmla="*/ 497042 h 643099"/>
                  <a:gd name="connsiteX780" fmla="*/ 349430 w 2128798"/>
                  <a:gd name="connsiteY780" fmla="*/ 511025 h 643099"/>
                  <a:gd name="connsiteX781" fmla="*/ 349430 w 2128798"/>
                  <a:gd name="connsiteY781" fmla="*/ 529488 h 643099"/>
                  <a:gd name="connsiteX782" fmla="*/ 330650 w 2128798"/>
                  <a:gd name="connsiteY782" fmla="*/ 544183 h 643099"/>
                  <a:gd name="connsiteX783" fmla="*/ 307057 w 2128798"/>
                  <a:gd name="connsiteY783" fmla="*/ 544183 h 643099"/>
                  <a:gd name="connsiteX784" fmla="*/ 289189 w 2128798"/>
                  <a:gd name="connsiteY784" fmla="*/ 530202 h 643099"/>
                  <a:gd name="connsiteX785" fmla="*/ 289189 w 2128798"/>
                  <a:gd name="connsiteY785" fmla="*/ 511739 h 643099"/>
                  <a:gd name="connsiteX786" fmla="*/ 307969 w 2128798"/>
                  <a:gd name="connsiteY786" fmla="*/ 497042 h 643099"/>
                  <a:gd name="connsiteX787" fmla="*/ 319765 w 2128798"/>
                  <a:gd name="connsiteY787" fmla="*/ 493219 h 643099"/>
                  <a:gd name="connsiteX788" fmla="*/ 1898534 w 2128798"/>
                  <a:gd name="connsiteY788" fmla="*/ 491513 h 643099"/>
                  <a:gd name="connsiteX789" fmla="*/ 1943451 w 2128798"/>
                  <a:gd name="connsiteY789" fmla="*/ 491513 h 643099"/>
                  <a:gd name="connsiteX790" fmla="*/ 1988371 w 2128798"/>
                  <a:gd name="connsiteY790" fmla="*/ 491513 h 643099"/>
                  <a:gd name="connsiteX791" fmla="*/ 2020237 w 2128798"/>
                  <a:gd name="connsiteY791" fmla="*/ 516450 h 643099"/>
                  <a:gd name="connsiteX792" fmla="*/ 2020237 w 2128798"/>
                  <a:gd name="connsiteY792" fmla="*/ 554222 h 643099"/>
                  <a:gd name="connsiteX793" fmla="*/ 1988371 w 2128798"/>
                  <a:gd name="connsiteY793" fmla="*/ 579159 h 643099"/>
                  <a:gd name="connsiteX794" fmla="*/ 1943451 w 2128798"/>
                  <a:gd name="connsiteY794" fmla="*/ 579159 h 643099"/>
                  <a:gd name="connsiteX795" fmla="*/ 1898533 w 2128798"/>
                  <a:gd name="connsiteY795" fmla="*/ 579159 h 643099"/>
                  <a:gd name="connsiteX796" fmla="*/ 1866666 w 2128798"/>
                  <a:gd name="connsiteY796" fmla="*/ 554222 h 643099"/>
                  <a:gd name="connsiteX797" fmla="*/ 1866666 w 2128798"/>
                  <a:gd name="connsiteY797" fmla="*/ 516450 h 643099"/>
                  <a:gd name="connsiteX798" fmla="*/ 1898534 w 2128798"/>
                  <a:gd name="connsiteY798" fmla="*/ 491513 h 643099"/>
                  <a:gd name="connsiteX799" fmla="*/ 1269606 w 2128798"/>
                  <a:gd name="connsiteY799" fmla="*/ 491513 h 643099"/>
                  <a:gd name="connsiteX800" fmla="*/ 1314525 w 2128798"/>
                  <a:gd name="connsiteY800" fmla="*/ 491513 h 643099"/>
                  <a:gd name="connsiteX801" fmla="*/ 1359319 w 2128798"/>
                  <a:gd name="connsiteY801" fmla="*/ 491513 h 643099"/>
                  <a:gd name="connsiteX802" fmla="*/ 1391184 w 2128798"/>
                  <a:gd name="connsiteY802" fmla="*/ 516450 h 643099"/>
                  <a:gd name="connsiteX803" fmla="*/ 1391184 w 2128798"/>
                  <a:gd name="connsiteY803" fmla="*/ 554222 h 643099"/>
                  <a:gd name="connsiteX804" fmla="*/ 1359319 w 2128798"/>
                  <a:gd name="connsiteY804" fmla="*/ 579159 h 643099"/>
                  <a:gd name="connsiteX805" fmla="*/ 1314525 w 2128798"/>
                  <a:gd name="connsiteY805" fmla="*/ 579159 h 643099"/>
                  <a:gd name="connsiteX806" fmla="*/ 1314398 w 2128798"/>
                  <a:gd name="connsiteY806" fmla="*/ 579159 h 643099"/>
                  <a:gd name="connsiteX807" fmla="*/ 1269606 w 2128798"/>
                  <a:gd name="connsiteY807" fmla="*/ 579159 h 643099"/>
                  <a:gd name="connsiteX808" fmla="*/ 1237740 w 2128798"/>
                  <a:gd name="connsiteY808" fmla="*/ 554222 h 643099"/>
                  <a:gd name="connsiteX809" fmla="*/ 1237741 w 2128798"/>
                  <a:gd name="connsiteY809" fmla="*/ 516450 h 643099"/>
                  <a:gd name="connsiteX810" fmla="*/ 1269606 w 2128798"/>
                  <a:gd name="connsiteY810" fmla="*/ 491513 h 643099"/>
                  <a:gd name="connsiteX811" fmla="*/ 641872 w 2128798"/>
                  <a:gd name="connsiteY811" fmla="*/ 491513 h 643099"/>
                  <a:gd name="connsiteX812" fmla="*/ 686789 w 2128798"/>
                  <a:gd name="connsiteY812" fmla="*/ 491513 h 643099"/>
                  <a:gd name="connsiteX813" fmla="*/ 730391 w 2128798"/>
                  <a:gd name="connsiteY813" fmla="*/ 491513 h 643099"/>
                  <a:gd name="connsiteX814" fmla="*/ 762257 w 2128798"/>
                  <a:gd name="connsiteY814" fmla="*/ 516450 h 643099"/>
                  <a:gd name="connsiteX815" fmla="*/ 762257 w 2128798"/>
                  <a:gd name="connsiteY815" fmla="*/ 554222 h 643099"/>
                  <a:gd name="connsiteX816" fmla="*/ 730391 w 2128798"/>
                  <a:gd name="connsiteY816" fmla="*/ 579159 h 643099"/>
                  <a:gd name="connsiteX817" fmla="*/ 686789 w 2128798"/>
                  <a:gd name="connsiteY817" fmla="*/ 579159 h 643099"/>
                  <a:gd name="connsiteX818" fmla="*/ 685471 w 2128798"/>
                  <a:gd name="connsiteY818" fmla="*/ 579159 h 643099"/>
                  <a:gd name="connsiteX819" fmla="*/ 641871 w 2128798"/>
                  <a:gd name="connsiteY819" fmla="*/ 579159 h 643099"/>
                  <a:gd name="connsiteX820" fmla="*/ 610004 w 2128798"/>
                  <a:gd name="connsiteY820" fmla="*/ 554222 h 643099"/>
                  <a:gd name="connsiteX821" fmla="*/ 610005 w 2128798"/>
                  <a:gd name="connsiteY821" fmla="*/ 516450 h 643099"/>
                  <a:gd name="connsiteX822" fmla="*/ 641872 w 2128798"/>
                  <a:gd name="connsiteY822" fmla="*/ 491513 h 643099"/>
                  <a:gd name="connsiteX823" fmla="*/ 37856 w 2128798"/>
                  <a:gd name="connsiteY823" fmla="*/ 491513 h 643099"/>
                  <a:gd name="connsiteX824" fmla="*/ 57862 w 2128798"/>
                  <a:gd name="connsiteY824" fmla="*/ 491513 h 643099"/>
                  <a:gd name="connsiteX825" fmla="*/ 102655 w 2128798"/>
                  <a:gd name="connsiteY825" fmla="*/ 491513 h 643099"/>
                  <a:gd name="connsiteX826" fmla="*/ 134522 w 2128798"/>
                  <a:gd name="connsiteY826" fmla="*/ 516450 h 643099"/>
                  <a:gd name="connsiteX827" fmla="*/ 134522 w 2128798"/>
                  <a:gd name="connsiteY827" fmla="*/ 554222 h 643099"/>
                  <a:gd name="connsiteX828" fmla="*/ 102655 w 2128798"/>
                  <a:gd name="connsiteY828" fmla="*/ 579159 h 643099"/>
                  <a:gd name="connsiteX829" fmla="*/ 57862 w 2128798"/>
                  <a:gd name="connsiteY829" fmla="*/ 579159 h 643099"/>
                  <a:gd name="connsiteX830" fmla="*/ 57736 w 2128798"/>
                  <a:gd name="connsiteY830" fmla="*/ 579159 h 643099"/>
                  <a:gd name="connsiteX831" fmla="*/ 15945 w 2128798"/>
                  <a:gd name="connsiteY831" fmla="*/ 579159 h 643099"/>
                  <a:gd name="connsiteX832" fmla="*/ 1685591 w 2128798"/>
                  <a:gd name="connsiteY832" fmla="*/ 488049 h 643099"/>
                  <a:gd name="connsiteX833" fmla="*/ 1695917 w 2128798"/>
                  <a:gd name="connsiteY833" fmla="*/ 491396 h 643099"/>
                  <a:gd name="connsiteX834" fmla="*/ 1711557 w 2128798"/>
                  <a:gd name="connsiteY834" fmla="*/ 503636 h 643099"/>
                  <a:gd name="connsiteX835" fmla="*/ 1711557 w 2128798"/>
                  <a:gd name="connsiteY835" fmla="*/ 519798 h 643099"/>
                  <a:gd name="connsiteX836" fmla="*/ 1691704 w 2128798"/>
                  <a:gd name="connsiteY836" fmla="*/ 535335 h 643099"/>
                  <a:gd name="connsiteX837" fmla="*/ 1671051 w 2128798"/>
                  <a:gd name="connsiteY837" fmla="*/ 535335 h 643099"/>
                  <a:gd name="connsiteX838" fmla="*/ 1655410 w 2128798"/>
                  <a:gd name="connsiteY838" fmla="*/ 523094 h 643099"/>
                  <a:gd name="connsiteX839" fmla="*/ 1655410 w 2128798"/>
                  <a:gd name="connsiteY839" fmla="*/ 506933 h 643099"/>
                  <a:gd name="connsiteX840" fmla="*/ 1675264 w 2128798"/>
                  <a:gd name="connsiteY840" fmla="*/ 491396 h 643099"/>
                  <a:gd name="connsiteX841" fmla="*/ 1685591 w 2128798"/>
                  <a:gd name="connsiteY841" fmla="*/ 488049 h 643099"/>
                  <a:gd name="connsiteX842" fmla="*/ 1056664 w 2128798"/>
                  <a:gd name="connsiteY842" fmla="*/ 488049 h 643099"/>
                  <a:gd name="connsiteX843" fmla="*/ 1066991 w 2128798"/>
                  <a:gd name="connsiteY843" fmla="*/ 491396 h 643099"/>
                  <a:gd name="connsiteX844" fmla="*/ 1082632 w 2128798"/>
                  <a:gd name="connsiteY844" fmla="*/ 503636 h 643099"/>
                  <a:gd name="connsiteX845" fmla="*/ 1082632 w 2128798"/>
                  <a:gd name="connsiteY845" fmla="*/ 519798 h 643099"/>
                  <a:gd name="connsiteX846" fmla="*/ 1062777 w 2128798"/>
                  <a:gd name="connsiteY846" fmla="*/ 535335 h 643099"/>
                  <a:gd name="connsiteX847" fmla="*/ 1042125 w 2128798"/>
                  <a:gd name="connsiteY847" fmla="*/ 535335 h 643099"/>
                  <a:gd name="connsiteX848" fmla="*/ 1026484 w 2128798"/>
                  <a:gd name="connsiteY848" fmla="*/ 523094 h 643099"/>
                  <a:gd name="connsiteX849" fmla="*/ 1026484 w 2128798"/>
                  <a:gd name="connsiteY849" fmla="*/ 506933 h 643099"/>
                  <a:gd name="connsiteX850" fmla="*/ 1046337 w 2128798"/>
                  <a:gd name="connsiteY850" fmla="*/ 491396 h 643099"/>
                  <a:gd name="connsiteX851" fmla="*/ 1056664 w 2128798"/>
                  <a:gd name="connsiteY851" fmla="*/ 488049 h 643099"/>
                  <a:gd name="connsiteX852" fmla="*/ 428928 w 2128798"/>
                  <a:gd name="connsiteY852" fmla="*/ 488049 h 643099"/>
                  <a:gd name="connsiteX853" fmla="*/ 439254 w 2128798"/>
                  <a:gd name="connsiteY853" fmla="*/ 491396 h 643099"/>
                  <a:gd name="connsiteX854" fmla="*/ 454896 w 2128798"/>
                  <a:gd name="connsiteY854" fmla="*/ 503636 h 643099"/>
                  <a:gd name="connsiteX855" fmla="*/ 454895 w 2128798"/>
                  <a:gd name="connsiteY855" fmla="*/ 519798 h 643099"/>
                  <a:gd name="connsiteX856" fmla="*/ 435042 w 2128798"/>
                  <a:gd name="connsiteY856" fmla="*/ 535335 h 643099"/>
                  <a:gd name="connsiteX857" fmla="*/ 414389 w 2128798"/>
                  <a:gd name="connsiteY857" fmla="*/ 535335 h 643099"/>
                  <a:gd name="connsiteX858" fmla="*/ 398748 w 2128798"/>
                  <a:gd name="connsiteY858" fmla="*/ 523094 h 643099"/>
                  <a:gd name="connsiteX859" fmla="*/ 398748 w 2128798"/>
                  <a:gd name="connsiteY859" fmla="*/ 506933 h 643099"/>
                  <a:gd name="connsiteX860" fmla="*/ 418601 w 2128798"/>
                  <a:gd name="connsiteY860" fmla="*/ 491396 h 643099"/>
                  <a:gd name="connsiteX861" fmla="*/ 428928 w 2128798"/>
                  <a:gd name="connsiteY861" fmla="*/ 488049 h 643099"/>
                  <a:gd name="connsiteX862" fmla="*/ 1838300 w 2128798"/>
                  <a:gd name="connsiteY862" fmla="*/ 471971 h 643099"/>
                  <a:gd name="connsiteX863" fmla="*/ 1847155 w 2128798"/>
                  <a:gd name="connsiteY863" fmla="*/ 473702 h 643099"/>
                  <a:gd name="connsiteX864" fmla="*/ 1861670 w 2128798"/>
                  <a:gd name="connsiteY864" fmla="*/ 482110 h 643099"/>
                  <a:gd name="connsiteX865" fmla="*/ 1864159 w 2128798"/>
                  <a:gd name="connsiteY865" fmla="*/ 495162 h 643099"/>
                  <a:gd name="connsiteX866" fmla="*/ 1847949 w 2128798"/>
                  <a:gd name="connsiteY866" fmla="*/ 512295 h 643099"/>
                  <a:gd name="connsiteX867" fmla="*/ 1831271 w 2128798"/>
                  <a:gd name="connsiteY867" fmla="*/ 514242 h 643099"/>
                  <a:gd name="connsiteX868" fmla="*/ 1816756 w 2128798"/>
                  <a:gd name="connsiteY868" fmla="*/ 505832 h 643099"/>
                  <a:gd name="connsiteX869" fmla="*/ 1814268 w 2128798"/>
                  <a:gd name="connsiteY869" fmla="*/ 492781 h 643099"/>
                  <a:gd name="connsiteX870" fmla="*/ 1830478 w 2128798"/>
                  <a:gd name="connsiteY870" fmla="*/ 475649 h 643099"/>
                  <a:gd name="connsiteX871" fmla="*/ 1838300 w 2128798"/>
                  <a:gd name="connsiteY871" fmla="*/ 471971 h 643099"/>
                  <a:gd name="connsiteX872" fmla="*/ 1209373 w 2128798"/>
                  <a:gd name="connsiteY872" fmla="*/ 471971 h 643099"/>
                  <a:gd name="connsiteX873" fmla="*/ 1218228 w 2128798"/>
                  <a:gd name="connsiteY873" fmla="*/ 473702 h 643099"/>
                  <a:gd name="connsiteX874" fmla="*/ 1232744 w 2128798"/>
                  <a:gd name="connsiteY874" fmla="*/ 482110 h 643099"/>
                  <a:gd name="connsiteX875" fmla="*/ 1235233 w 2128798"/>
                  <a:gd name="connsiteY875" fmla="*/ 495162 h 643099"/>
                  <a:gd name="connsiteX876" fmla="*/ 1219024 w 2128798"/>
                  <a:gd name="connsiteY876" fmla="*/ 512295 h 643099"/>
                  <a:gd name="connsiteX877" fmla="*/ 1202345 w 2128798"/>
                  <a:gd name="connsiteY877" fmla="*/ 514242 h 643099"/>
                  <a:gd name="connsiteX878" fmla="*/ 1187829 w 2128798"/>
                  <a:gd name="connsiteY878" fmla="*/ 505832 h 643099"/>
                  <a:gd name="connsiteX879" fmla="*/ 1185342 w 2128798"/>
                  <a:gd name="connsiteY879" fmla="*/ 492781 h 643099"/>
                  <a:gd name="connsiteX880" fmla="*/ 1201550 w 2128798"/>
                  <a:gd name="connsiteY880" fmla="*/ 475649 h 643099"/>
                  <a:gd name="connsiteX881" fmla="*/ 1209373 w 2128798"/>
                  <a:gd name="connsiteY881" fmla="*/ 471971 h 643099"/>
                  <a:gd name="connsiteX882" fmla="*/ 581639 w 2128798"/>
                  <a:gd name="connsiteY882" fmla="*/ 471971 h 643099"/>
                  <a:gd name="connsiteX883" fmla="*/ 590492 w 2128798"/>
                  <a:gd name="connsiteY883" fmla="*/ 473702 h 643099"/>
                  <a:gd name="connsiteX884" fmla="*/ 605008 w 2128798"/>
                  <a:gd name="connsiteY884" fmla="*/ 482110 h 643099"/>
                  <a:gd name="connsiteX885" fmla="*/ 607497 w 2128798"/>
                  <a:gd name="connsiteY885" fmla="*/ 495162 h 643099"/>
                  <a:gd name="connsiteX886" fmla="*/ 591287 w 2128798"/>
                  <a:gd name="connsiteY886" fmla="*/ 512295 h 643099"/>
                  <a:gd name="connsiteX887" fmla="*/ 574609 w 2128798"/>
                  <a:gd name="connsiteY887" fmla="*/ 514242 h 643099"/>
                  <a:gd name="connsiteX888" fmla="*/ 560094 w 2128798"/>
                  <a:gd name="connsiteY888" fmla="*/ 505832 h 643099"/>
                  <a:gd name="connsiteX889" fmla="*/ 557605 w 2128798"/>
                  <a:gd name="connsiteY889" fmla="*/ 492781 h 643099"/>
                  <a:gd name="connsiteX890" fmla="*/ 573814 w 2128798"/>
                  <a:gd name="connsiteY890" fmla="*/ 475649 h 643099"/>
                  <a:gd name="connsiteX891" fmla="*/ 581639 w 2128798"/>
                  <a:gd name="connsiteY891" fmla="*/ 471971 h 643099"/>
                  <a:gd name="connsiteX892" fmla="*/ 1908251 w 2128798"/>
                  <a:gd name="connsiteY892" fmla="*/ 466541 h 643099"/>
                  <a:gd name="connsiteX893" fmla="*/ 1913231 w 2128798"/>
                  <a:gd name="connsiteY893" fmla="*/ 468361 h 643099"/>
                  <a:gd name="connsiteX894" fmla="*/ 1918977 w 2128798"/>
                  <a:gd name="connsiteY894" fmla="*/ 473274 h 643099"/>
                  <a:gd name="connsiteX895" fmla="*/ 1918525 w 2128798"/>
                  <a:gd name="connsiteY895" fmla="*/ 481215 h 643099"/>
                  <a:gd name="connsiteX896" fmla="*/ 1912247 w 2128798"/>
                  <a:gd name="connsiteY896" fmla="*/ 485711 h 643099"/>
                  <a:gd name="connsiteX897" fmla="*/ 1902100 w 2128798"/>
                  <a:gd name="connsiteY897" fmla="*/ 485360 h 643099"/>
                  <a:gd name="connsiteX898" fmla="*/ 1896354 w 2128798"/>
                  <a:gd name="connsiteY898" fmla="*/ 480445 h 643099"/>
                  <a:gd name="connsiteX899" fmla="*/ 1896804 w 2128798"/>
                  <a:gd name="connsiteY899" fmla="*/ 472505 h 643099"/>
                  <a:gd name="connsiteX900" fmla="*/ 1903084 w 2128798"/>
                  <a:gd name="connsiteY900" fmla="*/ 468009 h 643099"/>
                  <a:gd name="connsiteX901" fmla="*/ 1908251 w 2128798"/>
                  <a:gd name="connsiteY901" fmla="*/ 466541 h 643099"/>
                  <a:gd name="connsiteX902" fmla="*/ 1279324 w 2128798"/>
                  <a:gd name="connsiteY902" fmla="*/ 466541 h 643099"/>
                  <a:gd name="connsiteX903" fmla="*/ 1284303 w 2128798"/>
                  <a:gd name="connsiteY903" fmla="*/ 468361 h 643099"/>
                  <a:gd name="connsiteX904" fmla="*/ 1290049 w 2128798"/>
                  <a:gd name="connsiteY904" fmla="*/ 473274 h 643099"/>
                  <a:gd name="connsiteX905" fmla="*/ 1289600 w 2128798"/>
                  <a:gd name="connsiteY905" fmla="*/ 481215 h 643099"/>
                  <a:gd name="connsiteX906" fmla="*/ 1283320 w 2128798"/>
                  <a:gd name="connsiteY906" fmla="*/ 485711 h 643099"/>
                  <a:gd name="connsiteX907" fmla="*/ 1273174 w 2128798"/>
                  <a:gd name="connsiteY907" fmla="*/ 485360 h 643099"/>
                  <a:gd name="connsiteX908" fmla="*/ 1267428 w 2128798"/>
                  <a:gd name="connsiteY908" fmla="*/ 480445 h 643099"/>
                  <a:gd name="connsiteX909" fmla="*/ 1267878 w 2128798"/>
                  <a:gd name="connsiteY909" fmla="*/ 472505 h 643099"/>
                  <a:gd name="connsiteX910" fmla="*/ 1274158 w 2128798"/>
                  <a:gd name="connsiteY910" fmla="*/ 468009 h 643099"/>
                  <a:gd name="connsiteX911" fmla="*/ 1279324 w 2128798"/>
                  <a:gd name="connsiteY911" fmla="*/ 466541 h 643099"/>
                  <a:gd name="connsiteX912" fmla="*/ 651588 w 2128798"/>
                  <a:gd name="connsiteY912" fmla="*/ 466541 h 643099"/>
                  <a:gd name="connsiteX913" fmla="*/ 656569 w 2128798"/>
                  <a:gd name="connsiteY913" fmla="*/ 468361 h 643099"/>
                  <a:gd name="connsiteX914" fmla="*/ 662313 w 2128798"/>
                  <a:gd name="connsiteY914" fmla="*/ 473274 h 643099"/>
                  <a:gd name="connsiteX915" fmla="*/ 661864 w 2128798"/>
                  <a:gd name="connsiteY915" fmla="*/ 481215 h 643099"/>
                  <a:gd name="connsiteX916" fmla="*/ 655584 w 2128798"/>
                  <a:gd name="connsiteY916" fmla="*/ 485711 h 643099"/>
                  <a:gd name="connsiteX917" fmla="*/ 645437 w 2128798"/>
                  <a:gd name="connsiteY917" fmla="*/ 485360 h 643099"/>
                  <a:gd name="connsiteX918" fmla="*/ 639693 w 2128798"/>
                  <a:gd name="connsiteY918" fmla="*/ 480445 h 643099"/>
                  <a:gd name="connsiteX919" fmla="*/ 640143 w 2128798"/>
                  <a:gd name="connsiteY919" fmla="*/ 472505 h 643099"/>
                  <a:gd name="connsiteX920" fmla="*/ 646422 w 2128798"/>
                  <a:gd name="connsiteY920" fmla="*/ 468009 h 643099"/>
                  <a:gd name="connsiteX921" fmla="*/ 651588 w 2128798"/>
                  <a:gd name="connsiteY921" fmla="*/ 466541 h 643099"/>
                  <a:gd name="connsiteX922" fmla="*/ 1985689 w 2128798"/>
                  <a:gd name="connsiteY922" fmla="*/ 466540 h 643099"/>
                  <a:gd name="connsiteX923" fmla="*/ 1990670 w 2128798"/>
                  <a:gd name="connsiteY923" fmla="*/ 468360 h 643099"/>
                  <a:gd name="connsiteX924" fmla="*/ 1996415 w 2128798"/>
                  <a:gd name="connsiteY924" fmla="*/ 473274 h 643099"/>
                  <a:gd name="connsiteX925" fmla="*/ 1995965 w 2128798"/>
                  <a:gd name="connsiteY925" fmla="*/ 481214 h 643099"/>
                  <a:gd name="connsiteX926" fmla="*/ 1989685 w 2128798"/>
                  <a:gd name="connsiteY926" fmla="*/ 485710 h 643099"/>
                  <a:gd name="connsiteX927" fmla="*/ 1979540 w 2128798"/>
                  <a:gd name="connsiteY927" fmla="*/ 485358 h 643099"/>
                  <a:gd name="connsiteX928" fmla="*/ 1973794 w 2128798"/>
                  <a:gd name="connsiteY928" fmla="*/ 480445 h 643099"/>
                  <a:gd name="connsiteX929" fmla="*/ 1974244 w 2128798"/>
                  <a:gd name="connsiteY929" fmla="*/ 472505 h 643099"/>
                  <a:gd name="connsiteX930" fmla="*/ 1980525 w 2128798"/>
                  <a:gd name="connsiteY930" fmla="*/ 468008 h 643099"/>
                  <a:gd name="connsiteX931" fmla="*/ 1985689 w 2128798"/>
                  <a:gd name="connsiteY931" fmla="*/ 466540 h 643099"/>
                  <a:gd name="connsiteX932" fmla="*/ 1356637 w 2128798"/>
                  <a:gd name="connsiteY932" fmla="*/ 466540 h 643099"/>
                  <a:gd name="connsiteX933" fmla="*/ 1361617 w 2128798"/>
                  <a:gd name="connsiteY933" fmla="*/ 468360 h 643099"/>
                  <a:gd name="connsiteX934" fmla="*/ 1367363 w 2128798"/>
                  <a:gd name="connsiteY934" fmla="*/ 473274 h 643099"/>
                  <a:gd name="connsiteX935" fmla="*/ 1366911 w 2128798"/>
                  <a:gd name="connsiteY935" fmla="*/ 481214 h 643099"/>
                  <a:gd name="connsiteX936" fmla="*/ 1360632 w 2128798"/>
                  <a:gd name="connsiteY936" fmla="*/ 485710 h 643099"/>
                  <a:gd name="connsiteX937" fmla="*/ 1350487 w 2128798"/>
                  <a:gd name="connsiteY937" fmla="*/ 485358 h 643099"/>
                  <a:gd name="connsiteX938" fmla="*/ 1344741 w 2128798"/>
                  <a:gd name="connsiteY938" fmla="*/ 480445 h 643099"/>
                  <a:gd name="connsiteX939" fmla="*/ 1345191 w 2128798"/>
                  <a:gd name="connsiteY939" fmla="*/ 472505 h 643099"/>
                  <a:gd name="connsiteX940" fmla="*/ 1351471 w 2128798"/>
                  <a:gd name="connsiteY940" fmla="*/ 468008 h 643099"/>
                  <a:gd name="connsiteX941" fmla="*/ 1356637 w 2128798"/>
                  <a:gd name="connsiteY941" fmla="*/ 466540 h 643099"/>
                  <a:gd name="connsiteX942" fmla="*/ 727710 w 2128798"/>
                  <a:gd name="connsiteY942" fmla="*/ 466540 h 643099"/>
                  <a:gd name="connsiteX943" fmla="*/ 732690 w 2128798"/>
                  <a:gd name="connsiteY943" fmla="*/ 468360 h 643099"/>
                  <a:gd name="connsiteX944" fmla="*/ 738435 w 2128798"/>
                  <a:gd name="connsiteY944" fmla="*/ 473274 h 643099"/>
                  <a:gd name="connsiteX945" fmla="*/ 737986 w 2128798"/>
                  <a:gd name="connsiteY945" fmla="*/ 481214 h 643099"/>
                  <a:gd name="connsiteX946" fmla="*/ 731706 w 2128798"/>
                  <a:gd name="connsiteY946" fmla="*/ 485710 h 643099"/>
                  <a:gd name="connsiteX947" fmla="*/ 721560 w 2128798"/>
                  <a:gd name="connsiteY947" fmla="*/ 485358 h 643099"/>
                  <a:gd name="connsiteX948" fmla="*/ 715814 w 2128798"/>
                  <a:gd name="connsiteY948" fmla="*/ 480445 h 643099"/>
                  <a:gd name="connsiteX949" fmla="*/ 716264 w 2128798"/>
                  <a:gd name="connsiteY949" fmla="*/ 472505 h 643099"/>
                  <a:gd name="connsiteX950" fmla="*/ 722543 w 2128798"/>
                  <a:gd name="connsiteY950" fmla="*/ 468008 h 643099"/>
                  <a:gd name="connsiteX951" fmla="*/ 727710 w 2128798"/>
                  <a:gd name="connsiteY951" fmla="*/ 466540 h 643099"/>
                  <a:gd name="connsiteX952" fmla="*/ 99974 w 2128798"/>
                  <a:gd name="connsiteY952" fmla="*/ 466540 h 643099"/>
                  <a:gd name="connsiteX953" fmla="*/ 104954 w 2128798"/>
                  <a:gd name="connsiteY953" fmla="*/ 468360 h 643099"/>
                  <a:gd name="connsiteX954" fmla="*/ 110700 w 2128798"/>
                  <a:gd name="connsiteY954" fmla="*/ 473274 h 643099"/>
                  <a:gd name="connsiteX955" fmla="*/ 110249 w 2128798"/>
                  <a:gd name="connsiteY955" fmla="*/ 481214 h 643099"/>
                  <a:gd name="connsiteX956" fmla="*/ 103970 w 2128798"/>
                  <a:gd name="connsiteY956" fmla="*/ 485710 h 643099"/>
                  <a:gd name="connsiteX957" fmla="*/ 93824 w 2128798"/>
                  <a:gd name="connsiteY957" fmla="*/ 485358 h 643099"/>
                  <a:gd name="connsiteX958" fmla="*/ 88078 w 2128798"/>
                  <a:gd name="connsiteY958" fmla="*/ 480445 h 643099"/>
                  <a:gd name="connsiteX959" fmla="*/ 88529 w 2128798"/>
                  <a:gd name="connsiteY959" fmla="*/ 472505 h 643099"/>
                  <a:gd name="connsiteX960" fmla="*/ 94808 w 2128798"/>
                  <a:gd name="connsiteY960" fmla="*/ 468008 h 643099"/>
                  <a:gd name="connsiteX961" fmla="*/ 99974 w 2128798"/>
                  <a:gd name="connsiteY961" fmla="*/ 466540 h 643099"/>
                  <a:gd name="connsiteX962" fmla="*/ 1621152 w 2128798"/>
                  <a:gd name="connsiteY962" fmla="*/ 464357 h 643099"/>
                  <a:gd name="connsiteX963" fmla="*/ 1630198 w 2128798"/>
                  <a:gd name="connsiteY963" fmla="*/ 467437 h 643099"/>
                  <a:gd name="connsiteX964" fmla="*/ 1651693 w 2128798"/>
                  <a:gd name="connsiteY964" fmla="*/ 484864 h 643099"/>
                  <a:gd name="connsiteX965" fmla="*/ 1651370 w 2128798"/>
                  <a:gd name="connsiteY965" fmla="*/ 499125 h 643099"/>
                  <a:gd name="connsiteX966" fmla="*/ 1637323 w 2128798"/>
                  <a:gd name="connsiteY966" fmla="*/ 509735 h 643099"/>
                  <a:gd name="connsiteX967" fmla="*/ 1619098 w 2128798"/>
                  <a:gd name="connsiteY967" fmla="*/ 509483 h 643099"/>
                  <a:gd name="connsiteX968" fmla="*/ 1597605 w 2128798"/>
                  <a:gd name="connsiteY968" fmla="*/ 492055 h 643099"/>
                  <a:gd name="connsiteX969" fmla="*/ 1597927 w 2128798"/>
                  <a:gd name="connsiteY969" fmla="*/ 477793 h 643099"/>
                  <a:gd name="connsiteX970" fmla="*/ 1611973 w 2128798"/>
                  <a:gd name="connsiteY970" fmla="*/ 467185 h 643099"/>
                  <a:gd name="connsiteX971" fmla="*/ 1621152 w 2128798"/>
                  <a:gd name="connsiteY971" fmla="*/ 464357 h 643099"/>
                  <a:gd name="connsiteX972" fmla="*/ 992226 w 2128798"/>
                  <a:gd name="connsiteY972" fmla="*/ 464357 h 643099"/>
                  <a:gd name="connsiteX973" fmla="*/ 1001273 w 2128798"/>
                  <a:gd name="connsiteY973" fmla="*/ 467437 h 643099"/>
                  <a:gd name="connsiteX974" fmla="*/ 1022766 w 2128798"/>
                  <a:gd name="connsiteY974" fmla="*/ 484864 h 643099"/>
                  <a:gd name="connsiteX975" fmla="*/ 1022443 w 2128798"/>
                  <a:gd name="connsiteY975" fmla="*/ 499125 h 643099"/>
                  <a:gd name="connsiteX976" fmla="*/ 1008396 w 2128798"/>
                  <a:gd name="connsiteY976" fmla="*/ 509735 h 643099"/>
                  <a:gd name="connsiteX977" fmla="*/ 990171 w 2128798"/>
                  <a:gd name="connsiteY977" fmla="*/ 509483 h 643099"/>
                  <a:gd name="connsiteX978" fmla="*/ 968677 w 2128798"/>
                  <a:gd name="connsiteY978" fmla="*/ 492055 h 643099"/>
                  <a:gd name="connsiteX979" fmla="*/ 969000 w 2128798"/>
                  <a:gd name="connsiteY979" fmla="*/ 477793 h 643099"/>
                  <a:gd name="connsiteX980" fmla="*/ 983047 w 2128798"/>
                  <a:gd name="connsiteY980" fmla="*/ 467185 h 643099"/>
                  <a:gd name="connsiteX981" fmla="*/ 992226 w 2128798"/>
                  <a:gd name="connsiteY981" fmla="*/ 464357 h 643099"/>
                  <a:gd name="connsiteX982" fmla="*/ 364490 w 2128798"/>
                  <a:gd name="connsiteY982" fmla="*/ 464357 h 643099"/>
                  <a:gd name="connsiteX983" fmla="*/ 373536 w 2128798"/>
                  <a:gd name="connsiteY983" fmla="*/ 467437 h 643099"/>
                  <a:gd name="connsiteX984" fmla="*/ 395030 w 2128798"/>
                  <a:gd name="connsiteY984" fmla="*/ 484864 h 643099"/>
                  <a:gd name="connsiteX985" fmla="*/ 394708 w 2128798"/>
                  <a:gd name="connsiteY985" fmla="*/ 499125 h 643099"/>
                  <a:gd name="connsiteX986" fmla="*/ 380660 w 2128798"/>
                  <a:gd name="connsiteY986" fmla="*/ 509735 h 643099"/>
                  <a:gd name="connsiteX987" fmla="*/ 362436 w 2128798"/>
                  <a:gd name="connsiteY987" fmla="*/ 509483 h 643099"/>
                  <a:gd name="connsiteX988" fmla="*/ 340941 w 2128798"/>
                  <a:gd name="connsiteY988" fmla="*/ 492055 h 643099"/>
                  <a:gd name="connsiteX989" fmla="*/ 341265 w 2128798"/>
                  <a:gd name="connsiteY989" fmla="*/ 477793 h 643099"/>
                  <a:gd name="connsiteX990" fmla="*/ 355312 w 2128798"/>
                  <a:gd name="connsiteY990" fmla="*/ 467185 h 643099"/>
                  <a:gd name="connsiteX991" fmla="*/ 364490 w 2128798"/>
                  <a:gd name="connsiteY991" fmla="*/ 464357 h 643099"/>
                  <a:gd name="connsiteX992" fmla="*/ 1939955 w 2128798"/>
                  <a:gd name="connsiteY992" fmla="*/ 454724 h 643099"/>
                  <a:gd name="connsiteX993" fmla="*/ 1943451 w 2128798"/>
                  <a:gd name="connsiteY993" fmla="*/ 454724 h 643099"/>
                  <a:gd name="connsiteX994" fmla="*/ 1950496 w 2128798"/>
                  <a:gd name="connsiteY994" fmla="*/ 454724 h 643099"/>
                  <a:gd name="connsiteX995" fmla="*/ 1961433 w 2128798"/>
                  <a:gd name="connsiteY995" fmla="*/ 463282 h 643099"/>
                  <a:gd name="connsiteX996" fmla="*/ 1961433 w 2128798"/>
                  <a:gd name="connsiteY996" fmla="*/ 473967 h 643099"/>
                  <a:gd name="connsiteX997" fmla="*/ 1950497 w 2128798"/>
                  <a:gd name="connsiteY997" fmla="*/ 482526 h 643099"/>
                  <a:gd name="connsiteX998" fmla="*/ 1943451 w 2128798"/>
                  <a:gd name="connsiteY998" fmla="*/ 482526 h 643099"/>
                  <a:gd name="connsiteX999" fmla="*/ 1939955 w 2128798"/>
                  <a:gd name="connsiteY999" fmla="*/ 482526 h 643099"/>
                  <a:gd name="connsiteX1000" fmla="*/ 1929018 w 2128798"/>
                  <a:gd name="connsiteY1000" fmla="*/ 473967 h 643099"/>
                  <a:gd name="connsiteX1001" fmla="*/ 1929018 w 2128798"/>
                  <a:gd name="connsiteY1001" fmla="*/ 463282 h 643099"/>
                  <a:gd name="connsiteX1002" fmla="*/ 1939955 w 2128798"/>
                  <a:gd name="connsiteY1002" fmla="*/ 454724 h 643099"/>
                  <a:gd name="connsiteX1003" fmla="*/ 1311027 w 2128798"/>
                  <a:gd name="connsiteY1003" fmla="*/ 454724 h 643099"/>
                  <a:gd name="connsiteX1004" fmla="*/ 1314398 w 2128798"/>
                  <a:gd name="connsiteY1004" fmla="*/ 454724 h 643099"/>
                  <a:gd name="connsiteX1005" fmla="*/ 1321443 w 2128798"/>
                  <a:gd name="connsiteY1005" fmla="*/ 454724 h 643099"/>
                  <a:gd name="connsiteX1006" fmla="*/ 1332379 w 2128798"/>
                  <a:gd name="connsiteY1006" fmla="*/ 463282 h 643099"/>
                  <a:gd name="connsiteX1007" fmla="*/ 1332380 w 2128798"/>
                  <a:gd name="connsiteY1007" fmla="*/ 473967 h 643099"/>
                  <a:gd name="connsiteX1008" fmla="*/ 1321444 w 2128798"/>
                  <a:gd name="connsiteY1008" fmla="*/ 482526 h 643099"/>
                  <a:gd name="connsiteX1009" fmla="*/ 1314398 w 2128798"/>
                  <a:gd name="connsiteY1009" fmla="*/ 482526 h 643099"/>
                  <a:gd name="connsiteX1010" fmla="*/ 1311029 w 2128798"/>
                  <a:gd name="connsiteY1010" fmla="*/ 482526 h 643099"/>
                  <a:gd name="connsiteX1011" fmla="*/ 1300093 w 2128798"/>
                  <a:gd name="connsiteY1011" fmla="*/ 473967 h 643099"/>
                  <a:gd name="connsiteX1012" fmla="*/ 1300093 w 2128798"/>
                  <a:gd name="connsiteY1012" fmla="*/ 463282 h 643099"/>
                  <a:gd name="connsiteX1013" fmla="*/ 1311027 w 2128798"/>
                  <a:gd name="connsiteY1013" fmla="*/ 454724 h 643099"/>
                  <a:gd name="connsiteX1014" fmla="*/ 683293 w 2128798"/>
                  <a:gd name="connsiteY1014" fmla="*/ 454724 h 643099"/>
                  <a:gd name="connsiteX1015" fmla="*/ 685471 w 2128798"/>
                  <a:gd name="connsiteY1015" fmla="*/ 454724 h 643099"/>
                  <a:gd name="connsiteX1016" fmla="*/ 692516 w 2128798"/>
                  <a:gd name="connsiteY1016" fmla="*/ 454724 h 643099"/>
                  <a:gd name="connsiteX1017" fmla="*/ 703453 w 2128798"/>
                  <a:gd name="connsiteY1017" fmla="*/ 463282 h 643099"/>
                  <a:gd name="connsiteX1018" fmla="*/ 703454 w 2128798"/>
                  <a:gd name="connsiteY1018" fmla="*/ 473967 h 643099"/>
                  <a:gd name="connsiteX1019" fmla="*/ 692516 w 2128798"/>
                  <a:gd name="connsiteY1019" fmla="*/ 482526 h 643099"/>
                  <a:gd name="connsiteX1020" fmla="*/ 685471 w 2128798"/>
                  <a:gd name="connsiteY1020" fmla="*/ 482526 h 643099"/>
                  <a:gd name="connsiteX1021" fmla="*/ 683294 w 2128798"/>
                  <a:gd name="connsiteY1021" fmla="*/ 482526 h 643099"/>
                  <a:gd name="connsiteX1022" fmla="*/ 672356 w 2128798"/>
                  <a:gd name="connsiteY1022" fmla="*/ 473967 h 643099"/>
                  <a:gd name="connsiteX1023" fmla="*/ 672356 w 2128798"/>
                  <a:gd name="connsiteY1023" fmla="*/ 463282 h 643099"/>
                  <a:gd name="connsiteX1024" fmla="*/ 683293 w 2128798"/>
                  <a:gd name="connsiteY1024" fmla="*/ 454724 h 643099"/>
                  <a:gd name="connsiteX1025" fmla="*/ 54366 w 2128798"/>
                  <a:gd name="connsiteY1025" fmla="*/ 454724 h 643099"/>
                  <a:gd name="connsiteX1026" fmla="*/ 57736 w 2128798"/>
                  <a:gd name="connsiteY1026" fmla="*/ 454724 h 643099"/>
                  <a:gd name="connsiteX1027" fmla="*/ 64781 w 2128798"/>
                  <a:gd name="connsiteY1027" fmla="*/ 454724 h 643099"/>
                  <a:gd name="connsiteX1028" fmla="*/ 75718 w 2128798"/>
                  <a:gd name="connsiteY1028" fmla="*/ 463282 h 643099"/>
                  <a:gd name="connsiteX1029" fmla="*/ 75718 w 2128798"/>
                  <a:gd name="connsiteY1029" fmla="*/ 473967 h 643099"/>
                  <a:gd name="connsiteX1030" fmla="*/ 64781 w 2128798"/>
                  <a:gd name="connsiteY1030" fmla="*/ 482526 h 643099"/>
                  <a:gd name="connsiteX1031" fmla="*/ 57736 w 2128798"/>
                  <a:gd name="connsiteY1031" fmla="*/ 482526 h 643099"/>
                  <a:gd name="connsiteX1032" fmla="*/ 54366 w 2128798"/>
                  <a:gd name="connsiteY1032" fmla="*/ 482526 h 643099"/>
                  <a:gd name="connsiteX1033" fmla="*/ 43429 w 2128798"/>
                  <a:gd name="connsiteY1033" fmla="*/ 473967 h 643099"/>
                  <a:gd name="connsiteX1034" fmla="*/ 43429 w 2128798"/>
                  <a:gd name="connsiteY1034" fmla="*/ 469224 h 643099"/>
                  <a:gd name="connsiteX1035" fmla="*/ 45276 w 2128798"/>
                  <a:gd name="connsiteY1035" fmla="*/ 461837 h 643099"/>
                  <a:gd name="connsiteX1036" fmla="*/ 1644954 w 2128798"/>
                  <a:gd name="connsiteY1036" fmla="*/ 444165 h 643099"/>
                  <a:gd name="connsiteX1037" fmla="*/ 1649933 w 2128798"/>
                  <a:gd name="connsiteY1037" fmla="*/ 445986 h 643099"/>
                  <a:gd name="connsiteX1038" fmla="*/ 1655680 w 2128798"/>
                  <a:gd name="connsiteY1038" fmla="*/ 450900 h 643099"/>
                  <a:gd name="connsiteX1039" fmla="*/ 1655229 w 2128798"/>
                  <a:gd name="connsiteY1039" fmla="*/ 458839 h 643099"/>
                  <a:gd name="connsiteX1040" fmla="*/ 1648949 w 2128798"/>
                  <a:gd name="connsiteY1040" fmla="*/ 463336 h 643099"/>
                  <a:gd name="connsiteX1041" fmla="*/ 1638804 w 2128798"/>
                  <a:gd name="connsiteY1041" fmla="*/ 462984 h 643099"/>
                  <a:gd name="connsiteX1042" fmla="*/ 1633059 w 2128798"/>
                  <a:gd name="connsiteY1042" fmla="*/ 458070 h 643099"/>
                  <a:gd name="connsiteX1043" fmla="*/ 1633508 w 2128798"/>
                  <a:gd name="connsiteY1043" fmla="*/ 450130 h 643099"/>
                  <a:gd name="connsiteX1044" fmla="*/ 1639788 w 2128798"/>
                  <a:gd name="connsiteY1044" fmla="*/ 445633 h 643099"/>
                  <a:gd name="connsiteX1045" fmla="*/ 1644954 w 2128798"/>
                  <a:gd name="connsiteY1045" fmla="*/ 444165 h 643099"/>
                  <a:gd name="connsiteX1046" fmla="*/ 1016027 w 2128798"/>
                  <a:gd name="connsiteY1046" fmla="*/ 444165 h 643099"/>
                  <a:gd name="connsiteX1047" fmla="*/ 1021007 w 2128798"/>
                  <a:gd name="connsiteY1047" fmla="*/ 445986 h 643099"/>
                  <a:gd name="connsiteX1048" fmla="*/ 1026753 w 2128798"/>
                  <a:gd name="connsiteY1048" fmla="*/ 450900 h 643099"/>
                  <a:gd name="connsiteX1049" fmla="*/ 1026303 w 2128798"/>
                  <a:gd name="connsiteY1049" fmla="*/ 458839 h 643099"/>
                  <a:gd name="connsiteX1050" fmla="*/ 1020024 w 2128798"/>
                  <a:gd name="connsiteY1050" fmla="*/ 463336 h 643099"/>
                  <a:gd name="connsiteX1051" fmla="*/ 1009878 w 2128798"/>
                  <a:gd name="connsiteY1051" fmla="*/ 462984 h 643099"/>
                  <a:gd name="connsiteX1052" fmla="*/ 1004131 w 2128798"/>
                  <a:gd name="connsiteY1052" fmla="*/ 458070 h 643099"/>
                  <a:gd name="connsiteX1053" fmla="*/ 1004582 w 2128798"/>
                  <a:gd name="connsiteY1053" fmla="*/ 450130 h 643099"/>
                  <a:gd name="connsiteX1054" fmla="*/ 1010861 w 2128798"/>
                  <a:gd name="connsiteY1054" fmla="*/ 445633 h 643099"/>
                  <a:gd name="connsiteX1055" fmla="*/ 1016027 w 2128798"/>
                  <a:gd name="connsiteY1055" fmla="*/ 444165 h 643099"/>
                  <a:gd name="connsiteX1056" fmla="*/ 388291 w 2128798"/>
                  <a:gd name="connsiteY1056" fmla="*/ 444165 h 643099"/>
                  <a:gd name="connsiteX1057" fmla="*/ 393271 w 2128798"/>
                  <a:gd name="connsiteY1057" fmla="*/ 445986 h 643099"/>
                  <a:gd name="connsiteX1058" fmla="*/ 399017 w 2128798"/>
                  <a:gd name="connsiteY1058" fmla="*/ 450900 h 643099"/>
                  <a:gd name="connsiteX1059" fmla="*/ 398567 w 2128798"/>
                  <a:gd name="connsiteY1059" fmla="*/ 458839 h 643099"/>
                  <a:gd name="connsiteX1060" fmla="*/ 392287 w 2128798"/>
                  <a:gd name="connsiteY1060" fmla="*/ 463336 h 643099"/>
                  <a:gd name="connsiteX1061" fmla="*/ 382142 w 2128798"/>
                  <a:gd name="connsiteY1061" fmla="*/ 462984 h 643099"/>
                  <a:gd name="connsiteX1062" fmla="*/ 376396 w 2128798"/>
                  <a:gd name="connsiteY1062" fmla="*/ 458070 h 643099"/>
                  <a:gd name="connsiteX1063" fmla="*/ 376846 w 2128798"/>
                  <a:gd name="connsiteY1063" fmla="*/ 450130 h 643099"/>
                  <a:gd name="connsiteX1064" fmla="*/ 383125 w 2128798"/>
                  <a:gd name="connsiteY1064" fmla="*/ 445633 h 643099"/>
                  <a:gd name="connsiteX1065" fmla="*/ 388291 w 2128798"/>
                  <a:gd name="connsiteY1065" fmla="*/ 444165 h 643099"/>
                  <a:gd name="connsiteX1066" fmla="*/ 2080140 w 2128798"/>
                  <a:gd name="connsiteY1066" fmla="*/ 429099 h 643099"/>
                  <a:gd name="connsiteX1067" fmla="*/ 2108859 w 2128798"/>
                  <a:gd name="connsiteY1067" fmla="*/ 543975 h 643099"/>
                  <a:gd name="connsiteX1068" fmla="*/ 2094557 w 2128798"/>
                  <a:gd name="connsiteY1068" fmla="*/ 539340 h 643099"/>
                  <a:gd name="connsiteX1069" fmla="*/ 2031291 w 2128798"/>
                  <a:gd name="connsiteY1069" fmla="*/ 489832 h 643099"/>
                  <a:gd name="connsiteX1070" fmla="*/ 2031290 w 2128798"/>
                  <a:gd name="connsiteY1070" fmla="*/ 467328 h 643099"/>
                  <a:gd name="connsiteX1071" fmla="*/ 1474235 w 2128798"/>
                  <a:gd name="connsiteY1071" fmla="*/ 417579 h 643099"/>
                  <a:gd name="connsiteX1072" fmla="*/ 1488613 w 2128798"/>
                  <a:gd name="connsiteY1072" fmla="*/ 422238 h 643099"/>
                  <a:gd name="connsiteX1073" fmla="*/ 1551880 w 2128798"/>
                  <a:gd name="connsiteY1073" fmla="*/ 471748 h 643099"/>
                  <a:gd name="connsiteX1074" fmla="*/ 1551880 w 2128798"/>
                  <a:gd name="connsiteY1074" fmla="*/ 494253 h 643099"/>
                  <a:gd name="connsiteX1075" fmla="*/ 1494261 w 2128798"/>
                  <a:gd name="connsiteY1075" fmla="*/ 539341 h 643099"/>
                  <a:gd name="connsiteX1076" fmla="*/ 1465504 w 2128798"/>
                  <a:gd name="connsiteY1076" fmla="*/ 539340 h 643099"/>
                  <a:gd name="connsiteX1077" fmla="*/ 1402237 w 2128798"/>
                  <a:gd name="connsiteY1077" fmla="*/ 489832 h 643099"/>
                  <a:gd name="connsiteX1078" fmla="*/ 1402237 w 2128798"/>
                  <a:gd name="connsiteY1078" fmla="*/ 467328 h 643099"/>
                  <a:gd name="connsiteX1079" fmla="*/ 1459855 w 2128798"/>
                  <a:gd name="connsiteY1079" fmla="*/ 422238 h 643099"/>
                  <a:gd name="connsiteX1080" fmla="*/ 1474235 w 2128798"/>
                  <a:gd name="connsiteY1080" fmla="*/ 417579 h 643099"/>
                  <a:gd name="connsiteX1081" fmla="*/ 845307 w 2128798"/>
                  <a:gd name="connsiteY1081" fmla="*/ 417579 h 643099"/>
                  <a:gd name="connsiteX1082" fmla="*/ 859686 w 2128798"/>
                  <a:gd name="connsiteY1082" fmla="*/ 422238 h 643099"/>
                  <a:gd name="connsiteX1083" fmla="*/ 922952 w 2128798"/>
                  <a:gd name="connsiteY1083" fmla="*/ 471748 h 643099"/>
                  <a:gd name="connsiteX1084" fmla="*/ 922952 w 2128798"/>
                  <a:gd name="connsiteY1084" fmla="*/ 494253 h 643099"/>
                  <a:gd name="connsiteX1085" fmla="*/ 865335 w 2128798"/>
                  <a:gd name="connsiteY1085" fmla="*/ 539341 h 643099"/>
                  <a:gd name="connsiteX1086" fmla="*/ 836577 w 2128798"/>
                  <a:gd name="connsiteY1086" fmla="*/ 539340 h 643099"/>
                  <a:gd name="connsiteX1087" fmla="*/ 773311 w 2128798"/>
                  <a:gd name="connsiteY1087" fmla="*/ 489832 h 643099"/>
                  <a:gd name="connsiteX1088" fmla="*/ 773310 w 2128798"/>
                  <a:gd name="connsiteY1088" fmla="*/ 467328 h 643099"/>
                  <a:gd name="connsiteX1089" fmla="*/ 830927 w 2128798"/>
                  <a:gd name="connsiteY1089" fmla="*/ 422238 h 643099"/>
                  <a:gd name="connsiteX1090" fmla="*/ 845307 w 2128798"/>
                  <a:gd name="connsiteY1090" fmla="*/ 417579 h 643099"/>
                  <a:gd name="connsiteX1091" fmla="*/ 217572 w 2128798"/>
                  <a:gd name="connsiteY1091" fmla="*/ 417579 h 643099"/>
                  <a:gd name="connsiteX1092" fmla="*/ 231950 w 2128798"/>
                  <a:gd name="connsiteY1092" fmla="*/ 422238 h 643099"/>
                  <a:gd name="connsiteX1093" fmla="*/ 295217 w 2128798"/>
                  <a:gd name="connsiteY1093" fmla="*/ 471748 h 643099"/>
                  <a:gd name="connsiteX1094" fmla="*/ 295217 w 2128798"/>
                  <a:gd name="connsiteY1094" fmla="*/ 494253 h 643099"/>
                  <a:gd name="connsiteX1095" fmla="*/ 237600 w 2128798"/>
                  <a:gd name="connsiteY1095" fmla="*/ 539341 h 643099"/>
                  <a:gd name="connsiteX1096" fmla="*/ 208841 w 2128798"/>
                  <a:gd name="connsiteY1096" fmla="*/ 539340 h 643099"/>
                  <a:gd name="connsiteX1097" fmla="*/ 145575 w 2128798"/>
                  <a:gd name="connsiteY1097" fmla="*/ 489832 h 643099"/>
                  <a:gd name="connsiteX1098" fmla="*/ 145575 w 2128798"/>
                  <a:gd name="connsiteY1098" fmla="*/ 467328 h 643099"/>
                  <a:gd name="connsiteX1099" fmla="*/ 203191 w 2128798"/>
                  <a:gd name="connsiteY1099" fmla="*/ 422238 h 643099"/>
                  <a:gd name="connsiteX1100" fmla="*/ 217572 w 2128798"/>
                  <a:gd name="connsiteY1100" fmla="*/ 417579 h 643099"/>
                  <a:gd name="connsiteX1101" fmla="*/ 1714953 w 2128798"/>
                  <a:gd name="connsiteY1101" fmla="*/ 406582 h 643099"/>
                  <a:gd name="connsiteX1102" fmla="*/ 1722988 w 2128798"/>
                  <a:gd name="connsiteY1102" fmla="*/ 406609 h 643099"/>
                  <a:gd name="connsiteX1103" fmla="*/ 1733368 w 2128798"/>
                  <a:gd name="connsiteY1103" fmla="*/ 409575 h 643099"/>
                  <a:gd name="connsiteX1104" fmla="*/ 1796587 w 2128798"/>
                  <a:gd name="connsiteY1104" fmla="*/ 439866 h 643099"/>
                  <a:gd name="connsiteX1105" fmla="*/ 1805789 w 2128798"/>
                  <a:gd name="connsiteY1105" fmla="*/ 469810 h 643099"/>
                  <a:gd name="connsiteX1106" fmla="*/ 1783778 w 2128798"/>
                  <a:gd name="connsiteY1106" fmla="*/ 497941 h 643099"/>
                  <a:gd name="connsiteX1107" fmla="*/ 1745512 w 2128798"/>
                  <a:gd name="connsiteY1107" fmla="*/ 505142 h 643099"/>
                  <a:gd name="connsiteX1108" fmla="*/ 1682294 w 2128798"/>
                  <a:gd name="connsiteY1108" fmla="*/ 474851 h 643099"/>
                  <a:gd name="connsiteX1109" fmla="*/ 1673092 w 2128798"/>
                  <a:gd name="connsiteY1109" fmla="*/ 444908 h 643099"/>
                  <a:gd name="connsiteX1110" fmla="*/ 1695103 w 2128798"/>
                  <a:gd name="connsiteY1110" fmla="*/ 416776 h 643099"/>
                  <a:gd name="connsiteX1111" fmla="*/ 1714953 w 2128798"/>
                  <a:gd name="connsiteY1111" fmla="*/ 406582 h 643099"/>
                  <a:gd name="connsiteX1112" fmla="*/ 1086027 w 2128798"/>
                  <a:gd name="connsiteY1112" fmla="*/ 406582 h 643099"/>
                  <a:gd name="connsiteX1113" fmla="*/ 1094061 w 2128798"/>
                  <a:gd name="connsiteY1113" fmla="*/ 406609 h 643099"/>
                  <a:gd name="connsiteX1114" fmla="*/ 1104442 w 2128798"/>
                  <a:gd name="connsiteY1114" fmla="*/ 409575 h 643099"/>
                  <a:gd name="connsiteX1115" fmla="*/ 1167662 w 2128798"/>
                  <a:gd name="connsiteY1115" fmla="*/ 439866 h 643099"/>
                  <a:gd name="connsiteX1116" fmla="*/ 1176863 w 2128798"/>
                  <a:gd name="connsiteY1116" fmla="*/ 469810 h 643099"/>
                  <a:gd name="connsiteX1117" fmla="*/ 1154851 w 2128798"/>
                  <a:gd name="connsiteY1117" fmla="*/ 497941 h 643099"/>
                  <a:gd name="connsiteX1118" fmla="*/ 1116585 w 2128798"/>
                  <a:gd name="connsiteY1118" fmla="*/ 505142 h 643099"/>
                  <a:gd name="connsiteX1119" fmla="*/ 1053368 w 2128798"/>
                  <a:gd name="connsiteY1119" fmla="*/ 474851 h 643099"/>
                  <a:gd name="connsiteX1120" fmla="*/ 1044166 w 2128798"/>
                  <a:gd name="connsiteY1120" fmla="*/ 444908 h 643099"/>
                  <a:gd name="connsiteX1121" fmla="*/ 1066177 w 2128798"/>
                  <a:gd name="connsiteY1121" fmla="*/ 416776 h 643099"/>
                  <a:gd name="connsiteX1122" fmla="*/ 1086027 w 2128798"/>
                  <a:gd name="connsiteY1122" fmla="*/ 406582 h 643099"/>
                  <a:gd name="connsiteX1123" fmla="*/ 458291 w 2128798"/>
                  <a:gd name="connsiteY1123" fmla="*/ 406582 h 643099"/>
                  <a:gd name="connsiteX1124" fmla="*/ 466327 w 2128798"/>
                  <a:gd name="connsiteY1124" fmla="*/ 406609 h 643099"/>
                  <a:gd name="connsiteX1125" fmla="*/ 476705 w 2128798"/>
                  <a:gd name="connsiteY1125" fmla="*/ 409575 h 643099"/>
                  <a:gd name="connsiteX1126" fmla="*/ 539925 w 2128798"/>
                  <a:gd name="connsiteY1126" fmla="*/ 439866 h 643099"/>
                  <a:gd name="connsiteX1127" fmla="*/ 549127 w 2128798"/>
                  <a:gd name="connsiteY1127" fmla="*/ 469810 h 643099"/>
                  <a:gd name="connsiteX1128" fmla="*/ 527117 w 2128798"/>
                  <a:gd name="connsiteY1128" fmla="*/ 497941 h 643099"/>
                  <a:gd name="connsiteX1129" fmla="*/ 488850 w 2128798"/>
                  <a:gd name="connsiteY1129" fmla="*/ 505142 h 643099"/>
                  <a:gd name="connsiteX1130" fmla="*/ 425632 w 2128798"/>
                  <a:gd name="connsiteY1130" fmla="*/ 474851 h 643099"/>
                  <a:gd name="connsiteX1131" fmla="*/ 416429 w 2128798"/>
                  <a:gd name="connsiteY1131" fmla="*/ 444908 h 643099"/>
                  <a:gd name="connsiteX1132" fmla="*/ 438440 w 2128798"/>
                  <a:gd name="connsiteY1132" fmla="*/ 416776 h 643099"/>
                  <a:gd name="connsiteX1133" fmla="*/ 458291 w 2128798"/>
                  <a:gd name="connsiteY1133" fmla="*/ 406582 h 643099"/>
                  <a:gd name="connsiteX1134" fmla="*/ 1664366 w 2128798"/>
                  <a:gd name="connsiteY1134" fmla="*/ 400134 h 643099"/>
                  <a:gd name="connsiteX1135" fmla="*/ 1671654 w 2128798"/>
                  <a:gd name="connsiteY1135" fmla="*/ 403357 h 643099"/>
                  <a:gd name="connsiteX1136" fmla="*/ 1679641 w 2128798"/>
                  <a:gd name="connsiteY1136" fmla="*/ 411347 h 643099"/>
                  <a:gd name="connsiteX1137" fmla="*/ 1677765 w 2128798"/>
                  <a:gd name="connsiteY1137" fmla="*/ 423360 h 643099"/>
                  <a:gd name="connsiteX1138" fmla="*/ 1667009 w 2128798"/>
                  <a:gd name="connsiteY1138" fmla="*/ 429946 h 643099"/>
                  <a:gd name="connsiteX1139" fmla="*/ 1651657 w 2128798"/>
                  <a:gd name="connsiteY1139" fmla="*/ 428477 h 643099"/>
                  <a:gd name="connsiteX1140" fmla="*/ 1643670 w 2128798"/>
                  <a:gd name="connsiteY1140" fmla="*/ 420488 h 643099"/>
                  <a:gd name="connsiteX1141" fmla="*/ 1645546 w 2128798"/>
                  <a:gd name="connsiteY1141" fmla="*/ 408473 h 643099"/>
                  <a:gd name="connsiteX1142" fmla="*/ 1656301 w 2128798"/>
                  <a:gd name="connsiteY1142" fmla="*/ 401889 h 643099"/>
                  <a:gd name="connsiteX1143" fmla="*/ 1664366 w 2128798"/>
                  <a:gd name="connsiteY1143" fmla="*/ 400134 h 643099"/>
                  <a:gd name="connsiteX1144" fmla="*/ 1035440 w 2128798"/>
                  <a:gd name="connsiteY1144" fmla="*/ 400134 h 643099"/>
                  <a:gd name="connsiteX1145" fmla="*/ 1042727 w 2128798"/>
                  <a:gd name="connsiteY1145" fmla="*/ 403357 h 643099"/>
                  <a:gd name="connsiteX1146" fmla="*/ 1050714 w 2128798"/>
                  <a:gd name="connsiteY1146" fmla="*/ 411347 h 643099"/>
                  <a:gd name="connsiteX1147" fmla="*/ 1048838 w 2128798"/>
                  <a:gd name="connsiteY1147" fmla="*/ 423360 h 643099"/>
                  <a:gd name="connsiteX1148" fmla="*/ 1038082 w 2128798"/>
                  <a:gd name="connsiteY1148" fmla="*/ 429946 h 643099"/>
                  <a:gd name="connsiteX1149" fmla="*/ 1022729 w 2128798"/>
                  <a:gd name="connsiteY1149" fmla="*/ 428477 h 643099"/>
                  <a:gd name="connsiteX1150" fmla="*/ 1014744 w 2128798"/>
                  <a:gd name="connsiteY1150" fmla="*/ 420488 h 643099"/>
                  <a:gd name="connsiteX1151" fmla="*/ 1016620 w 2128798"/>
                  <a:gd name="connsiteY1151" fmla="*/ 408473 h 643099"/>
                  <a:gd name="connsiteX1152" fmla="*/ 1027375 w 2128798"/>
                  <a:gd name="connsiteY1152" fmla="*/ 401889 h 643099"/>
                  <a:gd name="connsiteX1153" fmla="*/ 1035440 w 2128798"/>
                  <a:gd name="connsiteY1153" fmla="*/ 400134 h 643099"/>
                  <a:gd name="connsiteX1154" fmla="*/ 407704 w 2128798"/>
                  <a:gd name="connsiteY1154" fmla="*/ 400134 h 643099"/>
                  <a:gd name="connsiteX1155" fmla="*/ 414992 w 2128798"/>
                  <a:gd name="connsiteY1155" fmla="*/ 403357 h 643099"/>
                  <a:gd name="connsiteX1156" fmla="*/ 422979 w 2128798"/>
                  <a:gd name="connsiteY1156" fmla="*/ 411347 h 643099"/>
                  <a:gd name="connsiteX1157" fmla="*/ 421103 w 2128798"/>
                  <a:gd name="connsiteY1157" fmla="*/ 423360 h 643099"/>
                  <a:gd name="connsiteX1158" fmla="*/ 410347 w 2128798"/>
                  <a:gd name="connsiteY1158" fmla="*/ 429946 h 643099"/>
                  <a:gd name="connsiteX1159" fmla="*/ 394995 w 2128798"/>
                  <a:gd name="connsiteY1159" fmla="*/ 428477 h 643099"/>
                  <a:gd name="connsiteX1160" fmla="*/ 387007 w 2128798"/>
                  <a:gd name="connsiteY1160" fmla="*/ 420488 h 643099"/>
                  <a:gd name="connsiteX1161" fmla="*/ 388884 w 2128798"/>
                  <a:gd name="connsiteY1161" fmla="*/ 408473 h 643099"/>
                  <a:gd name="connsiteX1162" fmla="*/ 399639 w 2128798"/>
                  <a:gd name="connsiteY1162" fmla="*/ 401889 h 643099"/>
                  <a:gd name="connsiteX1163" fmla="*/ 407704 w 2128798"/>
                  <a:gd name="connsiteY1163" fmla="*/ 400134 h 643099"/>
                  <a:gd name="connsiteX1164" fmla="*/ 1596709 w 2128798"/>
                  <a:gd name="connsiteY1164" fmla="*/ 400100 h 643099"/>
                  <a:gd name="connsiteX1165" fmla="*/ 1611160 w 2128798"/>
                  <a:gd name="connsiteY1165" fmla="*/ 406488 h 643099"/>
                  <a:gd name="connsiteX1166" fmla="*/ 1626996 w 2128798"/>
                  <a:gd name="connsiteY1166" fmla="*/ 422330 h 643099"/>
                  <a:gd name="connsiteX1167" fmla="*/ 1623276 w 2128798"/>
                  <a:gd name="connsiteY1167" fmla="*/ 446151 h 643099"/>
                  <a:gd name="connsiteX1168" fmla="*/ 1589296 w 2128798"/>
                  <a:gd name="connsiteY1168" fmla="*/ 466952 h 643099"/>
                  <a:gd name="connsiteX1169" fmla="*/ 1558854 w 2128798"/>
                  <a:gd name="connsiteY1169" fmla="*/ 464041 h 643099"/>
                  <a:gd name="connsiteX1170" fmla="*/ 1543018 w 2128798"/>
                  <a:gd name="connsiteY1170" fmla="*/ 448200 h 643099"/>
                  <a:gd name="connsiteX1171" fmla="*/ 1546737 w 2128798"/>
                  <a:gd name="connsiteY1171" fmla="*/ 424378 h 643099"/>
                  <a:gd name="connsiteX1172" fmla="*/ 1580719 w 2128798"/>
                  <a:gd name="connsiteY1172" fmla="*/ 403577 h 643099"/>
                  <a:gd name="connsiteX1173" fmla="*/ 1596709 w 2128798"/>
                  <a:gd name="connsiteY1173" fmla="*/ 400100 h 643099"/>
                  <a:gd name="connsiteX1174" fmla="*/ 967782 w 2128798"/>
                  <a:gd name="connsiteY1174" fmla="*/ 400100 h 643099"/>
                  <a:gd name="connsiteX1175" fmla="*/ 982233 w 2128798"/>
                  <a:gd name="connsiteY1175" fmla="*/ 406488 h 643099"/>
                  <a:gd name="connsiteX1176" fmla="*/ 998068 w 2128798"/>
                  <a:gd name="connsiteY1176" fmla="*/ 422330 h 643099"/>
                  <a:gd name="connsiteX1177" fmla="*/ 994350 w 2128798"/>
                  <a:gd name="connsiteY1177" fmla="*/ 446151 h 643099"/>
                  <a:gd name="connsiteX1178" fmla="*/ 960369 w 2128798"/>
                  <a:gd name="connsiteY1178" fmla="*/ 466952 h 643099"/>
                  <a:gd name="connsiteX1179" fmla="*/ 929927 w 2128798"/>
                  <a:gd name="connsiteY1179" fmla="*/ 464041 h 643099"/>
                  <a:gd name="connsiteX1180" fmla="*/ 914092 w 2128798"/>
                  <a:gd name="connsiteY1180" fmla="*/ 448200 h 643099"/>
                  <a:gd name="connsiteX1181" fmla="*/ 917811 w 2128798"/>
                  <a:gd name="connsiteY1181" fmla="*/ 424378 h 643099"/>
                  <a:gd name="connsiteX1182" fmla="*/ 951791 w 2128798"/>
                  <a:gd name="connsiteY1182" fmla="*/ 403577 h 643099"/>
                  <a:gd name="connsiteX1183" fmla="*/ 967782 w 2128798"/>
                  <a:gd name="connsiteY1183" fmla="*/ 400100 h 643099"/>
                  <a:gd name="connsiteX1184" fmla="*/ 340047 w 2128798"/>
                  <a:gd name="connsiteY1184" fmla="*/ 400100 h 643099"/>
                  <a:gd name="connsiteX1185" fmla="*/ 354497 w 2128798"/>
                  <a:gd name="connsiteY1185" fmla="*/ 406488 h 643099"/>
                  <a:gd name="connsiteX1186" fmla="*/ 370332 w 2128798"/>
                  <a:gd name="connsiteY1186" fmla="*/ 422330 h 643099"/>
                  <a:gd name="connsiteX1187" fmla="*/ 366614 w 2128798"/>
                  <a:gd name="connsiteY1187" fmla="*/ 446151 h 643099"/>
                  <a:gd name="connsiteX1188" fmla="*/ 332634 w 2128798"/>
                  <a:gd name="connsiteY1188" fmla="*/ 466952 h 643099"/>
                  <a:gd name="connsiteX1189" fmla="*/ 302192 w 2128798"/>
                  <a:gd name="connsiteY1189" fmla="*/ 464041 h 643099"/>
                  <a:gd name="connsiteX1190" fmla="*/ 286356 w 2128798"/>
                  <a:gd name="connsiteY1190" fmla="*/ 448200 h 643099"/>
                  <a:gd name="connsiteX1191" fmla="*/ 290075 w 2128798"/>
                  <a:gd name="connsiteY1191" fmla="*/ 424378 h 643099"/>
                  <a:gd name="connsiteX1192" fmla="*/ 324056 w 2128798"/>
                  <a:gd name="connsiteY1192" fmla="*/ 403577 h 643099"/>
                  <a:gd name="connsiteX1193" fmla="*/ 340047 w 2128798"/>
                  <a:gd name="connsiteY1193" fmla="*/ 400100 h 643099"/>
                  <a:gd name="connsiteX1194" fmla="*/ 2020633 w 2128798"/>
                  <a:gd name="connsiteY1194" fmla="*/ 391566 h 643099"/>
                  <a:gd name="connsiteX1195" fmla="*/ 2028346 w 2128798"/>
                  <a:gd name="connsiteY1195" fmla="*/ 394067 h 643099"/>
                  <a:gd name="connsiteX1196" fmla="*/ 2059251 w 2128798"/>
                  <a:gd name="connsiteY1196" fmla="*/ 418251 h 643099"/>
                  <a:gd name="connsiteX1197" fmla="*/ 2059251 w 2128798"/>
                  <a:gd name="connsiteY1197" fmla="*/ 430321 h 643099"/>
                  <a:gd name="connsiteX1198" fmla="*/ 2016151 w 2128798"/>
                  <a:gd name="connsiteY1198" fmla="*/ 464049 h 643099"/>
                  <a:gd name="connsiteX1199" fmla="*/ 2000726 w 2128798"/>
                  <a:gd name="connsiteY1199" fmla="*/ 464049 h 643099"/>
                  <a:gd name="connsiteX1200" fmla="*/ 1969821 w 2128798"/>
                  <a:gd name="connsiteY1200" fmla="*/ 439864 h 643099"/>
                  <a:gd name="connsiteX1201" fmla="*/ 1969821 w 2128798"/>
                  <a:gd name="connsiteY1201" fmla="*/ 427794 h 643099"/>
                  <a:gd name="connsiteX1202" fmla="*/ 2012921 w 2128798"/>
                  <a:gd name="connsiteY1202" fmla="*/ 394067 h 643099"/>
                  <a:gd name="connsiteX1203" fmla="*/ 2020633 w 2128798"/>
                  <a:gd name="connsiteY1203" fmla="*/ 391566 h 643099"/>
                  <a:gd name="connsiteX1204" fmla="*/ 1391580 w 2128798"/>
                  <a:gd name="connsiteY1204" fmla="*/ 391566 h 643099"/>
                  <a:gd name="connsiteX1205" fmla="*/ 1399292 w 2128798"/>
                  <a:gd name="connsiteY1205" fmla="*/ 394067 h 643099"/>
                  <a:gd name="connsiteX1206" fmla="*/ 1430198 w 2128798"/>
                  <a:gd name="connsiteY1206" fmla="*/ 418251 h 643099"/>
                  <a:gd name="connsiteX1207" fmla="*/ 1430198 w 2128798"/>
                  <a:gd name="connsiteY1207" fmla="*/ 430321 h 643099"/>
                  <a:gd name="connsiteX1208" fmla="*/ 1387098 w 2128798"/>
                  <a:gd name="connsiteY1208" fmla="*/ 464049 h 643099"/>
                  <a:gd name="connsiteX1209" fmla="*/ 1371673 w 2128798"/>
                  <a:gd name="connsiteY1209" fmla="*/ 464049 h 643099"/>
                  <a:gd name="connsiteX1210" fmla="*/ 1340767 w 2128798"/>
                  <a:gd name="connsiteY1210" fmla="*/ 439864 h 643099"/>
                  <a:gd name="connsiteX1211" fmla="*/ 1340767 w 2128798"/>
                  <a:gd name="connsiteY1211" fmla="*/ 427794 h 643099"/>
                  <a:gd name="connsiteX1212" fmla="*/ 1383867 w 2128798"/>
                  <a:gd name="connsiteY1212" fmla="*/ 394067 h 643099"/>
                  <a:gd name="connsiteX1213" fmla="*/ 1391580 w 2128798"/>
                  <a:gd name="connsiteY1213" fmla="*/ 391566 h 643099"/>
                  <a:gd name="connsiteX1214" fmla="*/ 762653 w 2128798"/>
                  <a:gd name="connsiteY1214" fmla="*/ 391566 h 643099"/>
                  <a:gd name="connsiteX1215" fmla="*/ 770367 w 2128798"/>
                  <a:gd name="connsiteY1215" fmla="*/ 394067 h 643099"/>
                  <a:gd name="connsiteX1216" fmla="*/ 801271 w 2128798"/>
                  <a:gd name="connsiteY1216" fmla="*/ 418251 h 643099"/>
                  <a:gd name="connsiteX1217" fmla="*/ 801271 w 2128798"/>
                  <a:gd name="connsiteY1217" fmla="*/ 430321 h 643099"/>
                  <a:gd name="connsiteX1218" fmla="*/ 758171 w 2128798"/>
                  <a:gd name="connsiteY1218" fmla="*/ 464049 h 643099"/>
                  <a:gd name="connsiteX1219" fmla="*/ 742746 w 2128798"/>
                  <a:gd name="connsiteY1219" fmla="*/ 464049 h 643099"/>
                  <a:gd name="connsiteX1220" fmla="*/ 711841 w 2128798"/>
                  <a:gd name="connsiteY1220" fmla="*/ 439864 h 643099"/>
                  <a:gd name="connsiteX1221" fmla="*/ 711841 w 2128798"/>
                  <a:gd name="connsiteY1221" fmla="*/ 427794 h 643099"/>
                  <a:gd name="connsiteX1222" fmla="*/ 754940 w 2128798"/>
                  <a:gd name="connsiteY1222" fmla="*/ 394067 h 643099"/>
                  <a:gd name="connsiteX1223" fmla="*/ 762653 w 2128798"/>
                  <a:gd name="connsiteY1223" fmla="*/ 391566 h 643099"/>
                  <a:gd name="connsiteX1224" fmla="*/ 134917 w 2128798"/>
                  <a:gd name="connsiteY1224" fmla="*/ 391566 h 643099"/>
                  <a:gd name="connsiteX1225" fmla="*/ 142630 w 2128798"/>
                  <a:gd name="connsiteY1225" fmla="*/ 394067 h 643099"/>
                  <a:gd name="connsiteX1226" fmla="*/ 173536 w 2128798"/>
                  <a:gd name="connsiteY1226" fmla="*/ 418251 h 643099"/>
                  <a:gd name="connsiteX1227" fmla="*/ 173536 w 2128798"/>
                  <a:gd name="connsiteY1227" fmla="*/ 430321 h 643099"/>
                  <a:gd name="connsiteX1228" fmla="*/ 130436 w 2128798"/>
                  <a:gd name="connsiteY1228" fmla="*/ 464049 h 643099"/>
                  <a:gd name="connsiteX1229" fmla="*/ 115010 w 2128798"/>
                  <a:gd name="connsiteY1229" fmla="*/ 464049 h 643099"/>
                  <a:gd name="connsiteX1230" fmla="*/ 84106 w 2128798"/>
                  <a:gd name="connsiteY1230" fmla="*/ 439864 h 643099"/>
                  <a:gd name="connsiteX1231" fmla="*/ 84106 w 2128798"/>
                  <a:gd name="connsiteY1231" fmla="*/ 427794 h 643099"/>
                  <a:gd name="connsiteX1232" fmla="*/ 127205 w 2128798"/>
                  <a:gd name="connsiteY1232" fmla="*/ 394067 h 643099"/>
                  <a:gd name="connsiteX1233" fmla="*/ 134917 w 2128798"/>
                  <a:gd name="connsiteY1233" fmla="*/ 391566 h 643099"/>
                  <a:gd name="connsiteX1234" fmla="*/ 1781278 w 2128798"/>
                  <a:gd name="connsiteY1234" fmla="*/ 391509 h 643099"/>
                  <a:gd name="connsiteX1235" fmla="*/ 1786015 w 2128798"/>
                  <a:gd name="connsiteY1235" fmla="*/ 394392 h 643099"/>
                  <a:gd name="connsiteX1236" fmla="*/ 1792007 w 2128798"/>
                  <a:gd name="connsiteY1236" fmla="*/ 402642 h 643099"/>
                  <a:gd name="connsiteX1237" fmla="*/ 1789066 w 2128798"/>
                  <a:gd name="connsiteY1237" fmla="*/ 411008 h 643099"/>
                  <a:gd name="connsiteX1238" fmla="*/ 1778741 w 2128798"/>
                  <a:gd name="connsiteY1238" fmla="*/ 415601 h 643099"/>
                  <a:gd name="connsiteX1239" fmla="*/ 1768049 w 2128798"/>
                  <a:gd name="connsiteY1239" fmla="*/ 413300 h 643099"/>
                  <a:gd name="connsiteX1240" fmla="*/ 1762057 w 2128798"/>
                  <a:gd name="connsiteY1240" fmla="*/ 405050 h 643099"/>
                  <a:gd name="connsiteX1241" fmla="*/ 1764997 w 2128798"/>
                  <a:gd name="connsiteY1241" fmla="*/ 396684 h 643099"/>
                  <a:gd name="connsiteX1242" fmla="*/ 1775324 w 2128798"/>
                  <a:gd name="connsiteY1242" fmla="*/ 392091 h 643099"/>
                  <a:gd name="connsiteX1243" fmla="*/ 1781278 w 2128798"/>
                  <a:gd name="connsiteY1243" fmla="*/ 391509 h 643099"/>
                  <a:gd name="connsiteX1244" fmla="*/ 1152352 w 2128798"/>
                  <a:gd name="connsiteY1244" fmla="*/ 391509 h 643099"/>
                  <a:gd name="connsiteX1245" fmla="*/ 1157089 w 2128798"/>
                  <a:gd name="connsiteY1245" fmla="*/ 394392 h 643099"/>
                  <a:gd name="connsiteX1246" fmla="*/ 1163080 w 2128798"/>
                  <a:gd name="connsiteY1246" fmla="*/ 402642 h 643099"/>
                  <a:gd name="connsiteX1247" fmla="*/ 1160140 w 2128798"/>
                  <a:gd name="connsiteY1247" fmla="*/ 411008 h 643099"/>
                  <a:gd name="connsiteX1248" fmla="*/ 1149815 w 2128798"/>
                  <a:gd name="connsiteY1248" fmla="*/ 415601 h 643099"/>
                  <a:gd name="connsiteX1249" fmla="*/ 1139122 w 2128798"/>
                  <a:gd name="connsiteY1249" fmla="*/ 413300 h 643099"/>
                  <a:gd name="connsiteX1250" fmla="*/ 1133131 w 2128798"/>
                  <a:gd name="connsiteY1250" fmla="*/ 405050 h 643099"/>
                  <a:gd name="connsiteX1251" fmla="*/ 1136072 w 2128798"/>
                  <a:gd name="connsiteY1251" fmla="*/ 396684 h 643099"/>
                  <a:gd name="connsiteX1252" fmla="*/ 1146396 w 2128798"/>
                  <a:gd name="connsiteY1252" fmla="*/ 392091 h 643099"/>
                  <a:gd name="connsiteX1253" fmla="*/ 1152352 w 2128798"/>
                  <a:gd name="connsiteY1253" fmla="*/ 391509 h 643099"/>
                  <a:gd name="connsiteX1254" fmla="*/ 524615 w 2128798"/>
                  <a:gd name="connsiteY1254" fmla="*/ 391509 h 643099"/>
                  <a:gd name="connsiteX1255" fmla="*/ 529353 w 2128798"/>
                  <a:gd name="connsiteY1255" fmla="*/ 394392 h 643099"/>
                  <a:gd name="connsiteX1256" fmla="*/ 535345 w 2128798"/>
                  <a:gd name="connsiteY1256" fmla="*/ 402642 h 643099"/>
                  <a:gd name="connsiteX1257" fmla="*/ 532404 w 2128798"/>
                  <a:gd name="connsiteY1257" fmla="*/ 411008 h 643099"/>
                  <a:gd name="connsiteX1258" fmla="*/ 522079 w 2128798"/>
                  <a:gd name="connsiteY1258" fmla="*/ 415601 h 643099"/>
                  <a:gd name="connsiteX1259" fmla="*/ 511388 w 2128798"/>
                  <a:gd name="connsiteY1259" fmla="*/ 413300 h 643099"/>
                  <a:gd name="connsiteX1260" fmla="*/ 505395 w 2128798"/>
                  <a:gd name="connsiteY1260" fmla="*/ 405050 h 643099"/>
                  <a:gd name="connsiteX1261" fmla="*/ 508335 w 2128798"/>
                  <a:gd name="connsiteY1261" fmla="*/ 396684 h 643099"/>
                  <a:gd name="connsiteX1262" fmla="*/ 518661 w 2128798"/>
                  <a:gd name="connsiteY1262" fmla="*/ 392091 h 643099"/>
                  <a:gd name="connsiteX1263" fmla="*/ 524615 w 2128798"/>
                  <a:gd name="connsiteY1263" fmla="*/ 391509 h 643099"/>
                  <a:gd name="connsiteX1264" fmla="*/ 2070352 w 2128798"/>
                  <a:gd name="connsiteY1264" fmla="*/ 389945 h 643099"/>
                  <a:gd name="connsiteX1265" fmla="*/ 2076716 w 2128798"/>
                  <a:gd name="connsiteY1265" fmla="*/ 415401 h 643099"/>
                  <a:gd name="connsiteX1266" fmla="*/ 2073352 w 2128798"/>
                  <a:gd name="connsiteY1266" fmla="*/ 415401 h 643099"/>
                  <a:gd name="connsiteX1267" fmla="*/ 2062415 w 2128798"/>
                  <a:gd name="connsiteY1267" fmla="*/ 406841 h 643099"/>
                  <a:gd name="connsiteX1268" fmla="*/ 2062415 w 2128798"/>
                  <a:gd name="connsiteY1268" fmla="*/ 396155 h 643099"/>
                  <a:gd name="connsiteX1269" fmla="*/ 1444298 w 2128798"/>
                  <a:gd name="connsiteY1269" fmla="*/ 387597 h 643099"/>
                  <a:gd name="connsiteX1270" fmla="*/ 1457261 w 2128798"/>
                  <a:gd name="connsiteY1270" fmla="*/ 387597 h 643099"/>
                  <a:gd name="connsiteX1271" fmla="*/ 1468199 w 2128798"/>
                  <a:gd name="connsiteY1271" fmla="*/ 396155 h 643099"/>
                  <a:gd name="connsiteX1272" fmla="*/ 1468198 w 2128798"/>
                  <a:gd name="connsiteY1272" fmla="*/ 406841 h 643099"/>
                  <a:gd name="connsiteX1273" fmla="*/ 1457261 w 2128798"/>
                  <a:gd name="connsiteY1273" fmla="*/ 415401 h 643099"/>
                  <a:gd name="connsiteX1274" fmla="*/ 1444299 w 2128798"/>
                  <a:gd name="connsiteY1274" fmla="*/ 415401 h 643099"/>
                  <a:gd name="connsiteX1275" fmla="*/ 1433362 w 2128798"/>
                  <a:gd name="connsiteY1275" fmla="*/ 406841 h 643099"/>
                  <a:gd name="connsiteX1276" fmla="*/ 1433362 w 2128798"/>
                  <a:gd name="connsiteY1276" fmla="*/ 396155 h 643099"/>
                  <a:gd name="connsiteX1277" fmla="*/ 1444298 w 2128798"/>
                  <a:gd name="connsiteY1277" fmla="*/ 387597 h 643099"/>
                  <a:gd name="connsiteX1278" fmla="*/ 815373 w 2128798"/>
                  <a:gd name="connsiteY1278" fmla="*/ 387597 h 643099"/>
                  <a:gd name="connsiteX1279" fmla="*/ 828334 w 2128798"/>
                  <a:gd name="connsiteY1279" fmla="*/ 387597 h 643099"/>
                  <a:gd name="connsiteX1280" fmla="*/ 839272 w 2128798"/>
                  <a:gd name="connsiteY1280" fmla="*/ 396155 h 643099"/>
                  <a:gd name="connsiteX1281" fmla="*/ 839271 w 2128798"/>
                  <a:gd name="connsiteY1281" fmla="*/ 406841 h 643099"/>
                  <a:gd name="connsiteX1282" fmla="*/ 828334 w 2128798"/>
                  <a:gd name="connsiteY1282" fmla="*/ 415401 h 643099"/>
                  <a:gd name="connsiteX1283" fmla="*/ 815374 w 2128798"/>
                  <a:gd name="connsiteY1283" fmla="*/ 415401 h 643099"/>
                  <a:gd name="connsiteX1284" fmla="*/ 804436 w 2128798"/>
                  <a:gd name="connsiteY1284" fmla="*/ 406841 h 643099"/>
                  <a:gd name="connsiteX1285" fmla="*/ 804436 w 2128798"/>
                  <a:gd name="connsiteY1285" fmla="*/ 396155 h 643099"/>
                  <a:gd name="connsiteX1286" fmla="*/ 815373 w 2128798"/>
                  <a:gd name="connsiteY1286" fmla="*/ 387597 h 643099"/>
                  <a:gd name="connsiteX1287" fmla="*/ 187636 w 2128798"/>
                  <a:gd name="connsiteY1287" fmla="*/ 387597 h 643099"/>
                  <a:gd name="connsiteX1288" fmla="*/ 200599 w 2128798"/>
                  <a:gd name="connsiteY1288" fmla="*/ 387597 h 643099"/>
                  <a:gd name="connsiteX1289" fmla="*/ 211537 w 2128798"/>
                  <a:gd name="connsiteY1289" fmla="*/ 396155 h 643099"/>
                  <a:gd name="connsiteX1290" fmla="*/ 211537 w 2128798"/>
                  <a:gd name="connsiteY1290" fmla="*/ 406841 h 643099"/>
                  <a:gd name="connsiteX1291" fmla="*/ 200599 w 2128798"/>
                  <a:gd name="connsiteY1291" fmla="*/ 415401 h 643099"/>
                  <a:gd name="connsiteX1292" fmla="*/ 187637 w 2128798"/>
                  <a:gd name="connsiteY1292" fmla="*/ 415401 h 643099"/>
                  <a:gd name="connsiteX1293" fmla="*/ 176700 w 2128798"/>
                  <a:gd name="connsiteY1293" fmla="*/ 406841 h 643099"/>
                  <a:gd name="connsiteX1294" fmla="*/ 176700 w 2128798"/>
                  <a:gd name="connsiteY1294" fmla="*/ 396155 h 643099"/>
                  <a:gd name="connsiteX1295" fmla="*/ 187636 w 2128798"/>
                  <a:gd name="connsiteY1295" fmla="*/ 387597 h 643099"/>
                  <a:gd name="connsiteX1296" fmla="*/ 1848171 w 2128798"/>
                  <a:gd name="connsiteY1296" fmla="*/ 379100 h 643099"/>
                  <a:gd name="connsiteX1297" fmla="*/ 1865544 w 2128798"/>
                  <a:gd name="connsiteY1297" fmla="*/ 384128 h 643099"/>
                  <a:gd name="connsiteX1298" fmla="*/ 1915204 w 2128798"/>
                  <a:gd name="connsiteY1298" fmla="*/ 420105 h 643099"/>
                  <a:gd name="connsiteX1299" fmla="*/ 1916521 w 2128798"/>
                  <a:gd name="connsiteY1299" fmla="*/ 446871 h 643099"/>
                  <a:gd name="connsiteX1300" fmla="*/ 1891616 w 2128798"/>
                  <a:gd name="connsiteY1300" fmla="*/ 467921 h 643099"/>
                  <a:gd name="connsiteX1301" fmla="*/ 1857414 w 2128798"/>
                  <a:gd name="connsiteY1301" fmla="*/ 468952 h 643099"/>
                  <a:gd name="connsiteX1302" fmla="*/ 1807754 w 2128798"/>
                  <a:gd name="connsiteY1302" fmla="*/ 432974 h 643099"/>
                  <a:gd name="connsiteX1303" fmla="*/ 1806437 w 2128798"/>
                  <a:gd name="connsiteY1303" fmla="*/ 406210 h 643099"/>
                  <a:gd name="connsiteX1304" fmla="*/ 1831342 w 2128798"/>
                  <a:gd name="connsiteY1304" fmla="*/ 385159 h 643099"/>
                  <a:gd name="connsiteX1305" fmla="*/ 1848171 w 2128798"/>
                  <a:gd name="connsiteY1305" fmla="*/ 379100 h 643099"/>
                  <a:gd name="connsiteX1306" fmla="*/ 1219244 w 2128798"/>
                  <a:gd name="connsiteY1306" fmla="*/ 379100 h 643099"/>
                  <a:gd name="connsiteX1307" fmla="*/ 1236619 w 2128798"/>
                  <a:gd name="connsiteY1307" fmla="*/ 384128 h 643099"/>
                  <a:gd name="connsiteX1308" fmla="*/ 1286277 w 2128798"/>
                  <a:gd name="connsiteY1308" fmla="*/ 420105 h 643099"/>
                  <a:gd name="connsiteX1309" fmla="*/ 1287596 w 2128798"/>
                  <a:gd name="connsiteY1309" fmla="*/ 446871 h 643099"/>
                  <a:gd name="connsiteX1310" fmla="*/ 1262690 w 2128798"/>
                  <a:gd name="connsiteY1310" fmla="*/ 467921 h 643099"/>
                  <a:gd name="connsiteX1311" fmla="*/ 1228487 w 2128798"/>
                  <a:gd name="connsiteY1311" fmla="*/ 468952 h 643099"/>
                  <a:gd name="connsiteX1312" fmla="*/ 1178827 w 2128798"/>
                  <a:gd name="connsiteY1312" fmla="*/ 432974 h 643099"/>
                  <a:gd name="connsiteX1313" fmla="*/ 1177510 w 2128798"/>
                  <a:gd name="connsiteY1313" fmla="*/ 406210 h 643099"/>
                  <a:gd name="connsiteX1314" fmla="*/ 1202415 w 2128798"/>
                  <a:gd name="connsiteY1314" fmla="*/ 385159 h 643099"/>
                  <a:gd name="connsiteX1315" fmla="*/ 1219244 w 2128798"/>
                  <a:gd name="connsiteY1315" fmla="*/ 379100 h 643099"/>
                  <a:gd name="connsiteX1316" fmla="*/ 591507 w 2128798"/>
                  <a:gd name="connsiteY1316" fmla="*/ 379100 h 643099"/>
                  <a:gd name="connsiteX1317" fmla="*/ 608883 w 2128798"/>
                  <a:gd name="connsiteY1317" fmla="*/ 384128 h 643099"/>
                  <a:gd name="connsiteX1318" fmla="*/ 658542 w 2128798"/>
                  <a:gd name="connsiteY1318" fmla="*/ 420105 h 643099"/>
                  <a:gd name="connsiteX1319" fmla="*/ 659859 w 2128798"/>
                  <a:gd name="connsiteY1319" fmla="*/ 446871 h 643099"/>
                  <a:gd name="connsiteX1320" fmla="*/ 634954 w 2128798"/>
                  <a:gd name="connsiteY1320" fmla="*/ 467921 h 643099"/>
                  <a:gd name="connsiteX1321" fmla="*/ 600752 w 2128798"/>
                  <a:gd name="connsiteY1321" fmla="*/ 468952 h 643099"/>
                  <a:gd name="connsiteX1322" fmla="*/ 551092 w 2128798"/>
                  <a:gd name="connsiteY1322" fmla="*/ 432974 h 643099"/>
                  <a:gd name="connsiteX1323" fmla="*/ 549775 w 2128798"/>
                  <a:gd name="connsiteY1323" fmla="*/ 406210 h 643099"/>
                  <a:gd name="connsiteX1324" fmla="*/ 574680 w 2128798"/>
                  <a:gd name="connsiteY1324" fmla="*/ 385159 h 643099"/>
                  <a:gd name="connsiteX1325" fmla="*/ 591507 w 2128798"/>
                  <a:gd name="connsiteY1325" fmla="*/ 379100 h 643099"/>
                  <a:gd name="connsiteX1326" fmla="*/ 1605637 w 2128798"/>
                  <a:gd name="connsiteY1326" fmla="*/ 374242 h 643099"/>
                  <a:gd name="connsiteX1327" fmla="*/ 1610616 w 2128798"/>
                  <a:gd name="connsiteY1327" fmla="*/ 376063 h 643099"/>
                  <a:gd name="connsiteX1328" fmla="*/ 1616363 w 2128798"/>
                  <a:gd name="connsiteY1328" fmla="*/ 380977 h 643099"/>
                  <a:gd name="connsiteX1329" fmla="*/ 1615913 w 2128798"/>
                  <a:gd name="connsiteY1329" fmla="*/ 388916 h 643099"/>
                  <a:gd name="connsiteX1330" fmla="*/ 1609633 w 2128798"/>
                  <a:gd name="connsiteY1330" fmla="*/ 393413 h 643099"/>
                  <a:gd name="connsiteX1331" fmla="*/ 1599488 w 2128798"/>
                  <a:gd name="connsiteY1331" fmla="*/ 393061 h 643099"/>
                  <a:gd name="connsiteX1332" fmla="*/ 1593742 w 2128798"/>
                  <a:gd name="connsiteY1332" fmla="*/ 388147 h 643099"/>
                  <a:gd name="connsiteX1333" fmla="*/ 1594192 w 2128798"/>
                  <a:gd name="connsiteY1333" fmla="*/ 380207 h 643099"/>
                  <a:gd name="connsiteX1334" fmla="*/ 1600471 w 2128798"/>
                  <a:gd name="connsiteY1334" fmla="*/ 375711 h 643099"/>
                  <a:gd name="connsiteX1335" fmla="*/ 1605637 w 2128798"/>
                  <a:gd name="connsiteY1335" fmla="*/ 374242 h 643099"/>
                  <a:gd name="connsiteX1336" fmla="*/ 976711 w 2128798"/>
                  <a:gd name="connsiteY1336" fmla="*/ 374242 h 643099"/>
                  <a:gd name="connsiteX1337" fmla="*/ 981691 w 2128798"/>
                  <a:gd name="connsiteY1337" fmla="*/ 376063 h 643099"/>
                  <a:gd name="connsiteX1338" fmla="*/ 987436 w 2128798"/>
                  <a:gd name="connsiteY1338" fmla="*/ 380977 h 643099"/>
                  <a:gd name="connsiteX1339" fmla="*/ 986986 w 2128798"/>
                  <a:gd name="connsiteY1339" fmla="*/ 388916 h 643099"/>
                  <a:gd name="connsiteX1340" fmla="*/ 980707 w 2128798"/>
                  <a:gd name="connsiteY1340" fmla="*/ 393413 h 643099"/>
                  <a:gd name="connsiteX1341" fmla="*/ 970561 w 2128798"/>
                  <a:gd name="connsiteY1341" fmla="*/ 393061 h 643099"/>
                  <a:gd name="connsiteX1342" fmla="*/ 964814 w 2128798"/>
                  <a:gd name="connsiteY1342" fmla="*/ 388147 h 643099"/>
                  <a:gd name="connsiteX1343" fmla="*/ 965266 w 2128798"/>
                  <a:gd name="connsiteY1343" fmla="*/ 380207 h 643099"/>
                  <a:gd name="connsiteX1344" fmla="*/ 971545 w 2128798"/>
                  <a:gd name="connsiteY1344" fmla="*/ 375711 h 643099"/>
                  <a:gd name="connsiteX1345" fmla="*/ 976711 w 2128798"/>
                  <a:gd name="connsiteY1345" fmla="*/ 374242 h 643099"/>
                  <a:gd name="connsiteX1346" fmla="*/ 348975 w 2128798"/>
                  <a:gd name="connsiteY1346" fmla="*/ 374242 h 643099"/>
                  <a:gd name="connsiteX1347" fmla="*/ 353955 w 2128798"/>
                  <a:gd name="connsiteY1347" fmla="*/ 376063 h 643099"/>
                  <a:gd name="connsiteX1348" fmla="*/ 359701 w 2128798"/>
                  <a:gd name="connsiteY1348" fmla="*/ 380977 h 643099"/>
                  <a:gd name="connsiteX1349" fmla="*/ 359251 w 2128798"/>
                  <a:gd name="connsiteY1349" fmla="*/ 388916 h 643099"/>
                  <a:gd name="connsiteX1350" fmla="*/ 352971 w 2128798"/>
                  <a:gd name="connsiteY1350" fmla="*/ 393413 h 643099"/>
                  <a:gd name="connsiteX1351" fmla="*/ 342827 w 2128798"/>
                  <a:gd name="connsiteY1351" fmla="*/ 393061 h 643099"/>
                  <a:gd name="connsiteX1352" fmla="*/ 337080 w 2128798"/>
                  <a:gd name="connsiteY1352" fmla="*/ 388147 h 643099"/>
                  <a:gd name="connsiteX1353" fmla="*/ 337529 w 2128798"/>
                  <a:gd name="connsiteY1353" fmla="*/ 380207 h 643099"/>
                  <a:gd name="connsiteX1354" fmla="*/ 343809 w 2128798"/>
                  <a:gd name="connsiteY1354" fmla="*/ 375711 h 643099"/>
                  <a:gd name="connsiteX1355" fmla="*/ 348975 w 2128798"/>
                  <a:gd name="connsiteY1355" fmla="*/ 374242 h 643099"/>
                  <a:gd name="connsiteX1356" fmla="*/ 2048834 w 2128798"/>
                  <a:gd name="connsiteY1356" fmla="*/ 370513 h 643099"/>
                  <a:gd name="connsiteX1357" fmla="*/ 2053813 w 2128798"/>
                  <a:gd name="connsiteY1357" fmla="*/ 372334 h 643099"/>
                  <a:gd name="connsiteX1358" fmla="*/ 2059559 w 2128798"/>
                  <a:gd name="connsiteY1358" fmla="*/ 377248 h 643099"/>
                  <a:gd name="connsiteX1359" fmla="*/ 2059110 w 2128798"/>
                  <a:gd name="connsiteY1359" fmla="*/ 385187 h 643099"/>
                  <a:gd name="connsiteX1360" fmla="*/ 2052830 w 2128798"/>
                  <a:gd name="connsiteY1360" fmla="*/ 389683 h 643099"/>
                  <a:gd name="connsiteX1361" fmla="*/ 2042684 w 2128798"/>
                  <a:gd name="connsiteY1361" fmla="*/ 389332 h 643099"/>
                  <a:gd name="connsiteX1362" fmla="*/ 2036938 w 2128798"/>
                  <a:gd name="connsiteY1362" fmla="*/ 384417 h 643099"/>
                  <a:gd name="connsiteX1363" fmla="*/ 2037387 w 2128798"/>
                  <a:gd name="connsiteY1363" fmla="*/ 376478 h 643099"/>
                  <a:gd name="connsiteX1364" fmla="*/ 2043668 w 2128798"/>
                  <a:gd name="connsiteY1364" fmla="*/ 371981 h 643099"/>
                  <a:gd name="connsiteX1365" fmla="*/ 2048834 w 2128798"/>
                  <a:gd name="connsiteY1365" fmla="*/ 370513 h 643099"/>
                  <a:gd name="connsiteX1366" fmla="*/ 1419780 w 2128798"/>
                  <a:gd name="connsiteY1366" fmla="*/ 370513 h 643099"/>
                  <a:gd name="connsiteX1367" fmla="*/ 1424760 w 2128798"/>
                  <a:gd name="connsiteY1367" fmla="*/ 372334 h 643099"/>
                  <a:gd name="connsiteX1368" fmla="*/ 1430506 w 2128798"/>
                  <a:gd name="connsiteY1368" fmla="*/ 377248 h 643099"/>
                  <a:gd name="connsiteX1369" fmla="*/ 1430056 w 2128798"/>
                  <a:gd name="connsiteY1369" fmla="*/ 385187 h 643099"/>
                  <a:gd name="connsiteX1370" fmla="*/ 1423776 w 2128798"/>
                  <a:gd name="connsiteY1370" fmla="*/ 389683 h 643099"/>
                  <a:gd name="connsiteX1371" fmla="*/ 1413631 w 2128798"/>
                  <a:gd name="connsiteY1371" fmla="*/ 389332 h 643099"/>
                  <a:gd name="connsiteX1372" fmla="*/ 1407884 w 2128798"/>
                  <a:gd name="connsiteY1372" fmla="*/ 384417 h 643099"/>
                  <a:gd name="connsiteX1373" fmla="*/ 1408334 w 2128798"/>
                  <a:gd name="connsiteY1373" fmla="*/ 376478 h 643099"/>
                  <a:gd name="connsiteX1374" fmla="*/ 1414615 w 2128798"/>
                  <a:gd name="connsiteY1374" fmla="*/ 371981 h 643099"/>
                  <a:gd name="connsiteX1375" fmla="*/ 1419780 w 2128798"/>
                  <a:gd name="connsiteY1375" fmla="*/ 370513 h 643099"/>
                  <a:gd name="connsiteX1376" fmla="*/ 790854 w 2128798"/>
                  <a:gd name="connsiteY1376" fmla="*/ 370513 h 643099"/>
                  <a:gd name="connsiteX1377" fmla="*/ 795833 w 2128798"/>
                  <a:gd name="connsiteY1377" fmla="*/ 372334 h 643099"/>
                  <a:gd name="connsiteX1378" fmla="*/ 801579 w 2128798"/>
                  <a:gd name="connsiteY1378" fmla="*/ 377248 h 643099"/>
                  <a:gd name="connsiteX1379" fmla="*/ 801131 w 2128798"/>
                  <a:gd name="connsiteY1379" fmla="*/ 385187 h 643099"/>
                  <a:gd name="connsiteX1380" fmla="*/ 794850 w 2128798"/>
                  <a:gd name="connsiteY1380" fmla="*/ 389683 h 643099"/>
                  <a:gd name="connsiteX1381" fmla="*/ 784704 w 2128798"/>
                  <a:gd name="connsiteY1381" fmla="*/ 389332 h 643099"/>
                  <a:gd name="connsiteX1382" fmla="*/ 778958 w 2128798"/>
                  <a:gd name="connsiteY1382" fmla="*/ 384417 h 643099"/>
                  <a:gd name="connsiteX1383" fmla="*/ 779408 w 2128798"/>
                  <a:gd name="connsiteY1383" fmla="*/ 376478 h 643099"/>
                  <a:gd name="connsiteX1384" fmla="*/ 785688 w 2128798"/>
                  <a:gd name="connsiteY1384" fmla="*/ 371981 h 643099"/>
                  <a:gd name="connsiteX1385" fmla="*/ 790854 w 2128798"/>
                  <a:gd name="connsiteY1385" fmla="*/ 370513 h 643099"/>
                  <a:gd name="connsiteX1386" fmla="*/ 163119 w 2128798"/>
                  <a:gd name="connsiteY1386" fmla="*/ 370513 h 643099"/>
                  <a:gd name="connsiteX1387" fmla="*/ 168097 w 2128798"/>
                  <a:gd name="connsiteY1387" fmla="*/ 372334 h 643099"/>
                  <a:gd name="connsiteX1388" fmla="*/ 173844 w 2128798"/>
                  <a:gd name="connsiteY1388" fmla="*/ 377248 h 643099"/>
                  <a:gd name="connsiteX1389" fmla="*/ 173394 w 2128798"/>
                  <a:gd name="connsiteY1389" fmla="*/ 385187 h 643099"/>
                  <a:gd name="connsiteX1390" fmla="*/ 167114 w 2128798"/>
                  <a:gd name="connsiteY1390" fmla="*/ 389683 h 643099"/>
                  <a:gd name="connsiteX1391" fmla="*/ 156968 w 2128798"/>
                  <a:gd name="connsiteY1391" fmla="*/ 389332 h 643099"/>
                  <a:gd name="connsiteX1392" fmla="*/ 151222 w 2128798"/>
                  <a:gd name="connsiteY1392" fmla="*/ 384417 h 643099"/>
                  <a:gd name="connsiteX1393" fmla="*/ 151671 w 2128798"/>
                  <a:gd name="connsiteY1393" fmla="*/ 376478 h 643099"/>
                  <a:gd name="connsiteX1394" fmla="*/ 157951 w 2128798"/>
                  <a:gd name="connsiteY1394" fmla="*/ 371981 h 643099"/>
                  <a:gd name="connsiteX1395" fmla="*/ 163119 w 2128798"/>
                  <a:gd name="connsiteY1395" fmla="*/ 370513 h 643099"/>
                  <a:gd name="connsiteX1396" fmla="*/ 1745321 w 2128798"/>
                  <a:gd name="connsiteY1396" fmla="*/ 361558 h 643099"/>
                  <a:gd name="connsiteX1397" fmla="*/ 1752632 w 2128798"/>
                  <a:gd name="connsiteY1397" fmla="*/ 364386 h 643099"/>
                  <a:gd name="connsiteX1398" fmla="*/ 1763261 w 2128798"/>
                  <a:gd name="connsiteY1398" fmla="*/ 373889 h 643099"/>
                  <a:gd name="connsiteX1399" fmla="*/ 1762261 w 2128798"/>
                  <a:gd name="connsiteY1399" fmla="*/ 385655 h 643099"/>
                  <a:gd name="connsiteX1400" fmla="*/ 1746958 w 2128798"/>
                  <a:gd name="connsiteY1400" fmla="*/ 396137 h 643099"/>
                  <a:gd name="connsiteX1401" fmla="*/ 1731922 w 2128798"/>
                  <a:gd name="connsiteY1401" fmla="*/ 395355 h 643099"/>
                  <a:gd name="connsiteX1402" fmla="*/ 1721293 w 2128798"/>
                  <a:gd name="connsiteY1402" fmla="*/ 385852 h 643099"/>
                  <a:gd name="connsiteX1403" fmla="*/ 1722293 w 2128798"/>
                  <a:gd name="connsiteY1403" fmla="*/ 374087 h 643099"/>
                  <a:gd name="connsiteX1404" fmla="*/ 1737595 w 2128798"/>
                  <a:gd name="connsiteY1404" fmla="*/ 363604 h 643099"/>
                  <a:gd name="connsiteX1405" fmla="*/ 1745321 w 2128798"/>
                  <a:gd name="connsiteY1405" fmla="*/ 361558 h 643099"/>
                  <a:gd name="connsiteX1406" fmla="*/ 1116394 w 2128798"/>
                  <a:gd name="connsiteY1406" fmla="*/ 361558 h 643099"/>
                  <a:gd name="connsiteX1407" fmla="*/ 1123704 w 2128798"/>
                  <a:gd name="connsiteY1407" fmla="*/ 364386 h 643099"/>
                  <a:gd name="connsiteX1408" fmla="*/ 1134335 w 2128798"/>
                  <a:gd name="connsiteY1408" fmla="*/ 373889 h 643099"/>
                  <a:gd name="connsiteX1409" fmla="*/ 1133335 w 2128798"/>
                  <a:gd name="connsiteY1409" fmla="*/ 385655 h 643099"/>
                  <a:gd name="connsiteX1410" fmla="*/ 1118032 w 2128798"/>
                  <a:gd name="connsiteY1410" fmla="*/ 396137 h 643099"/>
                  <a:gd name="connsiteX1411" fmla="*/ 1102995 w 2128798"/>
                  <a:gd name="connsiteY1411" fmla="*/ 395355 h 643099"/>
                  <a:gd name="connsiteX1412" fmla="*/ 1092366 w 2128798"/>
                  <a:gd name="connsiteY1412" fmla="*/ 385852 h 643099"/>
                  <a:gd name="connsiteX1413" fmla="*/ 1093365 w 2128798"/>
                  <a:gd name="connsiteY1413" fmla="*/ 374087 h 643099"/>
                  <a:gd name="connsiteX1414" fmla="*/ 1108669 w 2128798"/>
                  <a:gd name="connsiteY1414" fmla="*/ 363604 h 643099"/>
                  <a:gd name="connsiteX1415" fmla="*/ 1116394 w 2128798"/>
                  <a:gd name="connsiteY1415" fmla="*/ 361558 h 643099"/>
                  <a:gd name="connsiteX1416" fmla="*/ 488658 w 2128798"/>
                  <a:gd name="connsiteY1416" fmla="*/ 361558 h 643099"/>
                  <a:gd name="connsiteX1417" fmla="*/ 495969 w 2128798"/>
                  <a:gd name="connsiteY1417" fmla="*/ 364386 h 643099"/>
                  <a:gd name="connsiteX1418" fmla="*/ 506599 w 2128798"/>
                  <a:gd name="connsiteY1418" fmla="*/ 373889 h 643099"/>
                  <a:gd name="connsiteX1419" fmla="*/ 505599 w 2128798"/>
                  <a:gd name="connsiteY1419" fmla="*/ 385655 h 643099"/>
                  <a:gd name="connsiteX1420" fmla="*/ 490297 w 2128798"/>
                  <a:gd name="connsiteY1420" fmla="*/ 396137 h 643099"/>
                  <a:gd name="connsiteX1421" fmla="*/ 475260 w 2128798"/>
                  <a:gd name="connsiteY1421" fmla="*/ 395355 h 643099"/>
                  <a:gd name="connsiteX1422" fmla="*/ 464631 w 2128798"/>
                  <a:gd name="connsiteY1422" fmla="*/ 385852 h 643099"/>
                  <a:gd name="connsiteX1423" fmla="*/ 465631 w 2128798"/>
                  <a:gd name="connsiteY1423" fmla="*/ 374087 h 643099"/>
                  <a:gd name="connsiteX1424" fmla="*/ 480933 w 2128798"/>
                  <a:gd name="connsiteY1424" fmla="*/ 363604 h 643099"/>
                  <a:gd name="connsiteX1425" fmla="*/ 488658 w 2128798"/>
                  <a:gd name="connsiteY1425" fmla="*/ 361558 h 643099"/>
                  <a:gd name="connsiteX1426" fmla="*/ 2058878 w 2128798"/>
                  <a:gd name="connsiteY1426" fmla="*/ 344048 h 643099"/>
                  <a:gd name="connsiteX1427" fmla="*/ 2066002 w 2128798"/>
                  <a:gd name="connsiteY1427" fmla="*/ 372546 h 643099"/>
                  <a:gd name="connsiteX1428" fmla="*/ 2052119 w 2128798"/>
                  <a:gd name="connsiteY1428" fmla="*/ 361681 h 643099"/>
                  <a:gd name="connsiteX1429" fmla="*/ 2052119 w 2128798"/>
                  <a:gd name="connsiteY1429" fmla="*/ 349336 h 643099"/>
                  <a:gd name="connsiteX1430" fmla="*/ 1440301 w 2128798"/>
                  <a:gd name="connsiteY1430" fmla="*/ 339465 h 643099"/>
                  <a:gd name="connsiteX1431" fmla="*/ 1448190 w 2128798"/>
                  <a:gd name="connsiteY1431" fmla="*/ 342022 h 643099"/>
                  <a:gd name="connsiteX1432" fmla="*/ 1469339 w 2128798"/>
                  <a:gd name="connsiteY1432" fmla="*/ 358572 h 643099"/>
                  <a:gd name="connsiteX1433" fmla="*/ 1469339 w 2128798"/>
                  <a:gd name="connsiteY1433" fmla="*/ 370916 h 643099"/>
                  <a:gd name="connsiteX1434" fmla="*/ 1459990 w 2128798"/>
                  <a:gd name="connsiteY1434" fmla="*/ 378232 h 643099"/>
                  <a:gd name="connsiteX1435" fmla="*/ 1444215 w 2128798"/>
                  <a:gd name="connsiteY1435" fmla="*/ 378232 h 643099"/>
                  <a:gd name="connsiteX1436" fmla="*/ 1423066 w 2128798"/>
                  <a:gd name="connsiteY1436" fmla="*/ 361681 h 643099"/>
                  <a:gd name="connsiteX1437" fmla="*/ 1423066 w 2128798"/>
                  <a:gd name="connsiteY1437" fmla="*/ 349336 h 643099"/>
                  <a:gd name="connsiteX1438" fmla="*/ 1432415 w 2128798"/>
                  <a:gd name="connsiteY1438" fmla="*/ 342022 h 643099"/>
                  <a:gd name="connsiteX1439" fmla="*/ 1440301 w 2128798"/>
                  <a:gd name="connsiteY1439" fmla="*/ 339465 h 643099"/>
                  <a:gd name="connsiteX1440" fmla="*/ 811376 w 2128798"/>
                  <a:gd name="connsiteY1440" fmla="*/ 339465 h 643099"/>
                  <a:gd name="connsiteX1441" fmla="*/ 819262 w 2128798"/>
                  <a:gd name="connsiteY1441" fmla="*/ 342022 h 643099"/>
                  <a:gd name="connsiteX1442" fmla="*/ 840413 w 2128798"/>
                  <a:gd name="connsiteY1442" fmla="*/ 358572 h 643099"/>
                  <a:gd name="connsiteX1443" fmla="*/ 840413 w 2128798"/>
                  <a:gd name="connsiteY1443" fmla="*/ 370916 h 643099"/>
                  <a:gd name="connsiteX1444" fmla="*/ 831065 w 2128798"/>
                  <a:gd name="connsiteY1444" fmla="*/ 378232 h 643099"/>
                  <a:gd name="connsiteX1445" fmla="*/ 815290 w 2128798"/>
                  <a:gd name="connsiteY1445" fmla="*/ 378232 h 643099"/>
                  <a:gd name="connsiteX1446" fmla="*/ 794140 w 2128798"/>
                  <a:gd name="connsiteY1446" fmla="*/ 361681 h 643099"/>
                  <a:gd name="connsiteX1447" fmla="*/ 794140 w 2128798"/>
                  <a:gd name="connsiteY1447" fmla="*/ 349336 h 643099"/>
                  <a:gd name="connsiteX1448" fmla="*/ 803488 w 2128798"/>
                  <a:gd name="connsiteY1448" fmla="*/ 342022 h 643099"/>
                  <a:gd name="connsiteX1449" fmla="*/ 811376 w 2128798"/>
                  <a:gd name="connsiteY1449" fmla="*/ 339465 h 643099"/>
                  <a:gd name="connsiteX1450" fmla="*/ 183639 w 2128798"/>
                  <a:gd name="connsiteY1450" fmla="*/ 339465 h 643099"/>
                  <a:gd name="connsiteX1451" fmla="*/ 191528 w 2128798"/>
                  <a:gd name="connsiteY1451" fmla="*/ 342022 h 643099"/>
                  <a:gd name="connsiteX1452" fmla="*/ 212677 w 2128798"/>
                  <a:gd name="connsiteY1452" fmla="*/ 358572 h 643099"/>
                  <a:gd name="connsiteX1453" fmla="*/ 212677 w 2128798"/>
                  <a:gd name="connsiteY1453" fmla="*/ 370916 h 643099"/>
                  <a:gd name="connsiteX1454" fmla="*/ 203329 w 2128798"/>
                  <a:gd name="connsiteY1454" fmla="*/ 378232 h 643099"/>
                  <a:gd name="connsiteX1455" fmla="*/ 187553 w 2128798"/>
                  <a:gd name="connsiteY1455" fmla="*/ 378232 h 643099"/>
                  <a:gd name="connsiteX1456" fmla="*/ 166405 w 2128798"/>
                  <a:gd name="connsiteY1456" fmla="*/ 361681 h 643099"/>
                  <a:gd name="connsiteX1457" fmla="*/ 166405 w 2128798"/>
                  <a:gd name="connsiteY1457" fmla="*/ 349336 h 643099"/>
                  <a:gd name="connsiteX1458" fmla="*/ 175752 w 2128798"/>
                  <a:gd name="connsiteY1458" fmla="*/ 342022 h 643099"/>
                  <a:gd name="connsiteX1459" fmla="*/ 183639 w 2128798"/>
                  <a:gd name="connsiteY1459" fmla="*/ 339465 h 643099"/>
                  <a:gd name="connsiteX1460" fmla="*/ 1538298 w 2128798"/>
                  <a:gd name="connsiteY1460" fmla="*/ 330250 h 643099"/>
                  <a:gd name="connsiteX1461" fmla="*/ 1547713 w 2128798"/>
                  <a:gd name="connsiteY1461" fmla="*/ 333303 h 643099"/>
                  <a:gd name="connsiteX1462" fmla="*/ 1585439 w 2128798"/>
                  <a:gd name="connsiteY1462" fmla="*/ 362824 h 643099"/>
                  <a:gd name="connsiteX1463" fmla="*/ 1585439 w 2128798"/>
                  <a:gd name="connsiteY1463" fmla="*/ 377559 h 643099"/>
                  <a:gd name="connsiteX1464" fmla="*/ 1530401 w 2128798"/>
                  <a:gd name="connsiteY1464" fmla="*/ 420629 h 643099"/>
                  <a:gd name="connsiteX1465" fmla="*/ 1511572 w 2128798"/>
                  <a:gd name="connsiteY1465" fmla="*/ 420628 h 643099"/>
                  <a:gd name="connsiteX1466" fmla="*/ 1473847 w 2128798"/>
                  <a:gd name="connsiteY1466" fmla="*/ 391107 h 643099"/>
                  <a:gd name="connsiteX1467" fmla="*/ 1473845 w 2128798"/>
                  <a:gd name="connsiteY1467" fmla="*/ 376372 h 643099"/>
                  <a:gd name="connsiteX1468" fmla="*/ 1528883 w 2128798"/>
                  <a:gd name="connsiteY1468" fmla="*/ 333303 h 643099"/>
                  <a:gd name="connsiteX1469" fmla="*/ 1538298 w 2128798"/>
                  <a:gd name="connsiteY1469" fmla="*/ 330250 h 643099"/>
                  <a:gd name="connsiteX1470" fmla="*/ 909370 w 2128798"/>
                  <a:gd name="connsiteY1470" fmla="*/ 330250 h 643099"/>
                  <a:gd name="connsiteX1471" fmla="*/ 918786 w 2128798"/>
                  <a:gd name="connsiteY1471" fmla="*/ 333303 h 643099"/>
                  <a:gd name="connsiteX1472" fmla="*/ 956511 w 2128798"/>
                  <a:gd name="connsiteY1472" fmla="*/ 362824 h 643099"/>
                  <a:gd name="connsiteX1473" fmla="*/ 956511 w 2128798"/>
                  <a:gd name="connsiteY1473" fmla="*/ 377559 h 643099"/>
                  <a:gd name="connsiteX1474" fmla="*/ 901475 w 2128798"/>
                  <a:gd name="connsiteY1474" fmla="*/ 420629 h 643099"/>
                  <a:gd name="connsiteX1475" fmla="*/ 882645 w 2128798"/>
                  <a:gd name="connsiteY1475" fmla="*/ 420628 h 643099"/>
                  <a:gd name="connsiteX1476" fmla="*/ 844919 w 2128798"/>
                  <a:gd name="connsiteY1476" fmla="*/ 391107 h 643099"/>
                  <a:gd name="connsiteX1477" fmla="*/ 844919 w 2128798"/>
                  <a:gd name="connsiteY1477" fmla="*/ 376372 h 643099"/>
                  <a:gd name="connsiteX1478" fmla="*/ 899957 w 2128798"/>
                  <a:gd name="connsiteY1478" fmla="*/ 333303 h 643099"/>
                  <a:gd name="connsiteX1479" fmla="*/ 909370 w 2128798"/>
                  <a:gd name="connsiteY1479" fmla="*/ 330250 h 643099"/>
                  <a:gd name="connsiteX1480" fmla="*/ 281636 w 2128798"/>
                  <a:gd name="connsiteY1480" fmla="*/ 330250 h 643099"/>
                  <a:gd name="connsiteX1481" fmla="*/ 291050 w 2128798"/>
                  <a:gd name="connsiteY1481" fmla="*/ 333303 h 643099"/>
                  <a:gd name="connsiteX1482" fmla="*/ 328777 w 2128798"/>
                  <a:gd name="connsiteY1482" fmla="*/ 362824 h 643099"/>
                  <a:gd name="connsiteX1483" fmla="*/ 328777 w 2128798"/>
                  <a:gd name="connsiteY1483" fmla="*/ 377559 h 643099"/>
                  <a:gd name="connsiteX1484" fmla="*/ 273739 w 2128798"/>
                  <a:gd name="connsiteY1484" fmla="*/ 420629 h 643099"/>
                  <a:gd name="connsiteX1485" fmla="*/ 254909 w 2128798"/>
                  <a:gd name="connsiteY1485" fmla="*/ 420628 h 643099"/>
                  <a:gd name="connsiteX1486" fmla="*/ 217183 w 2128798"/>
                  <a:gd name="connsiteY1486" fmla="*/ 391107 h 643099"/>
                  <a:gd name="connsiteX1487" fmla="*/ 217183 w 2128798"/>
                  <a:gd name="connsiteY1487" fmla="*/ 376372 h 643099"/>
                  <a:gd name="connsiteX1488" fmla="*/ 272220 w 2128798"/>
                  <a:gd name="connsiteY1488" fmla="*/ 333303 h 643099"/>
                  <a:gd name="connsiteX1489" fmla="*/ 281636 w 2128798"/>
                  <a:gd name="connsiteY1489" fmla="*/ 330250 h 643099"/>
                  <a:gd name="connsiteX1490" fmla="*/ 1745535 w 2128798"/>
                  <a:gd name="connsiteY1490" fmla="*/ 329976 h 643099"/>
                  <a:gd name="connsiteX1491" fmla="*/ 1750272 w 2128798"/>
                  <a:gd name="connsiteY1491" fmla="*/ 332860 h 643099"/>
                  <a:gd name="connsiteX1492" fmla="*/ 1756265 w 2128798"/>
                  <a:gd name="connsiteY1492" fmla="*/ 341109 h 643099"/>
                  <a:gd name="connsiteX1493" fmla="*/ 1753324 w 2128798"/>
                  <a:gd name="connsiteY1493" fmla="*/ 349476 h 643099"/>
                  <a:gd name="connsiteX1494" fmla="*/ 1742999 w 2128798"/>
                  <a:gd name="connsiteY1494" fmla="*/ 354069 h 643099"/>
                  <a:gd name="connsiteX1495" fmla="*/ 1732307 w 2128798"/>
                  <a:gd name="connsiteY1495" fmla="*/ 351768 h 643099"/>
                  <a:gd name="connsiteX1496" fmla="*/ 1726314 w 2128798"/>
                  <a:gd name="connsiteY1496" fmla="*/ 343517 h 643099"/>
                  <a:gd name="connsiteX1497" fmla="*/ 1729256 w 2128798"/>
                  <a:gd name="connsiteY1497" fmla="*/ 335152 h 643099"/>
                  <a:gd name="connsiteX1498" fmla="*/ 1739580 w 2128798"/>
                  <a:gd name="connsiteY1498" fmla="*/ 330558 h 643099"/>
                  <a:gd name="connsiteX1499" fmla="*/ 1745535 w 2128798"/>
                  <a:gd name="connsiteY1499" fmla="*/ 329976 h 643099"/>
                  <a:gd name="connsiteX1500" fmla="*/ 1116609 w 2128798"/>
                  <a:gd name="connsiteY1500" fmla="*/ 329976 h 643099"/>
                  <a:gd name="connsiteX1501" fmla="*/ 1121347 w 2128798"/>
                  <a:gd name="connsiteY1501" fmla="*/ 332860 h 643099"/>
                  <a:gd name="connsiteX1502" fmla="*/ 1127339 w 2128798"/>
                  <a:gd name="connsiteY1502" fmla="*/ 341109 h 643099"/>
                  <a:gd name="connsiteX1503" fmla="*/ 1124397 w 2128798"/>
                  <a:gd name="connsiteY1503" fmla="*/ 349476 h 643099"/>
                  <a:gd name="connsiteX1504" fmla="*/ 1114074 w 2128798"/>
                  <a:gd name="connsiteY1504" fmla="*/ 354069 h 643099"/>
                  <a:gd name="connsiteX1505" fmla="*/ 1103382 w 2128798"/>
                  <a:gd name="connsiteY1505" fmla="*/ 351768 h 643099"/>
                  <a:gd name="connsiteX1506" fmla="*/ 1097389 w 2128798"/>
                  <a:gd name="connsiteY1506" fmla="*/ 343517 h 643099"/>
                  <a:gd name="connsiteX1507" fmla="*/ 1100330 w 2128798"/>
                  <a:gd name="connsiteY1507" fmla="*/ 335152 h 643099"/>
                  <a:gd name="connsiteX1508" fmla="*/ 1110654 w 2128798"/>
                  <a:gd name="connsiteY1508" fmla="*/ 330558 h 643099"/>
                  <a:gd name="connsiteX1509" fmla="*/ 1116609 w 2128798"/>
                  <a:gd name="connsiteY1509" fmla="*/ 329976 h 643099"/>
                  <a:gd name="connsiteX1510" fmla="*/ 488874 w 2128798"/>
                  <a:gd name="connsiteY1510" fmla="*/ 329976 h 643099"/>
                  <a:gd name="connsiteX1511" fmla="*/ 493610 w 2128798"/>
                  <a:gd name="connsiteY1511" fmla="*/ 332860 h 643099"/>
                  <a:gd name="connsiteX1512" fmla="*/ 499604 w 2128798"/>
                  <a:gd name="connsiteY1512" fmla="*/ 341109 h 643099"/>
                  <a:gd name="connsiteX1513" fmla="*/ 496662 w 2128798"/>
                  <a:gd name="connsiteY1513" fmla="*/ 349476 h 643099"/>
                  <a:gd name="connsiteX1514" fmla="*/ 486337 w 2128798"/>
                  <a:gd name="connsiteY1514" fmla="*/ 354069 h 643099"/>
                  <a:gd name="connsiteX1515" fmla="*/ 475646 w 2128798"/>
                  <a:gd name="connsiteY1515" fmla="*/ 351768 h 643099"/>
                  <a:gd name="connsiteX1516" fmla="*/ 469652 w 2128798"/>
                  <a:gd name="connsiteY1516" fmla="*/ 343517 h 643099"/>
                  <a:gd name="connsiteX1517" fmla="*/ 472594 w 2128798"/>
                  <a:gd name="connsiteY1517" fmla="*/ 335152 h 643099"/>
                  <a:gd name="connsiteX1518" fmla="*/ 482918 w 2128798"/>
                  <a:gd name="connsiteY1518" fmla="*/ 330558 h 643099"/>
                  <a:gd name="connsiteX1519" fmla="*/ 488874 w 2128798"/>
                  <a:gd name="connsiteY1519" fmla="*/ 329976 h 643099"/>
                  <a:gd name="connsiteX1520" fmla="*/ 1801492 w 2128798"/>
                  <a:gd name="connsiteY1520" fmla="*/ 324214 h 643099"/>
                  <a:gd name="connsiteX1521" fmla="*/ 1808483 w 2128798"/>
                  <a:gd name="connsiteY1521" fmla="*/ 324631 h 643099"/>
                  <a:gd name="connsiteX1522" fmla="*/ 1819532 w 2128798"/>
                  <a:gd name="connsiteY1522" fmla="*/ 331359 h 643099"/>
                  <a:gd name="connsiteX1523" fmla="*/ 1833512 w 2128798"/>
                  <a:gd name="connsiteY1523" fmla="*/ 350601 h 643099"/>
                  <a:gd name="connsiteX1524" fmla="*/ 1826650 w 2128798"/>
                  <a:gd name="connsiteY1524" fmla="*/ 370118 h 643099"/>
                  <a:gd name="connsiteX1525" fmla="*/ 1802566 w 2128798"/>
                  <a:gd name="connsiteY1525" fmla="*/ 380832 h 643099"/>
                  <a:gd name="connsiteX1526" fmla="*/ 1777626 w 2128798"/>
                  <a:gd name="connsiteY1526" fmla="*/ 375464 h 643099"/>
                  <a:gd name="connsiteX1527" fmla="*/ 1763646 w 2128798"/>
                  <a:gd name="connsiteY1527" fmla="*/ 356221 h 643099"/>
                  <a:gd name="connsiteX1528" fmla="*/ 1770508 w 2128798"/>
                  <a:gd name="connsiteY1528" fmla="*/ 336704 h 643099"/>
                  <a:gd name="connsiteX1529" fmla="*/ 1794592 w 2128798"/>
                  <a:gd name="connsiteY1529" fmla="*/ 325990 h 643099"/>
                  <a:gd name="connsiteX1530" fmla="*/ 1801492 w 2128798"/>
                  <a:gd name="connsiteY1530" fmla="*/ 324214 h 643099"/>
                  <a:gd name="connsiteX1531" fmla="*/ 1172565 w 2128798"/>
                  <a:gd name="connsiteY1531" fmla="*/ 324214 h 643099"/>
                  <a:gd name="connsiteX1532" fmla="*/ 1179557 w 2128798"/>
                  <a:gd name="connsiteY1532" fmla="*/ 324631 h 643099"/>
                  <a:gd name="connsiteX1533" fmla="*/ 1190606 w 2128798"/>
                  <a:gd name="connsiteY1533" fmla="*/ 331359 h 643099"/>
                  <a:gd name="connsiteX1534" fmla="*/ 1204585 w 2128798"/>
                  <a:gd name="connsiteY1534" fmla="*/ 350601 h 643099"/>
                  <a:gd name="connsiteX1535" fmla="*/ 1197724 w 2128798"/>
                  <a:gd name="connsiteY1535" fmla="*/ 370118 h 643099"/>
                  <a:gd name="connsiteX1536" fmla="*/ 1173641 w 2128798"/>
                  <a:gd name="connsiteY1536" fmla="*/ 380832 h 643099"/>
                  <a:gd name="connsiteX1537" fmla="*/ 1148699 w 2128798"/>
                  <a:gd name="connsiteY1537" fmla="*/ 375464 h 643099"/>
                  <a:gd name="connsiteX1538" fmla="*/ 1134720 w 2128798"/>
                  <a:gd name="connsiteY1538" fmla="*/ 356221 h 643099"/>
                  <a:gd name="connsiteX1539" fmla="*/ 1141581 w 2128798"/>
                  <a:gd name="connsiteY1539" fmla="*/ 336704 h 643099"/>
                  <a:gd name="connsiteX1540" fmla="*/ 1165667 w 2128798"/>
                  <a:gd name="connsiteY1540" fmla="*/ 325990 h 643099"/>
                  <a:gd name="connsiteX1541" fmla="*/ 1172565 w 2128798"/>
                  <a:gd name="connsiteY1541" fmla="*/ 324214 h 643099"/>
                  <a:gd name="connsiteX1542" fmla="*/ 544829 w 2128798"/>
                  <a:gd name="connsiteY1542" fmla="*/ 324214 h 643099"/>
                  <a:gd name="connsiteX1543" fmla="*/ 551821 w 2128798"/>
                  <a:gd name="connsiteY1543" fmla="*/ 324631 h 643099"/>
                  <a:gd name="connsiteX1544" fmla="*/ 562870 w 2128798"/>
                  <a:gd name="connsiteY1544" fmla="*/ 331359 h 643099"/>
                  <a:gd name="connsiteX1545" fmla="*/ 576850 w 2128798"/>
                  <a:gd name="connsiteY1545" fmla="*/ 350601 h 643099"/>
                  <a:gd name="connsiteX1546" fmla="*/ 569988 w 2128798"/>
                  <a:gd name="connsiteY1546" fmla="*/ 370118 h 643099"/>
                  <a:gd name="connsiteX1547" fmla="*/ 545904 w 2128798"/>
                  <a:gd name="connsiteY1547" fmla="*/ 380832 h 643099"/>
                  <a:gd name="connsiteX1548" fmla="*/ 520964 w 2128798"/>
                  <a:gd name="connsiteY1548" fmla="*/ 375464 h 643099"/>
                  <a:gd name="connsiteX1549" fmla="*/ 506984 w 2128798"/>
                  <a:gd name="connsiteY1549" fmla="*/ 356221 h 643099"/>
                  <a:gd name="connsiteX1550" fmla="*/ 513845 w 2128798"/>
                  <a:gd name="connsiteY1550" fmla="*/ 336704 h 643099"/>
                  <a:gd name="connsiteX1551" fmla="*/ 537930 w 2128798"/>
                  <a:gd name="connsiteY1551" fmla="*/ 325990 h 643099"/>
                  <a:gd name="connsiteX1552" fmla="*/ 544829 w 2128798"/>
                  <a:gd name="connsiteY1552" fmla="*/ 324214 h 643099"/>
                  <a:gd name="connsiteX1553" fmla="*/ 1811747 w 2128798"/>
                  <a:gd name="connsiteY1553" fmla="*/ 295929 h 643099"/>
                  <a:gd name="connsiteX1554" fmla="*/ 1816728 w 2128798"/>
                  <a:gd name="connsiteY1554" fmla="*/ 297750 h 643099"/>
                  <a:gd name="connsiteX1555" fmla="*/ 1822473 w 2128798"/>
                  <a:gd name="connsiteY1555" fmla="*/ 302664 h 643099"/>
                  <a:gd name="connsiteX1556" fmla="*/ 1822023 w 2128798"/>
                  <a:gd name="connsiteY1556" fmla="*/ 310603 h 643099"/>
                  <a:gd name="connsiteX1557" fmla="*/ 1815743 w 2128798"/>
                  <a:gd name="connsiteY1557" fmla="*/ 315100 h 643099"/>
                  <a:gd name="connsiteX1558" fmla="*/ 1805598 w 2128798"/>
                  <a:gd name="connsiteY1558" fmla="*/ 314746 h 643099"/>
                  <a:gd name="connsiteX1559" fmla="*/ 1799852 w 2128798"/>
                  <a:gd name="connsiteY1559" fmla="*/ 309833 h 643099"/>
                  <a:gd name="connsiteX1560" fmla="*/ 1800302 w 2128798"/>
                  <a:gd name="connsiteY1560" fmla="*/ 301893 h 643099"/>
                  <a:gd name="connsiteX1561" fmla="*/ 1806583 w 2128798"/>
                  <a:gd name="connsiteY1561" fmla="*/ 297397 h 643099"/>
                  <a:gd name="connsiteX1562" fmla="*/ 1811747 w 2128798"/>
                  <a:gd name="connsiteY1562" fmla="*/ 295929 h 643099"/>
                  <a:gd name="connsiteX1563" fmla="*/ 1182821 w 2128798"/>
                  <a:gd name="connsiteY1563" fmla="*/ 295929 h 643099"/>
                  <a:gd name="connsiteX1564" fmla="*/ 1187802 w 2128798"/>
                  <a:gd name="connsiteY1564" fmla="*/ 297750 h 643099"/>
                  <a:gd name="connsiteX1565" fmla="*/ 1193547 w 2128798"/>
                  <a:gd name="connsiteY1565" fmla="*/ 302664 h 643099"/>
                  <a:gd name="connsiteX1566" fmla="*/ 1193098 w 2128798"/>
                  <a:gd name="connsiteY1566" fmla="*/ 310603 h 643099"/>
                  <a:gd name="connsiteX1567" fmla="*/ 1186818 w 2128798"/>
                  <a:gd name="connsiteY1567" fmla="*/ 315100 h 643099"/>
                  <a:gd name="connsiteX1568" fmla="*/ 1176672 w 2128798"/>
                  <a:gd name="connsiteY1568" fmla="*/ 314746 h 643099"/>
                  <a:gd name="connsiteX1569" fmla="*/ 1170925 w 2128798"/>
                  <a:gd name="connsiteY1569" fmla="*/ 309833 h 643099"/>
                  <a:gd name="connsiteX1570" fmla="*/ 1171376 w 2128798"/>
                  <a:gd name="connsiteY1570" fmla="*/ 301893 h 643099"/>
                  <a:gd name="connsiteX1571" fmla="*/ 1177655 w 2128798"/>
                  <a:gd name="connsiteY1571" fmla="*/ 297397 h 643099"/>
                  <a:gd name="connsiteX1572" fmla="*/ 1182821 w 2128798"/>
                  <a:gd name="connsiteY1572" fmla="*/ 295929 h 643099"/>
                  <a:gd name="connsiteX1573" fmla="*/ 555086 w 2128798"/>
                  <a:gd name="connsiteY1573" fmla="*/ 295929 h 643099"/>
                  <a:gd name="connsiteX1574" fmla="*/ 560066 w 2128798"/>
                  <a:gd name="connsiteY1574" fmla="*/ 297750 h 643099"/>
                  <a:gd name="connsiteX1575" fmla="*/ 565811 w 2128798"/>
                  <a:gd name="connsiteY1575" fmla="*/ 302664 h 643099"/>
                  <a:gd name="connsiteX1576" fmla="*/ 565361 w 2128798"/>
                  <a:gd name="connsiteY1576" fmla="*/ 310603 h 643099"/>
                  <a:gd name="connsiteX1577" fmla="*/ 559082 w 2128798"/>
                  <a:gd name="connsiteY1577" fmla="*/ 315100 h 643099"/>
                  <a:gd name="connsiteX1578" fmla="*/ 548936 w 2128798"/>
                  <a:gd name="connsiteY1578" fmla="*/ 314746 h 643099"/>
                  <a:gd name="connsiteX1579" fmla="*/ 543190 w 2128798"/>
                  <a:gd name="connsiteY1579" fmla="*/ 309833 h 643099"/>
                  <a:gd name="connsiteX1580" fmla="*/ 543640 w 2128798"/>
                  <a:gd name="connsiteY1580" fmla="*/ 301893 h 643099"/>
                  <a:gd name="connsiteX1581" fmla="*/ 549920 w 2128798"/>
                  <a:gd name="connsiteY1581" fmla="*/ 297397 h 643099"/>
                  <a:gd name="connsiteX1582" fmla="*/ 555086 w 2128798"/>
                  <a:gd name="connsiteY1582" fmla="*/ 295929 h 643099"/>
                  <a:gd name="connsiteX1583" fmla="*/ 1770340 w 2128798"/>
                  <a:gd name="connsiteY1583" fmla="*/ 295364 h 643099"/>
                  <a:gd name="connsiteX1584" fmla="*/ 1777650 w 2128798"/>
                  <a:gd name="connsiteY1584" fmla="*/ 298192 h 643099"/>
                  <a:gd name="connsiteX1585" fmla="*/ 1788280 w 2128798"/>
                  <a:gd name="connsiteY1585" fmla="*/ 307696 h 643099"/>
                  <a:gd name="connsiteX1586" fmla="*/ 1787281 w 2128798"/>
                  <a:gd name="connsiteY1586" fmla="*/ 319460 h 643099"/>
                  <a:gd name="connsiteX1587" fmla="*/ 1771978 w 2128798"/>
                  <a:gd name="connsiteY1587" fmla="*/ 329944 h 643099"/>
                  <a:gd name="connsiteX1588" fmla="*/ 1756943 w 2128798"/>
                  <a:gd name="connsiteY1588" fmla="*/ 329162 h 643099"/>
                  <a:gd name="connsiteX1589" fmla="*/ 1746312 w 2128798"/>
                  <a:gd name="connsiteY1589" fmla="*/ 319658 h 643099"/>
                  <a:gd name="connsiteX1590" fmla="*/ 1747312 w 2128798"/>
                  <a:gd name="connsiteY1590" fmla="*/ 307892 h 643099"/>
                  <a:gd name="connsiteX1591" fmla="*/ 1762616 w 2128798"/>
                  <a:gd name="connsiteY1591" fmla="*/ 297411 h 643099"/>
                  <a:gd name="connsiteX1592" fmla="*/ 1770340 w 2128798"/>
                  <a:gd name="connsiteY1592" fmla="*/ 295364 h 643099"/>
                  <a:gd name="connsiteX1593" fmla="*/ 1141414 w 2128798"/>
                  <a:gd name="connsiteY1593" fmla="*/ 295364 h 643099"/>
                  <a:gd name="connsiteX1594" fmla="*/ 1148724 w 2128798"/>
                  <a:gd name="connsiteY1594" fmla="*/ 298192 h 643099"/>
                  <a:gd name="connsiteX1595" fmla="*/ 1159354 w 2128798"/>
                  <a:gd name="connsiteY1595" fmla="*/ 307696 h 643099"/>
                  <a:gd name="connsiteX1596" fmla="*/ 1158354 w 2128798"/>
                  <a:gd name="connsiteY1596" fmla="*/ 319460 h 643099"/>
                  <a:gd name="connsiteX1597" fmla="*/ 1143051 w 2128798"/>
                  <a:gd name="connsiteY1597" fmla="*/ 329944 h 643099"/>
                  <a:gd name="connsiteX1598" fmla="*/ 1128016 w 2128798"/>
                  <a:gd name="connsiteY1598" fmla="*/ 329162 h 643099"/>
                  <a:gd name="connsiteX1599" fmla="*/ 1117386 w 2128798"/>
                  <a:gd name="connsiteY1599" fmla="*/ 319658 h 643099"/>
                  <a:gd name="connsiteX1600" fmla="*/ 1118386 w 2128798"/>
                  <a:gd name="connsiteY1600" fmla="*/ 307892 h 643099"/>
                  <a:gd name="connsiteX1601" fmla="*/ 1133689 w 2128798"/>
                  <a:gd name="connsiteY1601" fmla="*/ 297411 h 643099"/>
                  <a:gd name="connsiteX1602" fmla="*/ 1141414 w 2128798"/>
                  <a:gd name="connsiteY1602" fmla="*/ 295364 h 643099"/>
                  <a:gd name="connsiteX1603" fmla="*/ 513679 w 2128798"/>
                  <a:gd name="connsiteY1603" fmla="*/ 295364 h 643099"/>
                  <a:gd name="connsiteX1604" fmla="*/ 520988 w 2128798"/>
                  <a:gd name="connsiteY1604" fmla="*/ 298192 h 643099"/>
                  <a:gd name="connsiteX1605" fmla="*/ 531619 w 2128798"/>
                  <a:gd name="connsiteY1605" fmla="*/ 307696 h 643099"/>
                  <a:gd name="connsiteX1606" fmla="*/ 530619 w 2128798"/>
                  <a:gd name="connsiteY1606" fmla="*/ 319460 h 643099"/>
                  <a:gd name="connsiteX1607" fmla="*/ 515315 w 2128798"/>
                  <a:gd name="connsiteY1607" fmla="*/ 329944 h 643099"/>
                  <a:gd name="connsiteX1608" fmla="*/ 500281 w 2128798"/>
                  <a:gd name="connsiteY1608" fmla="*/ 329162 h 643099"/>
                  <a:gd name="connsiteX1609" fmla="*/ 489650 w 2128798"/>
                  <a:gd name="connsiteY1609" fmla="*/ 319658 h 643099"/>
                  <a:gd name="connsiteX1610" fmla="*/ 490650 w 2128798"/>
                  <a:gd name="connsiteY1610" fmla="*/ 307892 h 643099"/>
                  <a:gd name="connsiteX1611" fmla="*/ 505953 w 2128798"/>
                  <a:gd name="connsiteY1611" fmla="*/ 297411 h 643099"/>
                  <a:gd name="connsiteX1612" fmla="*/ 513679 w 2128798"/>
                  <a:gd name="connsiteY1612" fmla="*/ 295364 h 643099"/>
                  <a:gd name="connsiteX1613" fmla="*/ 91393 w 2128798"/>
                  <a:gd name="connsiteY1613" fmla="*/ 277370 h 643099"/>
                  <a:gd name="connsiteX1614" fmla="*/ 141454 w 2128798"/>
                  <a:gd name="connsiteY1614" fmla="*/ 316545 h 643099"/>
                  <a:gd name="connsiteX1615" fmla="*/ 141454 w 2128798"/>
                  <a:gd name="connsiteY1615" fmla="*/ 368647 h 643099"/>
                  <a:gd name="connsiteX1616" fmla="*/ 91028 w 2128798"/>
                  <a:gd name="connsiteY1616" fmla="*/ 408107 h 643099"/>
                  <a:gd name="connsiteX1617" fmla="*/ 57737 w 2128798"/>
                  <a:gd name="connsiteY1617" fmla="*/ 418898 h 643099"/>
                  <a:gd name="connsiteX1618" fmla="*/ 57736 w 2128798"/>
                  <a:gd name="connsiteY1618" fmla="*/ 418898 h 643099"/>
                  <a:gd name="connsiteX1619" fmla="*/ 57736 w 2128798"/>
                  <a:gd name="connsiteY1619" fmla="*/ 418885 h 643099"/>
                  <a:gd name="connsiteX1620" fmla="*/ 57640 w 2128798"/>
                  <a:gd name="connsiteY1620" fmla="*/ 418899 h 643099"/>
                  <a:gd name="connsiteX1621" fmla="*/ 56132 w 2128798"/>
                  <a:gd name="connsiteY1621" fmla="*/ 418410 h 643099"/>
                  <a:gd name="connsiteX1622" fmla="*/ 1622184 w 2128798"/>
                  <a:gd name="connsiteY1622" fmla="*/ 274184 h 643099"/>
                  <a:gd name="connsiteX1623" fmla="*/ 1642324 w 2128798"/>
                  <a:gd name="connsiteY1623" fmla="*/ 280711 h 643099"/>
                  <a:gd name="connsiteX1624" fmla="*/ 1711022 w 2128798"/>
                  <a:gd name="connsiteY1624" fmla="*/ 334470 h 643099"/>
                  <a:gd name="connsiteX1625" fmla="*/ 1711022 w 2128798"/>
                  <a:gd name="connsiteY1625" fmla="*/ 365990 h 643099"/>
                  <a:gd name="connsiteX1626" fmla="*/ 1680517 w 2128798"/>
                  <a:gd name="connsiteY1626" fmla="*/ 389859 h 643099"/>
                  <a:gd name="connsiteX1627" fmla="*/ 1640239 w 2128798"/>
                  <a:gd name="connsiteY1627" fmla="*/ 389859 h 643099"/>
                  <a:gd name="connsiteX1628" fmla="*/ 1571541 w 2128798"/>
                  <a:gd name="connsiteY1628" fmla="*/ 336102 h 643099"/>
                  <a:gd name="connsiteX1629" fmla="*/ 1571541 w 2128798"/>
                  <a:gd name="connsiteY1629" fmla="*/ 304581 h 643099"/>
                  <a:gd name="connsiteX1630" fmla="*/ 1602045 w 2128798"/>
                  <a:gd name="connsiteY1630" fmla="*/ 280711 h 643099"/>
                  <a:gd name="connsiteX1631" fmla="*/ 1622184 w 2128798"/>
                  <a:gd name="connsiteY1631" fmla="*/ 274184 h 643099"/>
                  <a:gd name="connsiteX1632" fmla="*/ 993259 w 2128798"/>
                  <a:gd name="connsiteY1632" fmla="*/ 274184 h 643099"/>
                  <a:gd name="connsiteX1633" fmla="*/ 1013397 w 2128798"/>
                  <a:gd name="connsiteY1633" fmla="*/ 280711 h 643099"/>
                  <a:gd name="connsiteX1634" fmla="*/ 1082095 w 2128798"/>
                  <a:gd name="connsiteY1634" fmla="*/ 334470 h 643099"/>
                  <a:gd name="connsiteX1635" fmla="*/ 1082095 w 2128798"/>
                  <a:gd name="connsiteY1635" fmla="*/ 365990 h 643099"/>
                  <a:gd name="connsiteX1636" fmla="*/ 1051591 w 2128798"/>
                  <a:gd name="connsiteY1636" fmla="*/ 389859 h 643099"/>
                  <a:gd name="connsiteX1637" fmla="*/ 1011313 w 2128798"/>
                  <a:gd name="connsiteY1637" fmla="*/ 389859 h 643099"/>
                  <a:gd name="connsiteX1638" fmla="*/ 942616 w 2128798"/>
                  <a:gd name="connsiteY1638" fmla="*/ 336102 h 643099"/>
                  <a:gd name="connsiteX1639" fmla="*/ 942616 w 2128798"/>
                  <a:gd name="connsiteY1639" fmla="*/ 304581 h 643099"/>
                  <a:gd name="connsiteX1640" fmla="*/ 973118 w 2128798"/>
                  <a:gd name="connsiteY1640" fmla="*/ 280711 h 643099"/>
                  <a:gd name="connsiteX1641" fmla="*/ 993259 w 2128798"/>
                  <a:gd name="connsiteY1641" fmla="*/ 274184 h 643099"/>
                  <a:gd name="connsiteX1642" fmla="*/ 365522 w 2128798"/>
                  <a:gd name="connsiteY1642" fmla="*/ 274184 h 643099"/>
                  <a:gd name="connsiteX1643" fmla="*/ 385661 w 2128798"/>
                  <a:gd name="connsiteY1643" fmla="*/ 280711 h 643099"/>
                  <a:gd name="connsiteX1644" fmla="*/ 454360 w 2128798"/>
                  <a:gd name="connsiteY1644" fmla="*/ 334470 h 643099"/>
                  <a:gd name="connsiteX1645" fmla="*/ 454360 w 2128798"/>
                  <a:gd name="connsiteY1645" fmla="*/ 365990 h 643099"/>
                  <a:gd name="connsiteX1646" fmla="*/ 423855 w 2128798"/>
                  <a:gd name="connsiteY1646" fmla="*/ 389859 h 643099"/>
                  <a:gd name="connsiteX1647" fmla="*/ 383577 w 2128798"/>
                  <a:gd name="connsiteY1647" fmla="*/ 389859 h 643099"/>
                  <a:gd name="connsiteX1648" fmla="*/ 314879 w 2128798"/>
                  <a:gd name="connsiteY1648" fmla="*/ 336102 h 643099"/>
                  <a:gd name="connsiteX1649" fmla="*/ 314879 w 2128798"/>
                  <a:gd name="connsiteY1649" fmla="*/ 304581 h 643099"/>
                  <a:gd name="connsiteX1650" fmla="*/ 345383 w 2128798"/>
                  <a:gd name="connsiteY1650" fmla="*/ 280711 h 643099"/>
                  <a:gd name="connsiteX1651" fmla="*/ 365522 w 2128798"/>
                  <a:gd name="connsiteY1651" fmla="*/ 274184 h 643099"/>
                  <a:gd name="connsiteX1652" fmla="*/ 1943230 w 2128798"/>
                  <a:gd name="connsiteY1652" fmla="*/ 266292 h 643099"/>
                  <a:gd name="connsiteX1653" fmla="*/ 1943451 w 2128798"/>
                  <a:gd name="connsiteY1653" fmla="*/ 266328 h 643099"/>
                  <a:gd name="connsiteX1654" fmla="*/ 1943451 w 2128798"/>
                  <a:gd name="connsiteY1654" fmla="*/ 266292 h 643099"/>
                  <a:gd name="connsiteX1655" fmla="*/ 1943453 w 2128798"/>
                  <a:gd name="connsiteY1655" fmla="*/ 266292 h 643099"/>
                  <a:gd name="connsiteX1656" fmla="*/ 1976744 w 2128798"/>
                  <a:gd name="connsiteY1656" fmla="*/ 277084 h 643099"/>
                  <a:gd name="connsiteX1657" fmla="*/ 2027169 w 2128798"/>
                  <a:gd name="connsiteY1657" fmla="*/ 316545 h 643099"/>
                  <a:gd name="connsiteX1658" fmla="*/ 2027169 w 2128798"/>
                  <a:gd name="connsiteY1658" fmla="*/ 368647 h 643099"/>
                  <a:gd name="connsiteX1659" fmla="*/ 1976744 w 2128798"/>
                  <a:gd name="connsiteY1659" fmla="*/ 408107 h 643099"/>
                  <a:gd name="connsiteX1660" fmla="*/ 1943453 w 2128798"/>
                  <a:gd name="connsiteY1660" fmla="*/ 418898 h 643099"/>
                  <a:gd name="connsiteX1661" fmla="*/ 1943451 w 2128798"/>
                  <a:gd name="connsiteY1661" fmla="*/ 418898 h 643099"/>
                  <a:gd name="connsiteX1662" fmla="*/ 1943451 w 2128798"/>
                  <a:gd name="connsiteY1662" fmla="*/ 418866 h 643099"/>
                  <a:gd name="connsiteX1663" fmla="*/ 1943230 w 2128798"/>
                  <a:gd name="connsiteY1663" fmla="*/ 418899 h 643099"/>
                  <a:gd name="connsiteX1664" fmla="*/ 1909938 w 2128798"/>
                  <a:gd name="connsiteY1664" fmla="*/ 408107 h 643099"/>
                  <a:gd name="connsiteX1665" fmla="*/ 1859512 w 2128798"/>
                  <a:gd name="connsiteY1665" fmla="*/ 368647 h 643099"/>
                  <a:gd name="connsiteX1666" fmla="*/ 1859512 w 2128798"/>
                  <a:gd name="connsiteY1666" fmla="*/ 316545 h 643099"/>
                  <a:gd name="connsiteX1667" fmla="*/ 1909938 w 2128798"/>
                  <a:gd name="connsiteY1667" fmla="*/ 277085 h 643099"/>
                  <a:gd name="connsiteX1668" fmla="*/ 1943230 w 2128798"/>
                  <a:gd name="connsiteY1668" fmla="*/ 266292 h 643099"/>
                  <a:gd name="connsiteX1669" fmla="*/ 1314302 w 2128798"/>
                  <a:gd name="connsiteY1669" fmla="*/ 266292 h 643099"/>
                  <a:gd name="connsiteX1670" fmla="*/ 1314398 w 2128798"/>
                  <a:gd name="connsiteY1670" fmla="*/ 266308 h 643099"/>
                  <a:gd name="connsiteX1671" fmla="*/ 1314398 w 2128798"/>
                  <a:gd name="connsiteY1671" fmla="*/ 266292 h 643099"/>
                  <a:gd name="connsiteX1672" fmla="*/ 1314399 w 2128798"/>
                  <a:gd name="connsiteY1672" fmla="*/ 266292 h 643099"/>
                  <a:gd name="connsiteX1673" fmla="*/ 1347691 w 2128798"/>
                  <a:gd name="connsiteY1673" fmla="*/ 277084 h 643099"/>
                  <a:gd name="connsiteX1674" fmla="*/ 1398116 w 2128798"/>
                  <a:gd name="connsiteY1674" fmla="*/ 316545 h 643099"/>
                  <a:gd name="connsiteX1675" fmla="*/ 1398116 w 2128798"/>
                  <a:gd name="connsiteY1675" fmla="*/ 368647 h 643099"/>
                  <a:gd name="connsiteX1676" fmla="*/ 1347690 w 2128798"/>
                  <a:gd name="connsiteY1676" fmla="*/ 408107 h 643099"/>
                  <a:gd name="connsiteX1677" fmla="*/ 1314399 w 2128798"/>
                  <a:gd name="connsiteY1677" fmla="*/ 418898 h 643099"/>
                  <a:gd name="connsiteX1678" fmla="*/ 1314398 w 2128798"/>
                  <a:gd name="connsiteY1678" fmla="*/ 418898 h 643099"/>
                  <a:gd name="connsiteX1679" fmla="*/ 1314398 w 2128798"/>
                  <a:gd name="connsiteY1679" fmla="*/ 418885 h 643099"/>
                  <a:gd name="connsiteX1680" fmla="*/ 1314302 w 2128798"/>
                  <a:gd name="connsiteY1680" fmla="*/ 418899 h 643099"/>
                  <a:gd name="connsiteX1681" fmla="*/ 1281011 w 2128798"/>
                  <a:gd name="connsiteY1681" fmla="*/ 408107 h 643099"/>
                  <a:gd name="connsiteX1682" fmla="*/ 1230586 w 2128798"/>
                  <a:gd name="connsiteY1682" fmla="*/ 368647 h 643099"/>
                  <a:gd name="connsiteX1683" fmla="*/ 1230586 w 2128798"/>
                  <a:gd name="connsiteY1683" fmla="*/ 316545 h 643099"/>
                  <a:gd name="connsiteX1684" fmla="*/ 1281011 w 2128798"/>
                  <a:gd name="connsiteY1684" fmla="*/ 277085 h 643099"/>
                  <a:gd name="connsiteX1685" fmla="*/ 1314302 w 2128798"/>
                  <a:gd name="connsiteY1685" fmla="*/ 266292 h 643099"/>
                  <a:gd name="connsiteX1686" fmla="*/ 685471 w 2128798"/>
                  <a:gd name="connsiteY1686" fmla="*/ 266292 h 643099"/>
                  <a:gd name="connsiteX1687" fmla="*/ 685472 w 2128798"/>
                  <a:gd name="connsiteY1687" fmla="*/ 266292 h 643099"/>
                  <a:gd name="connsiteX1688" fmla="*/ 686019 w 2128798"/>
                  <a:gd name="connsiteY1688" fmla="*/ 266377 h 643099"/>
                  <a:gd name="connsiteX1689" fmla="*/ 686567 w 2128798"/>
                  <a:gd name="connsiteY1689" fmla="*/ 266292 h 643099"/>
                  <a:gd name="connsiteX1690" fmla="*/ 686789 w 2128798"/>
                  <a:gd name="connsiteY1690" fmla="*/ 266328 h 643099"/>
                  <a:gd name="connsiteX1691" fmla="*/ 686789 w 2128798"/>
                  <a:gd name="connsiteY1691" fmla="*/ 266494 h 643099"/>
                  <a:gd name="connsiteX1692" fmla="*/ 703190 w 2128798"/>
                  <a:gd name="connsiteY1692" fmla="*/ 268991 h 643099"/>
                  <a:gd name="connsiteX1693" fmla="*/ 718763 w 2128798"/>
                  <a:gd name="connsiteY1693" fmla="*/ 277084 h 643099"/>
                  <a:gd name="connsiteX1694" fmla="*/ 769191 w 2128798"/>
                  <a:gd name="connsiteY1694" fmla="*/ 316545 h 643099"/>
                  <a:gd name="connsiteX1695" fmla="*/ 769191 w 2128798"/>
                  <a:gd name="connsiteY1695" fmla="*/ 368647 h 643099"/>
                  <a:gd name="connsiteX1696" fmla="*/ 718763 w 2128798"/>
                  <a:gd name="connsiteY1696" fmla="*/ 408107 h 643099"/>
                  <a:gd name="connsiteX1697" fmla="*/ 703189 w 2128798"/>
                  <a:gd name="connsiteY1697" fmla="*/ 416201 h 643099"/>
                  <a:gd name="connsiteX1698" fmla="*/ 686789 w 2128798"/>
                  <a:gd name="connsiteY1698" fmla="*/ 418698 h 643099"/>
                  <a:gd name="connsiteX1699" fmla="*/ 686789 w 2128798"/>
                  <a:gd name="connsiteY1699" fmla="*/ 418866 h 643099"/>
                  <a:gd name="connsiteX1700" fmla="*/ 686567 w 2128798"/>
                  <a:gd name="connsiteY1700" fmla="*/ 418899 h 643099"/>
                  <a:gd name="connsiteX1701" fmla="*/ 686018 w 2128798"/>
                  <a:gd name="connsiteY1701" fmla="*/ 418816 h 643099"/>
                  <a:gd name="connsiteX1702" fmla="*/ 685472 w 2128798"/>
                  <a:gd name="connsiteY1702" fmla="*/ 418898 h 643099"/>
                  <a:gd name="connsiteX1703" fmla="*/ 685471 w 2128798"/>
                  <a:gd name="connsiteY1703" fmla="*/ 418898 h 643099"/>
                  <a:gd name="connsiteX1704" fmla="*/ 685471 w 2128798"/>
                  <a:gd name="connsiteY1704" fmla="*/ 418732 h 643099"/>
                  <a:gd name="connsiteX1705" fmla="*/ 668851 w 2128798"/>
                  <a:gd name="connsiteY1705" fmla="*/ 416201 h 643099"/>
                  <a:gd name="connsiteX1706" fmla="*/ 653276 w 2128798"/>
                  <a:gd name="connsiteY1706" fmla="*/ 408107 h 643099"/>
                  <a:gd name="connsiteX1707" fmla="*/ 602849 w 2128798"/>
                  <a:gd name="connsiteY1707" fmla="*/ 368647 h 643099"/>
                  <a:gd name="connsiteX1708" fmla="*/ 602849 w 2128798"/>
                  <a:gd name="connsiteY1708" fmla="*/ 316545 h 643099"/>
                  <a:gd name="connsiteX1709" fmla="*/ 653276 w 2128798"/>
                  <a:gd name="connsiteY1709" fmla="*/ 277085 h 643099"/>
                  <a:gd name="connsiteX1710" fmla="*/ 668851 w 2128798"/>
                  <a:gd name="connsiteY1710" fmla="*/ 268991 h 643099"/>
                  <a:gd name="connsiteX1711" fmla="*/ 685471 w 2128798"/>
                  <a:gd name="connsiteY1711" fmla="*/ 266460 h 643099"/>
                  <a:gd name="connsiteX1712" fmla="*/ 1475713 w 2128798"/>
                  <a:gd name="connsiteY1712" fmla="*/ 253392 h 643099"/>
                  <a:gd name="connsiteX1713" fmla="*/ 1493447 w 2128798"/>
                  <a:gd name="connsiteY1713" fmla="*/ 259140 h 643099"/>
                  <a:gd name="connsiteX1714" fmla="*/ 1531610 w 2128798"/>
                  <a:gd name="connsiteY1714" fmla="*/ 289004 h 643099"/>
                  <a:gd name="connsiteX1715" fmla="*/ 1531610 w 2128798"/>
                  <a:gd name="connsiteY1715" fmla="*/ 316758 h 643099"/>
                  <a:gd name="connsiteX1716" fmla="*/ 1496749 w 2128798"/>
                  <a:gd name="connsiteY1716" fmla="*/ 344038 h 643099"/>
                  <a:gd name="connsiteX1717" fmla="*/ 1461282 w 2128798"/>
                  <a:gd name="connsiteY1717" fmla="*/ 344038 h 643099"/>
                  <a:gd name="connsiteX1718" fmla="*/ 1423119 w 2128798"/>
                  <a:gd name="connsiteY1718" fmla="*/ 314174 h 643099"/>
                  <a:gd name="connsiteX1719" fmla="*/ 1423119 w 2128798"/>
                  <a:gd name="connsiteY1719" fmla="*/ 286421 h 643099"/>
                  <a:gd name="connsiteX1720" fmla="*/ 1457980 w 2128798"/>
                  <a:gd name="connsiteY1720" fmla="*/ 259140 h 643099"/>
                  <a:gd name="connsiteX1721" fmla="*/ 1475713 w 2128798"/>
                  <a:gd name="connsiteY1721" fmla="*/ 253392 h 643099"/>
                  <a:gd name="connsiteX1722" fmla="*/ 846787 w 2128798"/>
                  <a:gd name="connsiteY1722" fmla="*/ 253392 h 643099"/>
                  <a:gd name="connsiteX1723" fmla="*/ 864520 w 2128798"/>
                  <a:gd name="connsiteY1723" fmla="*/ 259140 h 643099"/>
                  <a:gd name="connsiteX1724" fmla="*/ 902683 w 2128798"/>
                  <a:gd name="connsiteY1724" fmla="*/ 289004 h 643099"/>
                  <a:gd name="connsiteX1725" fmla="*/ 902683 w 2128798"/>
                  <a:gd name="connsiteY1725" fmla="*/ 316758 h 643099"/>
                  <a:gd name="connsiteX1726" fmla="*/ 867821 w 2128798"/>
                  <a:gd name="connsiteY1726" fmla="*/ 344038 h 643099"/>
                  <a:gd name="connsiteX1727" fmla="*/ 832355 w 2128798"/>
                  <a:gd name="connsiteY1727" fmla="*/ 344038 h 643099"/>
                  <a:gd name="connsiteX1728" fmla="*/ 794191 w 2128798"/>
                  <a:gd name="connsiteY1728" fmla="*/ 314174 h 643099"/>
                  <a:gd name="connsiteX1729" fmla="*/ 794191 w 2128798"/>
                  <a:gd name="connsiteY1729" fmla="*/ 286421 h 643099"/>
                  <a:gd name="connsiteX1730" fmla="*/ 829053 w 2128798"/>
                  <a:gd name="connsiteY1730" fmla="*/ 259140 h 643099"/>
                  <a:gd name="connsiteX1731" fmla="*/ 846787 w 2128798"/>
                  <a:gd name="connsiteY1731" fmla="*/ 253392 h 643099"/>
                  <a:gd name="connsiteX1732" fmla="*/ 219051 w 2128798"/>
                  <a:gd name="connsiteY1732" fmla="*/ 253392 h 643099"/>
                  <a:gd name="connsiteX1733" fmla="*/ 236784 w 2128798"/>
                  <a:gd name="connsiteY1733" fmla="*/ 259140 h 643099"/>
                  <a:gd name="connsiteX1734" fmla="*/ 274948 w 2128798"/>
                  <a:gd name="connsiteY1734" fmla="*/ 289004 h 643099"/>
                  <a:gd name="connsiteX1735" fmla="*/ 274948 w 2128798"/>
                  <a:gd name="connsiteY1735" fmla="*/ 316758 h 643099"/>
                  <a:gd name="connsiteX1736" fmla="*/ 240085 w 2128798"/>
                  <a:gd name="connsiteY1736" fmla="*/ 344038 h 643099"/>
                  <a:gd name="connsiteX1737" fmla="*/ 204620 w 2128798"/>
                  <a:gd name="connsiteY1737" fmla="*/ 344038 h 643099"/>
                  <a:gd name="connsiteX1738" fmla="*/ 166456 w 2128798"/>
                  <a:gd name="connsiteY1738" fmla="*/ 314174 h 643099"/>
                  <a:gd name="connsiteX1739" fmla="*/ 166456 w 2128798"/>
                  <a:gd name="connsiteY1739" fmla="*/ 286421 h 643099"/>
                  <a:gd name="connsiteX1740" fmla="*/ 201318 w 2128798"/>
                  <a:gd name="connsiteY1740" fmla="*/ 259140 h 643099"/>
                  <a:gd name="connsiteX1741" fmla="*/ 219051 w 2128798"/>
                  <a:gd name="connsiteY1741" fmla="*/ 253392 h 643099"/>
                  <a:gd name="connsiteX1742" fmla="*/ 2013628 w 2128798"/>
                  <a:gd name="connsiteY1742" fmla="*/ 252832 h 643099"/>
                  <a:gd name="connsiteX1743" fmla="*/ 2022674 w 2128798"/>
                  <a:gd name="connsiteY1743" fmla="*/ 255444 h 643099"/>
                  <a:gd name="connsiteX1744" fmla="*/ 2039588 w 2128798"/>
                  <a:gd name="connsiteY1744" fmla="*/ 267677 h 643099"/>
                  <a:gd name="connsiteX1745" fmla="*/ 2040287 w 2128798"/>
                  <a:gd name="connsiteY1745" fmla="*/ 281607 h 643099"/>
                  <a:gd name="connsiteX1746" fmla="*/ 2030153 w 2128798"/>
                  <a:gd name="connsiteY1746" fmla="*/ 290186 h 643099"/>
                  <a:gd name="connsiteX1747" fmla="*/ 2012354 w 2128798"/>
                  <a:gd name="connsiteY1747" fmla="*/ 290733 h 643099"/>
                  <a:gd name="connsiteX1748" fmla="*/ 1995439 w 2128798"/>
                  <a:gd name="connsiteY1748" fmla="*/ 278499 h 643099"/>
                  <a:gd name="connsiteX1749" fmla="*/ 1994740 w 2128798"/>
                  <a:gd name="connsiteY1749" fmla="*/ 264570 h 643099"/>
                  <a:gd name="connsiteX1750" fmla="*/ 2004873 w 2128798"/>
                  <a:gd name="connsiteY1750" fmla="*/ 255991 h 643099"/>
                  <a:gd name="connsiteX1751" fmla="*/ 2013628 w 2128798"/>
                  <a:gd name="connsiteY1751" fmla="*/ 252832 h 643099"/>
                  <a:gd name="connsiteX1752" fmla="*/ 1384575 w 2128798"/>
                  <a:gd name="connsiteY1752" fmla="*/ 252832 h 643099"/>
                  <a:gd name="connsiteX1753" fmla="*/ 1393620 w 2128798"/>
                  <a:gd name="connsiteY1753" fmla="*/ 255444 h 643099"/>
                  <a:gd name="connsiteX1754" fmla="*/ 1410534 w 2128798"/>
                  <a:gd name="connsiteY1754" fmla="*/ 267677 h 643099"/>
                  <a:gd name="connsiteX1755" fmla="*/ 1411234 w 2128798"/>
                  <a:gd name="connsiteY1755" fmla="*/ 281607 h 643099"/>
                  <a:gd name="connsiteX1756" fmla="*/ 1401100 w 2128798"/>
                  <a:gd name="connsiteY1756" fmla="*/ 290186 h 643099"/>
                  <a:gd name="connsiteX1757" fmla="*/ 1383300 w 2128798"/>
                  <a:gd name="connsiteY1757" fmla="*/ 290733 h 643099"/>
                  <a:gd name="connsiteX1758" fmla="*/ 1366386 w 2128798"/>
                  <a:gd name="connsiteY1758" fmla="*/ 278499 h 643099"/>
                  <a:gd name="connsiteX1759" fmla="*/ 1365686 w 2128798"/>
                  <a:gd name="connsiteY1759" fmla="*/ 264570 h 643099"/>
                  <a:gd name="connsiteX1760" fmla="*/ 1375821 w 2128798"/>
                  <a:gd name="connsiteY1760" fmla="*/ 255991 h 643099"/>
                  <a:gd name="connsiteX1761" fmla="*/ 1384575 w 2128798"/>
                  <a:gd name="connsiteY1761" fmla="*/ 252832 h 643099"/>
                  <a:gd name="connsiteX1762" fmla="*/ 755648 w 2128798"/>
                  <a:gd name="connsiteY1762" fmla="*/ 252832 h 643099"/>
                  <a:gd name="connsiteX1763" fmla="*/ 764693 w 2128798"/>
                  <a:gd name="connsiteY1763" fmla="*/ 255444 h 643099"/>
                  <a:gd name="connsiteX1764" fmla="*/ 781608 w 2128798"/>
                  <a:gd name="connsiteY1764" fmla="*/ 267677 h 643099"/>
                  <a:gd name="connsiteX1765" fmla="*/ 782307 w 2128798"/>
                  <a:gd name="connsiteY1765" fmla="*/ 281607 h 643099"/>
                  <a:gd name="connsiteX1766" fmla="*/ 772173 w 2128798"/>
                  <a:gd name="connsiteY1766" fmla="*/ 290186 h 643099"/>
                  <a:gd name="connsiteX1767" fmla="*/ 754373 w 2128798"/>
                  <a:gd name="connsiteY1767" fmla="*/ 290733 h 643099"/>
                  <a:gd name="connsiteX1768" fmla="*/ 737458 w 2128798"/>
                  <a:gd name="connsiteY1768" fmla="*/ 278499 h 643099"/>
                  <a:gd name="connsiteX1769" fmla="*/ 736760 w 2128798"/>
                  <a:gd name="connsiteY1769" fmla="*/ 264570 h 643099"/>
                  <a:gd name="connsiteX1770" fmla="*/ 746893 w 2128798"/>
                  <a:gd name="connsiteY1770" fmla="*/ 255991 h 643099"/>
                  <a:gd name="connsiteX1771" fmla="*/ 755648 w 2128798"/>
                  <a:gd name="connsiteY1771" fmla="*/ 252832 h 643099"/>
                  <a:gd name="connsiteX1772" fmla="*/ 127913 w 2128798"/>
                  <a:gd name="connsiteY1772" fmla="*/ 252832 h 643099"/>
                  <a:gd name="connsiteX1773" fmla="*/ 136958 w 2128798"/>
                  <a:gd name="connsiteY1773" fmla="*/ 255444 h 643099"/>
                  <a:gd name="connsiteX1774" fmla="*/ 153872 w 2128798"/>
                  <a:gd name="connsiteY1774" fmla="*/ 267677 h 643099"/>
                  <a:gd name="connsiteX1775" fmla="*/ 154571 w 2128798"/>
                  <a:gd name="connsiteY1775" fmla="*/ 281607 h 643099"/>
                  <a:gd name="connsiteX1776" fmla="*/ 144438 w 2128798"/>
                  <a:gd name="connsiteY1776" fmla="*/ 290186 h 643099"/>
                  <a:gd name="connsiteX1777" fmla="*/ 126638 w 2128798"/>
                  <a:gd name="connsiteY1777" fmla="*/ 290733 h 643099"/>
                  <a:gd name="connsiteX1778" fmla="*/ 109723 w 2128798"/>
                  <a:gd name="connsiteY1778" fmla="*/ 278499 h 643099"/>
                  <a:gd name="connsiteX1779" fmla="*/ 109024 w 2128798"/>
                  <a:gd name="connsiteY1779" fmla="*/ 264570 h 643099"/>
                  <a:gd name="connsiteX1780" fmla="*/ 119158 w 2128798"/>
                  <a:gd name="connsiteY1780" fmla="*/ 255991 h 643099"/>
                  <a:gd name="connsiteX1781" fmla="*/ 127913 w 2128798"/>
                  <a:gd name="connsiteY1781" fmla="*/ 252832 h 643099"/>
                  <a:gd name="connsiteX1782" fmla="*/ 1631849 w 2128798"/>
                  <a:gd name="connsiteY1782" fmla="*/ 250245 h 643099"/>
                  <a:gd name="connsiteX1783" fmla="*/ 1636828 w 2128798"/>
                  <a:gd name="connsiteY1783" fmla="*/ 252065 h 643099"/>
                  <a:gd name="connsiteX1784" fmla="*/ 1642575 w 2128798"/>
                  <a:gd name="connsiteY1784" fmla="*/ 256979 h 643099"/>
                  <a:gd name="connsiteX1785" fmla="*/ 1642123 w 2128798"/>
                  <a:gd name="connsiteY1785" fmla="*/ 264919 h 643099"/>
                  <a:gd name="connsiteX1786" fmla="*/ 1635844 w 2128798"/>
                  <a:gd name="connsiteY1786" fmla="*/ 269416 h 643099"/>
                  <a:gd name="connsiteX1787" fmla="*/ 1625698 w 2128798"/>
                  <a:gd name="connsiteY1787" fmla="*/ 269064 h 643099"/>
                  <a:gd name="connsiteX1788" fmla="*/ 1619953 w 2128798"/>
                  <a:gd name="connsiteY1788" fmla="*/ 264149 h 643099"/>
                  <a:gd name="connsiteX1789" fmla="*/ 1620403 w 2128798"/>
                  <a:gd name="connsiteY1789" fmla="*/ 256210 h 643099"/>
                  <a:gd name="connsiteX1790" fmla="*/ 1626682 w 2128798"/>
                  <a:gd name="connsiteY1790" fmla="*/ 251713 h 643099"/>
                  <a:gd name="connsiteX1791" fmla="*/ 1631849 w 2128798"/>
                  <a:gd name="connsiteY1791" fmla="*/ 250245 h 643099"/>
                  <a:gd name="connsiteX1792" fmla="*/ 1002922 w 2128798"/>
                  <a:gd name="connsiteY1792" fmla="*/ 250245 h 643099"/>
                  <a:gd name="connsiteX1793" fmla="*/ 1007901 w 2128798"/>
                  <a:gd name="connsiteY1793" fmla="*/ 252065 h 643099"/>
                  <a:gd name="connsiteX1794" fmla="*/ 1013648 w 2128798"/>
                  <a:gd name="connsiteY1794" fmla="*/ 256979 h 643099"/>
                  <a:gd name="connsiteX1795" fmla="*/ 1013198 w 2128798"/>
                  <a:gd name="connsiteY1795" fmla="*/ 264919 h 643099"/>
                  <a:gd name="connsiteX1796" fmla="*/ 1006918 w 2128798"/>
                  <a:gd name="connsiteY1796" fmla="*/ 269416 h 643099"/>
                  <a:gd name="connsiteX1797" fmla="*/ 996773 w 2128798"/>
                  <a:gd name="connsiteY1797" fmla="*/ 269064 h 643099"/>
                  <a:gd name="connsiteX1798" fmla="*/ 991026 w 2128798"/>
                  <a:gd name="connsiteY1798" fmla="*/ 264149 h 643099"/>
                  <a:gd name="connsiteX1799" fmla="*/ 991476 w 2128798"/>
                  <a:gd name="connsiteY1799" fmla="*/ 256210 h 643099"/>
                  <a:gd name="connsiteX1800" fmla="*/ 997756 w 2128798"/>
                  <a:gd name="connsiteY1800" fmla="*/ 251713 h 643099"/>
                  <a:gd name="connsiteX1801" fmla="*/ 1002922 w 2128798"/>
                  <a:gd name="connsiteY1801" fmla="*/ 250245 h 643099"/>
                  <a:gd name="connsiteX1802" fmla="*/ 375187 w 2128798"/>
                  <a:gd name="connsiteY1802" fmla="*/ 250245 h 643099"/>
                  <a:gd name="connsiteX1803" fmla="*/ 380166 w 2128798"/>
                  <a:gd name="connsiteY1803" fmla="*/ 252065 h 643099"/>
                  <a:gd name="connsiteX1804" fmla="*/ 385913 w 2128798"/>
                  <a:gd name="connsiteY1804" fmla="*/ 256979 h 643099"/>
                  <a:gd name="connsiteX1805" fmla="*/ 385461 w 2128798"/>
                  <a:gd name="connsiteY1805" fmla="*/ 264919 h 643099"/>
                  <a:gd name="connsiteX1806" fmla="*/ 379182 w 2128798"/>
                  <a:gd name="connsiteY1806" fmla="*/ 269416 h 643099"/>
                  <a:gd name="connsiteX1807" fmla="*/ 369036 w 2128798"/>
                  <a:gd name="connsiteY1807" fmla="*/ 269064 h 643099"/>
                  <a:gd name="connsiteX1808" fmla="*/ 363291 w 2128798"/>
                  <a:gd name="connsiteY1808" fmla="*/ 264149 h 643099"/>
                  <a:gd name="connsiteX1809" fmla="*/ 363741 w 2128798"/>
                  <a:gd name="connsiteY1809" fmla="*/ 256210 h 643099"/>
                  <a:gd name="connsiteX1810" fmla="*/ 370020 w 2128798"/>
                  <a:gd name="connsiteY1810" fmla="*/ 251713 h 643099"/>
                  <a:gd name="connsiteX1811" fmla="*/ 375187 w 2128798"/>
                  <a:gd name="connsiteY1811" fmla="*/ 250245 h 643099"/>
                  <a:gd name="connsiteX1812" fmla="*/ 101879 w 2128798"/>
                  <a:gd name="connsiteY1812" fmla="*/ 235423 h 643099"/>
                  <a:gd name="connsiteX1813" fmla="*/ 104029 w 2128798"/>
                  <a:gd name="connsiteY1813" fmla="*/ 236044 h 643099"/>
                  <a:gd name="connsiteX1814" fmla="*/ 111118 w 2128798"/>
                  <a:gd name="connsiteY1814" fmla="*/ 241171 h 643099"/>
                  <a:gd name="connsiteX1815" fmla="*/ 111571 w 2128798"/>
                  <a:gd name="connsiteY1815" fmla="*/ 250181 h 643099"/>
                  <a:gd name="connsiteX1816" fmla="*/ 103059 w 2128798"/>
                  <a:gd name="connsiteY1816" fmla="*/ 257386 h 643099"/>
                  <a:gd name="connsiteX1817" fmla="*/ 96337 w 2128798"/>
                  <a:gd name="connsiteY1817" fmla="*/ 257593 h 643099"/>
                  <a:gd name="connsiteX1818" fmla="*/ 1983895 w 2128798"/>
                  <a:gd name="connsiteY1818" fmla="*/ 234355 h 643099"/>
                  <a:gd name="connsiteX1819" fmla="*/ 1989745 w 2128798"/>
                  <a:gd name="connsiteY1819" fmla="*/ 236044 h 643099"/>
                  <a:gd name="connsiteX1820" fmla="*/ 1996834 w 2128798"/>
                  <a:gd name="connsiteY1820" fmla="*/ 241171 h 643099"/>
                  <a:gd name="connsiteX1821" fmla="*/ 1997287 w 2128798"/>
                  <a:gd name="connsiteY1821" fmla="*/ 250181 h 643099"/>
                  <a:gd name="connsiteX1822" fmla="*/ 1988775 w 2128798"/>
                  <a:gd name="connsiteY1822" fmla="*/ 257386 h 643099"/>
                  <a:gd name="connsiteX1823" fmla="*/ 1977263 w 2128798"/>
                  <a:gd name="connsiteY1823" fmla="*/ 257741 h 643099"/>
                  <a:gd name="connsiteX1824" fmla="*/ 1970172 w 2128798"/>
                  <a:gd name="connsiteY1824" fmla="*/ 252612 h 643099"/>
                  <a:gd name="connsiteX1825" fmla="*/ 1969720 w 2128798"/>
                  <a:gd name="connsiteY1825" fmla="*/ 243603 h 643099"/>
                  <a:gd name="connsiteX1826" fmla="*/ 1978232 w 2128798"/>
                  <a:gd name="connsiteY1826" fmla="*/ 236398 h 643099"/>
                  <a:gd name="connsiteX1827" fmla="*/ 1983895 w 2128798"/>
                  <a:gd name="connsiteY1827" fmla="*/ 234355 h 643099"/>
                  <a:gd name="connsiteX1828" fmla="*/ 1354841 w 2128798"/>
                  <a:gd name="connsiteY1828" fmla="*/ 234355 h 643099"/>
                  <a:gd name="connsiteX1829" fmla="*/ 1360691 w 2128798"/>
                  <a:gd name="connsiteY1829" fmla="*/ 236044 h 643099"/>
                  <a:gd name="connsiteX1830" fmla="*/ 1367780 w 2128798"/>
                  <a:gd name="connsiteY1830" fmla="*/ 241171 h 643099"/>
                  <a:gd name="connsiteX1831" fmla="*/ 1368233 w 2128798"/>
                  <a:gd name="connsiteY1831" fmla="*/ 250181 h 643099"/>
                  <a:gd name="connsiteX1832" fmla="*/ 1359721 w 2128798"/>
                  <a:gd name="connsiteY1832" fmla="*/ 257386 h 643099"/>
                  <a:gd name="connsiteX1833" fmla="*/ 1348210 w 2128798"/>
                  <a:gd name="connsiteY1833" fmla="*/ 257741 h 643099"/>
                  <a:gd name="connsiteX1834" fmla="*/ 1341119 w 2128798"/>
                  <a:gd name="connsiteY1834" fmla="*/ 252612 h 643099"/>
                  <a:gd name="connsiteX1835" fmla="*/ 1340668 w 2128798"/>
                  <a:gd name="connsiteY1835" fmla="*/ 243603 h 643099"/>
                  <a:gd name="connsiteX1836" fmla="*/ 1349178 w 2128798"/>
                  <a:gd name="connsiteY1836" fmla="*/ 236398 h 643099"/>
                  <a:gd name="connsiteX1837" fmla="*/ 1354841 w 2128798"/>
                  <a:gd name="connsiteY1837" fmla="*/ 234355 h 643099"/>
                  <a:gd name="connsiteX1838" fmla="*/ 725915 w 2128798"/>
                  <a:gd name="connsiteY1838" fmla="*/ 234355 h 643099"/>
                  <a:gd name="connsiteX1839" fmla="*/ 731765 w 2128798"/>
                  <a:gd name="connsiteY1839" fmla="*/ 236044 h 643099"/>
                  <a:gd name="connsiteX1840" fmla="*/ 738855 w 2128798"/>
                  <a:gd name="connsiteY1840" fmla="*/ 241171 h 643099"/>
                  <a:gd name="connsiteX1841" fmla="*/ 739307 w 2128798"/>
                  <a:gd name="connsiteY1841" fmla="*/ 250181 h 643099"/>
                  <a:gd name="connsiteX1842" fmla="*/ 730796 w 2128798"/>
                  <a:gd name="connsiteY1842" fmla="*/ 257386 h 643099"/>
                  <a:gd name="connsiteX1843" fmla="*/ 719282 w 2128798"/>
                  <a:gd name="connsiteY1843" fmla="*/ 257741 h 643099"/>
                  <a:gd name="connsiteX1844" fmla="*/ 712193 w 2128798"/>
                  <a:gd name="connsiteY1844" fmla="*/ 252612 h 643099"/>
                  <a:gd name="connsiteX1845" fmla="*/ 711740 w 2128798"/>
                  <a:gd name="connsiteY1845" fmla="*/ 243603 h 643099"/>
                  <a:gd name="connsiteX1846" fmla="*/ 720252 w 2128798"/>
                  <a:gd name="connsiteY1846" fmla="*/ 236398 h 643099"/>
                  <a:gd name="connsiteX1847" fmla="*/ 725915 w 2128798"/>
                  <a:gd name="connsiteY1847" fmla="*/ 234355 h 643099"/>
                  <a:gd name="connsiteX1848" fmla="*/ 1641674 w 2128798"/>
                  <a:gd name="connsiteY1848" fmla="*/ 226484 h 643099"/>
                  <a:gd name="connsiteX1849" fmla="*/ 1651067 w 2128798"/>
                  <a:gd name="connsiteY1849" fmla="*/ 230129 h 643099"/>
                  <a:gd name="connsiteX1850" fmla="*/ 1653872 w 2128798"/>
                  <a:gd name="connsiteY1850" fmla="*/ 236643 h 643099"/>
                  <a:gd name="connsiteX1851" fmla="*/ 1649213 w 2128798"/>
                  <a:gd name="connsiteY1851" fmla="*/ 243993 h 643099"/>
                  <a:gd name="connsiteX1852" fmla="*/ 1638755 w 2128798"/>
                  <a:gd name="connsiteY1852" fmla="*/ 246752 h 643099"/>
                  <a:gd name="connsiteX1853" fmla="*/ 1629363 w 2128798"/>
                  <a:gd name="connsiteY1853" fmla="*/ 243106 h 643099"/>
                  <a:gd name="connsiteX1854" fmla="*/ 1626558 w 2128798"/>
                  <a:gd name="connsiteY1854" fmla="*/ 236591 h 643099"/>
                  <a:gd name="connsiteX1855" fmla="*/ 1631217 w 2128798"/>
                  <a:gd name="connsiteY1855" fmla="*/ 229241 h 643099"/>
                  <a:gd name="connsiteX1856" fmla="*/ 1012748 w 2128798"/>
                  <a:gd name="connsiteY1856" fmla="*/ 226484 h 643099"/>
                  <a:gd name="connsiteX1857" fmla="*/ 1022140 w 2128798"/>
                  <a:gd name="connsiteY1857" fmla="*/ 230129 h 643099"/>
                  <a:gd name="connsiteX1858" fmla="*/ 1024945 w 2128798"/>
                  <a:gd name="connsiteY1858" fmla="*/ 236643 h 643099"/>
                  <a:gd name="connsiteX1859" fmla="*/ 1020285 w 2128798"/>
                  <a:gd name="connsiteY1859" fmla="*/ 243993 h 643099"/>
                  <a:gd name="connsiteX1860" fmla="*/ 1009829 w 2128798"/>
                  <a:gd name="connsiteY1860" fmla="*/ 246752 h 643099"/>
                  <a:gd name="connsiteX1861" fmla="*/ 1000436 w 2128798"/>
                  <a:gd name="connsiteY1861" fmla="*/ 243106 h 643099"/>
                  <a:gd name="connsiteX1862" fmla="*/ 997632 w 2128798"/>
                  <a:gd name="connsiteY1862" fmla="*/ 236591 h 643099"/>
                  <a:gd name="connsiteX1863" fmla="*/ 1002290 w 2128798"/>
                  <a:gd name="connsiteY1863" fmla="*/ 229241 h 643099"/>
                  <a:gd name="connsiteX1864" fmla="*/ 385012 w 2128798"/>
                  <a:gd name="connsiteY1864" fmla="*/ 226484 h 643099"/>
                  <a:gd name="connsiteX1865" fmla="*/ 394405 w 2128798"/>
                  <a:gd name="connsiteY1865" fmla="*/ 230129 h 643099"/>
                  <a:gd name="connsiteX1866" fmla="*/ 397210 w 2128798"/>
                  <a:gd name="connsiteY1866" fmla="*/ 236643 h 643099"/>
                  <a:gd name="connsiteX1867" fmla="*/ 392551 w 2128798"/>
                  <a:gd name="connsiteY1867" fmla="*/ 243993 h 643099"/>
                  <a:gd name="connsiteX1868" fmla="*/ 382093 w 2128798"/>
                  <a:gd name="connsiteY1868" fmla="*/ 246752 h 643099"/>
                  <a:gd name="connsiteX1869" fmla="*/ 372701 w 2128798"/>
                  <a:gd name="connsiteY1869" fmla="*/ 243106 h 643099"/>
                  <a:gd name="connsiteX1870" fmla="*/ 369895 w 2128798"/>
                  <a:gd name="connsiteY1870" fmla="*/ 236591 h 643099"/>
                  <a:gd name="connsiteX1871" fmla="*/ 374554 w 2128798"/>
                  <a:gd name="connsiteY1871" fmla="*/ 229241 h 643099"/>
                  <a:gd name="connsiteX1872" fmla="*/ 1862082 w 2128798"/>
                  <a:gd name="connsiteY1872" fmla="*/ 223906 h 643099"/>
                  <a:gd name="connsiteX1873" fmla="*/ 1875893 w 2128798"/>
                  <a:gd name="connsiteY1873" fmla="*/ 228383 h 643099"/>
                  <a:gd name="connsiteX1874" fmla="*/ 1896815 w 2128798"/>
                  <a:gd name="connsiteY1874" fmla="*/ 244755 h 643099"/>
                  <a:gd name="connsiteX1875" fmla="*/ 1896815 w 2128798"/>
                  <a:gd name="connsiteY1875" fmla="*/ 266373 h 643099"/>
                  <a:gd name="connsiteX1876" fmla="*/ 1860105 w 2128798"/>
                  <a:gd name="connsiteY1876" fmla="*/ 295100 h 643099"/>
                  <a:gd name="connsiteX1877" fmla="*/ 1832481 w 2128798"/>
                  <a:gd name="connsiteY1877" fmla="*/ 295100 h 643099"/>
                  <a:gd name="connsiteX1878" fmla="*/ 1811559 w 2128798"/>
                  <a:gd name="connsiteY1878" fmla="*/ 278728 h 643099"/>
                  <a:gd name="connsiteX1879" fmla="*/ 1811559 w 2128798"/>
                  <a:gd name="connsiteY1879" fmla="*/ 257110 h 643099"/>
                  <a:gd name="connsiteX1880" fmla="*/ 1848269 w 2128798"/>
                  <a:gd name="connsiteY1880" fmla="*/ 228383 h 643099"/>
                  <a:gd name="connsiteX1881" fmla="*/ 1862082 w 2128798"/>
                  <a:gd name="connsiteY1881" fmla="*/ 223906 h 643099"/>
                  <a:gd name="connsiteX1882" fmla="*/ 1233155 w 2128798"/>
                  <a:gd name="connsiteY1882" fmla="*/ 223906 h 643099"/>
                  <a:gd name="connsiteX1883" fmla="*/ 1246968 w 2128798"/>
                  <a:gd name="connsiteY1883" fmla="*/ 228383 h 643099"/>
                  <a:gd name="connsiteX1884" fmla="*/ 1267888 w 2128798"/>
                  <a:gd name="connsiteY1884" fmla="*/ 244755 h 643099"/>
                  <a:gd name="connsiteX1885" fmla="*/ 1267889 w 2128798"/>
                  <a:gd name="connsiteY1885" fmla="*/ 266373 h 643099"/>
                  <a:gd name="connsiteX1886" fmla="*/ 1231179 w 2128798"/>
                  <a:gd name="connsiteY1886" fmla="*/ 295100 h 643099"/>
                  <a:gd name="connsiteX1887" fmla="*/ 1203553 w 2128798"/>
                  <a:gd name="connsiteY1887" fmla="*/ 295100 h 643099"/>
                  <a:gd name="connsiteX1888" fmla="*/ 1182633 w 2128798"/>
                  <a:gd name="connsiteY1888" fmla="*/ 278728 h 643099"/>
                  <a:gd name="connsiteX1889" fmla="*/ 1182633 w 2128798"/>
                  <a:gd name="connsiteY1889" fmla="*/ 257110 h 643099"/>
                  <a:gd name="connsiteX1890" fmla="*/ 1219343 w 2128798"/>
                  <a:gd name="connsiteY1890" fmla="*/ 228383 h 643099"/>
                  <a:gd name="connsiteX1891" fmla="*/ 1233155 w 2128798"/>
                  <a:gd name="connsiteY1891" fmla="*/ 223906 h 643099"/>
                  <a:gd name="connsiteX1892" fmla="*/ 605419 w 2128798"/>
                  <a:gd name="connsiteY1892" fmla="*/ 223906 h 643099"/>
                  <a:gd name="connsiteX1893" fmla="*/ 619231 w 2128798"/>
                  <a:gd name="connsiteY1893" fmla="*/ 228383 h 643099"/>
                  <a:gd name="connsiteX1894" fmla="*/ 640152 w 2128798"/>
                  <a:gd name="connsiteY1894" fmla="*/ 244755 h 643099"/>
                  <a:gd name="connsiteX1895" fmla="*/ 640152 w 2128798"/>
                  <a:gd name="connsiteY1895" fmla="*/ 266373 h 643099"/>
                  <a:gd name="connsiteX1896" fmla="*/ 603443 w 2128798"/>
                  <a:gd name="connsiteY1896" fmla="*/ 295100 h 643099"/>
                  <a:gd name="connsiteX1897" fmla="*/ 575817 w 2128798"/>
                  <a:gd name="connsiteY1897" fmla="*/ 295100 h 643099"/>
                  <a:gd name="connsiteX1898" fmla="*/ 554896 w 2128798"/>
                  <a:gd name="connsiteY1898" fmla="*/ 278728 h 643099"/>
                  <a:gd name="connsiteX1899" fmla="*/ 554896 w 2128798"/>
                  <a:gd name="connsiteY1899" fmla="*/ 257110 h 643099"/>
                  <a:gd name="connsiteX1900" fmla="*/ 591608 w 2128798"/>
                  <a:gd name="connsiteY1900" fmla="*/ 228383 h 643099"/>
                  <a:gd name="connsiteX1901" fmla="*/ 605419 w 2128798"/>
                  <a:gd name="connsiteY1901" fmla="*/ 223906 h 643099"/>
                  <a:gd name="connsiteX1902" fmla="*/ 1709331 w 2128798"/>
                  <a:gd name="connsiteY1902" fmla="*/ 213606 h 643099"/>
                  <a:gd name="connsiteX1903" fmla="*/ 1716994 w 2128798"/>
                  <a:gd name="connsiteY1903" fmla="*/ 216089 h 643099"/>
                  <a:gd name="connsiteX1904" fmla="*/ 1777074 w 2128798"/>
                  <a:gd name="connsiteY1904" fmla="*/ 263104 h 643099"/>
                  <a:gd name="connsiteX1905" fmla="*/ 1777074 w 2128798"/>
                  <a:gd name="connsiteY1905" fmla="*/ 275098 h 643099"/>
                  <a:gd name="connsiteX1906" fmla="*/ 1725688 w 2128798"/>
                  <a:gd name="connsiteY1906" fmla="*/ 315309 h 643099"/>
                  <a:gd name="connsiteX1907" fmla="*/ 1710363 w 2128798"/>
                  <a:gd name="connsiteY1907" fmla="*/ 315309 h 643099"/>
                  <a:gd name="connsiteX1908" fmla="*/ 1650283 w 2128798"/>
                  <a:gd name="connsiteY1908" fmla="*/ 268293 h 643099"/>
                  <a:gd name="connsiteX1909" fmla="*/ 1650283 w 2128798"/>
                  <a:gd name="connsiteY1909" fmla="*/ 256301 h 643099"/>
                  <a:gd name="connsiteX1910" fmla="*/ 1701668 w 2128798"/>
                  <a:gd name="connsiteY1910" fmla="*/ 216089 h 643099"/>
                  <a:gd name="connsiteX1911" fmla="*/ 1709331 w 2128798"/>
                  <a:gd name="connsiteY1911" fmla="*/ 213606 h 643099"/>
                  <a:gd name="connsiteX1912" fmla="*/ 1080405 w 2128798"/>
                  <a:gd name="connsiteY1912" fmla="*/ 213606 h 643099"/>
                  <a:gd name="connsiteX1913" fmla="*/ 1088067 w 2128798"/>
                  <a:gd name="connsiteY1913" fmla="*/ 216089 h 643099"/>
                  <a:gd name="connsiteX1914" fmla="*/ 1148147 w 2128798"/>
                  <a:gd name="connsiteY1914" fmla="*/ 263104 h 643099"/>
                  <a:gd name="connsiteX1915" fmla="*/ 1148147 w 2128798"/>
                  <a:gd name="connsiteY1915" fmla="*/ 275098 h 643099"/>
                  <a:gd name="connsiteX1916" fmla="*/ 1096762 w 2128798"/>
                  <a:gd name="connsiteY1916" fmla="*/ 315309 h 643099"/>
                  <a:gd name="connsiteX1917" fmla="*/ 1081436 w 2128798"/>
                  <a:gd name="connsiteY1917" fmla="*/ 315309 h 643099"/>
                  <a:gd name="connsiteX1918" fmla="*/ 1021356 w 2128798"/>
                  <a:gd name="connsiteY1918" fmla="*/ 268293 h 643099"/>
                  <a:gd name="connsiteX1919" fmla="*/ 1021356 w 2128798"/>
                  <a:gd name="connsiteY1919" fmla="*/ 256301 h 643099"/>
                  <a:gd name="connsiteX1920" fmla="*/ 1072741 w 2128798"/>
                  <a:gd name="connsiteY1920" fmla="*/ 216089 h 643099"/>
                  <a:gd name="connsiteX1921" fmla="*/ 1080405 w 2128798"/>
                  <a:gd name="connsiteY1921" fmla="*/ 213606 h 643099"/>
                  <a:gd name="connsiteX1922" fmla="*/ 452669 w 2128798"/>
                  <a:gd name="connsiteY1922" fmla="*/ 213606 h 643099"/>
                  <a:gd name="connsiteX1923" fmla="*/ 460332 w 2128798"/>
                  <a:gd name="connsiteY1923" fmla="*/ 216089 h 643099"/>
                  <a:gd name="connsiteX1924" fmla="*/ 520412 w 2128798"/>
                  <a:gd name="connsiteY1924" fmla="*/ 263104 h 643099"/>
                  <a:gd name="connsiteX1925" fmla="*/ 520412 w 2128798"/>
                  <a:gd name="connsiteY1925" fmla="*/ 275098 h 643099"/>
                  <a:gd name="connsiteX1926" fmla="*/ 469026 w 2128798"/>
                  <a:gd name="connsiteY1926" fmla="*/ 315309 h 643099"/>
                  <a:gd name="connsiteX1927" fmla="*/ 453701 w 2128798"/>
                  <a:gd name="connsiteY1927" fmla="*/ 315309 h 643099"/>
                  <a:gd name="connsiteX1928" fmla="*/ 393621 w 2128798"/>
                  <a:gd name="connsiteY1928" fmla="*/ 268293 h 643099"/>
                  <a:gd name="connsiteX1929" fmla="*/ 393621 w 2128798"/>
                  <a:gd name="connsiteY1929" fmla="*/ 256301 h 643099"/>
                  <a:gd name="connsiteX1930" fmla="*/ 445006 w 2128798"/>
                  <a:gd name="connsiteY1930" fmla="*/ 216089 h 643099"/>
                  <a:gd name="connsiteX1931" fmla="*/ 452669 w 2128798"/>
                  <a:gd name="connsiteY1931" fmla="*/ 213606 h 643099"/>
                  <a:gd name="connsiteX1932" fmla="*/ 1625891 w 2128798"/>
                  <a:gd name="connsiteY1932" fmla="*/ 202698 h 643099"/>
                  <a:gd name="connsiteX1933" fmla="*/ 1630870 w 2128798"/>
                  <a:gd name="connsiteY1933" fmla="*/ 204517 h 643099"/>
                  <a:gd name="connsiteX1934" fmla="*/ 1636617 w 2128798"/>
                  <a:gd name="connsiteY1934" fmla="*/ 209433 h 643099"/>
                  <a:gd name="connsiteX1935" fmla="*/ 1636166 w 2128798"/>
                  <a:gd name="connsiteY1935" fmla="*/ 217372 h 643099"/>
                  <a:gd name="connsiteX1936" fmla="*/ 1629886 w 2128798"/>
                  <a:gd name="connsiteY1936" fmla="*/ 221867 h 643099"/>
                  <a:gd name="connsiteX1937" fmla="*/ 1619740 w 2128798"/>
                  <a:gd name="connsiteY1937" fmla="*/ 221516 h 643099"/>
                  <a:gd name="connsiteX1938" fmla="*/ 1613995 w 2128798"/>
                  <a:gd name="connsiteY1938" fmla="*/ 216602 h 643099"/>
                  <a:gd name="connsiteX1939" fmla="*/ 1614445 w 2128798"/>
                  <a:gd name="connsiteY1939" fmla="*/ 208663 h 643099"/>
                  <a:gd name="connsiteX1940" fmla="*/ 1620725 w 2128798"/>
                  <a:gd name="connsiteY1940" fmla="*/ 204167 h 643099"/>
                  <a:gd name="connsiteX1941" fmla="*/ 1625891 w 2128798"/>
                  <a:gd name="connsiteY1941" fmla="*/ 202698 h 643099"/>
                  <a:gd name="connsiteX1942" fmla="*/ 996965 w 2128798"/>
                  <a:gd name="connsiteY1942" fmla="*/ 202698 h 643099"/>
                  <a:gd name="connsiteX1943" fmla="*/ 1001943 w 2128798"/>
                  <a:gd name="connsiteY1943" fmla="*/ 204517 h 643099"/>
                  <a:gd name="connsiteX1944" fmla="*/ 1007690 w 2128798"/>
                  <a:gd name="connsiteY1944" fmla="*/ 209433 h 643099"/>
                  <a:gd name="connsiteX1945" fmla="*/ 1007240 w 2128798"/>
                  <a:gd name="connsiteY1945" fmla="*/ 217372 h 643099"/>
                  <a:gd name="connsiteX1946" fmla="*/ 1000960 w 2128798"/>
                  <a:gd name="connsiteY1946" fmla="*/ 221867 h 643099"/>
                  <a:gd name="connsiteX1947" fmla="*/ 990815 w 2128798"/>
                  <a:gd name="connsiteY1947" fmla="*/ 221516 h 643099"/>
                  <a:gd name="connsiteX1948" fmla="*/ 985069 w 2128798"/>
                  <a:gd name="connsiteY1948" fmla="*/ 216602 h 643099"/>
                  <a:gd name="connsiteX1949" fmla="*/ 985518 w 2128798"/>
                  <a:gd name="connsiteY1949" fmla="*/ 208663 h 643099"/>
                  <a:gd name="connsiteX1950" fmla="*/ 991799 w 2128798"/>
                  <a:gd name="connsiteY1950" fmla="*/ 204167 h 643099"/>
                  <a:gd name="connsiteX1951" fmla="*/ 996965 w 2128798"/>
                  <a:gd name="connsiteY1951" fmla="*/ 202698 h 643099"/>
                  <a:gd name="connsiteX1952" fmla="*/ 369229 w 2128798"/>
                  <a:gd name="connsiteY1952" fmla="*/ 202698 h 643099"/>
                  <a:gd name="connsiteX1953" fmla="*/ 374209 w 2128798"/>
                  <a:gd name="connsiteY1953" fmla="*/ 204517 h 643099"/>
                  <a:gd name="connsiteX1954" fmla="*/ 379955 w 2128798"/>
                  <a:gd name="connsiteY1954" fmla="*/ 209433 h 643099"/>
                  <a:gd name="connsiteX1955" fmla="*/ 379503 w 2128798"/>
                  <a:gd name="connsiteY1955" fmla="*/ 217372 h 643099"/>
                  <a:gd name="connsiteX1956" fmla="*/ 373225 w 2128798"/>
                  <a:gd name="connsiteY1956" fmla="*/ 221867 h 643099"/>
                  <a:gd name="connsiteX1957" fmla="*/ 363079 w 2128798"/>
                  <a:gd name="connsiteY1957" fmla="*/ 221516 h 643099"/>
                  <a:gd name="connsiteX1958" fmla="*/ 357333 w 2128798"/>
                  <a:gd name="connsiteY1958" fmla="*/ 216602 h 643099"/>
                  <a:gd name="connsiteX1959" fmla="*/ 357783 w 2128798"/>
                  <a:gd name="connsiteY1959" fmla="*/ 208663 h 643099"/>
                  <a:gd name="connsiteX1960" fmla="*/ 364063 w 2128798"/>
                  <a:gd name="connsiteY1960" fmla="*/ 204167 h 643099"/>
                  <a:gd name="connsiteX1961" fmla="*/ 369229 w 2128798"/>
                  <a:gd name="connsiteY1961" fmla="*/ 202698 h 643099"/>
                  <a:gd name="connsiteX1962" fmla="*/ 2023006 w 2128798"/>
                  <a:gd name="connsiteY1962" fmla="*/ 200562 h 643099"/>
                  <a:gd name="connsiteX1963" fmla="*/ 2035849 w 2128798"/>
                  <a:gd name="connsiteY1963" fmla="*/ 251932 h 643099"/>
                  <a:gd name="connsiteX1964" fmla="*/ 2006479 w 2128798"/>
                  <a:gd name="connsiteY1964" fmla="*/ 228949 h 643099"/>
                  <a:gd name="connsiteX1965" fmla="*/ 2006479 w 2128798"/>
                  <a:gd name="connsiteY1965" fmla="*/ 213496 h 643099"/>
                  <a:gd name="connsiteX1966" fmla="*/ 1883231 w 2128798"/>
                  <a:gd name="connsiteY1966" fmla="*/ 198037 h 643099"/>
                  <a:gd name="connsiteX1967" fmla="*/ 1888211 w 2128798"/>
                  <a:gd name="connsiteY1967" fmla="*/ 199857 h 643099"/>
                  <a:gd name="connsiteX1968" fmla="*/ 1893957 w 2128798"/>
                  <a:gd name="connsiteY1968" fmla="*/ 204772 h 643099"/>
                  <a:gd name="connsiteX1969" fmla="*/ 1893508 w 2128798"/>
                  <a:gd name="connsiteY1969" fmla="*/ 212711 h 643099"/>
                  <a:gd name="connsiteX1970" fmla="*/ 1887228 w 2128798"/>
                  <a:gd name="connsiteY1970" fmla="*/ 217208 h 643099"/>
                  <a:gd name="connsiteX1971" fmla="*/ 1877082 w 2128798"/>
                  <a:gd name="connsiteY1971" fmla="*/ 216854 h 643099"/>
                  <a:gd name="connsiteX1972" fmla="*/ 1871336 w 2128798"/>
                  <a:gd name="connsiteY1972" fmla="*/ 211941 h 643099"/>
                  <a:gd name="connsiteX1973" fmla="*/ 1871786 w 2128798"/>
                  <a:gd name="connsiteY1973" fmla="*/ 204001 h 643099"/>
                  <a:gd name="connsiteX1974" fmla="*/ 1878066 w 2128798"/>
                  <a:gd name="connsiteY1974" fmla="*/ 199505 h 643099"/>
                  <a:gd name="connsiteX1975" fmla="*/ 1883231 w 2128798"/>
                  <a:gd name="connsiteY1975" fmla="*/ 198037 h 643099"/>
                  <a:gd name="connsiteX1976" fmla="*/ 1254305 w 2128798"/>
                  <a:gd name="connsiteY1976" fmla="*/ 198037 h 643099"/>
                  <a:gd name="connsiteX1977" fmla="*/ 1259285 w 2128798"/>
                  <a:gd name="connsiteY1977" fmla="*/ 199857 h 643099"/>
                  <a:gd name="connsiteX1978" fmla="*/ 1265031 w 2128798"/>
                  <a:gd name="connsiteY1978" fmla="*/ 204772 h 643099"/>
                  <a:gd name="connsiteX1979" fmla="*/ 1264582 w 2128798"/>
                  <a:gd name="connsiteY1979" fmla="*/ 212711 h 643099"/>
                  <a:gd name="connsiteX1980" fmla="*/ 1258302 w 2128798"/>
                  <a:gd name="connsiteY1980" fmla="*/ 217208 h 643099"/>
                  <a:gd name="connsiteX1981" fmla="*/ 1248155 w 2128798"/>
                  <a:gd name="connsiteY1981" fmla="*/ 216854 h 643099"/>
                  <a:gd name="connsiteX1982" fmla="*/ 1242410 w 2128798"/>
                  <a:gd name="connsiteY1982" fmla="*/ 211941 h 643099"/>
                  <a:gd name="connsiteX1983" fmla="*/ 1242860 w 2128798"/>
                  <a:gd name="connsiteY1983" fmla="*/ 204001 h 643099"/>
                  <a:gd name="connsiteX1984" fmla="*/ 1249139 w 2128798"/>
                  <a:gd name="connsiteY1984" fmla="*/ 199505 h 643099"/>
                  <a:gd name="connsiteX1985" fmla="*/ 1254305 w 2128798"/>
                  <a:gd name="connsiteY1985" fmla="*/ 198037 h 643099"/>
                  <a:gd name="connsiteX1986" fmla="*/ 626570 w 2128798"/>
                  <a:gd name="connsiteY1986" fmla="*/ 198037 h 643099"/>
                  <a:gd name="connsiteX1987" fmla="*/ 631550 w 2128798"/>
                  <a:gd name="connsiteY1987" fmla="*/ 199857 h 643099"/>
                  <a:gd name="connsiteX1988" fmla="*/ 637295 w 2128798"/>
                  <a:gd name="connsiteY1988" fmla="*/ 204772 h 643099"/>
                  <a:gd name="connsiteX1989" fmla="*/ 636845 w 2128798"/>
                  <a:gd name="connsiteY1989" fmla="*/ 212711 h 643099"/>
                  <a:gd name="connsiteX1990" fmla="*/ 630566 w 2128798"/>
                  <a:gd name="connsiteY1990" fmla="*/ 217208 h 643099"/>
                  <a:gd name="connsiteX1991" fmla="*/ 620419 w 2128798"/>
                  <a:gd name="connsiteY1991" fmla="*/ 216854 h 643099"/>
                  <a:gd name="connsiteX1992" fmla="*/ 614673 w 2128798"/>
                  <a:gd name="connsiteY1992" fmla="*/ 211941 h 643099"/>
                  <a:gd name="connsiteX1993" fmla="*/ 615123 w 2128798"/>
                  <a:gd name="connsiteY1993" fmla="*/ 204001 h 643099"/>
                  <a:gd name="connsiteX1994" fmla="*/ 621403 w 2128798"/>
                  <a:gd name="connsiteY1994" fmla="*/ 199505 h 643099"/>
                  <a:gd name="connsiteX1995" fmla="*/ 626570 w 2128798"/>
                  <a:gd name="connsiteY1995" fmla="*/ 198037 h 643099"/>
                  <a:gd name="connsiteX1996" fmla="*/ 685471 w 2128798"/>
                  <a:gd name="connsiteY1996" fmla="*/ 195836 h 643099"/>
                  <a:gd name="connsiteX1997" fmla="*/ 716804 w 2128798"/>
                  <a:gd name="connsiteY1997" fmla="*/ 217648 h 643099"/>
                  <a:gd name="connsiteX1998" fmla="*/ 716804 w 2128798"/>
                  <a:gd name="connsiteY1998" fmla="*/ 227809 h 643099"/>
                  <a:gd name="connsiteX1999" fmla="*/ 685471 w 2128798"/>
                  <a:gd name="connsiteY1999" fmla="*/ 249622 h 643099"/>
                  <a:gd name="connsiteX2000" fmla="*/ 657597 w 2128798"/>
                  <a:gd name="connsiteY2000" fmla="*/ 227809 h 643099"/>
                  <a:gd name="connsiteX2001" fmla="*/ 657597 w 2128798"/>
                  <a:gd name="connsiteY2001" fmla="*/ 217648 h 643099"/>
                  <a:gd name="connsiteX2002" fmla="*/ 1314398 w 2128798"/>
                  <a:gd name="connsiteY2002" fmla="*/ 194904 h 643099"/>
                  <a:gd name="connsiteX2003" fmla="*/ 1345732 w 2128798"/>
                  <a:gd name="connsiteY2003" fmla="*/ 217648 h 643099"/>
                  <a:gd name="connsiteX2004" fmla="*/ 1345732 w 2128798"/>
                  <a:gd name="connsiteY2004" fmla="*/ 227809 h 643099"/>
                  <a:gd name="connsiteX2005" fmla="*/ 1314398 w 2128798"/>
                  <a:gd name="connsiteY2005" fmla="*/ 252328 h 643099"/>
                  <a:gd name="connsiteX2006" fmla="*/ 1285334 w 2128798"/>
                  <a:gd name="connsiteY2006" fmla="*/ 227809 h 643099"/>
                  <a:gd name="connsiteX2007" fmla="*/ 1285334 w 2128798"/>
                  <a:gd name="connsiteY2007" fmla="*/ 217648 h 643099"/>
                  <a:gd name="connsiteX2008" fmla="*/ 1549578 w 2128798"/>
                  <a:gd name="connsiteY2008" fmla="*/ 194485 h 643099"/>
                  <a:gd name="connsiteX2009" fmla="*/ 1564899 w 2128798"/>
                  <a:gd name="connsiteY2009" fmla="*/ 199450 h 643099"/>
                  <a:gd name="connsiteX2010" fmla="*/ 1607782 w 2128798"/>
                  <a:gd name="connsiteY2010" fmla="*/ 233009 h 643099"/>
                  <a:gd name="connsiteX2011" fmla="*/ 1607782 w 2128798"/>
                  <a:gd name="connsiteY2011" fmla="*/ 256986 h 643099"/>
                  <a:gd name="connsiteX2012" fmla="*/ 1577664 w 2128798"/>
                  <a:gd name="connsiteY2012" fmla="*/ 280556 h 643099"/>
                  <a:gd name="connsiteX2013" fmla="*/ 1547022 w 2128798"/>
                  <a:gd name="connsiteY2013" fmla="*/ 280556 h 643099"/>
                  <a:gd name="connsiteX2014" fmla="*/ 1504138 w 2128798"/>
                  <a:gd name="connsiteY2014" fmla="*/ 246999 h 643099"/>
                  <a:gd name="connsiteX2015" fmla="*/ 1504138 w 2128798"/>
                  <a:gd name="connsiteY2015" fmla="*/ 223019 h 643099"/>
                  <a:gd name="connsiteX2016" fmla="*/ 1534257 w 2128798"/>
                  <a:gd name="connsiteY2016" fmla="*/ 199450 h 643099"/>
                  <a:gd name="connsiteX2017" fmla="*/ 1549578 w 2128798"/>
                  <a:gd name="connsiteY2017" fmla="*/ 194485 h 643099"/>
                  <a:gd name="connsiteX2018" fmla="*/ 920652 w 2128798"/>
                  <a:gd name="connsiteY2018" fmla="*/ 194485 h 643099"/>
                  <a:gd name="connsiteX2019" fmla="*/ 935972 w 2128798"/>
                  <a:gd name="connsiteY2019" fmla="*/ 199450 h 643099"/>
                  <a:gd name="connsiteX2020" fmla="*/ 978856 w 2128798"/>
                  <a:gd name="connsiteY2020" fmla="*/ 233009 h 643099"/>
                  <a:gd name="connsiteX2021" fmla="*/ 978856 w 2128798"/>
                  <a:gd name="connsiteY2021" fmla="*/ 256986 h 643099"/>
                  <a:gd name="connsiteX2022" fmla="*/ 948737 w 2128798"/>
                  <a:gd name="connsiteY2022" fmla="*/ 280556 h 643099"/>
                  <a:gd name="connsiteX2023" fmla="*/ 918095 w 2128798"/>
                  <a:gd name="connsiteY2023" fmla="*/ 280556 h 643099"/>
                  <a:gd name="connsiteX2024" fmla="*/ 875211 w 2128798"/>
                  <a:gd name="connsiteY2024" fmla="*/ 246999 h 643099"/>
                  <a:gd name="connsiteX2025" fmla="*/ 875211 w 2128798"/>
                  <a:gd name="connsiteY2025" fmla="*/ 223019 h 643099"/>
                  <a:gd name="connsiteX2026" fmla="*/ 905331 w 2128798"/>
                  <a:gd name="connsiteY2026" fmla="*/ 199450 h 643099"/>
                  <a:gd name="connsiteX2027" fmla="*/ 920652 w 2128798"/>
                  <a:gd name="connsiteY2027" fmla="*/ 194485 h 643099"/>
                  <a:gd name="connsiteX2028" fmla="*/ 292916 w 2128798"/>
                  <a:gd name="connsiteY2028" fmla="*/ 194485 h 643099"/>
                  <a:gd name="connsiteX2029" fmla="*/ 308237 w 2128798"/>
                  <a:gd name="connsiteY2029" fmla="*/ 199450 h 643099"/>
                  <a:gd name="connsiteX2030" fmla="*/ 351119 w 2128798"/>
                  <a:gd name="connsiteY2030" fmla="*/ 233009 h 643099"/>
                  <a:gd name="connsiteX2031" fmla="*/ 351119 w 2128798"/>
                  <a:gd name="connsiteY2031" fmla="*/ 256986 h 643099"/>
                  <a:gd name="connsiteX2032" fmla="*/ 321001 w 2128798"/>
                  <a:gd name="connsiteY2032" fmla="*/ 280556 h 643099"/>
                  <a:gd name="connsiteX2033" fmla="*/ 290360 w 2128798"/>
                  <a:gd name="connsiteY2033" fmla="*/ 280556 h 643099"/>
                  <a:gd name="connsiteX2034" fmla="*/ 247476 w 2128798"/>
                  <a:gd name="connsiteY2034" fmla="*/ 246999 h 643099"/>
                  <a:gd name="connsiteX2035" fmla="*/ 247476 w 2128798"/>
                  <a:gd name="connsiteY2035" fmla="*/ 223019 h 643099"/>
                  <a:gd name="connsiteX2036" fmla="*/ 277596 w 2128798"/>
                  <a:gd name="connsiteY2036" fmla="*/ 199450 h 643099"/>
                  <a:gd name="connsiteX2037" fmla="*/ 292916 w 2128798"/>
                  <a:gd name="connsiteY2037" fmla="*/ 194485 h 643099"/>
                  <a:gd name="connsiteX2038" fmla="*/ 1943451 w 2128798"/>
                  <a:gd name="connsiteY2038" fmla="*/ 193130 h 643099"/>
                  <a:gd name="connsiteX2039" fmla="*/ 1974785 w 2128798"/>
                  <a:gd name="connsiteY2039" fmla="*/ 217648 h 643099"/>
                  <a:gd name="connsiteX2040" fmla="*/ 1974785 w 2128798"/>
                  <a:gd name="connsiteY2040" fmla="*/ 227809 h 643099"/>
                  <a:gd name="connsiteX2041" fmla="*/ 1943451 w 2128798"/>
                  <a:gd name="connsiteY2041" fmla="*/ 252328 h 643099"/>
                  <a:gd name="connsiteX2042" fmla="*/ 1943451 w 2128798"/>
                  <a:gd name="connsiteY2042" fmla="*/ 250653 h 643099"/>
                  <a:gd name="connsiteX2043" fmla="*/ 1914260 w 2128798"/>
                  <a:gd name="connsiteY2043" fmla="*/ 227809 h 643099"/>
                  <a:gd name="connsiteX2044" fmla="*/ 1914259 w 2128798"/>
                  <a:gd name="connsiteY2044" fmla="*/ 217648 h 643099"/>
                  <a:gd name="connsiteX2045" fmla="*/ 1943451 w 2128798"/>
                  <a:gd name="connsiteY2045" fmla="*/ 194805 h 643099"/>
                  <a:gd name="connsiteX2046" fmla="*/ 1654068 w 2128798"/>
                  <a:gd name="connsiteY2046" fmla="*/ 191542 h 643099"/>
                  <a:gd name="connsiteX2047" fmla="*/ 1659667 w 2128798"/>
                  <a:gd name="connsiteY2047" fmla="*/ 193589 h 643099"/>
                  <a:gd name="connsiteX2048" fmla="*/ 1678859 w 2128798"/>
                  <a:gd name="connsiteY2048" fmla="*/ 210002 h 643099"/>
                  <a:gd name="connsiteX2049" fmla="*/ 1678353 w 2128798"/>
                  <a:gd name="connsiteY2049" fmla="*/ 218928 h 643099"/>
                  <a:gd name="connsiteX2050" fmla="*/ 1671294 w 2128798"/>
                  <a:gd name="connsiteY2050" fmla="*/ 223982 h 643099"/>
                  <a:gd name="connsiteX2051" fmla="*/ 1659889 w 2128798"/>
                  <a:gd name="connsiteY2051" fmla="*/ 223586 h 643099"/>
                  <a:gd name="connsiteX2052" fmla="*/ 1640696 w 2128798"/>
                  <a:gd name="connsiteY2052" fmla="*/ 207172 h 643099"/>
                  <a:gd name="connsiteX2053" fmla="*/ 1641202 w 2128798"/>
                  <a:gd name="connsiteY2053" fmla="*/ 198247 h 643099"/>
                  <a:gd name="connsiteX2054" fmla="*/ 1648261 w 2128798"/>
                  <a:gd name="connsiteY2054" fmla="*/ 193193 h 643099"/>
                  <a:gd name="connsiteX2055" fmla="*/ 1654068 w 2128798"/>
                  <a:gd name="connsiteY2055" fmla="*/ 191542 h 643099"/>
                  <a:gd name="connsiteX2056" fmla="*/ 1025143 w 2128798"/>
                  <a:gd name="connsiteY2056" fmla="*/ 191542 h 643099"/>
                  <a:gd name="connsiteX2057" fmla="*/ 1030740 w 2128798"/>
                  <a:gd name="connsiteY2057" fmla="*/ 193589 h 643099"/>
                  <a:gd name="connsiteX2058" fmla="*/ 1049933 w 2128798"/>
                  <a:gd name="connsiteY2058" fmla="*/ 210002 h 643099"/>
                  <a:gd name="connsiteX2059" fmla="*/ 1049426 w 2128798"/>
                  <a:gd name="connsiteY2059" fmla="*/ 218928 h 643099"/>
                  <a:gd name="connsiteX2060" fmla="*/ 1042367 w 2128798"/>
                  <a:gd name="connsiteY2060" fmla="*/ 223982 h 643099"/>
                  <a:gd name="connsiteX2061" fmla="*/ 1030962 w 2128798"/>
                  <a:gd name="connsiteY2061" fmla="*/ 223586 h 643099"/>
                  <a:gd name="connsiteX2062" fmla="*/ 1011770 w 2128798"/>
                  <a:gd name="connsiteY2062" fmla="*/ 207172 h 643099"/>
                  <a:gd name="connsiteX2063" fmla="*/ 1012276 w 2128798"/>
                  <a:gd name="connsiteY2063" fmla="*/ 198247 h 643099"/>
                  <a:gd name="connsiteX2064" fmla="*/ 1019335 w 2128798"/>
                  <a:gd name="connsiteY2064" fmla="*/ 193193 h 643099"/>
                  <a:gd name="connsiteX2065" fmla="*/ 1025143 w 2128798"/>
                  <a:gd name="connsiteY2065" fmla="*/ 191542 h 643099"/>
                  <a:gd name="connsiteX2066" fmla="*/ 397407 w 2128798"/>
                  <a:gd name="connsiteY2066" fmla="*/ 191542 h 643099"/>
                  <a:gd name="connsiteX2067" fmla="*/ 403005 w 2128798"/>
                  <a:gd name="connsiteY2067" fmla="*/ 193589 h 643099"/>
                  <a:gd name="connsiteX2068" fmla="*/ 422197 w 2128798"/>
                  <a:gd name="connsiteY2068" fmla="*/ 210002 h 643099"/>
                  <a:gd name="connsiteX2069" fmla="*/ 421692 w 2128798"/>
                  <a:gd name="connsiteY2069" fmla="*/ 218928 h 643099"/>
                  <a:gd name="connsiteX2070" fmla="*/ 414633 w 2128798"/>
                  <a:gd name="connsiteY2070" fmla="*/ 223982 h 643099"/>
                  <a:gd name="connsiteX2071" fmla="*/ 403227 w 2128798"/>
                  <a:gd name="connsiteY2071" fmla="*/ 223586 h 643099"/>
                  <a:gd name="connsiteX2072" fmla="*/ 384034 w 2128798"/>
                  <a:gd name="connsiteY2072" fmla="*/ 207172 h 643099"/>
                  <a:gd name="connsiteX2073" fmla="*/ 384540 w 2128798"/>
                  <a:gd name="connsiteY2073" fmla="*/ 198247 h 643099"/>
                  <a:gd name="connsiteX2074" fmla="*/ 391599 w 2128798"/>
                  <a:gd name="connsiteY2074" fmla="*/ 193193 h 643099"/>
                  <a:gd name="connsiteX2075" fmla="*/ 397407 w 2128798"/>
                  <a:gd name="connsiteY2075" fmla="*/ 191542 h 643099"/>
                  <a:gd name="connsiteX2076" fmla="*/ 1711672 w 2128798"/>
                  <a:gd name="connsiteY2076" fmla="*/ 188713 h 643099"/>
                  <a:gd name="connsiteX2077" fmla="*/ 1716653 w 2128798"/>
                  <a:gd name="connsiteY2077" fmla="*/ 190533 h 643099"/>
                  <a:gd name="connsiteX2078" fmla="*/ 1722398 w 2128798"/>
                  <a:gd name="connsiteY2078" fmla="*/ 195448 h 643099"/>
                  <a:gd name="connsiteX2079" fmla="*/ 1721947 w 2128798"/>
                  <a:gd name="connsiteY2079" fmla="*/ 203388 h 643099"/>
                  <a:gd name="connsiteX2080" fmla="*/ 1715667 w 2128798"/>
                  <a:gd name="connsiteY2080" fmla="*/ 207884 h 643099"/>
                  <a:gd name="connsiteX2081" fmla="*/ 1705521 w 2128798"/>
                  <a:gd name="connsiteY2081" fmla="*/ 207532 h 643099"/>
                  <a:gd name="connsiteX2082" fmla="*/ 1699776 w 2128798"/>
                  <a:gd name="connsiteY2082" fmla="*/ 202617 h 643099"/>
                  <a:gd name="connsiteX2083" fmla="*/ 1700226 w 2128798"/>
                  <a:gd name="connsiteY2083" fmla="*/ 194677 h 643099"/>
                  <a:gd name="connsiteX2084" fmla="*/ 1706506 w 2128798"/>
                  <a:gd name="connsiteY2084" fmla="*/ 190181 h 643099"/>
                  <a:gd name="connsiteX2085" fmla="*/ 1711672 w 2128798"/>
                  <a:gd name="connsiteY2085" fmla="*/ 188713 h 643099"/>
                  <a:gd name="connsiteX2086" fmla="*/ 1082746 w 2128798"/>
                  <a:gd name="connsiteY2086" fmla="*/ 188713 h 643099"/>
                  <a:gd name="connsiteX2087" fmla="*/ 1087726 w 2128798"/>
                  <a:gd name="connsiteY2087" fmla="*/ 190533 h 643099"/>
                  <a:gd name="connsiteX2088" fmla="*/ 1093471 w 2128798"/>
                  <a:gd name="connsiteY2088" fmla="*/ 195448 h 643099"/>
                  <a:gd name="connsiteX2089" fmla="*/ 1093021 w 2128798"/>
                  <a:gd name="connsiteY2089" fmla="*/ 203388 h 643099"/>
                  <a:gd name="connsiteX2090" fmla="*/ 1086741 w 2128798"/>
                  <a:gd name="connsiteY2090" fmla="*/ 207884 h 643099"/>
                  <a:gd name="connsiteX2091" fmla="*/ 1076596 w 2128798"/>
                  <a:gd name="connsiteY2091" fmla="*/ 207532 h 643099"/>
                  <a:gd name="connsiteX2092" fmla="*/ 1070850 w 2128798"/>
                  <a:gd name="connsiteY2092" fmla="*/ 202617 h 643099"/>
                  <a:gd name="connsiteX2093" fmla="*/ 1071299 w 2128798"/>
                  <a:gd name="connsiteY2093" fmla="*/ 194677 h 643099"/>
                  <a:gd name="connsiteX2094" fmla="*/ 1077580 w 2128798"/>
                  <a:gd name="connsiteY2094" fmla="*/ 190181 h 643099"/>
                  <a:gd name="connsiteX2095" fmla="*/ 1082746 w 2128798"/>
                  <a:gd name="connsiteY2095" fmla="*/ 188713 h 643099"/>
                  <a:gd name="connsiteX2096" fmla="*/ 455010 w 2128798"/>
                  <a:gd name="connsiteY2096" fmla="*/ 188713 h 643099"/>
                  <a:gd name="connsiteX2097" fmla="*/ 459990 w 2128798"/>
                  <a:gd name="connsiteY2097" fmla="*/ 190533 h 643099"/>
                  <a:gd name="connsiteX2098" fmla="*/ 465736 w 2128798"/>
                  <a:gd name="connsiteY2098" fmla="*/ 195448 h 643099"/>
                  <a:gd name="connsiteX2099" fmla="*/ 465285 w 2128798"/>
                  <a:gd name="connsiteY2099" fmla="*/ 203388 h 643099"/>
                  <a:gd name="connsiteX2100" fmla="*/ 459006 w 2128798"/>
                  <a:gd name="connsiteY2100" fmla="*/ 207884 h 643099"/>
                  <a:gd name="connsiteX2101" fmla="*/ 448860 w 2128798"/>
                  <a:gd name="connsiteY2101" fmla="*/ 207532 h 643099"/>
                  <a:gd name="connsiteX2102" fmla="*/ 443114 w 2128798"/>
                  <a:gd name="connsiteY2102" fmla="*/ 202617 h 643099"/>
                  <a:gd name="connsiteX2103" fmla="*/ 443565 w 2128798"/>
                  <a:gd name="connsiteY2103" fmla="*/ 194677 h 643099"/>
                  <a:gd name="connsiteX2104" fmla="*/ 449844 w 2128798"/>
                  <a:gd name="connsiteY2104" fmla="*/ 190181 h 643099"/>
                  <a:gd name="connsiteX2105" fmla="*/ 455010 w 2128798"/>
                  <a:gd name="connsiteY2105" fmla="*/ 188713 h 643099"/>
                  <a:gd name="connsiteX2106" fmla="*/ 1428802 w 2128798"/>
                  <a:gd name="connsiteY2106" fmla="*/ 177817 h 643099"/>
                  <a:gd name="connsiteX2107" fmla="*/ 1438676 w 2128798"/>
                  <a:gd name="connsiteY2107" fmla="*/ 181018 h 643099"/>
                  <a:gd name="connsiteX2108" fmla="*/ 1478244 w 2128798"/>
                  <a:gd name="connsiteY2108" fmla="*/ 211980 h 643099"/>
                  <a:gd name="connsiteX2109" fmla="*/ 1478244 w 2128798"/>
                  <a:gd name="connsiteY2109" fmla="*/ 227432 h 643099"/>
                  <a:gd name="connsiteX2110" fmla="*/ 1436740 w 2128798"/>
                  <a:gd name="connsiteY2110" fmla="*/ 259911 h 643099"/>
                  <a:gd name="connsiteX2111" fmla="*/ 1416992 w 2128798"/>
                  <a:gd name="connsiteY2111" fmla="*/ 259911 h 643099"/>
                  <a:gd name="connsiteX2112" fmla="*/ 1377425 w 2128798"/>
                  <a:gd name="connsiteY2112" fmla="*/ 228949 h 643099"/>
                  <a:gd name="connsiteX2113" fmla="*/ 1377425 w 2128798"/>
                  <a:gd name="connsiteY2113" fmla="*/ 213496 h 643099"/>
                  <a:gd name="connsiteX2114" fmla="*/ 1418929 w 2128798"/>
                  <a:gd name="connsiteY2114" fmla="*/ 181018 h 643099"/>
                  <a:gd name="connsiteX2115" fmla="*/ 1428802 w 2128798"/>
                  <a:gd name="connsiteY2115" fmla="*/ 177817 h 643099"/>
                  <a:gd name="connsiteX2116" fmla="*/ 799876 w 2128798"/>
                  <a:gd name="connsiteY2116" fmla="*/ 177817 h 643099"/>
                  <a:gd name="connsiteX2117" fmla="*/ 809751 w 2128798"/>
                  <a:gd name="connsiteY2117" fmla="*/ 181018 h 643099"/>
                  <a:gd name="connsiteX2118" fmla="*/ 849316 w 2128798"/>
                  <a:gd name="connsiteY2118" fmla="*/ 211980 h 643099"/>
                  <a:gd name="connsiteX2119" fmla="*/ 849316 w 2128798"/>
                  <a:gd name="connsiteY2119" fmla="*/ 227432 h 643099"/>
                  <a:gd name="connsiteX2120" fmla="*/ 807813 w 2128798"/>
                  <a:gd name="connsiteY2120" fmla="*/ 259911 h 643099"/>
                  <a:gd name="connsiteX2121" fmla="*/ 788065 w 2128798"/>
                  <a:gd name="connsiteY2121" fmla="*/ 259911 h 643099"/>
                  <a:gd name="connsiteX2122" fmla="*/ 748498 w 2128798"/>
                  <a:gd name="connsiteY2122" fmla="*/ 228949 h 643099"/>
                  <a:gd name="connsiteX2123" fmla="*/ 748498 w 2128798"/>
                  <a:gd name="connsiteY2123" fmla="*/ 213496 h 643099"/>
                  <a:gd name="connsiteX2124" fmla="*/ 790003 w 2128798"/>
                  <a:gd name="connsiteY2124" fmla="*/ 181018 h 643099"/>
                  <a:gd name="connsiteX2125" fmla="*/ 799876 w 2128798"/>
                  <a:gd name="connsiteY2125" fmla="*/ 177817 h 643099"/>
                  <a:gd name="connsiteX2126" fmla="*/ 172141 w 2128798"/>
                  <a:gd name="connsiteY2126" fmla="*/ 177817 h 643099"/>
                  <a:gd name="connsiteX2127" fmla="*/ 182014 w 2128798"/>
                  <a:gd name="connsiteY2127" fmla="*/ 181018 h 643099"/>
                  <a:gd name="connsiteX2128" fmla="*/ 221580 w 2128798"/>
                  <a:gd name="connsiteY2128" fmla="*/ 211980 h 643099"/>
                  <a:gd name="connsiteX2129" fmla="*/ 221580 w 2128798"/>
                  <a:gd name="connsiteY2129" fmla="*/ 227432 h 643099"/>
                  <a:gd name="connsiteX2130" fmla="*/ 180077 w 2128798"/>
                  <a:gd name="connsiteY2130" fmla="*/ 259911 h 643099"/>
                  <a:gd name="connsiteX2131" fmla="*/ 160330 w 2128798"/>
                  <a:gd name="connsiteY2131" fmla="*/ 259911 h 643099"/>
                  <a:gd name="connsiteX2132" fmla="*/ 120763 w 2128798"/>
                  <a:gd name="connsiteY2132" fmla="*/ 228949 h 643099"/>
                  <a:gd name="connsiteX2133" fmla="*/ 120763 w 2128798"/>
                  <a:gd name="connsiteY2133" fmla="*/ 213496 h 643099"/>
                  <a:gd name="connsiteX2134" fmla="*/ 162267 w 2128798"/>
                  <a:gd name="connsiteY2134" fmla="*/ 181018 h 643099"/>
                  <a:gd name="connsiteX2135" fmla="*/ 172141 w 2128798"/>
                  <a:gd name="connsiteY2135" fmla="*/ 177817 h 643099"/>
                  <a:gd name="connsiteX2136" fmla="*/ 1909546 w 2128798"/>
                  <a:gd name="connsiteY2136" fmla="*/ 167274 h 643099"/>
                  <a:gd name="connsiteX2137" fmla="*/ 1913544 w 2128798"/>
                  <a:gd name="connsiteY2137" fmla="*/ 168571 h 643099"/>
                  <a:gd name="connsiteX2138" fmla="*/ 1931274 w 2128798"/>
                  <a:gd name="connsiteY2138" fmla="*/ 182445 h 643099"/>
                  <a:gd name="connsiteX2139" fmla="*/ 1931274 w 2128798"/>
                  <a:gd name="connsiteY2139" fmla="*/ 188703 h 643099"/>
                  <a:gd name="connsiteX2140" fmla="*/ 1915503 w 2128798"/>
                  <a:gd name="connsiteY2140" fmla="*/ 201045 h 643099"/>
                  <a:gd name="connsiteX2141" fmla="*/ 1907507 w 2128798"/>
                  <a:gd name="connsiteY2141" fmla="*/ 201045 h 643099"/>
                  <a:gd name="connsiteX2142" fmla="*/ 1889776 w 2128798"/>
                  <a:gd name="connsiteY2142" fmla="*/ 187170 h 643099"/>
                  <a:gd name="connsiteX2143" fmla="*/ 1889776 w 2128798"/>
                  <a:gd name="connsiteY2143" fmla="*/ 180912 h 643099"/>
                  <a:gd name="connsiteX2144" fmla="*/ 1905547 w 2128798"/>
                  <a:gd name="connsiteY2144" fmla="*/ 168571 h 643099"/>
                  <a:gd name="connsiteX2145" fmla="*/ 1909546 w 2128798"/>
                  <a:gd name="connsiteY2145" fmla="*/ 167274 h 643099"/>
                  <a:gd name="connsiteX2146" fmla="*/ 1280619 w 2128798"/>
                  <a:gd name="connsiteY2146" fmla="*/ 167274 h 643099"/>
                  <a:gd name="connsiteX2147" fmla="*/ 1284618 w 2128798"/>
                  <a:gd name="connsiteY2147" fmla="*/ 168571 h 643099"/>
                  <a:gd name="connsiteX2148" fmla="*/ 1302349 w 2128798"/>
                  <a:gd name="connsiteY2148" fmla="*/ 182445 h 643099"/>
                  <a:gd name="connsiteX2149" fmla="*/ 1302349 w 2128798"/>
                  <a:gd name="connsiteY2149" fmla="*/ 188703 h 643099"/>
                  <a:gd name="connsiteX2150" fmla="*/ 1286577 w 2128798"/>
                  <a:gd name="connsiteY2150" fmla="*/ 201045 h 643099"/>
                  <a:gd name="connsiteX2151" fmla="*/ 1278580 w 2128798"/>
                  <a:gd name="connsiteY2151" fmla="*/ 201045 h 643099"/>
                  <a:gd name="connsiteX2152" fmla="*/ 1260850 w 2128798"/>
                  <a:gd name="connsiteY2152" fmla="*/ 187170 h 643099"/>
                  <a:gd name="connsiteX2153" fmla="*/ 1260850 w 2128798"/>
                  <a:gd name="connsiteY2153" fmla="*/ 180912 h 643099"/>
                  <a:gd name="connsiteX2154" fmla="*/ 1276621 w 2128798"/>
                  <a:gd name="connsiteY2154" fmla="*/ 168571 h 643099"/>
                  <a:gd name="connsiteX2155" fmla="*/ 1280619 w 2128798"/>
                  <a:gd name="connsiteY2155" fmla="*/ 167274 h 643099"/>
                  <a:gd name="connsiteX2156" fmla="*/ 652883 w 2128798"/>
                  <a:gd name="connsiteY2156" fmla="*/ 167274 h 643099"/>
                  <a:gd name="connsiteX2157" fmla="*/ 656882 w 2128798"/>
                  <a:gd name="connsiteY2157" fmla="*/ 168571 h 643099"/>
                  <a:gd name="connsiteX2158" fmla="*/ 674612 w 2128798"/>
                  <a:gd name="connsiteY2158" fmla="*/ 182445 h 643099"/>
                  <a:gd name="connsiteX2159" fmla="*/ 674612 w 2128798"/>
                  <a:gd name="connsiteY2159" fmla="*/ 188703 h 643099"/>
                  <a:gd name="connsiteX2160" fmla="*/ 658841 w 2128798"/>
                  <a:gd name="connsiteY2160" fmla="*/ 201045 h 643099"/>
                  <a:gd name="connsiteX2161" fmla="*/ 650844 w 2128798"/>
                  <a:gd name="connsiteY2161" fmla="*/ 201045 h 643099"/>
                  <a:gd name="connsiteX2162" fmla="*/ 633113 w 2128798"/>
                  <a:gd name="connsiteY2162" fmla="*/ 187170 h 643099"/>
                  <a:gd name="connsiteX2163" fmla="*/ 633113 w 2128798"/>
                  <a:gd name="connsiteY2163" fmla="*/ 180912 h 643099"/>
                  <a:gd name="connsiteX2164" fmla="*/ 648884 w 2128798"/>
                  <a:gd name="connsiteY2164" fmla="*/ 168571 h 643099"/>
                  <a:gd name="connsiteX2165" fmla="*/ 652883 w 2128798"/>
                  <a:gd name="connsiteY2165" fmla="*/ 167274 h 643099"/>
                  <a:gd name="connsiteX2166" fmla="*/ 1789600 w 2128798"/>
                  <a:gd name="connsiteY2166" fmla="*/ 156552 h 643099"/>
                  <a:gd name="connsiteX2167" fmla="*/ 1803838 w 2128798"/>
                  <a:gd name="connsiteY2167" fmla="*/ 161051 h 643099"/>
                  <a:gd name="connsiteX2168" fmla="*/ 1844827 w 2128798"/>
                  <a:gd name="connsiteY2168" fmla="*/ 192558 h 643099"/>
                  <a:gd name="connsiteX2169" fmla="*/ 1845080 w 2128798"/>
                  <a:gd name="connsiteY2169" fmla="*/ 214761 h 643099"/>
                  <a:gd name="connsiteX2170" fmla="*/ 1807112 w 2128798"/>
                  <a:gd name="connsiteY2170" fmla="*/ 245009 h 643099"/>
                  <a:gd name="connsiteX2171" fmla="*/ 1778740 w 2128798"/>
                  <a:gd name="connsiteY2171" fmla="*/ 245207 h 643099"/>
                  <a:gd name="connsiteX2172" fmla="*/ 1737751 w 2128798"/>
                  <a:gd name="connsiteY2172" fmla="*/ 213700 h 643099"/>
                  <a:gd name="connsiteX2173" fmla="*/ 1737497 w 2128798"/>
                  <a:gd name="connsiteY2173" fmla="*/ 191497 h 643099"/>
                  <a:gd name="connsiteX2174" fmla="*/ 1775466 w 2128798"/>
                  <a:gd name="connsiteY2174" fmla="*/ 161249 h 643099"/>
                  <a:gd name="connsiteX2175" fmla="*/ 1789600 w 2128798"/>
                  <a:gd name="connsiteY2175" fmla="*/ 156552 h 643099"/>
                  <a:gd name="connsiteX2176" fmla="*/ 1160674 w 2128798"/>
                  <a:gd name="connsiteY2176" fmla="*/ 156552 h 643099"/>
                  <a:gd name="connsiteX2177" fmla="*/ 1174911 w 2128798"/>
                  <a:gd name="connsiteY2177" fmla="*/ 161051 h 643099"/>
                  <a:gd name="connsiteX2178" fmla="*/ 1215902 w 2128798"/>
                  <a:gd name="connsiteY2178" fmla="*/ 192558 h 643099"/>
                  <a:gd name="connsiteX2179" fmla="*/ 1216155 w 2128798"/>
                  <a:gd name="connsiteY2179" fmla="*/ 214761 h 643099"/>
                  <a:gd name="connsiteX2180" fmla="*/ 1178186 w 2128798"/>
                  <a:gd name="connsiteY2180" fmla="*/ 245009 h 643099"/>
                  <a:gd name="connsiteX2181" fmla="*/ 1149814 w 2128798"/>
                  <a:gd name="connsiteY2181" fmla="*/ 245207 h 643099"/>
                  <a:gd name="connsiteX2182" fmla="*/ 1108825 w 2128798"/>
                  <a:gd name="connsiteY2182" fmla="*/ 213700 h 643099"/>
                  <a:gd name="connsiteX2183" fmla="*/ 1108572 w 2128798"/>
                  <a:gd name="connsiteY2183" fmla="*/ 191497 h 643099"/>
                  <a:gd name="connsiteX2184" fmla="*/ 1146540 w 2128798"/>
                  <a:gd name="connsiteY2184" fmla="*/ 161249 h 643099"/>
                  <a:gd name="connsiteX2185" fmla="*/ 1160674 w 2128798"/>
                  <a:gd name="connsiteY2185" fmla="*/ 156552 h 643099"/>
                  <a:gd name="connsiteX2186" fmla="*/ 532938 w 2128798"/>
                  <a:gd name="connsiteY2186" fmla="*/ 156552 h 643099"/>
                  <a:gd name="connsiteX2187" fmla="*/ 547176 w 2128798"/>
                  <a:gd name="connsiteY2187" fmla="*/ 161051 h 643099"/>
                  <a:gd name="connsiteX2188" fmla="*/ 588166 w 2128798"/>
                  <a:gd name="connsiteY2188" fmla="*/ 192558 h 643099"/>
                  <a:gd name="connsiteX2189" fmla="*/ 588419 w 2128798"/>
                  <a:gd name="connsiteY2189" fmla="*/ 214761 h 643099"/>
                  <a:gd name="connsiteX2190" fmla="*/ 550450 w 2128798"/>
                  <a:gd name="connsiteY2190" fmla="*/ 245009 h 643099"/>
                  <a:gd name="connsiteX2191" fmla="*/ 522077 w 2128798"/>
                  <a:gd name="connsiteY2191" fmla="*/ 245207 h 643099"/>
                  <a:gd name="connsiteX2192" fmla="*/ 481088 w 2128798"/>
                  <a:gd name="connsiteY2192" fmla="*/ 213700 h 643099"/>
                  <a:gd name="connsiteX2193" fmla="*/ 480835 w 2128798"/>
                  <a:gd name="connsiteY2193" fmla="*/ 191497 h 643099"/>
                  <a:gd name="connsiteX2194" fmla="*/ 518804 w 2128798"/>
                  <a:gd name="connsiteY2194" fmla="*/ 161249 h 643099"/>
                  <a:gd name="connsiteX2195" fmla="*/ 532938 w 2128798"/>
                  <a:gd name="connsiteY2195" fmla="*/ 156552 h 643099"/>
                  <a:gd name="connsiteX2196" fmla="*/ 1507434 w 2128798"/>
                  <a:gd name="connsiteY2196" fmla="*/ 154757 h 643099"/>
                  <a:gd name="connsiteX2197" fmla="*/ 1513781 w 2128798"/>
                  <a:gd name="connsiteY2197" fmla="*/ 156814 h 643099"/>
                  <a:gd name="connsiteX2198" fmla="*/ 1539213 w 2128798"/>
                  <a:gd name="connsiteY2198" fmla="*/ 176715 h 643099"/>
                  <a:gd name="connsiteX2199" fmla="*/ 1539213 w 2128798"/>
                  <a:gd name="connsiteY2199" fmla="*/ 186648 h 643099"/>
                  <a:gd name="connsiteX2200" fmla="*/ 1509451 w 2128798"/>
                  <a:gd name="connsiteY2200" fmla="*/ 209937 h 643099"/>
                  <a:gd name="connsiteX2201" fmla="*/ 1496759 w 2128798"/>
                  <a:gd name="connsiteY2201" fmla="*/ 209937 h 643099"/>
                  <a:gd name="connsiteX2202" fmla="*/ 1471327 w 2128798"/>
                  <a:gd name="connsiteY2202" fmla="*/ 190037 h 643099"/>
                  <a:gd name="connsiteX2203" fmla="*/ 1471327 w 2128798"/>
                  <a:gd name="connsiteY2203" fmla="*/ 180103 h 643099"/>
                  <a:gd name="connsiteX2204" fmla="*/ 1501088 w 2128798"/>
                  <a:gd name="connsiteY2204" fmla="*/ 156814 h 643099"/>
                  <a:gd name="connsiteX2205" fmla="*/ 1507434 w 2128798"/>
                  <a:gd name="connsiteY2205" fmla="*/ 154757 h 643099"/>
                  <a:gd name="connsiteX2206" fmla="*/ 878508 w 2128798"/>
                  <a:gd name="connsiteY2206" fmla="*/ 154757 h 643099"/>
                  <a:gd name="connsiteX2207" fmla="*/ 884855 w 2128798"/>
                  <a:gd name="connsiteY2207" fmla="*/ 156814 h 643099"/>
                  <a:gd name="connsiteX2208" fmla="*/ 910286 w 2128798"/>
                  <a:gd name="connsiteY2208" fmla="*/ 176715 h 643099"/>
                  <a:gd name="connsiteX2209" fmla="*/ 910286 w 2128798"/>
                  <a:gd name="connsiteY2209" fmla="*/ 186648 h 643099"/>
                  <a:gd name="connsiteX2210" fmla="*/ 880524 w 2128798"/>
                  <a:gd name="connsiteY2210" fmla="*/ 209937 h 643099"/>
                  <a:gd name="connsiteX2211" fmla="*/ 867832 w 2128798"/>
                  <a:gd name="connsiteY2211" fmla="*/ 209937 h 643099"/>
                  <a:gd name="connsiteX2212" fmla="*/ 842400 w 2128798"/>
                  <a:gd name="connsiteY2212" fmla="*/ 190037 h 643099"/>
                  <a:gd name="connsiteX2213" fmla="*/ 842400 w 2128798"/>
                  <a:gd name="connsiteY2213" fmla="*/ 180103 h 643099"/>
                  <a:gd name="connsiteX2214" fmla="*/ 872162 w 2128798"/>
                  <a:gd name="connsiteY2214" fmla="*/ 156814 h 643099"/>
                  <a:gd name="connsiteX2215" fmla="*/ 878508 w 2128798"/>
                  <a:gd name="connsiteY2215" fmla="*/ 154757 h 643099"/>
                  <a:gd name="connsiteX2216" fmla="*/ 250772 w 2128798"/>
                  <a:gd name="connsiteY2216" fmla="*/ 154757 h 643099"/>
                  <a:gd name="connsiteX2217" fmla="*/ 257119 w 2128798"/>
                  <a:gd name="connsiteY2217" fmla="*/ 156814 h 643099"/>
                  <a:gd name="connsiteX2218" fmla="*/ 282552 w 2128798"/>
                  <a:gd name="connsiteY2218" fmla="*/ 176715 h 643099"/>
                  <a:gd name="connsiteX2219" fmla="*/ 282552 w 2128798"/>
                  <a:gd name="connsiteY2219" fmla="*/ 186648 h 643099"/>
                  <a:gd name="connsiteX2220" fmla="*/ 252789 w 2128798"/>
                  <a:gd name="connsiteY2220" fmla="*/ 209937 h 643099"/>
                  <a:gd name="connsiteX2221" fmla="*/ 240096 w 2128798"/>
                  <a:gd name="connsiteY2221" fmla="*/ 209937 h 643099"/>
                  <a:gd name="connsiteX2222" fmla="*/ 214665 w 2128798"/>
                  <a:gd name="connsiteY2222" fmla="*/ 190037 h 643099"/>
                  <a:gd name="connsiteX2223" fmla="*/ 214665 w 2128798"/>
                  <a:gd name="connsiteY2223" fmla="*/ 180103 h 643099"/>
                  <a:gd name="connsiteX2224" fmla="*/ 244426 w 2128798"/>
                  <a:gd name="connsiteY2224" fmla="*/ 156814 h 643099"/>
                  <a:gd name="connsiteX2225" fmla="*/ 250772 w 2128798"/>
                  <a:gd name="connsiteY2225" fmla="*/ 154757 h 643099"/>
                  <a:gd name="connsiteX2226" fmla="*/ 1701912 w 2128798"/>
                  <a:gd name="connsiteY2226" fmla="*/ 149609 h 643099"/>
                  <a:gd name="connsiteX2227" fmla="*/ 1710128 w 2128798"/>
                  <a:gd name="connsiteY2227" fmla="*/ 152363 h 643099"/>
                  <a:gd name="connsiteX2228" fmla="*/ 1719799 w 2128798"/>
                  <a:gd name="connsiteY2228" fmla="*/ 160110 h 643099"/>
                  <a:gd name="connsiteX2229" fmla="*/ 1719604 w 2128798"/>
                  <a:gd name="connsiteY2229" fmla="*/ 173031 h 643099"/>
                  <a:gd name="connsiteX2230" fmla="*/ 1694401 w 2128798"/>
                  <a:gd name="connsiteY2230" fmla="*/ 192295 h 643099"/>
                  <a:gd name="connsiteX2231" fmla="*/ 1677887 w 2128798"/>
                  <a:gd name="connsiteY2231" fmla="*/ 192143 h 643099"/>
                  <a:gd name="connsiteX2232" fmla="*/ 1668216 w 2128798"/>
                  <a:gd name="connsiteY2232" fmla="*/ 184395 h 643099"/>
                  <a:gd name="connsiteX2233" fmla="*/ 1668412 w 2128798"/>
                  <a:gd name="connsiteY2233" fmla="*/ 171473 h 643099"/>
                  <a:gd name="connsiteX2234" fmla="*/ 1693615 w 2128798"/>
                  <a:gd name="connsiteY2234" fmla="*/ 152210 h 643099"/>
                  <a:gd name="connsiteX2235" fmla="*/ 1701912 w 2128798"/>
                  <a:gd name="connsiteY2235" fmla="*/ 149609 h 643099"/>
                  <a:gd name="connsiteX2236" fmla="*/ 1072985 w 2128798"/>
                  <a:gd name="connsiteY2236" fmla="*/ 149609 h 643099"/>
                  <a:gd name="connsiteX2237" fmla="*/ 1081202 w 2128798"/>
                  <a:gd name="connsiteY2237" fmla="*/ 152363 h 643099"/>
                  <a:gd name="connsiteX2238" fmla="*/ 1090872 w 2128798"/>
                  <a:gd name="connsiteY2238" fmla="*/ 160110 h 643099"/>
                  <a:gd name="connsiteX2239" fmla="*/ 1090677 w 2128798"/>
                  <a:gd name="connsiteY2239" fmla="*/ 173031 h 643099"/>
                  <a:gd name="connsiteX2240" fmla="*/ 1065473 w 2128798"/>
                  <a:gd name="connsiteY2240" fmla="*/ 192295 h 643099"/>
                  <a:gd name="connsiteX2241" fmla="*/ 1048961 w 2128798"/>
                  <a:gd name="connsiteY2241" fmla="*/ 192143 h 643099"/>
                  <a:gd name="connsiteX2242" fmla="*/ 1039291 w 2128798"/>
                  <a:gd name="connsiteY2242" fmla="*/ 184395 h 643099"/>
                  <a:gd name="connsiteX2243" fmla="*/ 1039485 w 2128798"/>
                  <a:gd name="connsiteY2243" fmla="*/ 171473 h 643099"/>
                  <a:gd name="connsiteX2244" fmla="*/ 1064688 w 2128798"/>
                  <a:gd name="connsiteY2244" fmla="*/ 152210 h 643099"/>
                  <a:gd name="connsiteX2245" fmla="*/ 1072985 w 2128798"/>
                  <a:gd name="connsiteY2245" fmla="*/ 149609 h 643099"/>
                  <a:gd name="connsiteX2246" fmla="*/ 445250 w 2128798"/>
                  <a:gd name="connsiteY2246" fmla="*/ 149609 h 643099"/>
                  <a:gd name="connsiteX2247" fmla="*/ 453466 w 2128798"/>
                  <a:gd name="connsiteY2247" fmla="*/ 152363 h 643099"/>
                  <a:gd name="connsiteX2248" fmla="*/ 463135 w 2128798"/>
                  <a:gd name="connsiteY2248" fmla="*/ 160110 h 643099"/>
                  <a:gd name="connsiteX2249" fmla="*/ 462941 w 2128798"/>
                  <a:gd name="connsiteY2249" fmla="*/ 173031 h 643099"/>
                  <a:gd name="connsiteX2250" fmla="*/ 437738 w 2128798"/>
                  <a:gd name="connsiteY2250" fmla="*/ 192295 h 643099"/>
                  <a:gd name="connsiteX2251" fmla="*/ 421225 w 2128798"/>
                  <a:gd name="connsiteY2251" fmla="*/ 192143 h 643099"/>
                  <a:gd name="connsiteX2252" fmla="*/ 411555 w 2128798"/>
                  <a:gd name="connsiteY2252" fmla="*/ 184395 h 643099"/>
                  <a:gd name="connsiteX2253" fmla="*/ 411750 w 2128798"/>
                  <a:gd name="connsiteY2253" fmla="*/ 171473 h 643099"/>
                  <a:gd name="connsiteX2254" fmla="*/ 436953 w 2128798"/>
                  <a:gd name="connsiteY2254" fmla="*/ 152210 h 643099"/>
                  <a:gd name="connsiteX2255" fmla="*/ 445250 w 2128798"/>
                  <a:gd name="connsiteY2255" fmla="*/ 149609 h 643099"/>
                  <a:gd name="connsiteX2256" fmla="*/ 1923738 w 2128798"/>
                  <a:gd name="connsiteY2256" fmla="*/ 143962 h 643099"/>
                  <a:gd name="connsiteX2257" fmla="*/ 1928718 w 2128798"/>
                  <a:gd name="connsiteY2257" fmla="*/ 145783 h 643099"/>
                  <a:gd name="connsiteX2258" fmla="*/ 1934465 w 2128798"/>
                  <a:gd name="connsiteY2258" fmla="*/ 150697 h 643099"/>
                  <a:gd name="connsiteX2259" fmla="*/ 1934014 w 2128798"/>
                  <a:gd name="connsiteY2259" fmla="*/ 158637 h 643099"/>
                  <a:gd name="connsiteX2260" fmla="*/ 1927735 w 2128798"/>
                  <a:gd name="connsiteY2260" fmla="*/ 163133 h 643099"/>
                  <a:gd name="connsiteX2261" fmla="*/ 1917588 w 2128798"/>
                  <a:gd name="connsiteY2261" fmla="*/ 162780 h 643099"/>
                  <a:gd name="connsiteX2262" fmla="*/ 1911843 w 2128798"/>
                  <a:gd name="connsiteY2262" fmla="*/ 157867 h 643099"/>
                  <a:gd name="connsiteX2263" fmla="*/ 1912292 w 2128798"/>
                  <a:gd name="connsiteY2263" fmla="*/ 149927 h 643099"/>
                  <a:gd name="connsiteX2264" fmla="*/ 1918572 w 2128798"/>
                  <a:gd name="connsiteY2264" fmla="*/ 145431 h 643099"/>
                  <a:gd name="connsiteX2265" fmla="*/ 1923738 w 2128798"/>
                  <a:gd name="connsiteY2265" fmla="*/ 143962 h 643099"/>
                  <a:gd name="connsiteX2266" fmla="*/ 1294811 w 2128798"/>
                  <a:gd name="connsiteY2266" fmla="*/ 143962 h 643099"/>
                  <a:gd name="connsiteX2267" fmla="*/ 1299792 w 2128798"/>
                  <a:gd name="connsiteY2267" fmla="*/ 145783 h 643099"/>
                  <a:gd name="connsiteX2268" fmla="*/ 1305537 w 2128798"/>
                  <a:gd name="connsiteY2268" fmla="*/ 150697 h 643099"/>
                  <a:gd name="connsiteX2269" fmla="*/ 1305088 w 2128798"/>
                  <a:gd name="connsiteY2269" fmla="*/ 158637 h 643099"/>
                  <a:gd name="connsiteX2270" fmla="*/ 1298807 w 2128798"/>
                  <a:gd name="connsiteY2270" fmla="*/ 163133 h 643099"/>
                  <a:gd name="connsiteX2271" fmla="*/ 1288662 w 2128798"/>
                  <a:gd name="connsiteY2271" fmla="*/ 162780 h 643099"/>
                  <a:gd name="connsiteX2272" fmla="*/ 1282916 w 2128798"/>
                  <a:gd name="connsiteY2272" fmla="*/ 157867 h 643099"/>
                  <a:gd name="connsiteX2273" fmla="*/ 1283367 w 2128798"/>
                  <a:gd name="connsiteY2273" fmla="*/ 149927 h 643099"/>
                  <a:gd name="connsiteX2274" fmla="*/ 1289647 w 2128798"/>
                  <a:gd name="connsiteY2274" fmla="*/ 145431 h 643099"/>
                  <a:gd name="connsiteX2275" fmla="*/ 1294811 w 2128798"/>
                  <a:gd name="connsiteY2275" fmla="*/ 143962 h 643099"/>
                  <a:gd name="connsiteX2276" fmla="*/ 667076 w 2128798"/>
                  <a:gd name="connsiteY2276" fmla="*/ 143962 h 643099"/>
                  <a:gd name="connsiteX2277" fmla="*/ 672056 w 2128798"/>
                  <a:gd name="connsiteY2277" fmla="*/ 145783 h 643099"/>
                  <a:gd name="connsiteX2278" fmla="*/ 677802 w 2128798"/>
                  <a:gd name="connsiteY2278" fmla="*/ 150697 h 643099"/>
                  <a:gd name="connsiteX2279" fmla="*/ 677351 w 2128798"/>
                  <a:gd name="connsiteY2279" fmla="*/ 158637 h 643099"/>
                  <a:gd name="connsiteX2280" fmla="*/ 671071 w 2128798"/>
                  <a:gd name="connsiteY2280" fmla="*/ 163133 h 643099"/>
                  <a:gd name="connsiteX2281" fmla="*/ 660925 w 2128798"/>
                  <a:gd name="connsiteY2281" fmla="*/ 162780 h 643099"/>
                  <a:gd name="connsiteX2282" fmla="*/ 655180 w 2128798"/>
                  <a:gd name="connsiteY2282" fmla="*/ 157867 h 643099"/>
                  <a:gd name="connsiteX2283" fmla="*/ 655630 w 2128798"/>
                  <a:gd name="connsiteY2283" fmla="*/ 149927 h 643099"/>
                  <a:gd name="connsiteX2284" fmla="*/ 661911 w 2128798"/>
                  <a:gd name="connsiteY2284" fmla="*/ 145431 h 643099"/>
                  <a:gd name="connsiteX2285" fmla="*/ 667076 w 2128798"/>
                  <a:gd name="connsiteY2285" fmla="*/ 143962 h 643099"/>
                  <a:gd name="connsiteX2286" fmla="*/ 125198 w 2128798"/>
                  <a:gd name="connsiteY2286" fmla="*/ 142150 h 643099"/>
                  <a:gd name="connsiteX2287" fmla="*/ 153981 w 2128798"/>
                  <a:gd name="connsiteY2287" fmla="*/ 164673 h 643099"/>
                  <a:gd name="connsiteX2288" fmla="*/ 153981 w 2128798"/>
                  <a:gd name="connsiteY2288" fmla="*/ 176315 h 643099"/>
                  <a:gd name="connsiteX2289" fmla="*/ 114156 w 2128798"/>
                  <a:gd name="connsiteY2289" fmla="*/ 207478 h 643099"/>
                  <a:gd name="connsiteX2290" fmla="*/ 108865 w 2128798"/>
                  <a:gd name="connsiteY2290" fmla="*/ 207478 h 643099"/>
                  <a:gd name="connsiteX2291" fmla="*/ 2002458 w 2128798"/>
                  <a:gd name="connsiteY2291" fmla="*/ 138942 h 643099"/>
                  <a:gd name="connsiteX2292" fmla="*/ 2008055 w 2128798"/>
                  <a:gd name="connsiteY2292" fmla="*/ 140757 h 643099"/>
                  <a:gd name="connsiteX2293" fmla="*/ 2020667 w 2128798"/>
                  <a:gd name="connsiteY2293" fmla="*/ 191205 h 643099"/>
                  <a:gd name="connsiteX2294" fmla="*/ 1999873 w 2128798"/>
                  <a:gd name="connsiteY2294" fmla="*/ 207478 h 643099"/>
                  <a:gd name="connsiteX2295" fmla="*/ 1984998 w 2128798"/>
                  <a:gd name="connsiteY2295" fmla="*/ 207478 h 643099"/>
                  <a:gd name="connsiteX2296" fmla="*/ 1955197 w 2128798"/>
                  <a:gd name="connsiteY2296" fmla="*/ 184157 h 643099"/>
                  <a:gd name="connsiteX2297" fmla="*/ 1955197 w 2128798"/>
                  <a:gd name="connsiteY2297" fmla="*/ 172517 h 643099"/>
                  <a:gd name="connsiteX2298" fmla="*/ 1995021 w 2128798"/>
                  <a:gd name="connsiteY2298" fmla="*/ 141353 h 643099"/>
                  <a:gd name="connsiteX2299" fmla="*/ 2002458 w 2128798"/>
                  <a:gd name="connsiteY2299" fmla="*/ 138942 h 643099"/>
                  <a:gd name="connsiteX2300" fmla="*/ 1373405 w 2128798"/>
                  <a:gd name="connsiteY2300" fmla="*/ 138942 h 643099"/>
                  <a:gd name="connsiteX2301" fmla="*/ 1380842 w 2128798"/>
                  <a:gd name="connsiteY2301" fmla="*/ 141353 h 643099"/>
                  <a:gd name="connsiteX2302" fmla="*/ 1410643 w 2128798"/>
                  <a:gd name="connsiteY2302" fmla="*/ 164673 h 643099"/>
                  <a:gd name="connsiteX2303" fmla="*/ 1410643 w 2128798"/>
                  <a:gd name="connsiteY2303" fmla="*/ 176315 h 643099"/>
                  <a:gd name="connsiteX2304" fmla="*/ 1370819 w 2128798"/>
                  <a:gd name="connsiteY2304" fmla="*/ 207478 h 643099"/>
                  <a:gd name="connsiteX2305" fmla="*/ 1355944 w 2128798"/>
                  <a:gd name="connsiteY2305" fmla="*/ 207478 h 643099"/>
                  <a:gd name="connsiteX2306" fmla="*/ 1326143 w 2128798"/>
                  <a:gd name="connsiteY2306" fmla="*/ 184157 h 643099"/>
                  <a:gd name="connsiteX2307" fmla="*/ 1326143 w 2128798"/>
                  <a:gd name="connsiteY2307" fmla="*/ 172517 h 643099"/>
                  <a:gd name="connsiteX2308" fmla="*/ 1365967 w 2128798"/>
                  <a:gd name="connsiteY2308" fmla="*/ 141353 h 643099"/>
                  <a:gd name="connsiteX2309" fmla="*/ 1373405 w 2128798"/>
                  <a:gd name="connsiteY2309" fmla="*/ 138942 h 643099"/>
                  <a:gd name="connsiteX2310" fmla="*/ 744478 w 2128798"/>
                  <a:gd name="connsiteY2310" fmla="*/ 138942 h 643099"/>
                  <a:gd name="connsiteX2311" fmla="*/ 751915 w 2128798"/>
                  <a:gd name="connsiteY2311" fmla="*/ 141353 h 643099"/>
                  <a:gd name="connsiteX2312" fmla="*/ 781716 w 2128798"/>
                  <a:gd name="connsiteY2312" fmla="*/ 164673 h 643099"/>
                  <a:gd name="connsiteX2313" fmla="*/ 781716 w 2128798"/>
                  <a:gd name="connsiteY2313" fmla="*/ 176315 h 643099"/>
                  <a:gd name="connsiteX2314" fmla="*/ 741892 w 2128798"/>
                  <a:gd name="connsiteY2314" fmla="*/ 207478 h 643099"/>
                  <a:gd name="connsiteX2315" fmla="*/ 727017 w 2128798"/>
                  <a:gd name="connsiteY2315" fmla="*/ 207478 h 643099"/>
                  <a:gd name="connsiteX2316" fmla="*/ 697217 w 2128798"/>
                  <a:gd name="connsiteY2316" fmla="*/ 184157 h 643099"/>
                  <a:gd name="connsiteX2317" fmla="*/ 697217 w 2128798"/>
                  <a:gd name="connsiteY2317" fmla="*/ 172517 h 643099"/>
                  <a:gd name="connsiteX2318" fmla="*/ 737041 w 2128798"/>
                  <a:gd name="connsiteY2318" fmla="*/ 141353 h 643099"/>
                  <a:gd name="connsiteX2319" fmla="*/ 744478 w 2128798"/>
                  <a:gd name="connsiteY2319" fmla="*/ 138942 h 643099"/>
                  <a:gd name="connsiteX2320" fmla="*/ 1818897 w 2128798"/>
                  <a:gd name="connsiteY2320" fmla="*/ 138369 h 643099"/>
                  <a:gd name="connsiteX2321" fmla="*/ 1823876 w 2128798"/>
                  <a:gd name="connsiteY2321" fmla="*/ 140189 h 643099"/>
                  <a:gd name="connsiteX2322" fmla="*/ 1829623 w 2128798"/>
                  <a:gd name="connsiteY2322" fmla="*/ 145102 h 643099"/>
                  <a:gd name="connsiteX2323" fmla="*/ 1829172 w 2128798"/>
                  <a:gd name="connsiteY2323" fmla="*/ 153043 h 643099"/>
                  <a:gd name="connsiteX2324" fmla="*/ 1822892 w 2128798"/>
                  <a:gd name="connsiteY2324" fmla="*/ 157539 h 643099"/>
                  <a:gd name="connsiteX2325" fmla="*/ 1812747 w 2128798"/>
                  <a:gd name="connsiteY2325" fmla="*/ 157186 h 643099"/>
                  <a:gd name="connsiteX2326" fmla="*/ 1807002 w 2128798"/>
                  <a:gd name="connsiteY2326" fmla="*/ 152273 h 643099"/>
                  <a:gd name="connsiteX2327" fmla="*/ 1807451 w 2128798"/>
                  <a:gd name="connsiteY2327" fmla="*/ 144334 h 643099"/>
                  <a:gd name="connsiteX2328" fmla="*/ 1813732 w 2128798"/>
                  <a:gd name="connsiteY2328" fmla="*/ 139837 h 643099"/>
                  <a:gd name="connsiteX2329" fmla="*/ 1818897 w 2128798"/>
                  <a:gd name="connsiteY2329" fmla="*/ 138369 h 643099"/>
                  <a:gd name="connsiteX2330" fmla="*/ 1189970 w 2128798"/>
                  <a:gd name="connsiteY2330" fmla="*/ 138369 h 643099"/>
                  <a:gd name="connsiteX2331" fmla="*/ 1194950 w 2128798"/>
                  <a:gd name="connsiteY2331" fmla="*/ 140189 h 643099"/>
                  <a:gd name="connsiteX2332" fmla="*/ 1200696 w 2128798"/>
                  <a:gd name="connsiteY2332" fmla="*/ 145102 h 643099"/>
                  <a:gd name="connsiteX2333" fmla="*/ 1200247 w 2128798"/>
                  <a:gd name="connsiteY2333" fmla="*/ 153043 h 643099"/>
                  <a:gd name="connsiteX2334" fmla="*/ 1193967 w 2128798"/>
                  <a:gd name="connsiteY2334" fmla="*/ 157539 h 643099"/>
                  <a:gd name="connsiteX2335" fmla="*/ 1183821 w 2128798"/>
                  <a:gd name="connsiteY2335" fmla="*/ 157186 h 643099"/>
                  <a:gd name="connsiteX2336" fmla="*/ 1178075 w 2128798"/>
                  <a:gd name="connsiteY2336" fmla="*/ 152273 h 643099"/>
                  <a:gd name="connsiteX2337" fmla="*/ 1178525 w 2128798"/>
                  <a:gd name="connsiteY2337" fmla="*/ 144334 h 643099"/>
                  <a:gd name="connsiteX2338" fmla="*/ 1184805 w 2128798"/>
                  <a:gd name="connsiteY2338" fmla="*/ 139837 h 643099"/>
                  <a:gd name="connsiteX2339" fmla="*/ 1189970 w 2128798"/>
                  <a:gd name="connsiteY2339" fmla="*/ 138369 h 643099"/>
                  <a:gd name="connsiteX2340" fmla="*/ 562234 w 2128798"/>
                  <a:gd name="connsiteY2340" fmla="*/ 138369 h 643099"/>
                  <a:gd name="connsiteX2341" fmla="*/ 567215 w 2128798"/>
                  <a:gd name="connsiteY2341" fmla="*/ 140189 h 643099"/>
                  <a:gd name="connsiteX2342" fmla="*/ 572960 w 2128798"/>
                  <a:gd name="connsiteY2342" fmla="*/ 145102 h 643099"/>
                  <a:gd name="connsiteX2343" fmla="*/ 572510 w 2128798"/>
                  <a:gd name="connsiteY2343" fmla="*/ 153043 h 643099"/>
                  <a:gd name="connsiteX2344" fmla="*/ 566231 w 2128798"/>
                  <a:gd name="connsiteY2344" fmla="*/ 157539 h 643099"/>
                  <a:gd name="connsiteX2345" fmla="*/ 556085 w 2128798"/>
                  <a:gd name="connsiteY2345" fmla="*/ 157186 h 643099"/>
                  <a:gd name="connsiteX2346" fmla="*/ 550339 w 2128798"/>
                  <a:gd name="connsiteY2346" fmla="*/ 152273 h 643099"/>
                  <a:gd name="connsiteX2347" fmla="*/ 550789 w 2128798"/>
                  <a:gd name="connsiteY2347" fmla="*/ 144334 h 643099"/>
                  <a:gd name="connsiteX2348" fmla="*/ 557069 w 2128798"/>
                  <a:gd name="connsiteY2348" fmla="*/ 139837 h 643099"/>
                  <a:gd name="connsiteX2349" fmla="*/ 562234 w 2128798"/>
                  <a:gd name="connsiteY2349" fmla="*/ 138369 h 643099"/>
                  <a:gd name="connsiteX2350" fmla="*/ 1866203 w 2128798"/>
                  <a:gd name="connsiteY2350" fmla="*/ 137392 h 643099"/>
                  <a:gd name="connsiteX2351" fmla="*/ 1871398 w 2128798"/>
                  <a:gd name="connsiteY2351" fmla="*/ 139076 h 643099"/>
                  <a:gd name="connsiteX2352" fmla="*/ 1891887 w 2128798"/>
                  <a:gd name="connsiteY2352" fmla="*/ 155110 h 643099"/>
                  <a:gd name="connsiteX2353" fmla="*/ 1891887 w 2128798"/>
                  <a:gd name="connsiteY2353" fmla="*/ 163240 h 643099"/>
                  <a:gd name="connsiteX2354" fmla="*/ 1862158 w 2128798"/>
                  <a:gd name="connsiteY2354" fmla="*/ 186505 h 643099"/>
                  <a:gd name="connsiteX2355" fmla="*/ 1851767 w 2128798"/>
                  <a:gd name="connsiteY2355" fmla="*/ 186505 h 643099"/>
                  <a:gd name="connsiteX2356" fmla="*/ 1831278 w 2128798"/>
                  <a:gd name="connsiteY2356" fmla="*/ 170471 h 643099"/>
                  <a:gd name="connsiteX2357" fmla="*/ 1831278 w 2128798"/>
                  <a:gd name="connsiteY2357" fmla="*/ 162340 h 643099"/>
                  <a:gd name="connsiteX2358" fmla="*/ 1861007 w 2128798"/>
                  <a:gd name="connsiteY2358" fmla="*/ 139076 h 643099"/>
                  <a:gd name="connsiteX2359" fmla="*/ 1866203 w 2128798"/>
                  <a:gd name="connsiteY2359" fmla="*/ 137392 h 643099"/>
                  <a:gd name="connsiteX2360" fmla="*/ 1237277 w 2128798"/>
                  <a:gd name="connsiteY2360" fmla="*/ 137392 h 643099"/>
                  <a:gd name="connsiteX2361" fmla="*/ 1242472 w 2128798"/>
                  <a:gd name="connsiteY2361" fmla="*/ 139076 h 643099"/>
                  <a:gd name="connsiteX2362" fmla="*/ 1262960 w 2128798"/>
                  <a:gd name="connsiteY2362" fmla="*/ 155110 h 643099"/>
                  <a:gd name="connsiteX2363" fmla="*/ 1262960 w 2128798"/>
                  <a:gd name="connsiteY2363" fmla="*/ 163240 h 643099"/>
                  <a:gd name="connsiteX2364" fmla="*/ 1233231 w 2128798"/>
                  <a:gd name="connsiteY2364" fmla="*/ 186505 h 643099"/>
                  <a:gd name="connsiteX2365" fmla="*/ 1222841 w 2128798"/>
                  <a:gd name="connsiteY2365" fmla="*/ 186505 h 643099"/>
                  <a:gd name="connsiteX2366" fmla="*/ 1202351 w 2128798"/>
                  <a:gd name="connsiteY2366" fmla="*/ 170471 h 643099"/>
                  <a:gd name="connsiteX2367" fmla="*/ 1202351 w 2128798"/>
                  <a:gd name="connsiteY2367" fmla="*/ 162340 h 643099"/>
                  <a:gd name="connsiteX2368" fmla="*/ 1232079 w 2128798"/>
                  <a:gd name="connsiteY2368" fmla="*/ 139076 h 643099"/>
                  <a:gd name="connsiteX2369" fmla="*/ 1237277 w 2128798"/>
                  <a:gd name="connsiteY2369" fmla="*/ 137392 h 643099"/>
                  <a:gd name="connsiteX2370" fmla="*/ 609540 w 2128798"/>
                  <a:gd name="connsiteY2370" fmla="*/ 137392 h 643099"/>
                  <a:gd name="connsiteX2371" fmla="*/ 614735 w 2128798"/>
                  <a:gd name="connsiteY2371" fmla="*/ 139076 h 643099"/>
                  <a:gd name="connsiteX2372" fmla="*/ 635224 w 2128798"/>
                  <a:gd name="connsiteY2372" fmla="*/ 155110 h 643099"/>
                  <a:gd name="connsiteX2373" fmla="*/ 635224 w 2128798"/>
                  <a:gd name="connsiteY2373" fmla="*/ 163240 h 643099"/>
                  <a:gd name="connsiteX2374" fmla="*/ 605495 w 2128798"/>
                  <a:gd name="connsiteY2374" fmla="*/ 186505 h 643099"/>
                  <a:gd name="connsiteX2375" fmla="*/ 595105 w 2128798"/>
                  <a:gd name="connsiteY2375" fmla="*/ 186505 h 643099"/>
                  <a:gd name="connsiteX2376" fmla="*/ 574616 w 2128798"/>
                  <a:gd name="connsiteY2376" fmla="*/ 170471 h 643099"/>
                  <a:gd name="connsiteX2377" fmla="*/ 574615 w 2128798"/>
                  <a:gd name="connsiteY2377" fmla="*/ 162340 h 643099"/>
                  <a:gd name="connsiteX2378" fmla="*/ 604345 w 2128798"/>
                  <a:gd name="connsiteY2378" fmla="*/ 139076 h 643099"/>
                  <a:gd name="connsiteX2379" fmla="*/ 609540 w 2128798"/>
                  <a:gd name="connsiteY2379" fmla="*/ 137392 h 643099"/>
                  <a:gd name="connsiteX2380" fmla="*/ 1963055 w 2128798"/>
                  <a:gd name="connsiteY2380" fmla="*/ 131843 h 643099"/>
                  <a:gd name="connsiteX2381" fmla="*/ 1968035 w 2128798"/>
                  <a:gd name="connsiteY2381" fmla="*/ 133663 h 643099"/>
                  <a:gd name="connsiteX2382" fmla="*/ 1973781 w 2128798"/>
                  <a:gd name="connsiteY2382" fmla="*/ 138578 h 643099"/>
                  <a:gd name="connsiteX2383" fmla="*/ 1973330 w 2128798"/>
                  <a:gd name="connsiteY2383" fmla="*/ 146516 h 643099"/>
                  <a:gd name="connsiteX2384" fmla="*/ 1967051 w 2128798"/>
                  <a:gd name="connsiteY2384" fmla="*/ 151013 h 643099"/>
                  <a:gd name="connsiteX2385" fmla="*/ 1956904 w 2128798"/>
                  <a:gd name="connsiteY2385" fmla="*/ 150661 h 643099"/>
                  <a:gd name="connsiteX2386" fmla="*/ 1951158 w 2128798"/>
                  <a:gd name="connsiteY2386" fmla="*/ 145746 h 643099"/>
                  <a:gd name="connsiteX2387" fmla="*/ 1951609 w 2128798"/>
                  <a:gd name="connsiteY2387" fmla="*/ 137808 h 643099"/>
                  <a:gd name="connsiteX2388" fmla="*/ 1957889 w 2128798"/>
                  <a:gd name="connsiteY2388" fmla="*/ 133310 h 643099"/>
                  <a:gd name="connsiteX2389" fmla="*/ 1963055 w 2128798"/>
                  <a:gd name="connsiteY2389" fmla="*/ 131843 h 643099"/>
                  <a:gd name="connsiteX2390" fmla="*/ 1334002 w 2128798"/>
                  <a:gd name="connsiteY2390" fmla="*/ 131843 h 643099"/>
                  <a:gd name="connsiteX2391" fmla="*/ 1338982 w 2128798"/>
                  <a:gd name="connsiteY2391" fmla="*/ 133663 h 643099"/>
                  <a:gd name="connsiteX2392" fmla="*/ 1344728 w 2128798"/>
                  <a:gd name="connsiteY2392" fmla="*/ 138578 h 643099"/>
                  <a:gd name="connsiteX2393" fmla="*/ 1344277 w 2128798"/>
                  <a:gd name="connsiteY2393" fmla="*/ 146516 h 643099"/>
                  <a:gd name="connsiteX2394" fmla="*/ 1337997 w 2128798"/>
                  <a:gd name="connsiteY2394" fmla="*/ 151013 h 643099"/>
                  <a:gd name="connsiteX2395" fmla="*/ 1327851 w 2128798"/>
                  <a:gd name="connsiteY2395" fmla="*/ 150661 h 643099"/>
                  <a:gd name="connsiteX2396" fmla="*/ 1322106 w 2128798"/>
                  <a:gd name="connsiteY2396" fmla="*/ 145746 h 643099"/>
                  <a:gd name="connsiteX2397" fmla="*/ 1322556 w 2128798"/>
                  <a:gd name="connsiteY2397" fmla="*/ 137808 h 643099"/>
                  <a:gd name="connsiteX2398" fmla="*/ 1328836 w 2128798"/>
                  <a:gd name="connsiteY2398" fmla="*/ 133310 h 643099"/>
                  <a:gd name="connsiteX2399" fmla="*/ 1334002 w 2128798"/>
                  <a:gd name="connsiteY2399" fmla="*/ 131843 h 643099"/>
                  <a:gd name="connsiteX2400" fmla="*/ 705075 w 2128798"/>
                  <a:gd name="connsiteY2400" fmla="*/ 131843 h 643099"/>
                  <a:gd name="connsiteX2401" fmla="*/ 710055 w 2128798"/>
                  <a:gd name="connsiteY2401" fmla="*/ 133663 h 643099"/>
                  <a:gd name="connsiteX2402" fmla="*/ 715801 w 2128798"/>
                  <a:gd name="connsiteY2402" fmla="*/ 138578 h 643099"/>
                  <a:gd name="connsiteX2403" fmla="*/ 715351 w 2128798"/>
                  <a:gd name="connsiteY2403" fmla="*/ 146516 h 643099"/>
                  <a:gd name="connsiteX2404" fmla="*/ 709071 w 2128798"/>
                  <a:gd name="connsiteY2404" fmla="*/ 151013 h 643099"/>
                  <a:gd name="connsiteX2405" fmla="*/ 698926 w 2128798"/>
                  <a:gd name="connsiteY2405" fmla="*/ 150661 h 643099"/>
                  <a:gd name="connsiteX2406" fmla="*/ 693180 w 2128798"/>
                  <a:gd name="connsiteY2406" fmla="*/ 145746 h 643099"/>
                  <a:gd name="connsiteX2407" fmla="*/ 693629 w 2128798"/>
                  <a:gd name="connsiteY2407" fmla="*/ 137808 h 643099"/>
                  <a:gd name="connsiteX2408" fmla="*/ 699909 w 2128798"/>
                  <a:gd name="connsiteY2408" fmla="*/ 133310 h 643099"/>
                  <a:gd name="connsiteX2409" fmla="*/ 705075 w 2128798"/>
                  <a:gd name="connsiteY2409" fmla="*/ 131843 h 643099"/>
                  <a:gd name="connsiteX2410" fmla="*/ 1771031 w 2128798"/>
                  <a:gd name="connsiteY2410" fmla="*/ 127883 h 643099"/>
                  <a:gd name="connsiteX2411" fmla="*/ 1776610 w 2128798"/>
                  <a:gd name="connsiteY2411" fmla="*/ 129751 h 643099"/>
                  <a:gd name="connsiteX2412" fmla="*/ 1783173 w 2128798"/>
                  <a:gd name="connsiteY2412" fmla="*/ 135011 h 643099"/>
                  <a:gd name="connsiteX2413" fmla="*/ 1783040 w 2128798"/>
                  <a:gd name="connsiteY2413" fmla="*/ 143784 h 643099"/>
                  <a:gd name="connsiteX2414" fmla="*/ 1753767 w 2128798"/>
                  <a:gd name="connsiteY2414" fmla="*/ 166158 h 643099"/>
                  <a:gd name="connsiteX2415" fmla="*/ 1742556 w 2128798"/>
                  <a:gd name="connsiteY2415" fmla="*/ 166056 h 643099"/>
                  <a:gd name="connsiteX2416" fmla="*/ 1735991 w 2128798"/>
                  <a:gd name="connsiteY2416" fmla="*/ 160797 h 643099"/>
                  <a:gd name="connsiteX2417" fmla="*/ 1736123 w 2128798"/>
                  <a:gd name="connsiteY2417" fmla="*/ 152023 h 643099"/>
                  <a:gd name="connsiteX2418" fmla="*/ 1765399 w 2128798"/>
                  <a:gd name="connsiteY2418" fmla="*/ 129648 h 643099"/>
                  <a:gd name="connsiteX2419" fmla="*/ 1771031 w 2128798"/>
                  <a:gd name="connsiteY2419" fmla="*/ 127883 h 643099"/>
                  <a:gd name="connsiteX2420" fmla="*/ 1142104 w 2128798"/>
                  <a:gd name="connsiteY2420" fmla="*/ 127883 h 643099"/>
                  <a:gd name="connsiteX2421" fmla="*/ 1147682 w 2128798"/>
                  <a:gd name="connsiteY2421" fmla="*/ 129751 h 643099"/>
                  <a:gd name="connsiteX2422" fmla="*/ 1154247 w 2128798"/>
                  <a:gd name="connsiteY2422" fmla="*/ 135011 h 643099"/>
                  <a:gd name="connsiteX2423" fmla="*/ 1154114 w 2128798"/>
                  <a:gd name="connsiteY2423" fmla="*/ 143784 h 643099"/>
                  <a:gd name="connsiteX2424" fmla="*/ 1124841 w 2128798"/>
                  <a:gd name="connsiteY2424" fmla="*/ 166158 h 643099"/>
                  <a:gd name="connsiteX2425" fmla="*/ 1113629 w 2128798"/>
                  <a:gd name="connsiteY2425" fmla="*/ 166056 h 643099"/>
                  <a:gd name="connsiteX2426" fmla="*/ 1107065 w 2128798"/>
                  <a:gd name="connsiteY2426" fmla="*/ 160797 h 643099"/>
                  <a:gd name="connsiteX2427" fmla="*/ 1107197 w 2128798"/>
                  <a:gd name="connsiteY2427" fmla="*/ 152023 h 643099"/>
                  <a:gd name="connsiteX2428" fmla="*/ 1136472 w 2128798"/>
                  <a:gd name="connsiteY2428" fmla="*/ 129648 h 643099"/>
                  <a:gd name="connsiteX2429" fmla="*/ 1142104 w 2128798"/>
                  <a:gd name="connsiteY2429" fmla="*/ 127883 h 643099"/>
                  <a:gd name="connsiteX2430" fmla="*/ 514369 w 2128798"/>
                  <a:gd name="connsiteY2430" fmla="*/ 127883 h 643099"/>
                  <a:gd name="connsiteX2431" fmla="*/ 519946 w 2128798"/>
                  <a:gd name="connsiteY2431" fmla="*/ 129751 h 643099"/>
                  <a:gd name="connsiteX2432" fmla="*/ 526512 w 2128798"/>
                  <a:gd name="connsiteY2432" fmla="*/ 135011 h 643099"/>
                  <a:gd name="connsiteX2433" fmla="*/ 526379 w 2128798"/>
                  <a:gd name="connsiteY2433" fmla="*/ 143784 h 643099"/>
                  <a:gd name="connsiteX2434" fmla="*/ 497104 w 2128798"/>
                  <a:gd name="connsiteY2434" fmla="*/ 166158 h 643099"/>
                  <a:gd name="connsiteX2435" fmla="*/ 485894 w 2128798"/>
                  <a:gd name="connsiteY2435" fmla="*/ 166056 h 643099"/>
                  <a:gd name="connsiteX2436" fmla="*/ 479329 w 2128798"/>
                  <a:gd name="connsiteY2436" fmla="*/ 160797 h 643099"/>
                  <a:gd name="connsiteX2437" fmla="*/ 479461 w 2128798"/>
                  <a:gd name="connsiteY2437" fmla="*/ 152023 h 643099"/>
                  <a:gd name="connsiteX2438" fmla="*/ 508736 w 2128798"/>
                  <a:gd name="connsiteY2438" fmla="*/ 129648 h 643099"/>
                  <a:gd name="connsiteX2439" fmla="*/ 514369 w 2128798"/>
                  <a:gd name="connsiteY2439" fmla="*/ 127883 h 643099"/>
                  <a:gd name="connsiteX2440" fmla="*/ 1615424 w 2128798"/>
                  <a:gd name="connsiteY2440" fmla="*/ 102201 h 643099"/>
                  <a:gd name="connsiteX2441" fmla="*/ 1623063 w 2128798"/>
                  <a:gd name="connsiteY2441" fmla="*/ 104677 h 643099"/>
                  <a:gd name="connsiteX2442" fmla="*/ 1674720 w 2128798"/>
                  <a:gd name="connsiteY2442" fmla="*/ 145101 h 643099"/>
                  <a:gd name="connsiteX2443" fmla="*/ 1674720 w 2128798"/>
                  <a:gd name="connsiteY2443" fmla="*/ 157058 h 643099"/>
                  <a:gd name="connsiteX2444" fmla="*/ 1610168 w 2128798"/>
                  <a:gd name="connsiteY2444" fmla="*/ 207572 h 643099"/>
                  <a:gd name="connsiteX2445" fmla="*/ 1594888 w 2128798"/>
                  <a:gd name="connsiteY2445" fmla="*/ 207572 h 643099"/>
                  <a:gd name="connsiteX2446" fmla="*/ 1543231 w 2128798"/>
                  <a:gd name="connsiteY2446" fmla="*/ 167149 h 643099"/>
                  <a:gd name="connsiteX2447" fmla="*/ 1543231 w 2128798"/>
                  <a:gd name="connsiteY2447" fmla="*/ 155192 h 643099"/>
                  <a:gd name="connsiteX2448" fmla="*/ 1607784 w 2128798"/>
                  <a:gd name="connsiteY2448" fmla="*/ 104677 h 643099"/>
                  <a:gd name="connsiteX2449" fmla="*/ 1615424 w 2128798"/>
                  <a:gd name="connsiteY2449" fmla="*/ 102201 h 643099"/>
                  <a:gd name="connsiteX2450" fmla="*/ 986497 w 2128798"/>
                  <a:gd name="connsiteY2450" fmla="*/ 102201 h 643099"/>
                  <a:gd name="connsiteX2451" fmla="*/ 994136 w 2128798"/>
                  <a:gd name="connsiteY2451" fmla="*/ 104677 h 643099"/>
                  <a:gd name="connsiteX2452" fmla="*/ 1045793 w 2128798"/>
                  <a:gd name="connsiteY2452" fmla="*/ 145101 h 643099"/>
                  <a:gd name="connsiteX2453" fmla="*/ 1045793 w 2128798"/>
                  <a:gd name="connsiteY2453" fmla="*/ 157058 h 643099"/>
                  <a:gd name="connsiteX2454" fmla="*/ 981240 w 2128798"/>
                  <a:gd name="connsiteY2454" fmla="*/ 207572 h 643099"/>
                  <a:gd name="connsiteX2455" fmla="*/ 965962 w 2128798"/>
                  <a:gd name="connsiteY2455" fmla="*/ 207572 h 643099"/>
                  <a:gd name="connsiteX2456" fmla="*/ 914304 w 2128798"/>
                  <a:gd name="connsiteY2456" fmla="*/ 167149 h 643099"/>
                  <a:gd name="connsiteX2457" fmla="*/ 914304 w 2128798"/>
                  <a:gd name="connsiteY2457" fmla="*/ 155192 h 643099"/>
                  <a:gd name="connsiteX2458" fmla="*/ 978857 w 2128798"/>
                  <a:gd name="connsiteY2458" fmla="*/ 104677 h 643099"/>
                  <a:gd name="connsiteX2459" fmla="*/ 986497 w 2128798"/>
                  <a:gd name="connsiteY2459" fmla="*/ 102201 h 643099"/>
                  <a:gd name="connsiteX2460" fmla="*/ 358762 w 2128798"/>
                  <a:gd name="connsiteY2460" fmla="*/ 102201 h 643099"/>
                  <a:gd name="connsiteX2461" fmla="*/ 366400 w 2128798"/>
                  <a:gd name="connsiteY2461" fmla="*/ 104677 h 643099"/>
                  <a:gd name="connsiteX2462" fmla="*/ 418058 w 2128798"/>
                  <a:gd name="connsiteY2462" fmla="*/ 145101 h 643099"/>
                  <a:gd name="connsiteX2463" fmla="*/ 418058 w 2128798"/>
                  <a:gd name="connsiteY2463" fmla="*/ 157058 h 643099"/>
                  <a:gd name="connsiteX2464" fmla="*/ 353506 w 2128798"/>
                  <a:gd name="connsiteY2464" fmla="*/ 207572 h 643099"/>
                  <a:gd name="connsiteX2465" fmla="*/ 338227 w 2128798"/>
                  <a:gd name="connsiteY2465" fmla="*/ 207572 h 643099"/>
                  <a:gd name="connsiteX2466" fmla="*/ 286568 w 2128798"/>
                  <a:gd name="connsiteY2466" fmla="*/ 167149 h 643099"/>
                  <a:gd name="connsiteX2467" fmla="*/ 286568 w 2128798"/>
                  <a:gd name="connsiteY2467" fmla="*/ 155192 h 643099"/>
                  <a:gd name="connsiteX2468" fmla="*/ 351121 w 2128798"/>
                  <a:gd name="connsiteY2468" fmla="*/ 104677 h 643099"/>
                  <a:gd name="connsiteX2469" fmla="*/ 358762 w 2128798"/>
                  <a:gd name="connsiteY2469" fmla="*/ 102201 h 643099"/>
                  <a:gd name="connsiteX2470" fmla="*/ 1439526 w 2128798"/>
                  <a:gd name="connsiteY2470" fmla="*/ 100342 h 643099"/>
                  <a:gd name="connsiteX2471" fmla="*/ 1447161 w 2128798"/>
                  <a:gd name="connsiteY2471" fmla="*/ 102817 h 643099"/>
                  <a:gd name="connsiteX2472" fmla="*/ 1492055 w 2128798"/>
                  <a:gd name="connsiteY2472" fmla="*/ 137948 h 643099"/>
                  <a:gd name="connsiteX2473" fmla="*/ 1492055 w 2128798"/>
                  <a:gd name="connsiteY2473" fmla="*/ 149897 h 643099"/>
                  <a:gd name="connsiteX2474" fmla="*/ 1461458 w 2128798"/>
                  <a:gd name="connsiteY2474" fmla="*/ 173841 h 643099"/>
                  <a:gd name="connsiteX2475" fmla="*/ 1446186 w 2128798"/>
                  <a:gd name="connsiteY2475" fmla="*/ 173841 h 643099"/>
                  <a:gd name="connsiteX2476" fmla="*/ 1401294 w 2128798"/>
                  <a:gd name="connsiteY2476" fmla="*/ 138711 h 643099"/>
                  <a:gd name="connsiteX2477" fmla="*/ 1401294 w 2128798"/>
                  <a:gd name="connsiteY2477" fmla="*/ 126761 h 643099"/>
                  <a:gd name="connsiteX2478" fmla="*/ 1431891 w 2128798"/>
                  <a:gd name="connsiteY2478" fmla="*/ 102817 h 643099"/>
                  <a:gd name="connsiteX2479" fmla="*/ 1439526 w 2128798"/>
                  <a:gd name="connsiteY2479" fmla="*/ 100342 h 643099"/>
                  <a:gd name="connsiteX2480" fmla="*/ 810599 w 2128798"/>
                  <a:gd name="connsiteY2480" fmla="*/ 100342 h 643099"/>
                  <a:gd name="connsiteX2481" fmla="*/ 818236 w 2128798"/>
                  <a:gd name="connsiteY2481" fmla="*/ 102817 h 643099"/>
                  <a:gd name="connsiteX2482" fmla="*/ 863128 w 2128798"/>
                  <a:gd name="connsiteY2482" fmla="*/ 137948 h 643099"/>
                  <a:gd name="connsiteX2483" fmla="*/ 863128 w 2128798"/>
                  <a:gd name="connsiteY2483" fmla="*/ 149897 h 643099"/>
                  <a:gd name="connsiteX2484" fmla="*/ 832532 w 2128798"/>
                  <a:gd name="connsiteY2484" fmla="*/ 173841 h 643099"/>
                  <a:gd name="connsiteX2485" fmla="*/ 817259 w 2128798"/>
                  <a:gd name="connsiteY2485" fmla="*/ 173841 h 643099"/>
                  <a:gd name="connsiteX2486" fmla="*/ 772366 w 2128798"/>
                  <a:gd name="connsiteY2486" fmla="*/ 138711 h 643099"/>
                  <a:gd name="connsiteX2487" fmla="*/ 772366 w 2128798"/>
                  <a:gd name="connsiteY2487" fmla="*/ 126761 h 643099"/>
                  <a:gd name="connsiteX2488" fmla="*/ 802963 w 2128798"/>
                  <a:gd name="connsiteY2488" fmla="*/ 102817 h 643099"/>
                  <a:gd name="connsiteX2489" fmla="*/ 810599 w 2128798"/>
                  <a:gd name="connsiteY2489" fmla="*/ 100342 h 643099"/>
                  <a:gd name="connsiteX2490" fmla="*/ 182863 w 2128798"/>
                  <a:gd name="connsiteY2490" fmla="*/ 100342 h 643099"/>
                  <a:gd name="connsiteX2491" fmla="*/ 190500 w 2128798"/>
                  <a:gd name="connsiteY2491" fmla="*/ 102817 h 643099"/>
                  <a:gd name="connsiteX2492" fmla="*/ 235393 w 2128798"/>
                  <a:gd name="connsiteY2492" fmla="*/ 137948 h 643099"/>
                  <a:gd name="connsiteX2493" fmla="*/ 235393 w 2128798"/>
                  <a:gd name="connsiteY2493" fmla="*/ 149897 h 643099"/>
                  <a:gd name="connsiteX2494" fmla="*/ 204795 w 2128798"/>
                  <a:gd name="connsiteY2494" fmla="*/ 173841 h 643099"/>
                  <a:gd name="connsiteX2495" fmla="*/ 189524 w 2128798"/>
                  <a:gd name="connsiteY2495" fmla="*/ 173841 h 643099"/>
                  <a:gd name="connsiteX2496" fmla="*/ 144631 w 2128798"/>
                  <a:gd name="connsiteY2496" fmla="*/ 138711 h 643099"/>
                  <a:gd name="connsiteX2497" fmla="*/ 144631 w 2128798"/>
                  <a:gd name="connsiteY2497" fmla="*/ 126761 h 643099"/>
                  <a:gd name="connsiteX2498" fmla="*/ 175229 w 2128798"/>
                  <a:gd name="connsiteY2498" fmla="*/ 102817 h 643099"/>
                  <a:gd name="connsiteX2499" fmla="*/ 182863 w 2128798"/>
                  <a:gd name="connsiteY2499" fmla="*/ 100342 h 643099"/>
                  <a:gd name="connsiteX2500" fmla="*/ 1997707 w 2128798"/>
                  <a:gd name="connsiteY2500" fmla="*/ 99365 h 643099"/>
                  <a:gd name="connsiteX2501" fmla="*/ 2003876 w 2128798"/>
                  <a:gd name="connsiteY2501" fmla="*/ 124039 h 643099"/>
                  <a:gd name="connsiteX2502" fmla="*/ 1992219 w 2128798"/>
                  <a:gd name="connsiteY2502" fmla="*/ 133451 h 643099"/>
                  <a:gd name="connsiteX2503" fmla="*/ 1979546 w 2128798"/>
                  <a:gd name="connsiteY2503" fmla="*/ 133606 h 643099"/>
                  <a:gd name="connsiteX2504" fmla="*/ 1971918 w 2128798"/>
                  <a:gd name="connsiteY2504" fmla="*/ 127821 h 643099"/>
                  <a:gd name="connsiteX2505" fmla="*/ 1971720 w 2128798"/>
                  <a:gd name="connsiteY2505" fmla="*/ 117905 h 643099"/>
                  <a:gd name="connsiteX2506" fmla="*/ 1992495 w 2128798"/>
                  <a:gd name="connsiteY2506" fmla="*/ 101130 h 643099"/>
                  <a:gd name="connsiteX2507" fmla="*/ 1369737 w 2128798"/>
                  <a:gd name="connsiteY2507" fmla="*/ 98999 h 643099"/>
                  <a:gd name="connsiteX2508" fmla="*/ 1376115 w 2128798"/>
                  <a:gd name="connsiteY2508" fmla="*/ 100976 h 643099"/>
                  <a:gd name="connsiteX2509" fmla="*/ 1383742 w 2128798"/>
                  <a:gd name="connsiteY2509" fmla="*/ 106761 h 643099"/>
                  <a:gd name="connsiteX2510" fmla="*/ 1383940 w 2128798"/>
                  <a:gd name="connsiteY2510" fmla="*/ 116677 h 643099"/>
                  <a:gd name="connsiteX2511" fmla="*/ 1363165 w 2128798"/>
                  <a:gd name="connsiteY2511" fmla="*/ 133451 h 643099"/>
                  <a:gd name="connsiteX2512" fmla="*/ 1350492 w 2128798"/>
                  <a:gd name="connsiteY2512" fmla="*/ 133606 h 643099"/>
                  <a:gd name="connsiteX2513" fmla="*/ 1342865 w 2128798"/>
                  <a:gd name="connsiteY2513" fmla="*/ 127821 h 643099"/>
                  <a:gd name="connsiteX2514" fmla="*/ 1342667 w 2128798"/>
                  <a:gd name="connsiteY2514" fmla="*/ 117905 h 643099"/>
                  <a:gd name="connsiteX2515" fmla="*/ 1363442 w 2128798"/>
                  <a:gd name="connsiteY2515" fmla="*/ 101130 h 643099"/>
                  <a:gd name="connsiteX2516" fmla="*/ 1369737 w 2128798"/>
                  <a:gd name="connsiteY2516" fmla="*/ 98999 h 643099"/>
                  <a:gd name="connsiteX2517" fmla="*/ 740810 w 2128798"/>
                  <a:gd name="connsiteY2517" fmla="*/ 98999 h 643099"/>
                  <a:gd name="connsiteX2518" fmla="*/ 747188 w 2128798"/>
                  <a:gd name="connsiteY2518" fmla="*/ 100976 h 643099"/>
                  <a:gd name="connsiteX2519" fmla="*/ 754817 w 2128798"/>
                  <a:gd name="connsiteY2519" fmla="*/ 106761 h 643099"/>
                  <a:gd name="connsiteX2520" fmla="*/ 755014 w 2128798"/>
                  <a:gd name="connsiteY2520" fmla="*/ 116677 h 643099"/>
                  <a:gd name="connsiteX2521" fmla="*/ 734239 w 2128798"/>
                  <a:gd name="connsiteY2521" fmla="*/ 133451 h 643099"/>
                  <a:gd name="connsiteX2522" fmla="*/ 721565 w 2128798"/>
                  <a:gd name="connsiteY2522" fmla="*/ 133606 h 643099"/>
                  <a:gd name="connsiteX2523" fmla="*/ 713939 w 2128798"/>
                  <a:gd name="connsiteY2523" fmla="*/ 127821 h 643099"/>
                  <a:gd name="connsiteX2524" fmla="*/ 713741 w 2128798"/>
                  <a:gd name="connsiteY2524" fmla="*/ 117905 h 643099"/>
                  <a:gd name="connsiteX2525" fmla="*/ 734515 w 2128798"/>
                  <a:gd name="connsiteY2525" fmla="*/ 101130 h 643099"/>
                  <a:gd name="connsiteX2526" fmla="*/ 740810 w 2128798"/>
                  <a:gd name="connsiteY2526" fmla="*/ 98999 h 643099"/>
                  <a:gd name="connsiteX2527" fmla="*/ 1892611 w 2128798"/>
                  <a:gd name="connsiteY2527" fmla="*/ 98788 h 643099"/>
                  <a:gd name="connsiteX2528" fmla="*/ 1920913 w 2128798"/>
                  <a:gd name="connsiteY2528" fmla="*/ 98789 h 643099"/>
                  <a:gd name="connsiteX2529" fmla="*/ 1936752 w 2128798"/>
                  <a:gd name="connsiteY2529" fmla="*/ 111183 h 643099"/>
                  <a:gd name="connsiteX2530" fmla="*/ 1936752 w 2128798"/>
                  <a:gd name="connsiteY2530" fmla="*/ 125873 h 643099"/>
                  <a:gd name="connsiteX2531" fmla="*/ 1920913 w 2128798"/>
                  <a:gd name="connsiteY2531" fmla="*/ 138266 h 643099"/>
                  <a:gd name="connsiteX2532" fmla="*/ 1892611 w 2128798"/>
                  <a:gd name="connsiteY2532" fmla="*/ 138266 h 643099"/>
                  <a:gd name="connsiteX2533" fmla="*/ 1876774 w 2128798"/>
                  <a:gd name="connsiteY2533" fmla="*/ 125873 h 643099"/>
                  <a:gd name="connsiteX2534" fmla="*/ 1876774 w 2128798"/>
                  <a:gd name="connsiteY2534" fmla="*/ 111182 h 643099"/>
                  <a:gd name="connsiteX2535" fmla="*/ 1892611 w 2128798"/>
                  <a:gd name="connsiteY2535" fmla="*/ 98788 h 643099"/>
                  <a:gd name="connsiteX2536" fmla="*/ 1263686 w 2128798"/>
                  <a:gd name="connsiteY2536" fmla="*/ 98788 h 643099"/>
                  <a:gd name="connsiteX2537" fmla="*/ 1291987 w 2128798"/>
                  <a:gd name="connsiteY2537" fmla="*/ 98789 h 643099"/>
                  <a:gd name="connsiteX2538" fmla="*/ 1307826 w 2128798"/>
                  <a:gd name="connsiteY2538" fmla="*/ 111183 h 643099"/>
                  <a:gd name="connsiteX2539" fmla="*/ 1307826 w 2128798"/>
                  <a:gd name="connsiteY2539" fmla="*/ 125873 h 643099"/>
                  <a:gd name="connsiteX2540" fmla="*/ 1291988 w 2128798"/>
                  <a:gd name="connsiteY2540" fmla="*/ 138266 h 643099"/>
                  <a:gd name="connsiteX2541" fmla="*/ 1263686 w 2128798"/>
                  <a:gd name="connsiteY2541" fmla="*/ 138266 h 643099"/>
                  <a:gd name="connsiteX2542" fmla="*/ 1247847 w 2128798"/>
                  <a:gd name="connsiteY2542" fmla="*/ 125873 h 643099"/>
                  <a:gd name="connsiteX2543" fmla="*/ 1247847 w 2128798"/>
                  <a:gd name="connsiteY2543" fmla="*/ 111182 h 643099"/>
                  <a:gd name="connsiteX2544" fmla="*/ 1263686 w 2128798"/>
                  <a:gd name="connsiteY2544" fmla="*/ 98788 h 643099"/>
                  <a:gd name="connsiteX2545" fmla="*/ 635949 w 2128798"/>
                  <a:gd name="connsiteY2545" fmla="*/ 98788 h 643099"/>
                  <a:gd name="connsiteX2546" fmla="*/ 664251 w 2128798"/>
                  <a:gd name="connsiteY2546" fmla="*/ 98789 h 643099"/>
                  <a:gd name="connsiteX2547" fmla="*/ 680089 w 2128798"/>
                  <a:gd name="connsiteY2547" fmla="*/ 111183 h 643099"/>
                  <a:gd name="connsiteX2548" fmla="*/ 680089 w 2128798"/>
                  <a:gd name="connsiteY2548" fmla="*/ 125873 h 643099"/>
                  <a:gd name="connsiteX2549" fmla="*/ 664251 w 2128798"/>
                  <a:gd name="connsiteY2549" fmla="*/ 138266 h 643099"/>
                  <a:gd name="connsiteX2550" fmla="*/ 635949 w 2128798"/>
                  <a:gd name="connsiteY2550" fmla="*/ 138266 h 643099"/>
                  <a:gd name="connsiteX2551" fmla="*/ 620112 w 2128798"/>
                  <a:gd name="connsiteY2551" fmla="*/ 125873 h 643099"/>
                  <a:gd name="connsiteX2552" fmla="*/ 620112 w 2128798"/>
                  <a:gd name="connsiteY2552" fmla="*/ 111182 h 643099"/>
                  <a:gd name="connsiteX2553" fmla="*/ 635949 w 2128798"/>
                  <a:gd name="connsiteY2553" fmla="*/ 98788 h 643099"/>
                  <a:gd name="connsiteX2554" fmla="*/ 1599755 w 2128798"/>
                  <a:gd name="connsiteY2554" fmla="*/ 61054 h 643099"/>
                  <a:gd name="connsiteX2555" fmla="*/ 1604322 w 2128798"/>
                  <a:gd name="connsiteY2555" fmla="*/ 62609 h 643099"/>
                  <a:gd name="connsiteX2556" fmla="*/ 1624988 w 2128798"/>
                  <a:gd name="connsiteY2556" fmla="*/ 79364 h 643099"/>
                  <a:gd name="connsiteX2557" fmla="*/ 1624824 w 2128798"/>
                  <a:gd name="connsiteY2557" fmla="*/ 86565 h 643099"/>
                  <a:gd name="connsiteX2558" fmla="*/ 1617731 w 2128798"/>
                  <a:gd name="connsiteY2558" fmla="*/ 91923 h 643099"/>
                  <a:gd name="connsiteX2559" fmla="*/ 1608529 w 2128798"/>
                  <a:gd name="connsiteY2559" fmla="*/ 91794 h 643099"/>
                  <a:gd name="connsiteX2560" fmla="*/ 1587863 w 2128798"/>
                  <a:gd name="connsiteY2560" fmla="*/ 75039 h 643099"/>
                  <a:gd name="connsiteX2561" fmla="*/ 1588027 w 2128798"/>
                  <a:gd name="connsiteY2561" fmla="*/ 67839 h 643099"/>
                  <a:gd name="connsiteX2562" fmla="*/ 1595120 w 2128798"/>
                  <a:gd name="connsiteY2562" fmla="*/ 62482 h 643099"/>
                  <a:gd name="connsiteX2563" fmla="*/ 1599755 w 2128798"/>
                  <a:gd name="connsiteY2563" fmla="*/ 61054 h 643099"/>
                  <a:gd name="connsiteX2564" fmla="*/ 970828 w 2128798"/>
                  <a:gd name="connsiteY2564" fmla="*/ 61054 h 643099"/>
                  <a:gd name="connsiteX2565" fmla="*/ 975396 w 2128798"/>
                  <a:gd name="connsiteY2565" fmla="*/ 62609 h 643099"/>
                  <a:gd name="connsiteX2566" fmla="*/ 996061 w 2128798"/>
                  <a:gd name="connsiteY2566" fmla="*/ 79364 h 643099"/>
                  <a:gd name="connsiteX2567" fmla="*/ 995898 w 2128798"/>
                  <a:gd name="connsiteY2567" fmla="*/ 86565 h 643099"/>
                  <a:gd name="connsiteX2568" fmla="*/ 988805 w 2128798"/>
                  <a:gd name="connsiteY2568" fmla="*/ 91923 h 643099"/>
                  <a:gd name="connsiteX2569" fmla="*/ 979602 w 2128798"/>
                  <a:gd name="connsiteY2569" fmla="*/ 91794 h 643099"/>
                  <a:gd name="connsiteX2570" fmla="*/ 958938 w 2128798"/>
                  <a:gd name="connsiteY2570" fmla="*/ 75039 h 643099"/>
                  <a:gd name="connsiteX2571" fmla="*/ 959100 w 2128798"/>
                  <a:gd name="connsiteY2571" fmla="*/ 67839 h 643099"/>
                  <a:gd name="connsiteX2572" fmla="*/ 966193 w 2128798"/>
                  <a:gd name="connsiteY2572" fmla="*/ 62482 h 643099"/>
                  <a:gd name="connsiteX2573" fmla="*/ 970828 w 2128798"/>
                  <a:gd name="connsiteY2573" fmla="*/ 61054 h 643099"/>
                  <a:gd name="connsiteX2574" fmla="*/ 343092 w 2128798"/>
                  <a:gd name="connsiteY2574" fmla="*/ 61054 h 643099"/>
                  <a:gd name="connsiteX2575" fmla="*/ 347659 w 2128798"/>
                  <a:gd name="connsiteY2575" fmla="*/ 62609 h 643099"/>
                  <a:gd name="connsiteX2576" fmla="*/ 368326 w 2128798"/>
                  <a:gd name="connsiteY2576" fmla="*/ 79364 h 643099"/>
                  <a:gd name="connsiteX2577" fmla="*/ 368162 w 2128798"/>
                  <a:gd name="connsiteY2577" fmla="*/ 86565 h 643099"/>
                  <a:gd name="connsiteX2578" fmla="*/ 361068 w 2128798"/>
                  <a:gd name="connsiteY2578" fmla="*/ 91923 h 643099"/>
                  <a:gd name="connsiteX2579" fmla="*/ 351868 w 2128798"/>
                  <a:gd name="connsiteY2579" fmla="*/ 91794 h 643099"/>
                  <a:gd name="connsiteX2580" fmla="*/ 331201 w 2128798"/>
                  <a:gd name="connsiteY2580" fmla="*/ 75039 h 643099"/>
                  <a:gd name="connsiteX2581" fmla="*/ 331364 w 2128798"/>
                  <a:gd name="connsiteY2581" fmla="*/ 67839 h 643099"/>
                  <a:gd name="connsiteX2582" fmla="*/ 338458 w 2128798"/>
                  <a:gd name="connsiteY2582" fmla="*/ 62482 h 643099"/>
                  <a:gd name="connsiteX2583" fmla="*/ 343092 w 2128798"/>
                  <a:gd name="connsiteY2583" fmla="*/ 61054 h 643099"/>
                  <a:gd name="connsiteX2584" fmla="*/ 1423773 w 2128798"/>
                  <a:gd name="connsiteY2584" fmla="*/ 47516 h 643099"/>
                  <a:gd name="connsiteX2585" fmla="*/ 1429237 w 2128798"/>
                  <a:gd name="connsiteY2585" fmla="*/ 48137 h 643099"/>
                  <a:gd name="connsiteX2586" fmla="*/ 1451348 w 2128798"/>
                  <a:gd name="connsiteY2586" fmla="*/ 54326 h 643099"/>
                  <a:gd name="connsiteX2587" fmla="*/ 1459758 w 2128798"/>
                  <a:gd name="connsiteY2587" fmla="*/ 68235 h 643099"/>
                  <a:gd name="connsiteX2588" fmla="*/ 1452665 w 2128798"/>
                  <a:gd name="connsiteY2588" fmla="*/ 83756 h 643099"/>
                  <a:gd name="connsiteX2589" fmla="*/ 1434891 w 2128798"/>
                  <a:gd name="connsiteY2589" fmla="*/ 90337 h 643099"/>
                  <a:gd name="connsiteX2590" fmla="*/ 1412778 w 2128798"/>
                  <a:gd name="connsiteY2590" fmla="*/ 84150 h 643099"/>
                  <a:gd name="connsiteX2591" fmla="*/ 1404368 w 2128798"/>
                  <a:gd name="connsiteY2591" fmla="*/ 70239 h 643099"/>
                  <a:gd name="connsiteX2592" fmla="*/ 1411461 w 2128798"/>
                  <a:gd name="connsiteY2592" fmla="*/ 54719 h 643099"/>
                  <a:gd name="connsiteX2593" fmla="*/ 1423773 w 2128798"/>
                  <a:gd name="connsiteY2593" fmla="*/ 47516 h 643099"/>
                  <a:gd name="connsiteX2594" fmla="*/ 794846 w 2128798"/>
                  <a:gd name="connsiteY2594" fmla="*/ 47516 h 643099"/>
                  <a:gd name="connsiteX2595" fmla="*/ 800312 w 2128798"/>
                  <a:gd name="connsiteY2595" fmla="*/ 48137 h 643099"/>
                  <a:gd name="connsiteX2596" fmla="*/ 822422 w 2128798"/>
                  <a:gd name="connsiteY2596" fmla="*/ 54326 h 643099"/>
                  <a:gd name="connsiteX2597" fmla="*/ 830833 w 2128798"/>
                  <a:gd name="connsiteY2597" fmla="*/ 68235 h 643099"/>
                  <a:gd name="connsiteX2598" fmla="*/ 823740 w 2128798"/>
                  <a:gd name="connsiteY2598" fmla="*/ 83756 h 643099"/>
                  <a:gd name="connsiteX2599" fmla="*/ 805963 w 2128798"/>
                  <a:gd name="connsiteY2599" fmla="*/ 90337 h 643099"/>
                  <a:gd name="connsiteX2600" fmla="*/ 783853 w 2128798"/>
                  <a:gd name="connsiteY2600" fmla="*/ 84150 h 643099"/>
                  <a:gd name="connsiteX2601" fmla="*/ 775441 w 2128798"/>
                  <a:gd name="connsiteY2601" fmla="*/ 70239 h 643099"/>
                  <a:gd name="connsiteX2602" fmla="*/ 782535 w 2128798"/>
                  <a:gd name="connsiteY2602" fmla="*/ 54719 h 643099"/>
                  <a:gd name="connsiteX2603" fmla="*/ 794846 w 2128798"/>
                  <a:gd name="connsiteY2603" fmla="*/ 47516 h 643099"/>
                  <a:gd name="connsiteX2604" fmla="*/ 167110 w 2128798"/>
                  <a:gd name="connsiteY2604" fmla="*/ 47516 h 643099"/>
                  <a:gd name="connsiteX2605" fmla="*/ 172575 w 2128798"/>
                  <a:gd name="connsiteY2605" fmla="*/ 48137 h 643099"/>
                  <a:gd name="connsiteX2606" fmla="*/ 194686 w 2128798"/>
                  <a:gd name="connsiteY2606" fmla="*/ 54326 h 643099"/>
                  <a:gd name="connsiteX2607" fmla="*/ 203096 w 2128798"/>
                  <a:gd name="connsiteY2607" fmla="*/ 68235 h 643099"/>
                  <a:gd name="connsiteX2608" fmla="*/ 196003 w 2128798"/>
                  <a:gd name="connsiteY2608" fmla="*/ 83756 h 643099"/>
                  <a:gd name="connsiteX2609" fmla="*/ 178228 w 2128798"/>
                  <a:gd name="connsiteY2609" fmla="*/ 90337 h 643099"/>
                  <a:gd name="connsiteX2610" fmla="*/ 156116 w 2128798"/>
                  <a:gd name="connsiteY2610" fmla="*/ 84150 h 643099"/>
                  <a:gd name="connsiteX2611" fmla="*/ 147706 w 2128798"/>
                  <a:gd name="connsiteY2611" fmla="*/ 70239 h 643099"/>
                  <a:gd name="connsiteX2612" fmla="*/ 154800 w 2128798"/>
                  <a:gd name="connsiteY2612" fmla="*/ 54719 h 643099"/>
                  <a:gd name="connsiteX2613" fmla="*/ 167110 w 2128798"/>
                  <a:gd name="connsiteY2613" fmla="*/ 47516 h 643099"/>
                  <a:gd name="connsiteX2614" fmla="*/ 1717347 w 2128798"/>
                  <a:gd name="connsiteY2614" fmla="*/ 46899 h 643099"/>
                  <a:gd name="connsiteX2615" fmla="*/ 1739230 w 2128798"/>
                  <a:gd name="connsiteY2615" fmla="*/ 53992 h 643099"/>
                  <a:gd name="connsiteX2616" fmla="*/ 1772377 w 2128798"/>
                  <a:gd name="connsiteY2616" fmla="*/ 79931 h 643099"/>
                  <a:gd name="connsiteX2617" fmla="*/ 1779175 w 2128798"/>
                  <a:gd name="connsiteY2617" fmla="*/ 87943 h 643099"/>
                  <a:gd name="connsiteX2618" fmla="*/ 1780831 w 2128798"/>
                  <a:gd name="connsiteY2618" fmla="*/ 94603 h 643099"/>
                  <a:gd name="connsiteX2619" fmla="*/ 1781349 w 2128798"/>
                  <a:gd name="connsiteY2619" fmla="*/ 94603 h 643099"/>
                  <a:gd name="connsiteX2620" fmla="*/ 1781441 w 2128798"/>
                  <a:gd name="connsiteY2620" fmla="*/ 94976 h 643099"/>
                  <a:gd name="connsiteX2621" fmla="*/ 1781090 w 2128798"/>
                  <a:gd name="connsiteY2621" fmla="*/ 95640 h 643099"/>
                  <a:gd name="connsiteX2622" fmla="*/ 1781441 w 2128798"/>
                  <a:gd name="connsiteY2622" fmla="*/ 97056 h 643099"/>
                  <a:gd name="connsiteX2623" fmla="*/ 1780341 w 2128798"/>
                  <a:gd name="connsiteY2623" fmla="*/ 97056 h 643099"/>
                  <a:gd name="connsiteX2624" fmla="*/ 1772377 w 2128798"/>
                  <a:gd name="connsiteY2624" fmla="*/ 112100 h 643099"/>
                  <a:gd name="connsiteX2625" fmla="*/ 1739230 w 2128798"/>
                  <a:gd name="connsiteY2625" fmla="*/ 138040 h 643099"/>
                  <a:gd name="connsiteX2626" fmla="*/ 1695463 w 2128798"/>
                  <a:gd name="connsiteY2626" fmla="*/ 138040 h 643099"/>
                  <a:gd name="connsiteX2627" fmla="*/ 1662316 w 2128798"/>
                  <a:gd name="connsiteY2627" fmla="*/ 112100 h 643099"/>
                  <a:gd name="connsiteX2628" fmla="*/ 1654352 w 2128798"/>
                  <a:gd name="connsiteY2628" fmla="*/ 97056 h 643099"/>
                  <a:gd name="connsiteX2629" fmla="*/ 1653252 w 2128798"/>
                  <a:gd name="connsiteY2629" fmla="*/ 97056 h 643099"/>
                  <a:gd name="connsiteX2630" fmla="*/ 1653604 w 2128798"/>
                  <a:gd name="connsiteY2630" fmla="*/ 95640 h 643099"/>
                  <a:gd name="connsiteX2631" fmla="*/ 1653252 w 2128798"/>
                  <a:gd name="connsiteY2631" fmla="*/ 94976 h 643099"/>
                  <a:gd name="connsiteX2632" fmla="*/ 1653345 w 2128798"/>
                  <a:gd name="connsiteY2632" fmla="*/ 94603 h 643099"/>
                  <a:gd name="connsiteX2633" fmla="*/ 1653862 w 2128798"/>
                  <a:gd name="connsiteY2633" fmla="*/ 94603 h 643099"/>
                  <a:gd name="connsiteX2634" fmla="*/ 1655518 w 2128798"/>
                  <a:gd name="connsiteY2634" fmla="*/ 87943 h 643099"/>
                  <a:gd name="connsiteX2635" fmla="*/ 1662316 w 2128798"/>
                  <a:gd name="connsiteY2635" fmla="*/ 79931 h 643099"/>
                  <a:gd name="connsiteX2636" fmla="*/ 1695463 w 2128798"/>
                  <a:gd name="connsiteY2636" fmla="*/ 53993 h 643099"/>
                  <a:gd name="connsiteX2637" fmla="*/ 1717347 w 2128798"/>
                  <a:gd name="connsiteY2637" fmla="*/ 46899 h 643099"/>
                  <a:gd name="connsiteX2638" fmla="*/ 1527916 w 2128798"/>
                  <a:gd name="connsiteY2638" fmla="*/ 46899 h 643099"/>
                  <a:gd name="connsiteX2639" fmla="*/ 1549799 w 2128798"/>
                  <a:gd name="connsiteY2639" fmla="*/ 53992 h 643099"/>
                  <a:gd name="connsiteX2640" fmla="*/ 1582947 w 2128798"/>
                  <a:gd name="connsiteY2640" fmla="*/ 79930 h 643099"/>
                  <a:gd name="connsiteX2641" fmla="*/ 1590713 w 2128798"/>
                  <a:gd name="connsiteY2641" fmla="*/ 94603 h 643099"/>
                  <a:gd name="connsiteX2642" fmla="*/ 1591919 w 2128798"/>
                  <a:gd name="connsiteY2642" fmla="*/ 94603 h 643099"/>
                  <a:gd name="connsiteX2643" fmla="*/ 1592011 w 2128798"/>
                  <a:gd name="connsiteY2643" fmla="*/ 94976 h 643099"/>
                  <a:gd name="connsiteX2644" fmla="*/ 1591460 w 2128798"/>
                  <a:gd name="connsiteY2644" fmla="*/ 96017 h 643099"/>
                  <a:gd name="connsiteX2645" fmla="*/ 1592011 w 2128798"/>
                  <a:gd name="connsiteY2645" fmla="*/ 97056 h 643099"/>
                  <a:gd name="connsiteX2646" fmla="*/ 1590911 w 2128798"/>
                  <a:gd name="connsiteY2646" fmla="*/ 97056 h 643099"/>
                  <a:gd name="connsiteX2647" fmla="*/ 1582947 w 2128798"/>
                  <a:gd name="connsiteY2647" fmla="*/ 112100 h 643099"/>
                  <a:gd name="connsiteX2648" fmla="*/ 1549799 w 2128798"/>
                  <a:gd name="connsiteY2648" fmla="*/ 138039 h 643099"/>
                  <a:gd name="connsiteX2649" fmla="*/ 1506033 w 2128798"/>
                  <a:gd name="connsiteY2649" fmla="*/ 138039 h 643099"/>
                  <a:gd name="connsiteX2650" fmla="*/ 1472886 w 2128798"/>
                  <a:gd name="connsiteY2650" fmla="*/ 112100 h 643099"/>
                  <a:gd name="connsiteX2651" fmla="*/ 1464922 w 2128798"/>
                  <a:gd name="connsiteY2651" fmla="*/ 97056 h 643099"/>
                  <a:gd name="connsiteX2652" fmla="*/ 1463822 w 2128798"/>
                  <a:gd name="connsiteY2652" fmla="*/ 97056 h 643099"/>
                  <a:gd name="connsiteX2653" fmla="*/ 1464372 w 2128798"/>
                  <a:gd name="connsiteY2653" fmla="*/ 96017 h 643099"/>
                  <a:gd name="connsiteX2654" fmla="*/ 1463822 w 2128798"/>
                  <a:gd name="connsiteY2654" fmla="*/ 94976 h 643099"/>
                  <a:gd name="connsiteX2655" fmla="*/ 1463914 w 2128798"/>
                  <a:gd name="connsiteY2655" fmla="*/ 94603 h 643099"/>
                  <a:gd name="connsiteX2656" fmla="*/ 1465119 w 2128798"/>
                  <a:gd name="connsiteY2656" fmla="*/ 94603 h 643099"/>
                  <a:gd name="connsiteX2657" fmla="*/ 1472886 w 2128798"/>
                  <a:gd name="connsiteY2657" fmla="*/ 79930 h 643099"/>
                  <a:gd name="connsiteX2658" fmla="*/ 1506033 w 2128798"/>
                  <a:gd name="connsiteY2658" fmla="*/ 53992 h 643099"/>
                  <a:gd name="connsiteX2659" fmla="*/ 1527916 w 2128798"/>
                  <a:gd name="connsiteY2659" fmla="*/ 46899 h 643099"/>
                  <a:gd name="connsiteX2660" fmla="*/ 1088421 w 2128798"/>
                  <a:gd name="connsiteY2660" fmla="*/ 46899 h 643099"/>
                  <a:gd name="connsiteX2661" fmla="*/ 1110304 w 2128798"/>
                  <a:gd name="connsiteY2661" fmla="*/ 53992 h 643099"/>
                  <a:gd name="connsiteX2662" fmla="*/ 1143451 w 2128798"/>
                  <a:gd name="connsiteY2662" fmla="*/ 79931 h 643099"/>
                  <a:gd name="connsiteX2663" fmla="*/ 1150249 w 2128798"/>
                  <a:gd name="connsiteY2663" fmla="*/ 87943 h 643099"/>
                  <a:gd name="connsiteX2664" fmla="*/ 1151905 w 2128798"/>
                  <a:gd name="connsiteY2664" fmla="*/ 94603 h 643099"/>
                  <a:gd name="connsiteX2665" fmla="*/ 1152422 w 2128798"/>
                  <a:gd name="connsiteY2665" fmla="*/ 94603 h 643099"/>
                  <a:gd name="connsiteX2666" fmla="*/ 1152514 w 2128798"/>
                  <a:gd name="connsiteY2666" fmla="*/ 94976 h 643099"/>
                  <a:gd name="connsiteX2667" fmla="*/ 1152163 w 2128798"/>
                  <a:gd name="connsiteY2667" fmla="*/ 95640 h 643099"/>
                  <a:gd name="connsiteX2668" fmla="*/ 1152514 w 2128798"/>
                  <a:gd name="connsiteY2668" fmla="*/ 97056 h 643099"/>
                  <a:gd name="connsiteX2669" fmla="*/ 1151414 w 2128798"/>
                  <a:gd name="connsiteY2669" fmla="*/ 97056 h 643099"/>
                  <a:gd name="connsiteX2670" fmla="*/ 1143451 w 2128798"/>
                  <a:gd name="connsiteY2670" fmla="*/ 112100 h 643099"/>
                  <a:gd name="connsiteX2671" fmla="*/ 1110304 w 2128798"/>
                  <a:gd name="connsiteY2671" fmla="*/ 138040 h 643099"/>
                  <a:gd name="connsiteX2672" fmla="*/ 1066537 w 2128798"/>
                  <a:gd name="connsiteY2672" fmla="*/ 138040 h 643099"/>
                  <a:gd name="connsiteX2673" fmla="*/ 1033390 w 2128798"/>
                  <a:gd name="connsiteY2673" fmla="*/ 112100 h 643099"/>
                  <a:gd name="connsiteX2674" fmla="*/ 1025426 w 2128798"/>
                  <a:gd name="connsiteY2674" fmla="*/ 97056 h 643099"/>
                  <a:gd name="connsiteX2675" fmla="*/ 1024325 w 2128798"/>
                  <a:gd name="connsiteY2675" fmla="*/ 97056 h 643099"/>
                  <a:gd name="connsiteX2676" fmla="*/ 1024677 w 2128798"/>
                  <a:gd name="connsiteY2676" fmla="*/ 95640 h 643099"/>
                  <a:gd name="connsiteX2677" fmla="*/ 1024325 w 2128798"/>
                  <a:gd name="connsiteY2677" fmla="*/ 94976 h 643099"/>
                  <a:gd name="connsiteX2678" fmla="*/ 1024418 w 2128798"/>
                  <a:gd name="connsiteY2678" fmla="*/ 94603 h 643099"/>
                  <a:gd name="connsiteX2679" fmla="*/ 1024936 w 2128798"/>
                  <a:gd name="connsiteY2679" fmla="*/ 94603 h 643099"/>
                  <a:gd name="connsiteX2680" fmla="*/ 1026591 w 2128798"/>
                  <a:gd name="connsiteY2680" fmla="*/ 87943 h 643099"/>
                  <a:gd name="connsiteX2681" fmla="*/ 1033390 w 2128798"/>
                  <a:gd name="connsiteY2681" fmla="*/ 79931 h 643099"/>
                  <a:gd name="connsiteX2682" fmla="*/ 1066537 w 2128798"/>
                  <a:gd name="connsiteY2682" fmla="*/ 53993 h 643099"/>
                  <a:gd name="connsiteX2683" fmla="*/ 1088421 w 2128798"/>
                  <a:gd name="connsiteY2683" fmla="*/ 46899 h 643099"/>
                  <a:gd name="connsiteX2684" fmla="*/ 898990 w 2128798"/>
                  <a:gd name="connsiteY2684" fmla="*/ 46899 h 643099"/>
                  <a:gd name="connsiteX2685" fmla="*/ 920873 w 2128798"/>
                  <a:gd name="connsiteY2685" fmla="*/ 53992 h 643099"/>
                  <a:gd name="connsiteX2686" fmla="*/ 954021 w 2128798"/>
                  <a:gd name="connsiteY2686" fmla="*/ 79930 h 643099"/>
                  <a:gd name="connsiteX2687" fmla="*/ 961787 w 2128798"/>
                  <a:gd name="connsiteY2687" fmla="*/ 94603 h 643099"/>
                  <a:gd name="connsiteX2688" fmla="*/ 962992 w 2128798"/>
                  <a:gd name="connsiteY2688" fmla="*/ 94603 h 643099"/>
                  <a:gd name="connsiteX2689" fmla="*/ 963084 w 2128798"/>
                  <a:gd name="connsiteY2689" fmla="*/ 94976 h 643099"/>
                  <a:gd name="connsiteX2690" fmla="*/ 962535 w 2128798"/>
                  <a:gd name="connsiteY2690" fmla="*/ 96017 h 643099"/>
                  <a:gd name="connsiteX2691" fmla="*/ 963084 w 2128798"/>
                  <a:gd name="connsiteY2691" fmla="*/ 97056 h 643099"/>
                  <a:gd name="connsiteX2692" fmla="*/ 961984 w 2128798"/>
                  <a:gd name="connsiteY2692" fmla="*/ 97056 h 643099"/>
                  <a:gd name="connsiteX2693" fmla="*/ 954021 w 2128798"/>
                  <a:gd name="connsiteY2693" fmla="*/ 112100 h 643099"/>
                  <a:gd name="connsiteX2694" fmla="*/ 920873 w 2128798"/>
                  <a:gd name="connsiteY2694" fmla="*/ 138039 h 643099"/>
                  <a:gd name="connsiteX2695" fmla="*/ 877107 w 2128798"/>
                  <a:gd name="connsiteY2695" fmla="*/ 138039 h 643099"/>
                  <a:gd name="connsiteX2696" fmla="*/ 843959 w 2128798"/>
                  <a:gd name="connsiteY2696" fmla="*/ 112100 h 643099"/>
                  <a:gd name="connsiteX2697" fmla="*/ 835995 w 2128798"/>
                  <a:gd name="connsiteY2697" fmla="*/ 97056 h 643099"/>
                  <a:gd name="connsiteX2698" fmla="*/ 834894 w 2128798"/>
                  <a:gd name="connsiteY2698" fmla="*/ 97056 h 643099"/>
                  <a:gd name="connsiteX2699" fmla="*/ 835445 w 2128798"/>
                  <a:gd name="connsiteY2699" fmla="*/ 96017 h 643099"/>
                  <a:gd name="connsiteX2700" fmla="*/ 834894 w 2128798"/>
                  <a:gd name="connsiteY2700" fmla="*/ 94976 h 643099"/>
                  <a:gd name="connsiteX2701" fmla="*/ 834987 w 2128798"/>
                  <a:gd name="connsiteY2701" fmla="*/ 94603 h 643099"/>
                  <a:gd name="connsiteX2702" fmla="*/ 836192 w 2128798"/>
                  <a:gd name="connsiteY2702" fmla="*/ 94603 h 643099"/>
                  <a:gd name="connsiteX2703" fmla="*/ 843959 w 2128798"/>
                  <a:gd name="connsiteY2703" fmla="*/ 79930 h 643099"/>
                  <a:gd name="connsiteX2704" fmla="*/ 877107 w 2128798"/>
                  <a:gd name="connsiteY2704" fmla="*/ 53992 h 643099"/>
                  <a:gd name="connsiteX2705" fmla="*/ 898990 w 2128798"/>
                  <a:gd name="connsiteY2705" fmla="*/ 46899 h 643099"/>
                  <a:gd name="connsiteX2706" fmla="*/ 460685 w 2128798"/>
                  <a:gd name="connsiteY2706" fmla="*/ 46899 h 643099"/>
                  <a:gd name="connsiteX2707" fmla="*/ 482568 w 2128798"/>
                  <a:gd name="connsiteY2707" fmla="*/ 53992 h 643099"/>
                  <a:gd name="connsiteX2708" fmla="*/ 515715 w 2128798"/>
                  <a:gd name="connsiteY2708" fmla="*/ 79931 h 643099"/>
                  <a:gd name="connsiteX2709" fmla="*/ 522513 w 2128798"/>
                  <a:gd name="connsiteY2709" fmla="*/ 87943 h 643099"/>
                  <a:gd name="connsiteX2710" fmla="*/ 524170 w 2128798"/>
                  <a:gd name="connsiteY2710" fmla="*/ 94603 h 643099"/>
                  <a:gd name="connsiteX2711" fmla="*/ 524686 w 2128798"/>
                  <a:gd name="connsiteY2711" fmla="*/ 94603 h 643099"/>
                  <a:gd name="connsiteX2712" fmla="*/ 524779 w 2128798"/>
                  <a:gd name="connsiteY2712" fmla="*/ 94976 h 643099"/>
                  <a:gd name="connsiteX2713" fmla="*/ 524428 w 2128798"/>
                  <a:gd name="connsiteY2713" fmla="*/ 95640 h 643099"/>
                  <a:gd name="connsiteX2714" fmla="*/ 524779 w 2128798"/>
                  <a:gd name="connsiteY2714" fmla="*/ 97056 h 643099"/>
                  <a:gd name="connsiteX2715" fmla="*/ 523679 w 2128798"/>
                  <a:gd name="connsiteY2715" fmla="*/ 97056 h 643099"/>
                  <a:gd name="connsiteX2716" fmla="*/ 515715 w 2128798"/>
                  <a:gd name="connsiteY2716" fmla="*/ 112100 h 643099"/>
                  <a:gd name="connsiteX2717" fmla="*/ 482568 w 2128798"/>
                  <a:gd name="connsiteY2717" fmla="*/ 138040 h 643099"/>
                  <a:gd name="connsiteX2718" fmla="*/ 438801 w 2128798"/>
                  <a:gd name="connsiteY2718" fmla="*/ 138040 h 643099"/>
                  <a:gd name="connsiteX2719" fmla="*/ 405654 w 2128798"/>
                  <a:gd name="connsiteY2719" fmla="*/ 112100 h 643099"/>
                  <a:gd name="connsiteX2720" fmla="*/ 397690 w 2128798"/>
                  <a:gd name="connsiteY2720" fmla="*/ 97056 h 643099"/>
                  <a:gd name="connsiteX2721" fmla="*/ 396590 w 2128798"/>
                  <a:gd name="connsiteY2721" fmla="*/ 97056 h 643099"/>
                  <a:gd name="connsiteX2722" fmla="*/ 396942 w 2128798"/>
                  <a:gd name="connsiteY2722" fmla="*/ 95640 h 643099"/>
                  <a:gd name="connsiteX2723" fmla="*/ 396590 w 2128798"/>
                  <a:gd name="connsiteY2723" fmla="*/ 94976 h 643099"/>
                  <a:gd name="connsiteX2724" fmla="*/ 396683 w 2128798"/>
                  <a:gd name="connsiteY2724" fmla="*/ 94603 h 643099"/>
                  <a:gd name="connsiteX2725" fmla="*/ 397200 w 2128798"/>
                  <a:gd name="connsiteY2725" fmla="*/ 94603 h 643099"/>
                  <a:gd name="connsiteX2726" fmla="*/ 398856 w 2128798"/>
                  <a:gd name="connsiteY2726" fmla="*/ 87943 h 643099"/>
                  <a:gd name="connsiteX2727" fmla="*/ 405654 w 2128798"/>
                  <a:gd name="connsiteY2727" fmla="*/ 79931 h 643099"/>
                  <a:gd name="connsiteX2728" fmla="*/ 438801 w 2128798"/>
                  <a:gd name="connsiteY2728" fmla="*/ 53993 h 643099"/>
                  <a:gd name="connsiteX2729" fmla="*/ 460685 w 2128798"/>
                  <a:gd name="connsiteY2729" fmla="*/ 46899 h 643099"/>
                  <a:gd name="connsiteX2730" fmla="*/ 271254 w 2128798"/>
                  <a:gd name="connsiteY2730" fmla="*/ 46899 h 643099"/>
                  <a:gd name="connsiteX2731" fmla="*/ 293138 w 2128798"/>
                  <a:gd name="connsiteY2731" fmla="*/ 53992 h 643099"/>
                  <a:gd name="connsiteX2732" fmla="*/ 326285 w 2128798"/>
                  <a:gd name="connsiteY2732" fmla="*/ 79930 h 643099"/>
                  <a:gd name="connsiteX2733" fmla="*/ 334050 w 2128798"/>
                  <a:gd name="connsiteY2733" fmla="*/ 94603 h 643099"/>
                  <a:gd name="connsiteX2734" fmla="*/ 335256 w 2128798"/>
                  <a:gd name="connsiteY2734" fmla="*/ 94603 h 643099"/>
                  <a:gd name="connsiteX2735" fmla="*/ 335349 w 2128798"/>
                  <a:gd name="connsiteY2735" fmla="*/ 94976 h 643099"/>
                  <a:gd name="connsiteX2736" fmla="*/ 334799 w 2128798"/>
                  <a:gd name="connsiteY2736" fmla="*/ 96017 h 643099"/>
                  <a:gd name="connsiteX2737" fmla="*/ 335349 w 2128798"/>
                  <a:gd name="connsiteY2737" fmla="*/ 97056 h 643099"/>
                  <a:gd name="connsiteX2738" fmla="*/ 334249 w 2128798"/>
                  <a:gd name="connsiteY2738" fmla="*/ 97056 h 643099"/>
                  <a:gd name="connsiteX2739" fmla="*/ 326285 w 2128798"/>
                  <a:gd name="connsiteY2739" fmla="*/ 112100 h 643099"/>
                  <a:gd name="connsiteX2740" fmla="*/ 293138 w 2128798"/>
                  <a:gd name="connsiteY2740" fmla="*/ 138039 h 643099"/>
                  <a:gd name="connsiteX2741" fmla="*/ 249371 w 2128798"/>
                  <a:gd name="connsiteY2741" fmla="*/ 138039 h 643099"/>
                  <a:gd name="connsiteX2742" fmla="*/ 216223 w 2128798"/>
                  <a:gd name="connsiteY2742" fmla="*/ 112100 h 643099"/>
                  <a:gd name="connsiteX2743" fmla="*/ 208260 w 2128798"/>
                  <a:gd name="connsiteY2743" fmla="*/ 97056 h 643099"/>
                  <a:gd name="connsiteX2744" fmla="*/ 207160 w 2128798"/>
                  <a:gd name="connsiteY2744" fmla="*/ 97056 h 643099"/>
                  <a:gd name="connsiteX2745" fmla="*/ 207710 w 2128798"/>
                  <a:gd name="connsiteY2745" fmla="*/ 96017 h 643099"/>
                  <a:gd name="connsiteX2746" fmla="*/ 207160 w 2128798"/>
                  <a:gd name="connsiteY2746" fmla="*/ 94976 h 643099"/>
                  <a:gd name="connsiteX2747" fmla="*/ 207252 w 2128798"/>
                  <a:gd name="connsiteY2747" fmla="*/ 94603 h 643099"/>
                  <a:gd name="connsiteX2748" fmla="*/ 208457 w 2128798"/>
                  <a:gd name="connsiteY2748" fmla="*/ 94603 h 643099"/>
                  <a:gd name="connsiteX2749" fmla="*/ 216223 w 2128798"/>
                  <a:gd name="connsiteY2749" fmla="*/ 79930 h 643099"/>
                  <a:gd name="connsiteX2750" fmla="*/ 249371 w 2128798"/>
                  <a:gd name="connsiteY2750" fmla="*/ 53992 h 643099"/>
                  <a:gd name="connsiteX2751" fmla="*/ 271254 w 2128798"/>
                  <a:gd name="connsiteY2751" fmla="*/ 46899 h 643099"/>
                  <a:gd name="connsiteX2752" fmla="*/ 1775392 w 2128798"/>
                  <a:gd name="connsiteY2752" fmla="*/ 39677 h 643099"/>
                  <a:gd name="connsiteX2753" fmla="*/ 1780130 w 2128798"/>
                  <a:gd name="connsiteY2753" fmla="*/ 42559 h 643099"/>
                  <a:gd name="connsiteX2754" fmla="*/ 1786121 w 2128798"/>
                  <a:gd name="connsiteY2754" fmla="*/ 50808 h 643099"/>
                  <a:gd name="connsiteX2755" fmla="*/ 1783180 w 2128798"/>
                  <a:gd name="connsiteY2755" fmla="*/ 59175 h 643099"/>
                  <a:gd name="connsiteX2756" fmla="*/ 1772854 w 2128798"/>
                  <a:gd name="connsiteY2756" fmla="*/ 63769 h 643099"/>
                  <a:gd name="connsiteX2757" fmla="*/ 1762163 w 2128798"/>
                  <a:gd name="connsiteY2757" fmla="*/ 61467 h 643099"/>
                  <a:gd name="connsiteX2758" fmla="*/ 1756170 w 2128798"/>
                  <a:gd name="connsiteY2758" fmla="*/ 53218 h 643099"/>
                  <a:gd name="connsiteX2759" fmla="*/ 1759113 w 2128798"/>
                  <a:gd name="connsiteY2759" fmla="*/ 44851 h 643099"/>
                  <a:gd name="connsiteX2760" fmla="*/ 1769437 w 2128798"/>
                  <a:gd name="connsiteY2760" fmla="*/ 40257 h 643099"/>
                  <a:gd name="connsiteX2761" fmla="*/ 1775392 w 2128798"/>
                  <a:gd name="connsiteY2761" fmla="*/ 39677 h 643099"/>
                  <a:gd name="connsiteX2762" fmla="*/ 1146465 w 2128798"/>
                  <a:gd name="connsiteY2762" fmla="*/ 39677 h 643099"/>
                  <a:gd name="connsiteX2763" fmla="*/ 1151203 w 2128798"/>
                  <a:gd name="connsiteY2763" fmla="*/ 42559 h 643099"/>
                  <a:gd name="connsiteX2764" fmla="*/ 1157196 w 2128798"/>
                  <a:gd name="connsiteY2764" fmla="*/ 50808 h 643099"/>
                  <a:gd name="connsiteX2765" fmla="*/ 1154254 w 2128798"/>
                  <a:gd name="connsiteY2765" fmla="*/ 59175 h 643099"/>
                  <a:gd name="connsiteX2766" fmla="*/ 1143929 w 2128798"/>
                  <a:gd name="connsiteY2766" fmla="*/ 63769 h 643099"/>
                  <a:gd name="connsiteX2767" fmla="*/ 1133238 w 2128798"/>
                  <a:gd name="connsiteY2767" fmla="*/ 61467 h 643099"/>
                  <a:gd name="connsiteX2768" fmla="*/ 1127245 w 2128798"/>
                  <a:gd name="connsiteY2768" fmla="*/ 53218 h 643099"/>
                  <a:gd name="connsiteX2769" fmla="*/ 1130185 w 2128798"/>
                  <a:gd name="connsiteY2769" fmla="*/ 44851 h 643099"/>
                  <a:gd name="connsiteX2770" fmla="*/ 1140511 w 2128798"/>
                  <a:gd name="connsiteY2770" fmla="*/ 40257 h 643099"/>
                  <a:gd name="connsiteX2771" fmla="*/ 1146465 w 2128798"/>
                  <a:gd name="connsiteY2771" fmla="*/ 39677 h 643099"/>
                  <a:gd name="connsiteX2772" fmla="*/ 518730 w 2128798"/>
                  <a:gd name="connsiteY2772" fmla="*/ 39677 h 643099"/>
                  <a:gd name="connsiteX2773" fmla="*/ 523466 w 2128798"/>
                  <a:gd name="connsiteY2773" fmla="*/ 42559 h 643099"/>
                  <a:gd name="connsiteX2774" fmla="*/ 529459 w 2128798"/>
                  <a:gd name="connsiteY2774" fmla="*/ 50808 h 643099"/>
                  <a:gd name="connsiteX2775" fmla="*/ 526518 w 2128798"/>
                  <a:gd name="connsiteY2775" fmla="*/ 59175 h 643099"/>
                  <a:gd name="connsiteX2776" fmla="*/ 516192 w 2128798"/>
                  <a:gd name="connsiteY2776" fmla="*/ 63769 h 643099"/>
                  <a:gd name="connsiteX2777" fmla="*/ 505501 w 2128798"/>
                  <a:gd name="connsiteY2777" fmla="*/ 61467 h 643099"/>
                  <a:gd name="connsiteX2778" fmla="*/ 499509 w 2128798"/>
                  <a:gd name="connsiteY2778" fmla="*/ 53218 h 643099"/>
                  <a:gd name="connsiteX2779" fmla="*/ 502450 w 2128798"/>
                  <a:gd name="connsiteY2779" fmla="*/ 44851 h 643099"/>
                  <a:gd name="connsiteX2780" fmla="*/ 512775 w 2128798"/>
                  <a:gd name="connsiteY2780" fmla="*/ 40257 h 643099"/>
                  <a:gd name="connsiteX2781" fmla="*/ 518730 w 2128798"/>
                  <a:gd name="connsiteY2781" fmla="*/ 39677 h 643099"/>
                  <a:gd name="connsiteX2782" fmla="*/ 1812170 w 2128798"/>
                  <a:gd name="connsiteY2782" fmla="*/ 37194 h 643099"/>
                  <a:gd name="connsiteX2783" fmla="*/ 1839875 w 2128798"/>
                  <a:gd name="connsiteY2783" fmla="*/ 37194 h 643099"/>
                  <a:gd name="connsiteX2784" fmla="*/ 1858165 w 2128798"/>
                  <a:gd name="connsiteY2784" fmla="*/ 51507 h 643099"/>
                  <a:gd name="connsiteX2785" fmla="*/ 1858165 w 2128798"/>
                  <a:gd name="connsiteY2785" fmla="*/ 94603 h 643099"/>
                  <a:gd name="connsiteX2786" fmla="*/ 1858165 w 2128798"/>
                  <a:gd name="connsiteY2786" fmla="*/ 97056 h 643099"/>
                  <a:gd name="connsiteX2787" fmla="*/ 1858165 w 2128798"/>
                  <a:gd name="connsiteY2787" fmla="*/ 121127 h 643099"/>
                  <a:gd name="connsiteX2788" fmla="*/ 1839875 w 2128798"/>
                  <a:gd name="connsiteY2788" fmla="*/ 135440 h 643099"/>
                  <a:gd name="connsiteX2789" fmla="*/ 1812171 w 2128798"/>
                  <a:gd name="connsiteY2789" fmla="*/ 135440 h 643099"/>
                  <a:gd name="connsiteX2790" fmla="*/ 1793879 w 2128798"/>
                  <a:gd name="connsiteY2790" fmla="*/ 121127 h 643099"/>
                  <a:gd name="connsiteX2791" fmla="*/ 1793879 w 2128798"/>
                  <a:gd name="connsiteY2791" fmla="*/ 97056 h 643099"/>
                  <a:gd name="connsiteX2792" fmla="*/ 1793879 w 2128798"/>
                  <a:gd name="connsiteY2792" fmla="*/ 94603 h 643099"/>
                  <a:gd name="connsiteX2793" fmla="*/ 1793879 w 2128798"/>
                  <a:gd name="connsiteY2793" fmla="*/ 51507 h 643099"/>
                  <a:gd name="connsiteX2794" fmla="*/ 1812170 w 2128798"/>
                  <a:gd name="connsiteY2794" fmla="*/ 37194 h 643099"/>
                  <a:gd name="connsiteX2795" fmla="*/ 1183244 w 2128798"/>
                  <a:gd name="connsiteY2795" fmla="*/ 37194 h 643099"/>
                  <a:gd name="connsiteX2796" fmla="*/ 1210948 w 2128798"/>
                  <a:gd name="connsiteY2796" fmla="*/ 37194 h 643099"/>
                  <a:gd name="connsiteX2797" fmla="*/ 1229239 w 2128798"/>
                  <a:gd name="connsiteY2797" fmla="*/ 51507 h 643099"/>
                  <a:gd name="connsiteX2798" fmla="*/ 1229239 w 2128798"/>
                  <a:gd name="connsiteY2798" fmla="*/ 94603 h 643099"/>
                  <a:gd name="connsiteX2799" fmla="*/ 1229239 w 2128798"/>
                  <a:gd name="connsiteY2799" fmla="*/ 97056 h 643099"/>
                  <a:gd name="connsiteX2800" fmla="*/ 1229239 w 2128798"/>
                  <a:gd name="connsiteY2800" fmla="*/ 121127 h 643099"/>
                  <a:gd name="connsiteX2801" fmla="*/ 1210948 w 2128798"/>
                  <a:gd name="connsiteY2801" fmla="*/ 135440 h 643099"/>
                  <a:gd name="connsiteX2802" fmla="*/ 1183244 w 2128798"/>
                  <a:gd name="connsiteY2802" fmla="*/ 135440 h 643099"/>
                  <a:gd name="connsiteX2803" fmla="*/ 1164953 w 2128798"/>
                  <a:gd name="connsiteY2803" fmla="*/ 121127 h 643099"/>
                  <a:gd name="connsiteX2804" fmla="*/ 1164953 w 2128798"/>
                  <a:gd name="connsiteY2804" fmla="*/ 97056 h 643099"/>
                  <a:gd name="connsiteX2805" fmla="*/ 1164953 w 2128798"/>
                  <a:gd name="connsiteY2805" fmla="*/ 94603 h 643099"/>
                  <a:gd name="connsiteX2806" fmla="*/ 1164953 w 2128798"/>
                  <a:gd name="connsiteY2806" fmla="*/ 51507 h 643099"/>
                  <a:gd name="connsiteX2807" fmla="*/ 1183244 w 2128798"/>
                  <a:gd name="connsiteY2807" fmla="*/ 37194 h 643099"/>
                  <a:gd name="connsiteX2808" fmla="*/ 555508 w 2128798"/>
                  <a:gd name="connsiteY2808" fmla="*/ 37194 h 643099"/>
                  <a:gd name="connsiteX2809" fmla="*/ 583212 w 2128798"/>
                  <a:gd name="connsiteY2809" fmla="*/ 37194 h 643099"/>
                  <a:gd name="connsiteX2810" fmla="*/ 601503 w 2128798"/>
                  <a:gd name="connsiteY2810" fmla="*/ 51507 h 643099"/>
                  <a:gd name="connsiteX2811" fmla="*/ 601503 w 2128798"/>
                  <a:gd name="connsiteY2811" fmla="*/ 94603 h 643099"/>
                  <a:gd name="connsiteX2812" fmla="*/ 601503 w 2128798"/>
                  <a:gd name="connsiteY2812" fmla="*/ 97056 h 643099"/>
                  <a:gd name="connsiteX2813" fmla="*/ 601503 w 2128798"/>
                  <a:gd name="connsiteY2813" fmla="*/ 121127 h 643099"/>
                  <a:gd name="connsiteX2814" fmla="*/ 583212 w 2128798"/>
                  <a:gd name="connsiteY2814" fmla="*/ 135440 h 643099"/>
                  <a:gd name="connsiteX2815" fmla="*/ 555508 w 2128798"/>
                  <a:gd name="connsiteY2815" fmla="*/ 135440 h 643099"/>
                  <a:gd name="connsiteX2816" fmla="*/ 537217 w 2128798"/>
                  <a:gd name="connsiteY2816" fmla="*/ 121127 h 643099"/>
                  <a:gd name="connsiteX2817" fmla="*/ 537217 w 2128798"/>
                  <a:gd name="connsiteY2817" fmla="*/ 97056 h 643099"/>
                  <a:gd name="connsiteX2818" fmla="*/ 537217 w 2128798"/>
                  <a:gd name="connsiteY2818" fmla="*/ 94603 h 643099"/>
                  <a:gd name="connsiteX2819" fmla="*/ 537217 w 2128798"/>
                  <a:gd name="connsiteY2819" fmla="*/ 51507 h 643099"/>
                  <a:gd name="connsiteX2820" fmla="*/ 555508 w 2128798"/>
                  <a:gd name="connsiteY2820" fmla="*/ 37194 h 643099"/>
                  <a:gd name="connsiteX2821" fmla="*/ 1637935 w 2128798"/>
                  <a:gd name="connsiteY2821" fmla="*/ 34610 h 643099"/>
                  <a:gd name="connsiteX2822" fmla="*/ 1646239 w 2128798"/>
                  <a:gd name="connsiteY2822" fmla="*/ 37303 h 643099"/>
                  <a:gd name="connsiteX2823" fmla="*/ 1665924 w 2128798"/>
                  <a:gd name="connsiteY2823" fmla="*/ 52707 h 643099"/>
                  <a:gd name="connsiteX2824" fmla="*/ 1665924 w 2128798"/>
                  <a:gd name="connsiteY2824" fmla="*/ 65704 h 643099"/>
                  <a:gd name="connsiteX2825" fmla="*/ 1653345 w 2128798"/>
                  <a:gd name="connsiteY2825" fmla="*/ 75547 h 643099"/>
                  <a:gd name="connsiteX2826" fmla="*/ 1636735 w 2128798"/>
                  <a:gd name="connsiteY2826" fmla="*/ 75547 h 643099"/>
                  <a:gd name="connsiteX2827" fmla="*/ 1617050 w 2128798"/>
                  <a:gd name="connsiteY2827" fmla="*/ 60144 h 643099"/>
                  <a:gd name="connsiteX2828" fmla="*/ 1617050 w 2128798"/>
                  <a:gd name="connsiteY2828" fmla="*/ 47146 h 643099"/>
                  <a:gd name="connsiteX2829" fmla="*/ 1629630 w 2128798"/>
                  <a:gd name="connsiteY2829" fmla="*/ 37303 h 643099"/>
                  <a:gd name="connsiteX2830" fmla="*/ 1637935 w 2128798"/>
                  <a:gd name="connsiteY2830" fmla="*/ 34610 h 643099"/>
                  <a:gd name="connsiteX2831" fmla="*/ 1009008 w 2128798"/>
                  <a:gd name="connsiteY2831" fmla="*/ 34610 h 643099"/>
                  <a:gd name="connsiteX2832" fmla="*/ 1017313 w 2128798"/>
                  <a:gd name="connsiteY2832" fmla="*/ 37303 h 643099"/>
                  <a:gd name="connsiteX2833" fmla="*/ 1036997 w 2128798"/>
                  <a:gd name="connsiteY2833" fmla="*/ 52707 h 643099"/>
                  <a:gd name="connsiteX2834" fmla="*/ 1036997 w 2128798"/>
                  <a:gd name="connsiteY2834" fmla="*/ 65704 h 643099"/>
                  <a:gd name="connsiteX2835" fmla="*/ 1024418 w 2128798"/>
                  <a:gd name="connsiteY2835" fmla="*/ 75547 h 643099"/>
                  <a:gd name="connsiteX2836" fmla="*/ 1007808 w 2128798"/>
                  <a:gd name="connsiteY2836" fmla="*/ 75547 h 643099"/>
                  <a:gd name="connsiteX2837" fmla="*/ 988125 w 2128798"/>
                  <a:gd name="connsiteY2837" fmla="*/ 60144 h 643099"/>
                  <a:gd name="connsiteX2838" fmla="*/ 988125 w 2128798"/>
                  <a:gd name="connsiteY2838" fmla="*/ 47146 h 643099"/>
                  <a:gd name="connsiteX2839" fmla="*/ 1000703 w 2128798"/>
                  <a:gd name="connsiteY2839" fmla="*/ 37303 h 643099"/>
                  <a:gd name="connsiteX2840" fmla="*/ 1009008 w 2128798"/>
                  <a:gd name="connsiteY2840" fmla="*/ 34610 h 643099"/>
                  <a:gd name="connsiteX2841" fmla="*/ 381273 w 2128798"/>
                  <a:gd name="connsiteY2841" fmla="*/ 34610 h 643099"/>
                  <a:gd name="connsiteX2842" fmla="*/ 389577 w 2128798"/>
                  <a:gd name="connsiteY2842" fmla="*/ 37303 h 643099"/>
                  <a:gd name="connsiteX2843" fmla="*/ 409262 w 2128798"/>
                  <a:gd name="connsiteY2843" fmla="*/ 52707 h 643099"/>
                  <a:gd name="connsiteX2844" fmla="*/ 409260 w 2128798"/>
                  <a:gd name="connsiteY2844" fmla="*/ 65704 h 643099"/>
                  <a:gd name="connsiteX2845" fmla="*/ 396682 w 2128798"/>
                  <a:gd name="connsiteY2845" fmla="*/ 75547 h 643099"/>
                  <a:gd name="connsiteX2846" fmla="*/ 380073 w 2128798"/>
                  <a:gd name="connsiteY2846" fmla="*/ 75547 h 643099"/>
                  <a:gd name="connsiteX2847" fmla="*/ 360388 w 2128798"/>
                  <a:gd name="connsiteY2847" fmla="*/ 60144 h 643099"/>
                  <a:gd name="connsiteX2848" fmla="*/ 360388 w 2128798"/>
                  <a:gd name="connsiteY2848" fmla="*/ 47146 h 643099"/>
                  <a:gd name="connsiteX2849" fmla="*/ 372968 w 2128798"/>
                  <a:gd name="connsiteY2849" fmla="*/ 37303 h 643099"/>
                  <a:gd name="connsiteX2850" fmla="*/ 381273 w 2128798"/>
                  <a:gd name="connsiteY2850" fmla="*/ 34610 h 643099"/>
                  <a:gd name="connsiteX2851" fmla="*/ 1735574 w 2128798"/>
                  <a:gd name="connsiteY2851" fmla="*/ 22830 h 643099"/>
                  <a:gd name="connsiteX2852" fmla="*/ 1740141 w 2128798"/>
                  <a:gd name="connsiteY2852" fmla="*/ 24385 h 643099"/>
                  <a:gd name="connsiteX2853" fmla="*/ 1746988 w 2128798"/>
                  <a:gd name="connsiteY2853" fmla="*/ 29936 h 643099"/>
                  <a:gd name="connsiteX2854" fmla="*/ 1746825 w 2128798"/>
                  <a:gd name="connsiteY2854" fmla="*/ 37137 h 643099"/>
                  <a:gd name="connsiteX2855" fmla="*/ 1739731 w 2128798"/>
                  <a:gd name="connsiteY2855" fmla="*/ 42495 h 643099"/>
                  <a:gd name="connsiteX2856" fmla="*/ 1730528 w 2128798"/>
                  <a:gd name="connsiteY2856" fmla="*/ 42367 h 643099"/>
                  <a:gd name="connsiteX2857" fmla="*/ 1723682 w 2128798"/>
                  <a:gd name="connsiteY2857" fmla="*/ 36816 h 643099"/>
                  <a:gd name="connsiteX2858" fmla="*/ 1723844 w 2128798"/>
                  <a:gd name="connsiteY2858" fmla="*/ 29614 h 643099"/>
                  <a:gd name="connsiteX2859" fmla="*/ 1730938 w 2128798"/>
                  <a:gd name="connsiteY2859" fmla="*/ 24258 h 643099"/>
                  <a:gd name="connsiteX2860" fmla="*/ 1735574 w 2128798"/>
                  <a:gd name="connsiteY2860" fmla="*/ 22830 h 643099"/>
                  <a:gd name="connsiteX2861" fmla="*/ 1106647 w 2128798"/>
                  <a:gd name="connsiteY2861" fmla="*/ 22830 h 643099"/>
                  <a:gd name="connsiteX2862" fmla="*/ 1111214 w 2128798"/>
                  <a:gd name="connsiteY2862" fmla="*/ 24385 h 643099"/>
                  <a:gd name="connsiteX2863" fmla="*/ 1118060 w 2128798"/>
                  <a:gd name="connsiteY2863" fmla="*/ 29936 h 643099"/>
                  <a:gd name="connsiteX2864" fmla="*/ 1117898 w 2128798"/>
                  <a:gd name="connsiteY2864" fmla="*/ 37137 h 643099"/>
                  <a:gd name="connsiteX2865" fmla="*/ 1110805 w 2128798"/>
                  <a:gd name="connsiteY2865" fmla="*/ 42495 h 643099"/>
                  <a:gd name="connsiteX2866" fmla="*/ 1101602 w 2128798"/>
                  <a:gd name="connsiteY2866" fmla="*/ 42367 h 643099"/>
                  <a:gd name="connsiteX2867" fmla="*/ 1094755 w 2128798"/>
                  <a:gd name="connsiteY2867" fmla="*/ 36816 h 643099"/>
                  <a:gd name="connsiteX2868" fmla="*/ 1094919 w 2128798"/>
                  <a:gd name="connsiteY2868" fmla="*/ 29614 h 643099"/>
                  <a:gd name="connsiteX2869" fmla="*/ 1102012 w 2128798"/>
                  <a:gd name="connsiteY2869" fmla="*/ 24258 h 643099"/>
                  <a:gd name="connsiteX2870" fmla="*/ 1106647 w 2128798"/>
                  <a:gd name="connsiteY2870" fmla="*/ 22830 h 643099"/>
                  <a:gd name="connsiteX2871" fmla="*/ 478911 w 2128798"/>
                  <a:gd name="connsiteY2871" fmla="*/ 22830 h 643099"/>
                  <a:gd name="connsiteX2872" fmla="*/ 483479 w 2128798"/>
                  <a:gd name="connsiteY2872" fmla="*/ 24385 h 643099"/>
                  <a:gd name="connsiteX2873" fmla="*/ 490325 w 2128798"/>
                  <a:gd name="connsiteY2873" fmla="*/ 29936 h 643099"/>
                  <a:gd name="connsiteX2874" fmla="*/ 490162 w 2128798"/>
                  <a:gd name="connsiteY2874" fmla="*/ 37137 h 643099"/>
                  <a:gd name="connsiteX2875" fmla="*/ 483068 w 2128798"/>
                  <a:gd name="connsiteY2875" fmla="*/ 42495 h 643099"/>
                  <a:gd name="connsiteX2876" fmla="*/ 473866 w 2128798"/>
                  <a:gd name="connsiteY2876" fmla="*/ 42367 h 643099"/>
                  <a:gd name="connsiteX2877" fmla="*/ 467020 w 2128798"/>
                  <a:gd name="connsiteY2877" fmla="*/ 36816 h 643099"/>
                  <a:gd name="connsiteX2878" fmla="*/ 467182 w 2128798"/>
                  <a:gd name="connsiteY2878" fmla="*/ 29614 h 643099"/>
                  <a:gd name="connsiteX2879" fmla="*/ 474275 w 2128798"/>
                  <a:gd name="connsiteY2879" fmla="*/ 24258 h 643099"/>
                  <a:gd name="connsiteX2880" fmla="*/ 478911 w 2128798"/>
                  <a:gd name="connsiteY2880" fmla="*/ 22830 h 643099"/>
                  <a:gd name="connsiteX2881" fmla="*/ 1413823 w 2128798"/>
                  <a:gd name="connsiteY2881" fmla="*/ 22419 h 643099"/>
                  <a:gd name="connsiteX2882" fmla="*/ 1418804 w 2128798"/>
                  <a:gd name="connsiteY2882" fmla="*/ 24239 h 643099"/>
                  <a:gd name="connsiteX2883" fmla="*/ 1424550 w 2128798"/>
                  <a:gd name="connsiteY2883" fmla="*/ 29153 h 643099"/>
                  <a:gd name="connsiteX2884" fmla="*/ 1424099 w 2128798"/>
                  <a:gd name="connsiteY2884" fmla="*/ 37093 h 643099"/>
                  <a:gd name="connsiteX2885" fmla="*/ 1417819 w 2128798"/>
                  <a:gd name="connsiteY2885" fmla="*/ 41589 h 643099"/>
                  <a:gd name="connsiteX2886" fmla="*/ 1407673 w 2128798"/>
                  <a:gd name="connsiteY2886" fmla="*/ 41236 h 643099"/>
                  <a:gd name="connsiteX2887" fmla="*/ 1401928 w 2128798"/>
                  <a:gd name="connsiteY2887" fmla="*/ 36323 h 643099"/>
                  <a:gd name="connsiteX2888" fmla="*/ 1402378 w 2128798"/>
                  <a:gd name="connsiteY2888" fmla="*/ 28384 h 643099"/>
                  <a:gd name="connsiteX2889" fmla="*/ 1408658 w 2128798"/>
                  <a:gd name="connsiteY2889" fmla="*/ 23887 h 643099"/>
                  <a:gd name="connsiteX2890" fmla="*/ 1413823 w 2128798"/>
                  <a:gd name="connsiteY2890" fmla="*/ 22419 h 643099"/>
                  <a:gd name="connsiteX2891" fmla="*/ 784897 w 2128798"/>
                  <a:gd name="connsiteY2891" fmla="*/ 22419 h 643099"/>
                  <a:gd name="connsiteX2892" fmla="*/ 789877 w 2128798"/>
                  <a:gd name="connsiteY2892" fmla="*/ 24239 h 643099"/>
                  <a:gd name="connsiteX2893" fmla="*/ 795623 w 2128798"/>
                  <a:gd name="connsiteY2893" fmla="*/ 29153 h 643099"/>
                  <a:gd name="connsiteX2894" fmla="*/ 795173 w 2128798"/>
                  <a:gd name="connsiteY2894" fmla="*/ 37093 h 643099"/>
                  <a:gd name="connsiteX2895" fmla="*/ 788893 w 2128798"/>
                  <a:gd name="connsiteY2895" fmla="*/ 41589 h 643099"/>
                  <a:gd name="connsiteX2896" fmla="*/ 778748 w 2128798"/>
                  <a:gd name="connsiteY2896" fmla="*/ 41236 h 643099"/>
                  <a:gd name="connsiteX2897" fmla="*/ 773001 w 2128798"/>
                  <a:gd name="connsiteY2897" fmla="*/ 36323 h 643099"/>
                  <a:gd name="connsiteX2898" fmla="*/ 773450 w 2128798"/>
                  <a:gd name="connsiteY2898" fmla="*/ 28384 h 643099"/>
                  <a:gd name="connsiteX2899" fmla="*/ 779731 w 2128798"/>
                  <a:gd name="connsiteY2899" fmla="*/ 23887 h 643099"/>
                  <a:gd name="connsiteX2900" fmla="*/ 784897 w 2128798"/>
                  <a:gd name="connsiteY2900" fmla="*/ 22419 h 643099"/>
                  <a:gd name="connsiteX2901" fmla="*/ 157160 w 2128798"/>
                  <a:gd name="connsiteY2901" fmla="*/ 22419 h 643099"/>
                  <a:gd name="connsiteX2902" fmla="*/ 162142 w 2128798"/>
                  <a:gd name="connsiteY2902" fmla="*/ 24239 h 643099"/>
                  <a:gd name="connsiteX2903" fmla="*/ 167887 w 2128798"/>
                  <a:gd name="connsiteY2903" fmla="*/ 29153 h 643099"/>
                  <a:gd name="connsiteX2904" fmla="*/ 167437 w 2128798"/>
                  <a:gd name="connsiteY2904" fmla="*/ 37093 h 643099"/>
                  <a:gd name="connsiteX2905" fmla="*/ 161157 w 2128798"/>
                  <a:gd name="connsiteY2905" fmla="*/ 41589 h 643099"/>
                  <a:gd name="connsiteX2906" fmla="*/ 151012 w 2128798"/>
                  <a:gd name="connsiteY2906" fmla="*/ 41236 h 643099"/>
                  <a:gd name="connsiteX2907" fmla="*/ 150529 w 2128798"/>
                  <a:gd name="connsiteY2907" fmla="*/ 40823 h 643099"/>
                  <a:gd name="connsiteX2908" fmla="*/ 154975 w 2128798"/>
                  <a:gd name="connsiteY2908" fmla="*/ 23040 h 643099"/>
                  <a:gd name="connsiteX2909" fmla="*/ 1797526 w 2128798"/>
                  <a:gd name="connsiteY2909" fmla="*/ 12574 h 643099"/>
                  <a:gd name="connsiteX2910" fmla="*/ 1802092 w 2128798"/>
                  <a:gd name="connsiteY2910" fmla="*/ 14129 h 643099"/>
                  <a:gd name="connsiteX2911" fmla="*/ 1808939 w 2128798"/>
                  <a:gd name="connsiteY2911" fmla="*/ 19679 h 643099"/>
                  <a:gd name="connsiteX2912" fmla="*/ 1808777 w 2128798"/>
                  <a:gd name="connsiteY2912" fmla="*/ 26882 h 643099"/>
                  <a:gd name="connsiteX2913" fmla="*/ 1801684 w 2128798"/>
                  <a:gd name="connsiteY2913" fmla="*/ 32238 h 643099"/>
                  <a:gd name="connsiteX2914" fmla="*/ 1792481 w 2128798"/>
                  <a:gd name="connsiteY2914" fmla="*/ 32112 h 643099"/>
                  <a:gd name="connsiteX2915" fmla="*/ 1785635 w 2128798"/>
                  <a:gd name="connsiteY2915" fmla="*/ 26560 h 643099"/>
                  <a:gd name="connsiteX2916" fmla="*/ 1785797 w 2128798"/>
                  <a:gd name="connsiteY2916" fmla="*/ 19360 h 643099"/>
                  <a:gd name="connsiteX2917" fmla="*/ 1792890 w 2128798"/>
                  <a:gd name="connsiteY2917" fmla="*/ 14001 h 643099"/>
                  <a:gd name="connsiteX2918" fmla="*/ 1797526 w 2128798"/>
                  <a:gd name="connsiteY2918" fmla="*/ 12574 h 643099"/>
                  <a:gd name="connsiteX2919" fmla="*/ 1168599 w 2128798"/>
                  <a:gd name="connsiteY2919" fmla="*/ 12574 h 643099"/>
                  <a:gd name="connsiteX2920" fmla="*/ 1173167 w 2128798"/>
                  <a:gd name="connsiteY2920" fmla="*/ 14129 h 643099"/>
                  <a:gd name="connsiteX2921" fmla="*/ 1180013 w 2128798"/>
                  <a:gd name="connsiteY2921" fmla="*/ 19679 h 643099"/>
                  <a:gd name="connsiteX2922" fmla="*/ 1179849 w 2128798"/>
                  <a:gd name="connsiteY2922" fmla="*/ 26882 h 643099"/>
                  <a:gd name="connsiteX2923" fmla="*/ 1172756 w 2128798"/>
                  <a:gd name="connsiteY2923" fmla="*/ 32238 h 643099"/>
                  <a:gd name="connsiteX2924" fmla="*/ 1163554 w 2128798"/>
                  <a:gd name="connsiteY2924" fmla="*/ 32112 h 643099"/>
                  <a:gd name="connsiteX2925" fmla="*/ 1156708 w 2128798"/>
                  <a:gd name="connsiteY2925" fmla="*/ 26560 h 643099"/>
                  <a:gd name="connsiteX2926" fmla="*/ 1156871 w 2128798"/>
                  <a:gd name="connsiteY2926" fmla="*/ 19360 h 643099"/>
                  <a:gd name="connsiteX2927" fmla="*/ 1163963 w 2128798"/>
                  <a:gd name="connsiteY2927" fmla="*/ 14001 h 643099"/>
                  <a:gd name="connsiteX2928" fmla="*/ 1168599 w 2128798"/>
                  <a:gd name="connsiteY2928" fmla="*/ 12574 h 643099"/>
                  <a:gd name="connsiteX2929" fmla="*/ 540864 w 2128798"/>
                  <a:gd name="connsiteY2929" fmla="*/ 12574 h 643099"/>
                  <a:gd name="connsiteX2930" fmla="*/ 545431 w 2128798"/>
                  <a:gd name="connsiteY2930" fmla="*/ 14129 h 643099"/>
                  <a:gd name="connsiteX2931" fmla="*/ 552277 w 2128798"/>
                  <a:gd name="connsiteY2931" fmla="*/ 19679 h 643099"/>
                  <a:gd name="connsiteX2932" fmla="*/ 552115 w 2128798"/>
                  <a:gd name="connsiteY2932" fmla="*/ 26882 h 643099"/>
                  <a:gd name="connsiteX2933" fmla="*/ 545021 w 2128798"/>
                  <a:gd name="connsiteY2933" fmla="*/ 32238 h 643099"/>
                  <a:gd name="connsiteX2934" fmla="*/ 535818 w 2128798"/>
                  <a:gd name="connsiteY2934" fmla="*/ 32112 h 643099"/>
                  <a:gd name="connsiteX2935" fmla="*/ 528973 w 2128798"/>
                  <a:gd name="connsiteY2935" fmla="*/ 26560 h 643099"/>
                  <a:gd name="connsiteX2936" fmla="*/ 529135 w 2128798"/>
                  <a:gd name="connsiteY2936" fmla="*/ 19360 h 643099"/>
                  <a:gd name="connsiteX2937" fmla="*/ 536228 w 2128798"/>
                  <a:gd name="connsiteY2937" fmla="*/ 14001 h 643099"/>
                  <a:gd name="connsiteX2938" fmla="*/ 540864 w 2128798"/>
                  <a:gd name="connsiteY2938" fmla="*/ 12574 h 643099"/>
                  <a:gd name="connsiteX2939" fmla="*/ 1576427 w 2128798"/>
                  <a:gd name="connsiteY2939" fmla="*/ 3414 h 643099"/>
                  <a:gd name="connsiteX2940" fmla="*/ 1588224 w 2128798"/>
                  <a:gd name="connsiteY2940" fmla="*/ 7238 h 643099"/>
                  <a:gd name="connsiteX2941" fmla="*/ 1606092 w 2128798"/>
                  <a:gd name="connsiteY2941" fmla="*/ 21219 h 643099"/>
                  <a:gd name="connsiteX2942" fmla="*/ 1606092 w 2128798"/>
                  <a:gd name="connsiteY2942" fmla="*/ 39683 h 643099"/>
                  <a:gd name="connsiteX2943" fmla="*/ 1587311 w 2128798"/>
                  <a:gd name="connsiteY2943" fmla="*/ 54379 h 643099"/>
                  <a:gd name="connsiteX2944" fmla="*/ 1563718 w 2128798"/>
                  <a:gd name="connsiteY2944" fmla="*/ 54379 h 643099"/>
                  <a:gd name="connsiteX2945" fmla="*/ 1545851 w 2128798"/>
                  <a:gd name="connsiteY2945" fmla="*/ 40396 h 643099"/>
                  <a:gd name="connsiteX2946" fmla="*/ 1545851 w 2128798"/>
                  <a:gd name="connsiteY2946" fmla="*/ 21933 h 643099"/>
                  <a:gd name="connsiteX2947" fmla="*/ 1564631 w 2128798"/>
                  <a:gd name="connsiteY2947" fmla="*/ 7238 h 643099"/>
                  <a:gd name="connsiteX2948" fmla="*/ 1576427 w 2128798"/>
                  <a:gd name="connsiteY2948" fmla="*/ 3414 h 643099"/>
                  <a:gd name="connsiteX2949" fmla="*/ 947500 w 2128798"/>
                  <a:gd name="connsiteY2949" fmla="*/ 3414 h 643099"/>
                  <a:gd name="connsiteX2950" fmla="*/ 959296 w 2128798"/>
                  <a:gd name="connsiteY2950" fmla="*/ 7238 h 643099"/>
                  <a:gd name="connsiteX2951" fmla="*/ 977165 w 2128798"/>
                  <a:gd name="connsiteY2951" fmla="*/ 21219 h 643099"/>
                  <a:gd name="connsiteX2952" fmla="*/ 977165 w 2128798"/>
                  <a:gd name="connsiteY2952" fmla="*/ 39683 h 643099"/>
                  <a:gd name="connsiteX2953" fmla="*/ 958385 w 2128798"/>
                  <a:gd name="connsiteY2953" fmla="*/ 54379 h 643099"/>
                  <a:gd name="connsiteX2954" fmla="*/ 934792 w 2128798"/>
                  <a:gd name="connsiteY2954" fmla="*/ 54379 h 643099"/>
                  <a:gd name="connsiteX2955" fmla="*/ 916925 w 2128798"/>
                  <a:gd name="connsiteY2955" fmla="*/ 40396 h 643099"/>
                  <a:gd name="connsiteX2956" fmla="*/ 916925 w 2128798"/>
                  <a:gd name="connsiteY2956" fmla="*/ 21933 h 643099"/>
                  <a:gd name="connsiteX2957" fmla="*/ 935705 w 2128798"/>
                  <a:gd name="connsiteY2957" fmla="*/ 7238 h 643099"/>
                  <a:gd name="connsiteX2958" fmla="*/ 947500 w 2128798"/>
                  <a:gd name="connsiteY2958" fmla="*/ 3414 h 643099"/>
                  <a:gd name="connsiteX2959" fmla="*/ 319765 w 2128798"/>
                  <a:gd name="connsiteY2959" fmla="*/ 3414 h 643099"/>
                  <a:gd name="connsiteX2960" fmla="*/ 331562 w 2128798"/>
                  <a:gd name="connsiteY2960" fmla="*/ 7238 h 643099"/>
                  <a:gd name="connsiteX2961" fmla="*/ 349430 w 2128798"/>
                  <a:gd name="connsiteY2961" fmla="*/ 21219 h 643099"/>
                  <a:gd name="connsiteX2962" fmla="*/ 349430 w 2128798"/>
                  <a:gd name="connsiteY2962" fmla="*/ 39683 h 643099"/>
                  <a:gd name="connsiteX2963" fmla="*/ 330650 w 2128798"/>
                  <a:gd name="connsiteY2963" fmla="*/ 54379 h 643099"/>
                  <a:gd name="connsiteX2964" fmla="*/ 307057 w 2128798"/>
                  <a:gd name="connsiteY2964" fmla="*/ 54379 h 643099"/>
                  <a:gd name="connsiteX2965" fmla="*/ 289189 w 2128798"/>
                  <a:gd name="connsiteY2965" fmla="*/ 40396 h 643099"/>
                  <a:gd name="connsiteX2966" fmla="*/ 289189 w 2128798"/>
                  <a:gd name="connsiteY2966" fmla="*/ 21933 h 643099"/>
                  <a:gd name="connsiteX2967" fmla="*/ 307969 w 2128798"/>
                  <a:gd name="connsiteY2967" fmla="*/ 7238 h 643099"/>
                  <a:gd name="connsiteX2968" fmla="*/ 319765 w 2128798"/>
                  <a:gd name="connsiteY2968" fmla="*/ 3414 h 643099"/>
                  <a:gd name="connsiteX2969" fmla="*/ 1898534 w 2128798"/>
                  <a:gd name="connsiteY2969" fmla="*/ 1707 h 643099"/>
                  <a:gd name="connsiteX2970" fmla="*/ 1943451 w 2128798"/>
                  <a:gd name="connsiteY2970" fmla="*/ 1707 h 643099"/>
                  <a:gd name="connsiteX2971" fmla="*/ 1943451 w 2128798"/>
                  <a:gd name="connsiteY2971" fmla="*/ 1708 h 643099"/>
                  <a:gd name="connsiteX2972" fmla="*/ 1973293 w 2128798"/>
                  <a:gd name="connsiteY2972" fmla="*/ 1708 h 643099"/>
                  <a:gd name="connsiteX2973" fmla="*/ 1994692 w 2128798"/>
                  <a:gd name="connsiteY2973" fmla="*/ 87305 h 643099"/>
                  <a:gd name="connsiteX2974" fmla="*/ 1988371 w 2128798"/>
                  <a:gd name="connsiteY2974" fmla="*/ 89354 h 643099"/>
                  <a:gd name="connsiteX2975" fmla="*/ 1943451 w 2128798"/>
                  <a:gd name="connsiteY2975" fmla="*/ 89354 h 643099"/>
                  <a:gd name="connsiteX2976" fmla="*/ 1898533 w 2128798"/>
                  <a:gd name="connsiteY2976" fmla="*/ 89354 h 643099"/>
                  <a:gd name="connsiteX2977" fmla="*/ 1866666 w 2128798"/>
                  <a:gd name="connsiteY2977" fmla="*/ 64416 h 643099"/>
                  <a:gd name="connsiteX2978" fmla="*/ 1866666 w 2128798"/>
                  <a:gd name="connsiteY2978" fmla="*/ 26645 h 643099"/>
                  <a:gd name="connsiteX2979" fmla="*/ 1898534 w 2128798"/>
                  <a:gd name="connsiteY2979" fmla="*/ 1707 h 643099"/>
                  <a:gd name="connsiteX2980" fmla="*/ 1269606 w 2128798"/>
                  <a:gd name="connsiteY2980" fmla="*/ 1707 h 643099"/>
                  <a:gd name="connsiteX2981" fmla="*/ 1314525 w 2128798"/>
                  <a:gd name="connsiteY2981" fmla="*/ 1707 h 643099"/>
                  <a:gd name="connsiteX2982" fmla="*/ 1314525 w 2128798"/>
                  <a:gd name="connsiteY2982" fmla="*/ 1708 h 643099"/>
                  <a:gd name="connsiteX2983" fmla="*/ 1359319 w 2128798"/>
                  <a:gd name="connsiteY2983" fmla="*/ 1708 h 643099"/>
                  <a:gd name="connsiteX2984" fmla="*/ 1391184 w 2128798"/>
                  <a:gd name="connsiteY2984" fmla="*/ 26645 h 643099"/>
                  <a:gd name="connsiteX2985" fmla="*/ 1391184 w 2128798"/>
                  <a:gd name="connsiteY2985" fmla="*/ 64416 h 643099"/>
                  <a:gd name="connsiteX2986" fmla="*/ 1359319 w 2128798"/>
                  <a:gd name="connsiteY2986" fmla="*/ 89354 h 643099"/>
                  <a:gd name="connsiteX2987" fmla="*/ 1314525 w 2128798"/>
                  <a:gd name="connsiteY2987" fmla="*/ 89354 h 643099"/>
                  <a:gd name="connsiteX2988" fmla="*/ 1314398 w 2128798"/>
                  <a:gd name="connsiteY2988" fmla="*/ 89354 h 643099"/>
                  <a:gd name="connsiteX2989" fmla="*/ 1269606 w 2128798"/>
                  <a:gd name="connsiteY2989" fmla="*/ 89354 h 643099"/>
                  <a:gd name="connsiteX2990" fmla="*/ 1237740 w 2128798"/>
                  <a:gd name="connsiteY2990" fmla="*/ 64416 h 643099"/>
                  <a:gd name="connsiteX2991" fmla="*/ 1237741 w 2128798"/>
                  <a:gd name="connsiteY2991" fmla="*/ 26645 h 643099"/>
                  <a:gd name="connsiteX2992" fmla="*/ 1269606 w 2128798"/>
                  <a:gd name="connsiteY2992" fmla="*/ 1707 h 643099"/>
                  <a:gd name="connsiteX2993" fmla="*/ 641872 w 2128798"/>
                  <a:gd name="connsiteY2993" fmla="*/ 1707 h 643099"/>
                  <a:gd name="connsiteX2994" fmla="*/ 686789 w 2128798"/>
                  <a:gd name="connsiteY2994" fmla="*/ 1707 h 643099"/>
                  <a:gd name="connsiteX2995" fmla="*/ 686789 w 2128798"/>
                  <a:gd name="connsiteY2995" fmla="*/ 1708 h 643099"/>
                  <a:gd name="connsiteX2996" fmla="*/ 730391 w 2128798"/>
                  <a:gd name="connsiteY2996" fmla="*/ 1708 h 643099"/>
                  <a:gd name="connsiteX2997" fmla="*/ 762257 w 2128798"/>
                  <a:gd name="connsiteY2997" fmla="*/ 26645 h 643099"/>
                  <a:gd name="connsiteX2998" fmla="*/ 762257 w 2128798"/>
                  <a:gd name="connsiteY2998" fmla="*/ 64416 h 643099"/>
                  <a:gd name="connsiteX2999" fmla="*/ 730391 w 2128798"/>
                  <a:gd name="connsiteY2999" fmla="*/ 89354 h 643099"/>
                  <a:gd name="connsiteX3000" fmla="*/ 686789 w 2128798"/>
                  <a:gd name="connsiteY3000" fmla="*/ 89354 h 643099"/>
                  <a:gd name="connsiteX3001" fmla="*/ 685471 w 2128798"/>
                  <a:gd name="connsiteY3001" fmla="*/ 89354 h 643099"/>
                  <a:gd name="connsiteX3002" fmla="*/ 641871 w 2128798"/>
                  <a:gd name="connsiteY3002" fmla="*/ 89354 h 643099"/>
                  <a:gd name="connsiteX3003" fmla="*/ 610004 w 2128798"/>
                  <a:gd name="connsiteY3003" fmla="*/ 64416 h 643099"/>
                  <a:gd name="connsiteX3004" fmla="*/ 610005 w 2128798"/>
                  <a:gd name="connsiteY3004" fmla="*/ 26645 h 643099"/>
                  <a:gd name="connsiteX3005" fmla="*/ 641872 w 2128798"/>
                  <a:gd name="connsiteY3005" fmla="*/ 1707 h 643099"/>
                  <a:gd name="connsiteX3006" fmla="*/ 1817083 w 2128798"/>
                  <a:gd name="connsiteY3006" fmla="*/ 0 h 643099"/>
                  <a:gd name="connsiteX3007" fmla="*/ 1863137 w 2128798"/>
                  <a:gd name="connsiteY3007" fmla="*/ 0 h 643099"/>
                  <a:gd name="connsiteX3008" fmla="*/ 1864159 w 2128798"/>
                  <a:gd name="connsiteY3008" fmla="*/ 5357 h 643099"/>
                  <a:gd name="connsiteX3009" fmla="*/ 1847949 w 2128798"/>
                  <a:gd name="connsiteY3009" fmla="*/ 22489 h 643099"/>
                  <a:gd name="connsiteX3010" fmla="*/ 1831271 w 2128798"/>
                  <a:gd name="connsiteY3010" fmla="*/ 24438 h 643099"/>
                  <a:gd name="connsiteX3011" fmla="*/ 1816756 w 2128798"/>
                  <a:gd name="connsiteY3011" fmla="*/ 16027 h 643099"/>
                  <a:gd name="connsiteX3012" fmla="*/ 1814268 w 2128798"/>
                  <a:gd name="connsiteY3012" fmla="*/ 2976 h 643099"/>
                  <a:gd name="connsiteX3013" fmla="*/ 1713506 w 2128798"/>
                  <a:gd name="connsiteY3013" fmla="*/ 0 h 643099"/>
                  <a:gd name="connsiteX3014" fmla="*/ 1790145 w 2128798"/>
                  <a:gd name="connsiteY3014" fmla="*/ 0 h 643099"/>
                  <a:gd name="connsiteX3015" fmla="*/ 1783778 w 2128798"/>
                  <a:gd name="connsiteY3015" fmla="*/ 8137 h 643099"/>
                  <a:gd name="connsiteX3016" fmla="*/ 1745512 w 2128798"/>
                  <a:gd name="connsiteY3016" fmla="*/ 15336 h 643099"/>
                  <a:gd name="connsiteX3017" fmla="*/ 1680173 w 2128798"/>
                  <a:gd name="connsiteY3017" fmla="*/ 0 h 643099"/>
                  <a:gd name="connsiteX3018" fmla="*/ 1691009 w 2128798"/>
                  <a:gd name="connsiteY3018" fmla="*/ 0 h 643099"/>
                  <a:gd name="connsiteX3019" fmla="*/ 1695917 w 2128798"/>
                  <a:gd name="connsiteY3019" fmla="*/ 1591 h 643099"/>
                  <a:gd name="connsiteX3020" fmla="*/ 1711557 w 2128798"/>
                  <a:gd name="connsiteY3020" fmla="*/ 13831 h 643099"/>
                  <a:gd name="connsiteX3021" fmla="*/ 1711557 w 2128798"/>
                  <a:gd name="connsiteY3021" fmla="*/ 29994 h 643099"/>
                  <a:gd name="connsiteX3022" fmla="*/ 1691704 w 2128798"/>
                  <a:gd name="connsiteY3022" fmla="*/ 45530 h 643099"/>
                  <a:gd name="connsiteX3023" fmla="*/ 1671051 w 2128798"/>
                  <a:gd name="connsiteY3023" fmla="*/ 45530 h 643099"/>
                  <a:gd name="connsiteX3024" fmla="*/ 1655410 w 2128798"/>
                  <a:gd name="connsiteY3024" fmla="*/ 33290 h 643099"/>
                  <a:gd name="connsiteX3025" fmla="*/ 1655410 w 2128798"/>
                  <a:gd name="connsiteY3025" fmla="*/ 17128 h 643099"/>
                  <a:gd name="connsiteX3026" fmla="*/ 1675264 w 2128798"/>
                  <a:gd name="connsiteY3026" fmla="*/ 1591 h 643099"/>
                  <a:gd name="connsiteX3027" fmla="*/ 1597655 w 2128798"/>
                  <a:gd name="connsiteY3027" fmla="*/ 0 h 643099"/>
                  <a:gd name="connsiteX3028" fmla="*/ 1651581 w 2128798"/>
                  <a:gd name="connsiteY3028" fmla="*/ 0 h 643099"/>
                  <a:gd name="connsiteX3029" fmla="*/ 1651370 w 2128798"/>
                  <a:gd name="connsiteY3029" fmla="*/ 9319 h 643099"/>
                  <a:gd name="connsiteX3030" fmla="*/ 1637323 w 2128798"/>
                  <a:gd name="connsiteY3030" fmla="*/ 19930 h 643099"/>
                  <a:gd name="connsiteX3031" fmla="*/ 1619098 w 2128798"/>
                  <a:gd name="connsiteY3031" fmla="*/ 19678 h 643099"/>
                  <a:gd name="connsiteX3032" fmla="*/ 1597605 w 2128798"/>
                  <a:gd name="connsiteY3032" fmla="*/ 2251 h 643099"/>
                  <a:gd name="connsiteX3033" fmla="*/ 1402237 w 2128798"/>
                  <a:gd name="connsiteY3033" fmla="*/ 0 h 643099"/>
                  <a:gd name="connsiteX3034" fmla="*/ 1551880 w 2128798"/>
                  <a:gd name="connsiteY3034" fmla="*/ 0 h 643099"/>
                  <a:gd name="connsiteX3035" fmla="*/ 1551880 w 2128798"/>
                  <a:gd name="connsiteY3035" fmla="*/ 4447 h 643099"/>
                  <a:gd name="connsiteX3036" fmla="*/ 1494261 w 2128798"/>
                  <a:gd name="connsiteY3036" fmla="*/ 49536 h 643099"/>
                  <a:gd name="connsiteX3037" fmla="*/ 1465504 w 2128798"/>
                  <a:gd name="connsiteY3037" fmla="*/ 49536 h 643099"/>
                  <a:gd name="connsiteX3038" fmla="*/ 1402237 w 2128798"/>
                  <a:gd name="connsiteY3038" fmla="*/ 26 h 643099"/>
                  <a:gd name="connsiteX3039" fmla="*/ 1188157 w 2128798"/>
                  <a:gd name="connsiteY3039" fmla="*/ 0 h 643099"/>
                  <a:gd name="connsiteX3040" fmla="*/ 1234211 w 2128798"/>
                  <a:gd name="connsiteY3040" fmla="*/ 0 h 643099"/>
                  <a:gd name="connsiteX3041" fmla="*/ 1235233 w 2128798"/>
                  <a:gd name="connsiteY3041" fmla="*/ 5357 h 643099"/>
                  <a:gd name="connsiteX3042" fmla="*/ 1219024 w 2128798"/>
                  <a:gd name="connsiteY3042" fmla="*/ 22489 h 643099"/>
                  <a:gd name="connsiteX3043" fmla="*/ 1202345 w 2128798"/>
                  <a:gd name="connsiteY3043" fmla="*/ 24438 h 643099"/>
                  <a:gd name="connsiteX3044" fmla="*/ 1187829 w 2128798"/>
                  <a:gd name="connsiteY3044" fmla="*/ 16027 h 643099"/>
                  <a:gd name="connsiteX3045" fmla="*/ 1185342 w 2128798"/>
                  <a:gd name="connsiteY3045" fmla="*/ 2976 h 643099"/>
                  <a:gd name="connsiteX3046" fmla="*/ 1084579 w 2128798"/>
                  <a:gd name="connsiteY3046" fmla="*/ 0 h 643099"/>
                  <a:gd name="connsiteX3047" fmla="*/ 1161218 w 2128798"/>
                  <a:gd name="connsiteY3047" fmla="*/ 0 h 643099"/>
                  <a:gd name="connsiteX3048" fmla="*/ 1154851 w 2128798"/>
                  <a:gd name="connsiteY3048" fmla="*/ 8137 h 643099"/>
                  <a:gd name="connsiteX3049" fmla="*/ 1116585 w 2128798"/>
                  <a:gd name="connsiteY3049" fmla="*/ 15336 h 643099"/>
                  <a:gd name="connsiteX3050" fmla="*/ 1051246 w 2128798"/>
                  <a:gd name="connsiteY3050" fmla="*/ 0 h 643099"/>
                  <a:gd name="connsiteX3051" fmla="*/ 1062082 w 2128798"/>
                  <a:gd name="connsiteY3051" fmla="*/ 0 h 643099"/>
                  <a:gd name="connsiteX3052" fmla="*/ 1066991 w 2128798"/>
                  <a:gd name="connsiteY3052" fmla="*/ 1591 h 643099"/>
                  <a:gd name="connsiteX3053" fmla="*/ 1082632 w 2128798"/>
                  <a:gd name="connsiteY3053" fmla="*/ 13831 h 643099"/>
                  <a:gd name="connsiteX3054" fmla="*/ 1082632 w 2128798"/>
                  <a:gd name="connsiteY3054" fmla="*/ 29994 h 643099"/>
                  <a:gd name="connsiteX3055" fmla="*/ 1062777 w 2128798"/>
                  <a:gd name="connsiteY3055" fmla="*/ 45530 h 643099"/>
                  <a:gd name="connsiteX3056" fmla="*/ 1042125 w 2128798"/>
                  <a:gd name="connsiteY3056" fmla="*/ 45530 h 643099"/>
                  <a:gd name="connsiteX3057" fmla="*/ 1026484 w 2128798"/>
                  <a:gd name="connsiteY3057" fmla="*/ 33290 h 643099"/>
                  <a:gd name="connsiteX3058" fmla="*/ 1026484 w 2128798"/>
                  <a:gd name="connsiteY3058" fmla="*/ 17128 h 643099"/>
                  <a:gd name="connsiteX3059" fmla="*/ 1046337 w 2128798"/>
                  <a:gd name="connsiteY3059" fmla="*/ 1591 h 643099"/>
                  <a:gd name="connsiteX3060" fmla="*/ 968728 w 2128798"/>
                  <a:gd name="connsiteY3060" fmla="*/ 0 h 643099"/>
                  <a:gd name="connsiteX3061" fmla="*/ 1022654 w 2128798"/>
                  <a:gd name="connsiteY3061" fmla="*/ 0 h 643099"/>
                  <a:gd name="connsiteX3062" fmla="*/ 1022443 w 2128798"/>
                  <a:gd name="connsiteY3062" fmla="*/ 9319 h 643099"/>
                  <a:gd name="connsiteX3063" fmla="*/ 1008396 w 2128798"/>
                  <a:gd name="connsiteY3063" fmla="*/ 19930 h 643099"/>
                  <a:gd name="connsiteX3064" fmla="*/ 990171 w 2128798"/>
                  <a:gd name="connsiteY3064" fmla="*/ 19678 h 643099"/>
                  <a:gd name="connsiteX3065" fmla="*/ 968677 w 2128798"/>
                  <a:gd name="connsiteY3065" fmla="*/ 2251 h 643099"/>
                  <a:gd name="connsiteX3066" fmla="*/ 773311 w 2128798"/>
                  <a:gd name="connsiteY3066" fmla="*/ 0 h 643099"/>
                  <a:gd name="connsiteX3067" fmla="*/ 922952 w 2128798"/>
                  <a:gd name="connsiteY3067" fmla="*/ 0 h 643099"/>
                  <a:gd name="connsiteX3068" fmla="*/ 922952 w 2128798"/>
                  <a:gd name="connsiteY3068" fmla="*/ 4447 h 643099"/>
                  <a:gd name="connsiteX3069" fmla="*/ 865335 w 2128798"/>
                  <a:gd name="connsiteY3069" fmla="*/ 49536 h 643099"/>
                  <a:gd name="connsiteX3070" fmla="*/ 836577 w 2128798"/>
                  <a:gd name="connsiteY3070" fmla="*/ 49536 h 643099"/>
                  <a:gd name="connsiteX3071" fmla="*/ 773311 w 2128798"/>
                  <a:gd name="connsiteY3071" fmla="*/ 26 h 643099"/>
                  <a:gd name="connsiteX3072" fmla="*/ 560421 w 2128798"/>
                  <a:gd name="connsiteY3072" fmla="*/ 0 h 643099"/>
                  <a:gd name="connsiteX3073" fmla="*/ 606475 w 2128798"/>
                  <a:gd name="connsiteY3073" fmla="*/ 0 h 643099"/>
                  <a:gd name="connsiteX3074" fmla="*/ 607497 w 2128798"/>
                  <a:gd name="connsiteY3074" fmla="*/ 5357 h 643099"/>
                  <a:gd name="connsiteX3075" fmla="*/ 591287 w 2128798"/>
                  <a:gd name="connsiteY3075" fmla="*/ 22489 h 643099"/>
                  <a:gd name="connsiteX3076" fmla="*/ 574609 w 2128798"/>
                  <a:gd name="connsiteY3076" fmla="*/ 24438 h 643099"/>
                  <a:gd name="connsiteX3077" fmla="*/ 560094 w 2128798"/>
                  <a:gd name="connsiteY3077" fmla="*/ 16027 h 643099"/>
                  <a:gd name="connsiteX3078" fmla="*/ 557605 w 2128798"/>
                  <a:gd name="connsiteY3078" fmla="*/ 2976 h 643099"/>
                  <a:gd name="connsiteX3079" fmla="*/ 456843 w 2128798"/>
                  <a:gd name="connsiteY3079" fmla="*/ 0 h 643099"/>
                  <a:gd name="connsiteX3080" fmla="*/ 533483 w 2128798"/>
                  <a:gd name="connsiteY3080" fmla="*/ 0 h 643099"/>
                  <a:gd name="connsiteX3081" fmla="*/ 527117 w 2128798"/>
                  <a:gd name="connsiteY3081" fmla="*/ 8137 h 643099"/>
                  <a:gd name="connsiteX3082" fmla="*/ 488850 w 2128798"/>
                  <a:gd name="connsiteY3082" fmla="*/ 15336 h 643099"/>
                  <a:gd name="connsiteX3083" fmla="*/ 423510 w 2128798"/>
                  <a:gd name="connsiteY3083" fmla="*/ 0 h 643099"/>
                  <a:gd name="connsiteX3084" fmla="*/ 434346 w 2128798"/>
                  <a:gd name="connsiteY3084" fmla="*/ 0 h 643099"/>
                  <a:gd name="connsiteX3085" fmla="*/ 439254 w 2128798"/>
                  <a:gd name="connsiteY3085" fmla="*/ 1591 h 643099"/>
                  <a:gd name="connsiteX3086" fmla="*/ 454896 w 2128798"/>
                  <a:gd name="connsiteY3086" fmla="*/ 13831 h 643099"/>
                  <a:gd name="connsiteX3087" fmla="*/ 454895 w 2128798"/>
                  <a:gd name="connsiteY3087" fmla="*/ 29994 h 643099"/>
                  <a:gd name="connsiteX3088" fmla="*/ 435042 w 2128798"/>
                  <a:gd name="connsiteY3088" fmla="*/ 45530 h 643099"/>
                  <a:gd name="connsiteX3089" fmla="*/ 414389 w 2128798"/>
                  <a:gd name="connsiteY3089" fmla="*/ 45530 h 643099"/>
                  <a:gd name="connsiteX3090" fmla="*/ 398748 w 2128798"/>
                  <a:gd name="connsiteY3090" fmla="*/ 33290 h 643099"/>
                  <a:gd name="connsiteX3091" fmla="*/ 398748 w 2128798"/>
                  <a:gd name="connsiteY3091" fmla="*/ 17128 h 643099"/>
                  <a:gd name="connsiteX3092" fmla="*/ 418601 w 2128798"/>
                  <a:gd name="connsiteY3092" fmla="*/ 1591 h 643099"/>
                  <a:gd name="connsiteX3093" fmla="*/ 340992 w 2128798"/>
                  <a:gd name="connsiteY3093" fmla="*/ 0 h 643099"/>
                  <a:gd name="connsiteX3094" fmla="*/ 394919 w 2128798"/>
                  <a:gd name="connsiteY3094" fmla="*/ 0 h 643099"/>
                  <a:gd name="connsiteX3095" fmla="*/ 394708 w 2128798"/>
                  <a:gd name="connsiteY3095" fmla="*/ 9319 h 643099"/>
                  <a:gd name="connsiteX3096" fmla="*/ 380660 w 2128798"/>
                  <a:gd name="connsiteY3096" fmla="*/ 19930 h 643099"/>
                  <a:gd name="connsiteX3097" fmla="*/ 362436 w 2128798"/>
                  <a:gd name="connsiteY3097" fmla="*/ 19678 h 643099"/>
                  <a:gd name="connsiteX3098" fmla="*/ 340941 w 2128798"/>
                  <a:gd name="connsiteY3098" fmla="*/ 2251 h 643099"/>
                  <a:gd name="connsiteX3099" fmla="*/ 160735 w 2128798"/>
                  <a:gd name="connsiteY3099" fmla="*/ 0 h 643099"/>
                  <a:gd name="connsiteX3100" fmla="*/ 295217 w 2128798"/>
                  <a:gd name="connsiteY3100" fmla="*/ 0 h 643099"/>
                  <a:gd name="connsiteX3101" fmla="*/ 295217 w 2128798"/>
                  <a:gd name="connsiteY3101" fmla="*/ 4447 h 643099"/>
                  <a:gd name="connsiteX3102" fmla="*/ 237600 w 2128798"/>
                  <a:gd name="connsiteY3102" fmla="*/ 49536 h 643099"/>
                  <a:gd name="connsiteX3103" fmla="*/ 208841 w 2128798"/>
                  <a:gd name="connsiteY3103" fmla="*/ 49536 h 643099"/>
                  <a:gd name="connsiteX3104" fmla="*/ 158249 w 2128798"/>
                  <a:gd name="connsiteY3104" fmla="*/ 9944 h 643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  <a:cxn ang="0">
                    <a:pos x="connsiteX1670" y="connsiteY1670"/>
                  </a:cxn>
                  <a:cxn ang="0">
                    <a:pos x="connsiteX1671" y="connsiteY1671"/>
                  </a:cxn>
                  <a:cxn ang="0">
                    <a:pos x="connsiteX1672" y="connsiteY1672"/>
                  </a:cxn>
                  <a:cxn ang="0">
                    <a:pos x="connsiteX1673" y="connsiteY1673"/>
                  </a:cxn>
                  <a:cxn ang="0">
                    <a:pos x="connsiteX1674" y="connsiteY1674"/>
                  </a:cxn>
                  <a:cxn ang="0">
                    <a:pos x="connsiteX1675" y="connsiteY1675"/>
                  </a:cxn>
                  <a:cxn ang="0">
                    <a:pos x="connsiteX1676" y="connsiteY1676"/>
                  </a:cxn>
                  <a:cxn ang="0">
                    <a:pos x="connsiteX1677" y="connsiteY1677"/>
                  </a:cxn>
                  <a:cxn ang="0">
                    <a:pos x="connsiteX1678" y="connsiteY1678"/>
                  </a:cxn>
                  <a:cxn ang="0">
                    <a:pos x="connsiteX1679" y="connsiteY1679"/>
                  </a:cxn>
                  <a:cxn ang="0">
                    <a:pos x="connsiteX1680" y="connsiteY1680"/>
                  </a:cxn>
                  <a:cxn ang="0">
                    <a:pos x="connsiteX1681" y="connsiteY1681"/>
                  </a:cxn>
                  <a:cxn ang="0">
                    <a:pos x="connsiteX1682" y="connsiteY1682"/>
                  </a:cxn>
                  <a:cxn ang="0">
                    <a:pos x="connsiteX1683" y="connsiteY1683"/>
                  </a:cxn>
                  <a:cxn ang="0">
                    <a:pos x="connsiteX1684" y="connsiteY1684"/>
                  </a:cxn>
                  <a:cxn ang="0">
                    <a:pos x="connsiteX1685" y="connsiteY1685"/>
                  </a:cxn>
                  <a:cxn ang="0">
                    <a:pos x="connsiteX1686" y="connsiteY1686"/>
                  </a:cxn>
                  <a:cxn ang="0">
                    <a:pos x="connsiteX1687" y="connsiteY1687"/>
                  </a:cxn>
                  <a:cxn ang="0">
                    <a:pos x="connsiteX1688" y="connsiteY1688"/>
                  </a:cxn>
                  <a:cxn ang="0">
                    <a:pos x="connsiteX1689" y="connsiteY1689"/>
                  </a:cxn>
                  <a:cxn ang="0">
                    <a:pos x="connsiteX1690" y="connsiteY1690"/>
                  </a:cxn>
                  <a:cxn ang="0">
                    <a:pos x="connsiteX1691" y="connsiteY1691"/>
                  </a:cxn>
                  <a:cxn ang="0">
                    <a:pos x="connsiteX1692" y="connsiteY1692"/>
                  </a:cxn>
                  <a:cxn ang="0">
                    <a:pos x="connsiteX1693" y="connsiteY1693"/>
                  </a:cxn>
                  <a:cxn ang="0">
                    <a:pos x="connsiteX1694" y="connsiteY1694"/>
                  </a:cxn>
                  <a:cxn ang="0">
                    <a:pos x="connsiteX1695" y="connsiteY1695"/>
                  </a:cxn>
                  <a:cxn ang="0">
                    <a:pos x="connsiteX1696" y="connsiteY1696"/>
                  </a:cxn>
                  <a:cxn ang="0">
                    <a:pos x="connsiteX1697" y="connsiteY1697"/>
                  </a:cxn>
                  <a:cxn ang="0">
                    <a:pos x="connsiteX1698" y="connsiteY1698"/>
                  </a:cxn>
                  <a:cxn ang="0">
                    <a:pos x="connsiteX1699" y="connsiteY1699"/>
                  </a:cxn>
                  <a:cxn ang="0">
                    <a:pos x="connsiteX1700" y="connsiteY1700"/>
                  </a:cxn>
                  <a:cxn ang="0">
                    <a:pos x="connsiteX1701" y="connsiteY1701"/>
                  </a:cxn>
                  <a:cxn ang="0">
                    <a:pos x="connsiteX1702" y="connsiteY1702"/>
                  </a:cxn>
                  <a:cxn ang="0">
                    <a:pos x="connsiteX1703" y="connsiteY1703"/>
                  </a:cxn>
                  <a:cxn ang="0">
                    <a:pos x="connsiteX1704" y="connsiteY1704"/>
                  </a:cxn>
                  <a:cxn ang="0">
                    <a:pos x="connsiteX1705" y="connsiteY1705"/>
                  </a:cxn>
                  <a:cxn ang="0">
                    <a:pos x="connsiteX1706" y="connsiteY1706"/>
                  </a:cxn>
                  <a:cxn ang="0">
                    <a:pos x="connsiteX1707" y="connsiteY1707"/>
                  </a:cxn>
                  <a:cxn ang="0">
                    <a:pos x="connsiteX1708" y="connsiteY1708"/>
                  </a:cxn>
                  <a:cxn ang="0">
                    <a:pos x="connsiteX1709" y="connsiteY1709"/>
                  </a:cxn>
                  <a:cxn ang="0">
                    <a:pos x="connsiteX1710" y="connsiteY1710"/>
                  </a:cxn>
                  <a:cxn ang="0">
                    <a:pos x="connsiteX1711" y="connsiteY1711"/>
                  </a:cxn>
                  <a:cxn ang="0">
                    <a:pos x="connsiteX1712" y="connsiteY1712"/>
                  </a:cxn>
                  <a:cxn ang="0">
                    <a:pos x="connsiteX1713" y="connsiteY1713"/>
                  </a:cxn>
                  <a:cxn ang="0">
                    <a:pos x="connsiteX1714" y="connsiteY1714"/>
                  </a:cxn>
                  <a:cxn ang="0">
                    <a:pos x="connsiteX1715" y="connsiteY1715"/>
                  </a:cxn>
                  <a:cxn ang="0">
                    <a:pos x="connsiteX1716" y="connsiteY1716"/>
                  </a:cxn>
                  <a:cxn ang="0">
                    <a:pos x="connsiteX1717" y="connsiteY1717"/>
                  </a:cxn>
                  <a:cxn ang="0">
                    <a:pos x="connsiteX1718" y="connsiteY1718"/>
                  </a:cxn>
                  <a:cxn ang="0">
                    <a:pos x="connsiteX1719" y="connsiteY1719"/>
                  </a:cxn>
                  <a:cxn ang="0">
                    <a:pos x="connsiteX1720" y="connsiteY1720"/>
                  </a:cxn>
                  <a:cxn ang="0">
                    <a:pos x="connsiteX1721" y="connsiteY1721"/>
                  </a:cxn>
                  <a:cxn ang="0">
                    <a:pos x="connsiteX1722" y="connsiteY1722"/>
                  </a:cxn>
                  <a:cxn ang="0">
                    <a:pos x="connsiteX1723" y="connsiteY1723"/>
                  </a:cxn>
                  <a:cxn ang="0">
                    <a:pos x="connsiteX1724" y="connsiteY1724"/>
                  </a:cxn>
                  <a:cxn ang="0">
                    <a:pos x="connsiteX1725" y="connsiteY1725"/>
                  </a:cxn>
                  <a:cxn ang="0">
                    <a:pos x="connsiteX1726" y="connsiteY1726"/>
                  </a:cxn>
                  <a:cxn ang="0">
                    <a:pos x="connsiteX1727" y="connsiteY1727"/>
                  </a:cxn>
                  <a:cxn ang="0">
                    <a:pos x="connsiteX1728" y="connsiteY1728"/>
                  </a:cxn>
                  <a:cxn ang="0">
                    <a:pos x="connsiteX1729" y="connsiteY1729"/>
                  </a:cxn>
                  <a:cxn ang="0">
                    <a:pos x="connsiteX1730" y="connsiteY1730"/>
                  </a:cxn>
                  <a:cxn ang="0">
                    <a:pos x="connsiteX1731" y="connsiteY1731"/>
                  </a:cxn>
                  <a:cxn ang="0">
                    <a:pos x="connsiteX1732" y="connsiteY1732"/>
                  </a:cxn>
                  <a:cxn ang="0">
                    <a:pos x="connsiteX1733" y="connsiteY1733"/>
                  </a:cxn>
                  <a:cxn ang="0">
                    <a:pos x="connsiteX1734" y="connsiteY1734"/>
                  </a:cxn>
                  <a:cxn ang="0">
                    <a:pos x="connsiteX1735" y="connsiteY1735"/>
                  </a:cxn>
                  <a:cxn ang="0">
                    <a:pos x="connsiteX1736" y="connsiteY1736"/>
                  </a:cxn>
                  <a:cxn ang="0">
                    <a:pos x="connsiteX1737" y="connsiteY1737"/>
                  </a:cxn>
                  <a:cxn ang="0">
                    <a:pos x="connsiteX1738" y="connsiteY1738"/>
                  </a:cxn>
                  <a:cxn ang="0">
                    <a:pos x="connsiteX1739" y="connsiteY1739"/>
                  </a:cxn>
                  <a:cxn ang="0">
                    <a:pos x="connsiteX1740" y="connsiteY1740"/>
                  </a:cxn>
                  <a:cxn ang="0">
                    <a:pos x="connsiteX1741" y="connsiteY1741"/>
                  </a:cxn>
                  <a:cxn ang="0">
                    <a:pos x="connsiteX1742" y="connsiteY1742"/>
                  </a:cxn>
                  <a:cxn ang="0">
                    <a:pos x="connsiteX1743" y="connsiteY1743"/>
                  </a:cxn>
                  <a:cxn ang="0">
                    <a:pos x="connsiteX1744" y="connsiteY1744"/>
                  </a:cxn>
                  <a:cxn ang="0">
                    <a:pos x="connsiteX1745" y="connsiteY1745"/>
                  </a:cxn>
                  <a:cxn ang="0">
                    <a:pos x="connsiteX1746" y="connsiteY1746"/>
                  </a:cxn>
                  <a:cxn ang="0">
                    <a:pos x="connsiteX1747" y="connsiteY1747"/>
                  </a:cxn>
                  <a:cxn ang="0">
                    <a:pos x="connsiteX1748" y="connsiteY1748"/>
                  </a:cxn>
                  <a:cxn ang="0">
                    <a:pos x="connsiteX1749" y="connsiteY1749"/>
                  </a:cxn>
                  <a:cxn ang="0">
                    <a:pos x="connsiteX1750" y="connsiteY1750"/>
                  </a:cxn>
                  <a:cxn ang="0">
                    <a:pos x="connsiteX1751" y="connsiteY1751"/>
                  </a:cxn>
                  <a:cxn ang="0">
                    <a:pos x="connsiteX1752" y="connsiteY1752"/>
                  </a:cxn>
                  <a:cxn ang="0">
                    <a:pos x="connsiteX1753" y="connsiteY1753"/>
                  </a:cxn>
                  <a:cxn ang="0">
                    <a:pos x="connsiteX1754" y="connsiteY1754"/>
                  </a:cxn>
                  <a:cxn ang="0">
                    <a:pos x="connsiteX1755" y="connsiteY1755"/>
                  </a:cxn>
                  <a:cxn ang="0">
                    <a:pos x="connsiteX1756" y="connsiteY1756"/>
                  </a:cxn>
                  <a:cxn ang="0">
                    <a:pos x="connsiteX1757" y="connsiteY1757"/>
                  </a:cxn>
                  <a:cxn ang="0">
                    <a:pos x="connsiteX1758" y="connsiteY1758"/>
                  </a:cxn>
                  <a:cxn ang="0">
                    <a:pos x="connsiteX1759" y="connsiteY1759"/>
                  </a:cxn>
                  <a:cxn ang="0">
                    <a:pos x="connsiteX1760" y="connsiteY1760"/>
                  </a:cxn>
                  <a:cxn ang="0">
                    <a:pos x="connsiteX1761" y="connsiteY1761"/>
                  </a:cxn>
                  <a:cxn ang="0">
                    <a:pos x="connsiteX1762" y="connsiteY1762"/>
                  </a:cxn>
                  <a:cxn ang="0">
                    <a:pos x="connsiteX1763" y="connsiteY1763"/>
                  </a:cxn>
                  <a:cxn ang="0">
                    <a:pos x="connsiteX1764" y="connsiteY1764"/>
                  </a:cxn>
                  <a:cxn ang="0">
                    <a:pos x="connsiteX1765" y="connsiteY1765"/>
                  </a:cxn>
                  <a:cxn ang="0">
                    <a:pos x="connsiteX1766" y="connsiteY1766"/>
                  </a:cxn>
                  <a:cxn ang="0">
                    <a:pos x="connsiteX1767" y="connsiteY1767"/>
                  </a:cxn>
                  <a:cxn ang="0">
                    <a:pos x="connsiteX1768" y="connsiteY1768"/>
                  </a:cxn>
                  <a:cxn ang="0">
                    <a:pos x="connsiteX1769" y="connsiteY1769"/>
                  </a:cxn>
                  <a:cxn ang="0">
                    <a:pos x="connsiteX1770" y="connsiteY1770"/>
                  </a:cxn>
                  <a:cxn ang="0">
                    <a:pos x="connsiteX1771" y="connsiteY1771"/>
                  </a:cxn>
                  <a:cxn ang="0">
                    <a:pos x="connsiteX1772" y="connsiteY1772"/>
                  </a:cxn>
                  <a:cxn ang="0">
                    <a:pos x="connsiteX1773" y="connsiteY1773"/>
                  </a:cxn>
                  <a:cxn ang="0">
                    <a:pos x="connsiteX1774" y="connsiteY1774"/>
                  </a:cxn>
                  <a:cxn ang="0">
                    <a:pos x="connsiteX1775" y="connsiteY1775"/>
                  </a:cxn>
                  <a:cxn ang="0">
                    <a:pos x="connsiteX1776" y="connsiteY1776"/>
                  </a:cxn>
                  <a:cxn ang="0">
                    <a:pos x="connsiteX1777" y="connsiteY1777"/>
                  </a:cxn>
                  <a:cxn ang="0">
                    <a:pos x="connsiteX1778" y="connsiteY1778"/>
                  </a:cxn>
                  <a:cxn ang="0">
                    <a:pos x="connsiteX1779" y="connsiteY1779"/>
                  </a:cxn>
                  <a:cxn ang="0">
                    <a:pos x="connsiteX1780" y="connsiteY1780"/>
                  </a:cxn>
                  <a:cxn ang="0">
                    <a:pos x="connsiteX1781" y="connsiteY1781"/>
                  </a:cxn>
                  <a:cxn ang="0">
                    <a:pos x="connsiteX1782" y="connsiteY1782"/>
                  </a:cxn>
                  <a:cxn ang="0">
                    <a:pos x="connsiteX1783" y="connsiteY1783"/>
                  </a:cxn>
                  <a:cxn ang="0">
                    <a:pos x="connsiteX1784" y="connsiteY1784"/>
                  </a:cxn>
                  <a:cxn ang="0">
                    <a:pos x="connsiteX1785" y="connsiteY1785"/>
                  </a:cxn>
                  <a:cxn ang="0">
                    <a:pos x="connsiteX1786" y="connsiteY1786"/>
                  </a:cxn>
                  <a:cxn ang="0">
                    <a:pos x="connsiteX1787" y="connsiteY1787"/>
                  </a:cxn>
                  <a:cxn ang="0">
                    <a:pos x="connsiteX1788" y="connsiteY1788"/>
                  </a:cxn>
                  <a:cxn ang="0">
                    <a:pos x="connsiteX1789" y="connsiteY1789"/>
                  </a:cxn>
                  <a:cxn ang="0">
                    <a:pos x="connsiteX1790" y="connsiteY1790"/>
                  </a:cxn>
                  <a:cxn ang="0">
                    <a:pos x="connsiteX1791" y="connsiteY1791"/>
                  </a:cxn>
                  <a:cxn ang="0">
                    <a:pos x="connsiteX1792" y="connsiteY1792"/>
                  </a:cxn>
                  <a:cxn ang="0">
                    <a:pos x="connsiteX1793" y="connsiteY1793"/>
                  </a:cxn>
                  <a:cxn ang="0">
                    <a:pos x="connsiteX1794" y="connsiteY1794"/>
                  </a:cxn>
                  <a:cxn ang="0">
                    <a:pos x="connsiteX1795" y="connsiteY1795"/>
                  </a:cxn>
                  <a:cxn ang="0">
                    <a:pos x="connsiteX1796" y="connsiteY1796"/>
                  </a:cxn>
                  <a:cxn ang="0">
                    <a:pos x="connsiteX1797" y="connsiteY1797"/>
                  </a:cxn>
                  <a:cxn ang="0">
                    <a:pos x="connsiteX1798" y="connsiteY1798"/>
                  </a:cxn>
                  <a:cxn ang="0">
                    <a:pos x="connsiteX1799" y="connsiteY1799"/>
                  </a:cxn>
                  <a:cxn ang="0">
                    <a:pos x="connsiteX1800" y="connsiteY1800"/>
                  </a:cxn>
                  <a:cxn ang="0">
                    <a:pos x="connsiteX1801" y="connsiteY1801"/>
                  </a:cxn>
                  <a:cxn ang="0">
                    <a:pos x="connsiteX1802" y="connsiteY1802"/>
                  </a:cxn>
                  <a:cxn ang="0">
                    <a:pos x="connsiteX1803" y="connsiteY1803"/>
                  </a:cxn>
                  <a:cxn ang="0">
                    <a:pos x="connsiteX1804" y="connsiteY1804"/>
                  </a:cxn>
                  <a:cxn ang="0">
                    <a:pos x="connsiteX1805" y="connsiteY1805"/>
                  </a:cxn>
                  <a:cxn ang="0">
                    <a:pos x="connsiteX1806" y="connsiteY1806"/>
                  </a:cxn>
                  <a:cxn ang="0">
                    <a:pos x="connsiteX1807" y="connsiteY1807"/>
                  </a:cxn>
                  <a:cxn ang="0">
                    <a:pos x="connsiteX1808" y="connsiteY1808"/>
                  </a:cxn>
                  <a:cxn ang="0">
                    <a:pos x="connsiteX1809" y="connsiteY1809"/>
                  </a:cxn>
                  <a:cxn ang="0">
                    <a:pos x="connsiteX1810" y="connsiteY1810"/>
                  </a:cxn>
                  <a:cxn ang="0">
                    <a:pos x="connsiteX1811" y="connsiteY1811"/>
                  </a:cxn>
                  <a:cxn ang="0">
                    <a:pos x="connsiteX1812" y="connsiteY1812"/>
                  </a:cxn>
                  <a:cxn ang="0">
                    <a:pos x="connsiteX1813" y="connsiteY1813"/>
                  </a:cxn>
                  <a:cxn ang="0">
                    <a:pos x="connsiteX1814" y="connsiteY1814"/>
                  </a:cxn>
                  <a:cxn ang="0">
                    <a:pos x="connsiteX1815" y="connsiteY1815"/>
                  </a:cxn>
                  <a:cxn ang="0">
                    <a:pos x="connsiteX1816" y="connsiteY1816"/>
                  </a:cxn>
                  <a:cxn ang="0">
                    <a:pos x="connsiteX1817" y="connsiteY1817"/>
                  </a:cxn>
                  <a:cxn ang="0">
                    <a:pos x="connsiteX1818" y="connsiteY1818"/>
                  </a:cxn>
                  <a:cxn ang="0">
                    <a:pos x="connsiteX1819" y="connsiteY1819"/>
                  </a:cxn>
                  <a:cxn ang="0">
                    <a:pos x="connsiteX1820" y="connsiteY1820"/>
                  </a:cxn>
                  <a:cxn ang="0">
                    <a:pos x="connsiteX1821" y="connsiteY1821"/>
                  </a:cxn>
                  <a:cxn ang="0">
                    <a:pos x="connsiteX1822" y="connsiteY1822"/>
                  </a:cxn>
                  <a:cxn ang="0">
                    <a:pos x="connsiteX1823" y="connsiteY1823"/>
                  </a:cxn>
                  <a:cxn ang="0">
                    <a:pos x="connsiteX1824" y="connsiteY1824"/>
                  </a:cxn>
                  <a:cxn ang="0">
                    <a:pos x="connsiteX1825" y="connsiteY1825"/>
                  </a:cxn>
                  <a:cxn ang="0">
                    <a:pos x="connsiteX1826" y="connsiteY1826"/>
                  </a:cxn>
                  <a:cxn ang="0">
                    <a:pos x="connsiteX1827" y="connsiteY1827"/>
                  </a:cxn>
                  <a:cxn ang="0">
                    <a:pos x="connsiteX1828" y="connsiteY1828"/>
                  </a:cxn>
                  <a:cxn ang="0">
                    <a:pos x="connsiteX1829" y="connsiteY1829"/>
                  </a:cxn>
                  <a:cxn ang="0">
                    <a:pos x="connsiteX1830" y="connsiteY1830"/>
                  </a:cxn>
                  <a:cxn ang="0">
                    <a:pos x="connsiteX1831" y="connsiteY1831"/>
                  </a:cxn>
                  <a:cxn ang="0">
                    <a:pos x="connsiteX1832" y="connsiteY1832"/>
                  </a:cxn>
                  <a:cxn ang="0">
                    <a:pos x="connsiteX1833" y="connsiteY1833"/>
                  </a:cxn>
                  <a:cxn ang="0">
                    <a:pos x="connsiteX1834" y="connsiteY1834"/>
                  </a:cxn>
                  <a:cxn ang="0">
                    <a:pos x="connsiteX1835" y="connsiteY1835"/>
                  </a:cxn>
                  <a:cxn ang="0">
                    <a:pos x="connsiteX1836" y="connsiteY1836"/>
                  </a:cxn>
                  <a:cxn ang="0">
                    <a:pos x="connsiteX1837" y="connsiteY1837"/>
                  </a:cxn>
                  <a:cxn ang="0">
                    <a:pos x="connsiteX1838" y="connsiteY1838"/>
                  </a:cxn>
                  <a:cxn ang="0">
                    <a:pos x="connsiteX1839" y="connsiteY1839"/>
                  </a:cxn>
                  <a:cxn ang="0">
                    <a:pos x="connsiteX1840" y="connsiteY1840"/>
                  </a:cxn>
                  <a:cxn ang="0">
                    <a:pos x="connsiteX1841" y="connsiteY1841"/>
                  </a:cxn>
                  <a:cxn ang="0">
                    <a:pos x="connsiteX1842" y="connsiteY1842"/>
                  </a:cxn>
                  <a:cxn ang="0">
                    <a:pos x="connsiteX1843" y="connsiteY1843"/>
                  </a:cxn>
                  <a:cxn ang="0">
                    <a:pos x="connsiteX1844" y="connsiteY1844"/>
                  </a:cxn>
                  <a:cxn ang="0">
                    <a:pos x="connsiteX1845" y="connsiteY1845"/>
                  </a:cxn>
                  <a:cxn ang="0">
                    <a:pos x="connsiteX1846" y="connsiteY1846"/>
                  </a:cxn>
                  <a:cxn ang="0">
                    <a:pos x="connsiteX1847" y="connsiteY1847"/>
                  </a:cxn>
                  <a:cxn ang="0">
                    <a:pos x="connsiteX1848" y="connsiteY1848"/>
                  </a:cxn>
                  <a:cxn ang="0">
                    <a:pos x="connsiteX1849" y="connsiteY1849"/>
                  </a:cxn>
                  <a:cxn ang="0">
                    <a:pos x="connsiteX1850" y="connsiteY1850"/>
                  </a:cxn>
                  <a:cxn ang="0">
                    <a:pos x="connsiteX1851" y="connsiteY1851"/>
                  </a:cxn>
                  <a:cxn ang="0">
                    <a:pos x="connsiteX1852" y="connsiteY1852"/>
                  </a:cxn>
                  <a:cxn ang="0">
                    <a:pos x="connsiteX1853" y="connsiteY1853"/>
                  </a:cxn>
                  <a:cxn ang="0">
                    <a:pos x="connsiteX1854" y="connsiteY1854"/>
                  </a:cxn>
                  <a:cxn ang="0">
                    <a:pos x="connsiteX1855" y="connsiteY1855"/>
                  </a:cxn>
                  <a:cxn ang="0">
                    <a:pos x="connsiteX1856" y="connsiteY1856"/>
                  </a:cxn>
                  <a:cxn ang="0">
                    <a:pos x="connsiteX1857" y="connsiteY1857"/>
                  </a:cxn>
                  <a:cxn ang="0">
                    <a:pos x="connsiteX1858" y="connsiteY1858"/>
                  </a:cxn>
                  <a:cxn ang="0">
                    <a:pos x="connsiteX1859" y="connsiteY1859"/>
                  </a:cxn>
                  <a:cxn ang="0">
                    <a:pos x="connsiteX1860" y="connsiteY1860"/>
                  </a:cxn>
                  <a:cxn ang="0">
                    <a:pos x="connsiteX1861" y="connsiteY1861"/>
                  </a:cxn>
                  <a:cxn ang="0">
                    <a:pos x="connsiteX1862" y="connsiteY1862"/>
                  </a:cxn>
                  <a:cxn ang="0">
                    <a:pos x="connsiteX1863" y="connsiteY1863"/>
                  </a:cxn>
                  <a:cxn ang="0">
                    <a:pos x="connsiteX1864" y="connsiteY1864"/>
                  </a:cxn>
                  <a:cxn ang="0">
                    <a:pos x="connsiteX1865" y="connsiteY1865"/>
                  </a:cxn>
                  <a:cxn ang="0">
                    <a:pos x="connsiteX1866" y="connsiteY1866"/>
                  </a:cxn>
                  <a:cxn ang="0">
                    <a:pos x="connsiteX1867" y="connsiteY1867"/>
                  </a:cxn>
                  <a:cxn ang="0">
                    <a:pos x="connsiteX1868" y="connsiteY1868"/>
                  </a:cxn>
                  <a:cxn ang="0">
                    <a:pos x="connsiteX1869" y="connsiteY1869"/>
                  </a:cxn>
                  <a:cxn ang="0">
                    <a:pos x="connsiteX1870" y="connsiteY1870"/>
                  </a:cxn>
                  <a:cxn ang="0">
                    <a:pos x="connsiteX1871" y="connsiteY1871"/>
                  </a:cxn>
                  <a:cxn ang="0">
                    <a:pos x="connsiteX1872" y="connsiteY1872"/>
                  </a:cxn>
                  <a:cxn ang="0">
                    <a:pos x="connsiteX1873" y="connsiteY1873"/>
                  </a:cxn>
                  <a:cxn ang="0">
                    <a:pos x="connsiteX1874" y="connsiteY1874"/>
                  </a:cxn>
                  <a:cxn ang="0">
                    <a:pos x="connsiteX1875" y="connsiteY1875"/>
                  </a:cxn>
                  <a:cxn ang="0">
                    <a:pos x="connsiteX1876" y="connsiteY1876"/>
                  </a:cxn>
                  <a:cxn ang="0">
                    <a:pos x="connsiteX1877" y="connsiteY1877"/>
                  </a:cxn>
                  <a:cxn ang="0">
                    <a:pos x="connsiteX1878" y="connsiteY1878"/>
                  </a:cxn>
                  <a:cxn ang="0">
                    <a:pos x="connsiteX1879" y="connsiteY1879"/>
                  </a:cxn>
                  <a:cxn ang="0">
                    <a:pos x="connsiteX1880" y="connsiteY1880"/>
                  </a:cxn>
                  <a:cxn ang="0">
                    <a:pos x="connsiteX1881" y="connsiteY1881"/>
                  </a:cxn>
                  <a:cxn ang="0">
                    <a:pos x="connsiteX1882" y="connsiteY1882"/>
                  </a:cxn>
                  <a:cxn ang="0">
                    <a:pos x="connsiteX1883" y="connsiteY1883"/>
                  </a:cxn>
                  <a:cxn ang="0">
                    <a:pos x="connsiteX1884" y="connsiteY1884"/>
                  </a:cxn>
                  <a:cxn ang="0">
                    <a:pos x="connsiteX1885" y="connsiteY1885"/>
                  </a:cxn>
                  <a:cxn ang="0">
                    <a:pos x="connsiteX1886" y="connsiteY1886"/>
                  </a:cxn>
                  <a:cxn ang="0">
                    <a:pos x="connsiteX1887" y="connsiteY1887"/>
                  </a:cxn>
                  <a:cxn ang="0">
                    <a:pos x="connsiteX1888" y="connsiteY1888"/>
                  </a:cxn>
                  <a:cxn ang="0">
                    <a:pos x="connsiteX1889" y="connsiteY1889"/>
                  </a:cxn>
                  <a:cxn ang="0">
                    <a:pos x="connsiteX1890" y="connsiteY1890"/>
                  </a:cxn>
                  <a:cxn ang="0">
                    <a:pos x="connsiteX1891" y="connsiteY1891"/>
                  </a:cxn>
                  <a:cxn ang="0">
                    <a:pos x="connsiteX1892" y="connsiteY1892"/>
                  </a:cxn>
                  <a:cxn ang="0">
                    <a:pos x="connsiteX1893" y="connsiteY1893"/>
                  </a:cxn>
                  <a:cxn ang="0">
                    <a:pos x="connsiteX1894" y="connsiteY1894"/>
                  </a:cxn>
                  <a:cxn ang="0">
                    <a:pos x="connsiteX1895" y="connsiteY1895"/>
                  </a:cxn>
                  <a:cxn ang="0">
                    <a:pos x="connsiteX1896" y="connsiteY1896"/>
                  </a:cxn>
                  <a:cxn ang="0">
                    <a:pos x="connsiteX1897" y="connsiteY1897"/>
                  </a:cxn>
                  <a:cxn ang="0">
                    <a:pos x="connsiteX1898" y="connsiteY1898"/>
                  </a:cxn>
                  <a:cxn ang="0">
                    <a:pos x="connsiteX1899" y="connsiteY1899"/>
                  </a:cxn>
                  <a:cxn ang="0">
                    <a:pos x="connsiteX1900" y="connsiteY1900"/>
                  </a:cxn>
                  <a:cxn ang="0">
                    <a:pos x="connsiteX1901" y="connsiteY1901"/>
                  </a:cxn>
                  <a:cxn ang="0">
                    <a:pos x="connsiteX1902" y="connsiteY1902"/>
                  </a:cxn>
                  <a:cxn ang="0">
                    <a:pos x="connsiteX1903" y="connsiteY1903"/>
                  </a:cxn>
                  <a:cxn ang="0">
                    <a:pos x="connsiteX1904" y="connsiteY1904"/>
                  </a:cxn>
                  <a:cxn ang="0">
                    <a:pos x="connsiteX1905" y="connsiteY1905"/>
                  </a:cxn>
                  <a:cxn ang="0">
                    <a:pos x="connsiteX1906" y="connsiteY1906"/>
                  </a:cxn>
                  <a:cxn ang="0">
                    <a:pos x="connsiteX1907" y="connsiteY1907"/>
                  </a:cxn>
                  <a:cxn ang="0">
                    <a:pos x="connsiteX1908" y="connsiteY1908"/>
                  </a:cxn>
                  <a:cxn ang="0">
                    <a:pos x="connsiteX1909" y="connsiteY1909"/>
                  </a:cxn>
                  <a:cxn ang="0">
                    <a:pos x="connsiteX1910" y="connsiteY1910"/>
                  </a:cxn>
                  <a:cxn ang="0">
                    <a:pos x="connsiteX1911" y="connsiteY1911"/>
                  </a:cxn>
                  <a:cxn ang="0">
                    <a:pos x="connsiteX1912" y="connsiteY1912"/>
                  </a:cxn>
                  <a:cxn ang="0">
                    <a:pos x="connsiteX1913" y="connsiteY1913"/>
                  </a:cxn>
                  <a:cxn ang="0">
                    <a:pos x="connsiteX1914" y="connsiteY1914"/>
                  </a:cxn>
                  <a:cxn ang="0">
                    <a:pos x="connsiteX1915" y="connsiteY1915"/>
                  </a:cxn>
                  <a:cxn ang="0">
                    <a:pos x="connsiteX1916" y="connsiteY1916"/>
                  </a:cxn>
                  <a:cxn ang="0">
                    <a:pos x="connsiteX1917" y="connsiteY1917"/>
                  </a:cxn>
                  <a:cxn ang="0">
                    <a:pos x="connsiteX1918" y="connsiteY1918"/>
                  </a:cxn>
                  <a:cxn ang="0">
                    <a:pos x="connsiteX1919" y="connsiteY1919"/>
                  </a:cxn>
                  <a:cxn ang="0">
                    <a:pos x="connsiteX1920" y="connsiteY1920"/>
                  </a:cxn>
                  <a:cxn ang="0">
                    <a:pos x="connsiteX1921" y="connsiteY1921"/>
                  </a:cxn>
                  <a:cxn ang="0">
                    <a:pos x="connsiteX1922" y="connsiteY1922"/>
                  </a:cxn>
                  <a:cxn ang="0">
                    <a:pos x="connsiteX1923" y="connsiteY1923"/>
                  </a:cxn>
                  <a:cxn ang="0">
                    <a:pos x="connsiteX1924" y="connsiteY1924"/>
                  </a:cxn>
                  <a:cxn ang="0">
                    <a:pos x="connsiteX1925" y="connsiteY1925"/>
                  </a:cxn>
                  <a:cxn ang="0">
                    <a:pos x="connsiteX1926" y="connsiteY1926"/>
                  </a:cxn>
                  <a:cxn ang="0">
                    <a:pos x="connsiteX1927" y="connsiteY1927"/>
                  </a:cxn>
                  <a:cxn ang="0">
                    <a:pos x="connsiteX1928" y="connsiteY1928"/>
                  </a:cxn>
                  <a:cxn ang="0">
                    <a:pos x="connsiteX1929" y="connsiteY1929"/>
                  </a:cxn>
                  <a:cxn ang="0">
                    <a:pos x="connsiteX1930" y="connsiteY1930"/>
                  </a:cxn>
                  <a:cxn ang="0">
                    <a:pos x="connsiteX1931" y="connsiteY1931"/>
                  </a:cxn>
                  <a:cxn ang="0">
                    <a:pos x="connsiteX1932" y="connsiteY1932"/>
                  </a:cxn>
                  <a:cxn ang="0">
                    <a:pos x="connsiteX1933" y="connsiteY1933"/>
                  </a:cxn>
                  <a:cxn ang="0">
                    <a:pos x="connsiteX1934" y="connsiteY1934"/>
                  </a:cxn>
                  <a:cxn ang="0">
                    <a:pos x="connsiteX1935" y="connsiteY1935"/>
                  </a:cxn>
                  <a:cxn ang="0">
                    <a:pos x="connsiteX1936" y="connsiteY1936"/>
                  </a:cxn>
                  <a:cxn ang="0">
                    <a:pos x="connsiteX1937" y="connsiteY1937"/>
                  </a:cxn>
                  <a:cxn ang="0">
                    <a:pos x="connsiteX1938" y="connsiteY1938"/>
                  </a:cxn>
                  <a:cxn ang="0">
                    <a:pos x="connsiteX1939" y="connsiteY1939"/>
                  </a:cxn>
                  <a:cxn ang="0">
                    <a:pos x="connsiteX1940" y="connsiteY1940"/>
                  </a:cxn>
                  <a:cxn ang="0">
                    <a:pos x="connsiteX1941" y="connsiteY1941"/>
                  </a:cxn>
                  <a:cxn ang="0">
                    <a:pos x="connsiteX1942" y="connsiteY1942"/>
                  </a:cxn>
                  <a:cxn ang="0">
                    <a:pos x="connsiteX1943" y="connsiteY1943"/>
                  </a:cxn>
                  <a:cxn ang="0">
                    <a:pos x="connsiteX1944" y="connsiteY1944"/>
                  </a:cxn>
                  <a:cxn ang="0">
                    <a:pos x="connsiteX1945" y="connsiteY1945"/>
                  </a:cxn>
                  <a:cxn ang="0">
                    <a:pos x="connsiteX1946" y="connsiteY1946"/>
                  </a:cxn>
                  <a:cxn ang="0">
                    <a:pos x="connsiteX1947" y="connsiteY1947"/>
                  </a:cxn>
                  <a:cxn ang="0">
                    <a:pos x="connsiteX1948" y="connsiteY1948"/>
                  </a:cxn>
                  <a:cxn ang="0">
                    <a:pos x="connsiteX1949" y="connsiteY1949"/>
                  </a:cxn>
                  <a:cxn ang="0">
                    <a:pos x="connsiteX1950" y="connsiteY1950"/>
                  </a:cxn>
                  <a:cxn ang="0">
                    <a:pos x="connsiteX1951" y="connsiteY1951"/>
                  </a:cxn>
                  <a:cxn ang="0">
                    <a:pos x="connsiteX1952" y="connsiteY1952"/>
                  </a:cxn>
                  <a:cxn ang="0">
                    <a:pos x="connsiteX1953" y="connsiteY1953"/>
                  </a:cxn>
                  <a:cxn ang="0">
                    <a:pos x="connsiteX1954" y="connsiteY1954"/>
                  </a:cxn>
                  <a:cxn ang="0">
                    <a:pos x="connsiteX1955" y="connsiteY1955"/>
                  </a:cxn>
                  <a:cxn ang="0">
                    <a:pos x="connsiteX1956" y="connsiteY1956"/>
                  </a:cxn>
                  <a:cxn ang="0">
                    <a:pos x="connsiteX1957" y="connsiteY1957"/>
                  </a:cxn>
                  <a:cxn ang="0">
                    <a:pos x="connsiteX1958" y="connsiteY1958"/>
                  </a:cxn>
                  <a:cxn ang="0">
                    <a:pos x="connsiteX1959" y="connsiteY1959"/>
                  </a:cxn>
                  <a:cxn ang="0">
                    <a:pos x="connsiteX1960" y="connsiteY1960"/>
                  </a:cxn>
                  <a:cxn ang="0">
                    <a:pos x="connsiteX1961" y="connsiteY1961"/>
                  </a:cxn>
                  <a:cxn ang="0">
                    <a:pos x="connsiteX1962" y="connsiteY1962"/>
                  </a:cxn>
                  <a:cxn ang="0">
                    <a:pos x="connsiteX1963" y="connsiteY1963"/>
                  </a:cxn>
                  <a:cxn ang="0">
                    <a:pos x="connsiteX1964" y="connsiteY1964"/>
                  </a:cxn>
                  <a:cxn ang="0">
                    <a:pos x="connsiteX1965" y="connsiteY1965"/>
                  </a:cxn>
                  <a:cxn ang="0">
                    <a:pos x="connsiteX1966" y="connsiteY1966"/>
                  </a:cxn>
                  <a:cxn ang="0">
                    <a:pos x="connsiteX1967" y="connsiteY1967"/>
                  </a:cxn>
                  <a:cxn ang="0">
                    <a:pos x="connsiteX1968" y="connsiteY1968"/>
                  </a:cxn>
                  <a:cxn ang="0">
                    <a:pos x="connsiteX1969" y="connsiteY1969"/>
                  </a:cxn>
                  <a:cxn ang="0">
                    <a:pos x="connsiteX1970" y="connsiteY1970"/>
                  </a:cxn>
                  <a:cxn ang="0">
                    <a:pos x="connsiteX1971" y="connsiteY1971"/>
                  </a:cxn>
                  <a:cxn ang="0">
                    <a:pos x="connsiteX1972" y="connsiteY1972"/>
                  </a:cxn>
                  <a:cxn ang="0">
                    <a:pos x="connsiteX1973" y="connsiteY1973"/>
                  </a:cxn>
                  <a:cxn ang="0">
                    <a:pos x="connsiteX1974" y="connsiteY1974"/>
                  </a:cxn>
                  <a:cxn ang="0">
                    <a:pos x="connsiteX1975" y="connsiteY1975"/>
                  </a:cxn>
                  <a:cxn ang="0">
                    <a:pos x="connsiteX1976" y="connsiteY1976"/>
                  </a:cxn>
                  <a:cxn ang="0">
                    <a:pos x="connsiteX1977" y="connsiteY1977"/>
                  </a:cxn>
                  <a:cxn ang="0">
                    <a:pos x="connsiteX1978" y="connsiteY1978"/>
                  </a:cxn>
                  <a:cxn ang="0">
                    <a:pos x="connsiteX1979" y="connsiteY1979"/>
                  </a:cxn>
                  <a:cxn ang="0">
                    <a:pos x="connsiteX1980" y="connsiteY1980"/>
                  </a:cxn>
                  <a:cxn ang="0">
                    <a:pos x="connsiteX1981" y="connsiteY1981"/>
                  </a:cxn>
                  <a:cxn ang="0">
                    <a:pos x="connsiteX1982" y="connsiteY1982"/>
                  </a:cxn>
                  <a:cxn ang="0">
                    <a:pos x="connsiteX1983" y="connsiteY1983"/>
                  </a:cxn>
                  <a:cxn ang="0">
                    <a:pos x="connsiteX1984" y="connsiteY1984"/>
                  </a:cxn>
                  <a:cxn ang="0">
                    <a:pos x="connsiteX1985" y="connsiteY1985"/>
                  </a:cxn>
                  <a:cxn ang="0">
                    <a:pos x="connsiteX1986" y="connsiteY1986"/>
                  </a:cxn>
                  <a:cxn ang="0">
                    <a:pos x="connsiteX1987" y="connsiteY1987"/>
                  </a:cxn>
                  <a:cxn ang="0">
                    <a:pos x="connsiteX1988" y="connsiteY1988"/>
                  </a:cxn>
                  <a:cxn ang="0">
                    <a:pos x="connsiteX1989" y="connsiteY1989"/>
                  </a:cxn>
                  <a:cxn ang="0">
                    <a:pos x="connsiteX1990" y="connsiteY1990"/>
                  </a:cxn>
                  <a:cxn ang="0">
                    <a:pos x="connsiteX1991" y="connsiteY1991"/>
                  </a:cxn>
                  <a:cxn ang="0">
                    <a:pos x="connsiteX1992" y="connsiteY1992"/>
                  </a:cxn>
                  <a:cxn ang="0">
                    <a:pos x="connsiteX1993" y="connsiteY1993"/>
                  </a:cxn>
                  <a:cxn ang="0">
                    <a:pos x="connsiteX1994" y="connsiteY1994"/>
                  </a:cxn>
                  <a:cxn ang="0">
                    <a:pos x="connsiteX1995" y="connsiteY1995"/>
                  </a:cxn>
                  <a:cxn ang="0">
                    <a:pos x="connsiteX1996" y="connsiteY1996"/>
                  </a:cxn>
                  <a:cxn ang="0">
                    <a:pos x="connsiteX1997" y="connsiteY1997"/>
                  </a:cxn>
                  <a:cxn ang="0">
                    <a:pos x="connsiteX1998" y="connsiteY1998"/>
                  </a:cxn>
                  <a:cxn ang="0">
                    <a:pos x="connsiteX1999" y="connsiteY1999"/>
                  </a:cxn>
                  <a:cxn ang="0">
                    <a:pos x="connsiteX2000" y="connsiteY2000"/>
                  </a:cxn>
                  <a:cxn ang="0">
                    <a:pos x="connsiteX2001" y="connsiteY2001"/>
                  </a:cxn>
                  <a:cxn ang="0">
                    <a:pos x="connsiteX2002" y="connsiteY2002"/>
                  </a:cxn>
                  <a:cxn ang="0">
                    <a:pos x="connsiteX2003" y="connsiteY2003"/>
                  </a:cxn>
                  <a:cxn ang="0">
                    <a:pos x="connsiteX2004" y="connsiteY2004"/>
                  </a:cxn>
                  <a:cxn ang="0">
                    <a:pos x="connsiteX2005" y="connsiteY2005"/>
                  </a:cxn>
                  <a:cxn ang="0">
                    <a:pos x="connsiteX2006" y="connsiteY2006"/>
                  </a:cxn>
                  <a:cxn ang="0">
                    <a:pos x="connsiteX2007" y="connsiteY2007"/>
                  </a:cxn>
                  <a:cxn ang="0">
                    <a:pos x="connsiteX2008" y="connsiteY2008"/>
                  </a:cxn>
                  <a:cxn ang="0">
                    <a:pos x="connsiteX2009" y="connsiteY2009"/>
                  </a:cxn>
                  <a:cxn ang="0">
                    <a:pos x="connsiteX2010" y="connsiteY2010"/>
                  </a:cxn>
                  <a:cxn ang="0">
                    <a:pos x="connsiteX2011" y="connsiteY2011"/>
                  </a:cxn>
                  <a:cxn ang="0">
                    <a:pos x="connsiteX2012" y="connsiteY2012"/>
                  </a:cxn>
                  <a:cxn ang="0">
                    <a:pos x="connsiteX2013" y="connsiteY2013"/>
                  </a:cxn>
                  <a:cxn ang="0">
                    <a:pos x="connsiteX2014" y="connsiteY2014"/>
                  </a:cxn>
                  <a:cxn ang="0">
                    <a:pos x="connsiteX2015" y="connsiteY2015"/>
                  </a:cxn>
                  <a:cxn ang="0">
                    <a:pos x="connsiteX2016" y="connsiteY2016"/>
                  </a:cxn>
                  <a:cxn ang="0">
                    <a:pos x="connsiteX2017" y="connsiteY2017"/>
                  </a:cxn>
                  <a:cxn ang="0">
                    <a:pos x="connsiteX2018" y="connsiteY2018"/>
                  </a:cxn>
                  <a:cxn ang="0">
                    <a:pos x="connsiteX2019" y="connsiteY2019"/>
                  </a:cxn>
                  <a:cxn ang="0">
                    <a:pos x="connsiteX2020" y="connsiteY2020"/>
                  </a:cxn>
                  <a:cxn ang="0">
                    <a:pos x="connsiteX2021" y="connsiteY2021"/>
                  </a:cxn>
                  <a:cxn ang="0">
                    <a:pos x="connsiteX2022" y="connsiteY2022"/>
                  </a:cxn>
                  <a:cxn ang="0">
                    <a:pos x="connsiteX2023" y="connsiteY2023"/>
                  </a:cxn>
                  <a:cxn ang="0">
                    <a:pos x="connsiteX2024" y="connsiteY2024"/>
                  </a:cxn>
                  <a:cxn ang="0">
                    <a:pos x="connsiteX2025" y="connsiteY2025"/>
                  </a:cxn>
                  <a:cxn ang="0">
                    <a:pos x="connsiteX2026" y="connsiteY2026"/>
                  </a:cxn>
                  <a:cxn ang="0">
                    <a:pos x="connsiteX2027" y="connsiteY2027"/>
                  </a:cxn>
                  <a:cxn ang="0">
                    <a:pos x="connsiteX2028" y="connsiteY2028"/>
                  </a:cxn>
                  <a:cxn ang="0">
                    <a:pos x="connsiteX2029" y="connsiteY2029"/>
                  </a:cxn>
                  <a:cxn ang="0">
                    <a:pos x="connsiteX2030" y="connsiteY2030"/>
                  </a:cxn>
                  <a:cxn ang="0">
                    <a:pos x="connsiteX2031" y="connsiteY2031"/>
                  </a:cxn>
                  <a:cxn ang="0">
                    <a:pos x="connsiteX2032" y="connsiteY2032"/>
                  </a:cxn>
                  <a:cxn ang="0">
                    <a:pos x="connsiteX2033" y="connsiteY2033"/>
                  </a:cxn>
                  <a:cxn ang="0">
                    <a:pos x="connsiteX2034" y="connsiteY2034"/>
                  </a:cxn>
                  <a:cxn ang="0">
                    <a:pos x="connsiteX2035" y="connsiteY2035"/>
                  </a:cxn>
                  <a:cxn ang="0">
                    <a:pos x="connsiteX2036" y="connsiteY2036"/>
                  </a:cxn>
                  <a:cxn ang="0">
                    <a:pos x="connsiteX2037" y="connsiteY2037"/>
                  </a:cxn>
                  <a:cxn ang="0">
                    <a:pos x="connsiteX2038" y="connsiteY2038"/>
                  </a:cxn>
                  <a:cxn ang="0">
                    <a:pos x="connsiteX2039" y="connsiteY2039"/>
                  </a:cxn>
                  <a:cxn ang="0">
                    <a:pos x="connsiteX2040" y="connsiteY2040"/>
                  </a:cxn>
                  <a:cxn ang="0">
                    <a:pos x="connsiteX2041" y="connsiteY2041"/>
                  </a:cxn>
                  <a:cxn ang="0">
                    <a:pos x="connsiteX2042" y="connsiteY2042"/>
                  </a:cxn>
                  <a:cxn ang="0">
                    <a:pos x="connsiteX2043" y="connsiteY2043"/>
                  </a:cxn>
                  <a:cxn ang="0">
                    <a:pos x="connsiteX2044" y="connsiteY2044"/>
                  </a:cxn>
                  <a:cxn ang="0">
                    <a:pos x="connsiteX2045" y="connsiteY2045"/>
                  </a:cxn>
                  <a:cxn ang="0">
                    <a:pos x="connsiteX2046" y="connsiteY2046"/>
                  </a:cxn>
                  <a:cxn ang="0">
                    <a:pos x="connsiteX2047" y="connsiteY2047"/>
                  </a:cxn>
                  <a:cxn ang="0">
                    <a:pos x="connsiteX2048" y="connsiteY2048"/>
                  </a:cxn>
                  <a:cxn ang="0">
                    <a:pos x="connsiteX2049" y="connsiteY2049"/>
                  </a:cxn>
                  <a:cxn ang="0">
                    <a:pos x="connsiteX2050" y="connsiteY2050"/>
                  </a:cxn>
                  <a:cxn ang="0">
                    <a:pos x="connsiteX2051" y="connsiteY2051"/>
                  </a:cxn>
                  <a:cxn ang="0">
                    <a:pos x="connsiteX2052" y="connsiteY2052"/>
                  </a:cxn>
                  <a:cxn ang="0">
                    <a:pos x="connsiteX2053" y="connsiteY2053"/>
                  </a:cxn>
                  <a:cxn ang="0">
                    <a:pos x="connsiteX2054" y="connsiteY2054"/>
                  </a:cxn>
                  <a:cxn ang="0">
                    <a:pos x="connsiteX2055" y="connsiteY2055"/>
                  </a:cxn>
                  <a:cxn ang="0">
                    <a:pos x="connsiteX2056" y="connsiteY2056"/>
                  </a:cxn>
                  <a:cxn ang="0">
                    <a:pos x="connsiteX2057" y="connsiteY2057"/>
                  </a:cxn>
                  <a:cxn ang="0">
                    <a:pos x="connsiteX2058" y="connsiteY2058"/>
                  </a:cxn>
                  <a:cxn ang="0">
                    <a:pos x="connsiteX2059" y="connsiteY2059"/>
                  </a:cxn>
                  <a:cxn ang="0">
                    <a:pos x="connsiteX2060" y="connsiteY2060"/>
                  </a:cxn>
                  <a:cxn ang="0">
                    <a:pos x="connsiteX2061" y="connsiteY2061"/>
                  </a:cxn>
                  <a:cxn ang="0">
                    <a:pos x="connsiteX2062" y="connsiteY2062"/>
                  </a:cxn>
                  <a:cxn ang="0">
                    <a:pos x="connsiteX2063" y="connsiteY2063"/>
                  </a:cxn>
                  <a:cxn ang="0">
                    <a:pos x="connsiteX2064" y="connsiteY2064"/>
                  </a:cxn>
                  <a:cxn ang="0">
                    <a:pos x="connsiteX2065" y="connsiteY2065"/>
                  </a:cxn>
                  <a:cxn ang="0">
                    <a:pos x="connsiteX2066" y="connsiteY2066"/>
                  </a:cxn>
                  <a:cxn ang="0">
                    <a:pos x="connsiteX2067" y="connsiteY2067"/>
                  </a:cxn>
                  <a:cxn ang="0">
                    <a:pos x="connsiteX2068" y="connsiteY2068"/>
                  </a:cxn>
                  <a:cxn ang="0">
                    <a:pos x="connsiteX2069" y="connsiteY2069"/>
                  </a:cxn>
                  <a:cxn ang="0">
                    <a:pos x="connsiteX2070" y="connsiteY2070"/>
                  </a:cxn>
                  <a:cxn ang="0">
                    <a:pos x="connsiteX2071" y="connsiteY2071"/>
                  </a:cxn>
                  <a:cxn ang="0">
                    <a:pos x="connsiteX2072" y="connsiteY2072"/>
                  </a:cxn>
                  <a:cxn ang="0">
                    <a:pos x="connsiteX2073" y="connsiteY2073"/>
                  </a:cxn>
                  <a:cxn ang="0">
                    <a:pos x="connsiteX2074" y="connsiteY2074"/>
                  </a:cxn>
                  <a:cxn ang="0">
                    <a:pos x="connsiteX2075" y="connsiteY2075"/>
                  </a:cxn>
                  <a:cxn ang="0">
                    <a:pos x="connsiteX2076" y="connsiteY2076"/>
                  </a:cxn>
                  <a:cxn ang="0">
                    <a:pos x="connsiteX2077" y="connsiteY2077"/>
                  </a:cxn>
                  <a:cxn ang="0">
                    <a:pos x="connsiteX2078" y="connsiteY2078"/>
                  </a:cxn>
                  <a:cxn ang="0">
                    <a:pos x="connsiteX2079" y="connsiteY2079"/>
                  </a:cxn>
                  <a:cxn ang="0">
                    <a:pos x="connsiteX2080" y="connsiteY2080"/>
                  </a:cxn>
                  <a:cxn ang="0">
                    <a:pos x="connsiteX2081" y="connsiteY2081"/>
                  </a:cxn>
                  <a:cxn ang="0">
                    <a:pos x="connsiteX2082" y="connsiteY2082"/>
                  </a:cxn>
                  <a:cxn ang="0">
                    <a:pos x="connsiteX2083" y="connsiteY2083"/>
                  </a:cxn>
                  <a:cxn ang="0">
                    <a:pos x="connsiteX2084" y="connsiteY2084"/>
                  </a:cxn>
                  <a:cxn ang="0">
                    <a:pos x="connsiteX2085" y="connsiteY2085"/>
                  </a:cxn>
                  <a:cxn ang="0">
                    <a:pos x="connsiteX2086" y="connsiteY2086"/>
                  </a:cxn>
                  <a:cxn ang="0">
                    <a:pos x="connsiteX2087" y="connsiteY2087"/>
                  </a:cxn>
                  <a:cxn ang="0">
                    <a:pos x="connsiteX2088" y="connsiteY2088"/>
                  </a:cxn>
                  <a:cxn ang="0">
                    <a:pos x="connsiteX2089" y="connsiteY2089"/>
                  </a:cxn>
                  <a:cxn ang="0">
                    <a:pos x="connsiteX2090" y="connsiteY2090"/>
                  </a:cxn>
                  <a:cxn ang="0">
                    <a:pos x="connsiteX2091" y="connsiteY2091"/>
                  </a:cxn>
                  <a:cxn ang="0">
                    <a:pos x="connsiteX2092" y="connsiteY2092"/>
                  </a:cxn>
                  <a:cxn ang="0">
                    <a:pos x="connsiteX2093" y="connsiteY2093"/>
                  </a:cxn>
                  <a:cxn ang="0">
                    <a:pos x="connsiteX2094" y="connsiteY2094"/>
                  </a:cxn>
                  <a:cxn ang="0">
                    <a:pos x="connsiteX2095" y="connsiteY2095"/>
                  </a:cxn>
                  <a:cxn ang="0">
                    <a:pos x="connsiteX2096" y="connsiteY2096"/>
                  </a:cxn>
                  <a:cxn ang="0">
                    <a:pos x="connsiteX2097" y="connsiteY2097"/>
                  </a:cxn>
                  <a:cxn ang="0">
                    <a:pos x="connsiteX2098" y="connsiteY2098"/>
                  </a:cxn>
                  <a:cxn ang="0">
                    <a:pos x="connsiteX2099" y="connsiteY2099"/>
                  </a:cxn>
                  <a:cxn ang="0">
                    <a:pos x="connsiteX2100" y="connsiteY2100"/>
                  </a:cxn>
                  <a:cxn ang="0">
                    <a:pos x="connsiteX2101" y="connsiteY2101"/>
                  </a:cxn>
                  <a:cxn ang="0">
                    <a:pos x="connsiteX2102" y="connsiteY2102"/>
                  </a:cxn>
                  <a:cxn ang="0">
                    <a:pos x="connsiteX2103" y="connsiteY2103"/>
                  </a:cxn>
                  <a:cxn ang="0">
                    <a:pos x="connsiteX2104" y="connsiteY2104"/>
                  </a:cxn>
                  <a:cxn ang="0">
                    <a:pos x="connsiteX2105" y="connsiteY2105"/>
                  </a:cxn>
                  <a:cxn ang="0">
                    <a:pos x="connsiteX2106" y="connsiteY2106"/>
                  </a:cxn>
                  <a:cxn ang="0">
                    <a:pos x="connsiteX2107" y="connsiteY2107"/>
                  </a:cxn>
                  <a:cxn ang="0">
                    <a:pos x="connsiteX2108" y="connsiteY2108"/>
                  </a:cxn>
                  <a:cxn ang="0">
                    <a:pos x="connsiteX2109" y="connsiteY2109"/>
                  </a:cxn>
                  <a:cxn ang="0">
                    <a:pos x="connsiteX2110" y="connsiteY2110"/>
                  </a:cxn>
                  <a:cxn ang="0">
                    <a:pos x="connsiteX2111" y="connsiteY2111"/>
                  </a:cxn>
                  <a:cxn ang="0">
                    <a:pos x="connsiteX2112" y="connsiteY2112"/>
                  </a:cxn>
                  <a:cxn ang="0">
                    <a:pos x="connsiteX2113" y="connsiteY2113"/>
                  </a:cxn>
                  <a:cxn ang="0">
                    <a:pos x="connsiteX2114" y="connsiteY2114"/>
                  </a:cxn>
                  <a:cxn ang="0">
                    <a:pos x="connsiteX2115" y="connsiteY2115"/>
                  </a:cxn>
                  <a:cxn ang="0">
                    <a:pos x="connsiteX2116" y="connsiteY2116"/>
                  </a:cxn>
                  <a:cxn ang="0">
                    <a:pos x="connsiteX2117" y="connsiteY2117"/>
                  </a:cxn>
                  <a:cxn ang="0">
                    <a:pos x="connsiteX2118" y="connsiteY2118"/>
                  </a:cxn>
                  <a:cxn ang="0">
                    <a:pos x="connsiteX2119" y="connsiteY2119"/>
                  </a:cxn>
                  <a:cxn ang="0">
                    <a:pos x="connsiteX2120" y="connsiteY2120"/>
                  </a:cxn>
                  <a:cxn ang="0">
                    <a:pos x="connsiteX2121" y="connsiteY2121"/>
                  </a:cxn>
                  <a:cxn ang="0">
                    <a:pos x="connsiteX2122" y="connsiteY2122"/>
                  </a:cxn>
                  <a:cxn ang="0">
                    <a:pos x="connsiteX2123" y="connsiteY2123"/>
                  </a:cxn>
                  <a:cxn ang="0">
                    <a:pos x="connsiteX2124" y="connsiteY2124"/>
                  </a:cxn>
                  <a:cxn ang="0">
                    <a:pos x="connsiteX2125" y="connsiteY2125"/>
                  </a:cxn>
                  <a:cxn ang="0">
                    <a:pos x="connsiteX2126" y="connsiteY2126"/>
                  </a:cxn>
                  <a:cxn ang="0">
                    <a:pos x="connsiteX2127" y="connsiteY2127"/>
                  </a:cxn>
                  <a:cxn ang="0">
                    <a:pos x="connsiteX2128" y="connsiteY2128"/>
                  </a:cxn>
                  <a:cxn ang="0">
                    <a:pos x="connsiteX2129" y="connsiteY2129"/>
                  </a:cxn>
                  <a:cxn ang="0">
                    <a:pos x="connsiteX2130" y="connsiteY2130"/>
                  </a:cxn>
                  <a:cxn ang="0">
                    <a:pos x="connsiteX2131" y="connsiteY2131"/>
                  </a:cxn>
                  <a:cxn ang="0">
                    <a:pos x="connsiteX2132" y="connsiteY2132"/>
                  </a:cxn>
                  <a:cxn ang="0">
                    <a:pos x="connsiteX2133" y="connsiteY2133"/>
                  </a:cxn>
                  <a:cxn ang="0">
                    <a:pos x="connsiteX2134" y="connsiteY2134"/>
                  </a:cxn>
                  <a:cxn ang="0">
                    <a:pos x="connsiteX2135" y="connsiteY2135"/>
                  </a:cxn>
                  <a:cxn ang="0">
                    <a:pos x="connsiteX2136" y="connsiteY2136"/>
                  </a:cxn>
                  <a:cxn ang="0">
                    <a:pos x="connsiteX2137" y="connsiteY2137"/>
                  </a:cxn>
                  <a:cxn ang="0">
                    <a:pos x="connsiteX2138" y="connsiteY2138"/>
                  </a:cxn>
                  <a:cxn ang="0">
                    <a:pos x="connsiteX2139" y="connsiteY2139"/>
                  </a:cxn>
                  <a:cxn ang="0">
                    <a:pos x="connsiteX2140" y="connsiteY2140"/>
                  </a:cxn>
                  <a:cxn ang="0">
                    <a:pos x="connsiteX2141" y="connsiteY2141"/>
                  </a:cxn>
                  <a:cxn ang="0">
                    <a:pos x="connsiteX2142" y="connsiteY2142"/>
                  </a:cxn>
                  <a:cxn ang="0">
                    <a:pos x="connsiteX2143" y="connsiteY2143"/>
                  </a:cxn>
                  <a:cxn ang="0">
                    <a:pos x="connsiteX2144" y="connsiteY2144"/>
                  </a:cxn>
                  <a:cxn ang="0">
                    <a:pos x="connsiteX2145" y="connsiteY2145"/>
                  </a:cxn>
                  <a:cxn ang="0">
                    <a:pos x="connsiteX2146" y="connsiteY2146"/>
                  </a:cxn>
                  <a:cxn ang="0">
                    <a:pos x="connsiteX2147" y="connsiteY2147"/>
                  </a:cxn>
                  <a:cxn ang="0">
                    <a:pos x="connsiteX2148" y="connsiteY2148"/>
                  </a:cxn>
                  <a:cxn ang="0">
                    <a:pos x="connsiteX2149" y="connsiteY2149"/>
                  </a:cxn>
                  <a:cxn ang="0">
                    <a:pos x="connsiteX2150" y="connsiteY2150"/>
                  </a:cxn>
                  <a:cxn ang="0">
                    <a:pos x="connsiteX2151" y="connsiteY2151"/>
                  </a:cxn>
                  <a:cxn ang="0">
                    <a:pos x="connsiteX2152" y="connsiteY2152"/>
                  </a:cxn>
                  <a:cxn ang="0">
                    <a:pos x="connsiteX2153" y="connsiteY2153"/>
                  </a:cxn>
                  <a:cxn ang="0">
                    <a:pos x="connsiteX2154" y="connsiteY2154"/>
                  </a:cxn>
                  <a:cxn ang="0">
                    <a:pos x="connsiteX2155" y="connsiteY2155"/>
                  </a:cxn>
                  <a:cxn ang="0">
                    <a:pos x="connsiteX2156" y="connsiteY2156"/>
                  </a:cxn>
                  <a:cxn ang="0">
                    <a:pos x="connsiteX2157" y="connsiteY2157"/>
                  </a:cxn>
                  <a:cxn ang="0">
                    <a:pos x="connsiteX2158" y="connsiteY2158"/>
                  </a:cxn>
                  <a:cxn ang="0">
                    <a:pos x="connsiteX2159" y="connsiteY2159"/>
                  </a:cxn>
                  <a:cxn ang="0">
                    <a:pos x="connsiteX2160" y="connsiteY2160"/>
                  </a:cxn>
                  <a:cxn ang="0">
                    <a:pos x="connsiteX2161" y="connsiteY2161"/>
                  </a:cxn>
                  <a:cxn ang="0">
                    <a:pos x="connsiteX2162" y="connsiteY2162"/>
                  </a:cxn>
                  <a:cxn ang="0">
                    <a:pos x="connsiteX2163" y="connsiteY2163"/>
                  </a:cxn>
                  <a:cxn ang="0">
                    <a:pos x="connsiteX2164" y="connsiteY2164"/>
                  </a:cxn>
                  <a:cxn ang="0">
                    <a:pos x="connsiteX2165" y="connsiteY2165"/>
                  </a:cxn>
                  <a:cxn ang="0">
                    <a:pos x="connsiteX2166" y="connsiteY2166"/>
                  </a:cxn>
                  <a:cxn ang="0">
                    <a:pos x="connsiteX2167" y="connsiteY2167"/>
                  </a:cxn>
                  <a:cxn ang="0">
                    <a:pos x="connsiteX2168" y="connsiteY2168"/>
                  </a:cxn>
                  <a:cxn ang="0">
                    <a:pos x="connsiteX2169" y="connsiteY2169"/>
                  </a:cxn>
                  <a:cxn ang="0">
                    <a:pos x="connsiteX2170" y="connsiteY2170"/>
                  </a:cxn>
                  <a:cxn ang="0">
                    <a:pos x="connsiteX2171" y="connsiteY2171"/>
                  </a:cxn>
                  <a:cxn ang="0">
                    <a:pos x="connsiteX2172" y="connsiteY2172"/>
                  </a:cxn>
                  <a:cxn ang="0">
                    <a:pos x="connsiteX2173" y="connsiteY2173"/>
                  </a:cxn>
                  <a:cxn ang="0">
                    <a:pos x="connsiteX2174" y="connsiteY2174"/>
                  </a:cxn>
                  <a:cxn ang="0">
                    <a:pos x="connsiteX2175" y="connsiteY2175"/>
                  </a:cxn>
                  <a:cxn ang="0">
                    <a:pos x="connsiteX2176" y="connsiteY2176"/>
                  </a:cxn>
                  <a:cxn ang="0">
                    <a:pos x="connsiteX2177" y="connsiteY2177"/>
                  </a:cxn>
                  <a:cxn ang="0">
                    <a:pos x="connsiteX2178" y="connsiteY2178"/>
                  </a:cxn>
                  <a:cxn ang="0">
                    <a:pos x="connsiteX2179" y="connsiteY2179"/>
                  </a:cxn>
                  <a:cxn ang="0">
                    <a:pos x="connsiteX2180" y="connsiteY2180"/>
                  </a:cxn>
                  <a:cxn ang="0">
                    <a:pos x="connsiteX2181" y="connsiteY2181"/>
                  </a:cxn>
                  <a:cxn ang="0">
                    <a:pos x="connsiteX2182" y="connsiteY2182"/>
                  </a:cxn>
                  <a:cxn ang="0">
                    <a:pos x="connsiteX2183" y="connsiteY2183"/>
                  </a:cxn>
                  <a:cxn ang="0">
                    <a:pos x="connsiteX2184" y="connsiteY2184"/>
                  </a:cxn>
                  <a:cxn ang="0">
                    <a:pos x="connsiteX2185" y="connsiteY2185"/>
                  </a:cxn>
                  <a:cxn ang="0">
                    <a:pos x="connsiteX2186" y="connsiteY2186"/>
                  </a:cxn>
                  <a:cxn ang="0">
                    <a:pos x="connsiteX2187" y="connsiteY2187"/>
                  </a:cxn>
                  <a:cxn ang="0">
                    <a:pos x="connsiteX2188" y="connsiteY2188"/>
                  </a:cxn>
                  <a:cxn ang="0">
                    <a:pos x="connsiteX2189" y="connsiteY2189"/>
                  </a:cxn>
                  <a:cxn ang="0">
                    <a:pos x="connsiteX2190" y="connsiteY2190"/>
                  </a:cxn>
                  <a:cxn ang="0">
                    <a:pos x="connsiteX2191" y="connsiteY2191"/>
                  </a:cxn>
                  <a:cxn ang="0">
                    <a:pos x="connsiteX2192" y="connsiteY2192"/>
                  </a:cxn>
                  <a:cxn ang="0">
                    <a:pos x="connsiteX2193" y="connsiteY2193"/>
                  </a:cxn>
                  <a:cxn ang="0">
                    <a:pos x="connsiteX2194" y="connsiteY2194"/>
                  </a:cxn>
                  <a:cxn ang="0">
                    <a:pos x="connsiteX2195" y="connsiteY2195"/>
                  </a:cxn>
                  <a:cxn ang="0">
                    <a:pos x="connsiteX2196" y="connsiteY2196"/>
                  </a:cxn>
                  <a:cxn ang="0">
                    <a:pos x="connsiteX2197" y="connsiteY2197"/>
                  </a:cxn>
                  <a:cxn ang="0">
                    <a:pos x="connsiteX2198" y="connsiteY2198"/>
                  </a:cxn>
                  <a:cxn ang="0">
                    <a:pos x="connsiteX2199" y="connsiteY2199"/>
                  </a:cxn>
                  <a:cxn ang="0">
                    <a:pos x="connsiteX2200" y="connsiteY2200"/>
                  </a:cxn>
                  <a:cxn ang="0">
                    <a:pos x="connsiteX2201" y="connsiteY2201"/>
                  </a:cxn>
                  <a:cxn ang="0">
                    <a:pos x="connsiteX2202" y="connsiteY2202"/>
                  </a:cxn>
                  <a:cxn ang="0">
                    <a:pos x="connsiteX2203" y="connsiteY2203"/>
                  </a:cxn>
                  <a:cxn ang="0">
                    <a:pos x="connsiteX2204" y="connsiteY2204"/>
                  </a:cxn>
                  <a:cxn ang="0">
                    <a:pos x="connsiteX2205" y="connsiteY2205"/>
                  </a:cxn>
                  <a:cxn ang="0">
                    <a:pos x="connsiteX2206" y="connsiteY2206"/>
                  </a:cxn>
                  <a:cxn ang="0">
                    <a:pos x="connsiteX2207" y="connsiteY2207"/>
                  </a:cxn>
                  <a:cxn ang="0">
                    <a:pos x="connsiteX2208" y="connsiteY2208"/>
                  </a:cxn>
                  <a:cxn ang="0">
                    <a:pos x="connsiteX2209" y="connsiteY2209"/>
                  </a:cxn>
                  <a:cxn ang="0">
                    <a:pos x="connsiteX2210" y="connsiteY2210"/>
                  </a:cxn>
                  <a:cxn ang="0">
                    <a:pos x="connsiteX2211" y="connsiteY2211"/>
                  </a:cxn>
                  <a:cxn ang="0">
                    <a:pos x="connsiteX2212" y="connsiteY2212"/>
                  </a:cxn>
                  <a:cxn ang="0">
                    <a:pos x="connsiteX2213" y="connsiteY2213"/>
                  </a:cxn>
                  <a:cxn ang="0">
                    <a:pos x="connsiteX2214" y="connsiteY2214"/>
                  </a:cxn>
                  <a:cxn ang="0">
                    <a:pos x="connsiteX2215" y="connsiteY2215"/>
                  </a:cxn>
                  <a:cxn ang="0">
                    <a:pos x="connsiteX2216" y="connsiteY2216"/>
                  </a:cxn>
                  <a:cxn ang="0">
                    <a:pos x="connsiteX2217" y="connsiteY2217"/>
                  </a:cxn>
                  <a:cxn ang="0">
                    <a:pos x="connsiteX2218" y="connsiteY2218"/>
                  </a:cxn>
                  <a:cxn ang="0">
                    <a:pos x="connsiteX2219" y="connsiteY2219"/>
                  </a:cxn>
                  <a:cxn ang="0">
                    <a:pos x="connsiteX2220" y="connsiteY2220"/>
                  </a:cxn>
                  <a:cxn ang="0">
                    <a:pos x="connsiteX2221" y="connsiteY2221"/>
                  </a:cxn>
                  <a:cxn ang="0">
                    <a:pos x="connsiteX2222" y="connsiteY2222"/>
                  </a:cxn>
                  <a:cxn ang="0">
                    <a:pos x="connsiteX2223" y="connsiteY2223"/>
                  </a:cxn>
                  <a:cxn ang="0">
                    <a:pos x="connsiteX2224" y="connsiteY2224"/>
                  </a:cxn>
                  <a:cxn ang="0">
                    <a:pos x="connsiteX2225" y="connsiteY2225"/>
                  </a:cxn>
                  <a:cxn ang="0">
                    <a:pos x="connsiteX2226" y="connsiteY2226"/>
                  </a:cxn>
                  <a:cxn ang="0">
                    <a:pos x="connsiteX2227" y="connsiteY2227"/>
                  </a:cxn>
                  <a:cxn ang="0">
                    <a:pos x="connsiteX2228" y="connsiteY2228"/>
                  </a:cxn>
                  <a:cxn ang="0">
                    <a:pos x="connsiteX2229" y="connsiteY2229"/>
                  </a:cxn>
                  <a:cxn ang="0">
                    <a:pos x="connsiteX2230" y="connsiteY2230"/>
                  </a:cxn>
                  <a:cxn ang="0">
                    <a:pos x="connsiteX2231" y="connsiteY2231"/>
                  </a:cxn>
                  <a:cxn ang="0">
                    <a:pos x="connsiteX2232" y="connsiteY2232"/>
                  </a:cxn>
                  <a:cxn ang="0">
                    <a:pos x="connsiteX2233" y="connsiteY2233"/>
                  </a:cxn>
                  <a:cxn ang="0">
                    <a:pos x="connsiteX2234" y="connsiteY2234"/>
                  </a:cxn>
                  <a:cxn ang="0">
                    <a:pos x="connsiteX2235" y="connsiteY2235"/>
                  </a:cxn>
                  <a:cxn ang="0">
                    <a:pos x="connsiteX2236" y="connsiteY2236"/>
                  </a:cxn>
                  <a:cxn ang="0">
                    <a:pos x="connsiteX2237" y="connsiteY2237"/>
                  </a:cxn>
                  <a:cxn ang="0">
                    <a:pos x="connsiteX2238" y="connsiteY2238"/>
                  </a:cxn>
                  <a:cxn ang="0">
                    <a:pos x="connsiteX2239" y="connsiteY2239"/>
                  </a:cxn>
                  <a:cxn ang="0">
                    <a:pos x="connsiteX2240" y="connsiteY2240"/>
                  </a:cxn>
                  <a:cxn ang="0">
                    <a:pos x="connsiteX2241" y="connsiteY2241"/>
                  </a:cxn>
                  <a:cxn ang="0">
                    <a:pos x="connsiteX2242" y="connsiteY2242"/>
                  </a:cxn>
                  <a:cxn ang="0">
                    <a:pos x="connsiteX2243" y="connsiteY2243"/>
                  </a:cxn>
                  <a:cxn ang="0">
                    <a:pos x="connsiteX2244" y="connsiteY2244"/>
                  </a:cxn>
                  <a:cxn ang="0">
                    <a:pos x="connsiteX2245" y="connsiteY2245"/>
                  </a:cxn>
                  <a:cxn ang="0">
                    <a:pos x="connsiteX2246" y="connsiteY2246"/>
                  </a:cxn>
                  <a:cxn ang="0">
                    <a:pos x="connsiteX2247" y="connsiteY2247"/>
                  </a:cxn>
                  <a:cxn ang="0">
                    <a:pos x="connsiteX2248" y="connsiteY2248"/>
                  </a:cxn>
                  <a:cxn ang="0">
                    <a:pos x="connsiteX2249" y="connsiteY2249"/>
                  </a:cxn>
                  <a:cxn ang="0">
                    <a:pos x="connsiteX2250" y="connsiteY2250"/>
                  </a:cxn>
                  <a:cxn ang="0">
                    <a:pos x="connsiteX2251" y="connsiteY2251"/>
                  </a:cxn>
                  <a:cxn ang="0">
                    <a:pos x="connsiteX2252" y="connsiteY2252"/>
                  </a:cxn>
                  <a:cxn ang="0">
                    <a:pos x="connsiteX2253" y="connsiteY2253"/>
                  </a:cxn>
                  <a:cxn ang="0">
                    <a:pos x="connsiteX2254" y="connsiteY2254"/>
                  </a:cxn>
                  <a:cxn ang="0">
                    <a:pos x="connsiteX2255" y="connsiteY2255"/>
                  </a:cxn>
                  <a:cxn ang="0">
                    <a:pos x="connsiteX2256" y="connsiteY2256"/>
                  </a:cxn>
                  <a:cxn ang="0">
                    <a:pos x="connsiteX2257" y="connsiteY2257"/>
                  </a:cxn>
                  <a:cxn ang="0">
                    <a:pos x="connsiteX2258" y="connsiteY2258"/>
                  </a:cxn>
                  <a:cxn ang="0">
                    <a:pos x="connsiteX2259" y="connsiteY2259"/>
                  </a:cxn>
                  <a:cxn ang="0">
                    <a:pos x="connsiteX2260" y="connsiteY2260"/>
                  </a:cxn>
                  <a:cxn ang="0">
                    <a:pos x="connsiteX2261" y="connsiteY2261"/>
                  </a:cxn>
                  <a:cxn ang="0">
                    <a:pos x="connsiteX2262" y="connsiteY2262"/>
                  </a:cxn>
                  <a:cxn ang="0">
                    <a:pos x="connsiteX2263" y="connsiteY2263"/>
                  </a:cxn>
                  <a:cxn ang="0">
                    <a:pos x="connsiteX2264" y="connsiteY2264"/>
                  </a:cxn>
                  <a:cxn ang="0">
                    <a:pos x="connsiteX2265" y="connsiteY2265"/>
                  </a:cxn>
                  <a:cxn ang="0">
                    <a:pos x="connsiteX2266" y="connsiteY2266"/>
                  </a:cxn>
                  <a:cxn ang="0">
                    <a:pos x="connsiteX2267" y="connsiteY2267"/>
                  </a:cxn>
                  <a:cxn ang="0">
                    <a:pos x="connsiteX2268" y="connsiteY2268"/>
                  </a:cxn>
                  <a:cxn ang="0">
                    <a:pos x="connsiteX2269" y="connsiteY2269"/>
                  </a:cxn>
                  <a:cxn ang="0">
                    <a:pos x="connsiteX2270" y="connsiteY2270"/>
                  </a:cxn>
                  <a:cxn ang="0">
                    <a:pos x="connsiteX2271" y="connsiteY2271"/>
                  </a:cxn>
                  <a:cxn ang="0">
                    <a:pos x="connsiteX2272" y="connsiteY2272"/>
                  </a:cxn>
                  <a:cxn ang="0">
                    <a:pos x="connsiteX2273" y="connsiteY2273"/>
                  </a:cxn>
                  <a:cxn ang="0">
                    <a:pos x="connsiteX2274" y="connsiteY2274"/>
                  </a:cxn>
                  <a:cxn ang="0">
                    <a:pos x="connsiteX2275" y="connsiteY2275"/>
                  </a:cxn>
                  <a:cxn ang="0">
                    <a:pos x="connsiteX2276" y="connsiteY2276"/>
                  </a:cxn>
                  <a:cxn ang="0">
                    <a:pos x="connsiteX2277" y="connsiteY2277"/>
                  </a:cxn>
                  <a:cxn ang="0">
                    <a:pos x="connsiteX2278" y="connsiteY2278"/>
                  </a:cxn>
                  <a:cxn ang="0">
                    <a:pos x="connsiteX2279" y="connsiteY2279"/>
                  </a:cxn>
                  <a:cxn ang="0">
                    <a:pos x="connsiteX2280" y="connsiteY2280"/>
                  </a:cxn>
                  <a:cxn ang="0">
                    <a:pos x="connsiteX2281" y="connsiteY2281"/>
                  </a:cxn>
                  <a:cxn ang="0">
                    <a:pos x="connsiteX2282" y="connsiteY2282"/>
                  </a:cxn>
                  <a:cxn ang="0">
                    <a:pos x="connsiteX2283" y="connsiteY2283"/>
                  </a:cxn>
                  <a:cxn ang="0">
                    <a:pos x="connsiteX2284" y="connsiteY2284"/>
                  </a:cxn>
                  <a:cxn ang="0">
                    <a:pos x="connsiteX2285" y="connsiteY2285"/>
                  </a:cxn>
                  <a:cxn ang="0">
                    <a:pos x="connsiteX2286" y="connsiteY2286"/>
                  </a:cxn>
                  <a:cxn ang="0">
                    <a:pos x="connsiteX2287" y="connsiteY2287"/>
                  </a:cxn>
                  <a:cxn ang="0">
                    <a:pos x="connsiteX2288" y="connsiteY2288"/>
                  </a:cxn>
                  <a:cxn ang="0">
                    <a:pos x="connsiteX2289" y="connsiteY2289"/>
                  </a:cxn>
                  <a:cxn ang="0">
                    <a:pos x="connsiteX2290" y="connsiteY2290"/>
                  </a:cxn>
                  <a:cxn ang="0">
                    <a:pos x="connsiteX2291" y="connsiteY2291"/>
                  </a:cxn>
                  <a:cxn ang="0">
                    <a:pos x="connsiteX2292" y="connsiteY2292"/>
                  </a:cxn>
                  <a:cxn ang="0">
                    <a:pos x="connsiteX2293" y="connsiteY2293"/>
                  </a:cxn>
                  <a:cxn ang="0">
                    <a:pos x="connsiteX2294" y="connsiteY2294"/>
                  </a:cxn>
                  <a:cxn ang="0">
                    <a:pos x="connsiteX2295" y="connsiteY2295"/>
                  </a:cxn>
                  <a:cxn ang="0">
                    <a:pos x="connsiteX2296" y="connsiteY2296"/>
                  </a:cxn>
                  <a:cxn ang="0">
                    <a:pos x="connsiteX2297" y="connsiteY2297"/>
                  </a:cxn>
                  <a:cxn ang="0">
                    <a:pos x="connsiteX2298" y="connsiteY2298"/>
                  </a:cxn>
                  <a:cxn ang="0">
                    <a:pos x="connsiteX2299" y="connsiteY2299"/>
                  </a:cxn>
                  <a:cxn ang="0">
                    <a:pos x="connsiteX2300" y="connsiteY2300"/>
                  </a:cxn>
                  <a:cxn ang="0">
                    <a:pos x="connsiteX2301" y="connsiteY2301"/>
                  </a:cxn>
                  <a:cxn ang="0">
                    <a:pos x="connsiteX2302" y="connsiteY2302"/>
                  </a:cxn>
                  <a:cxn ang="0">
                    <a:pos x="connsiteX2303" y="connsiteY2303"/>
                  </a:cxn>
                  <a:cxn ang="0">
                    <a:pos x="connsiteX2304" y="connsiteY2304"/>
                  </a:cxn>
                  <a:cxn ang="0">
                    <a:pos x="connsiteX2305" y="connsiteY2305"/>
                  </a:cxn>
                  <a:cxn ang="0">
                    <a:pos x="connsiteX2306" y="connsiteY2306"/>
                  </a:cxn>
                  <a:cxn ang="0">
                    <a:pos x="connsiteX2307" y="connsiteY2307"/>
                  </a:cxn>
                  <a:cxn ang="0">
                    <a:pos x="connsiteX2308" y="connsiteY2308"/>
                  </a:cxn>
                  <a:cxn ang="0">
                    <a:pos x="connsiteX2309" y="connsiteY2309"/>
                  </a:cxn>
                  <a:cxn ang="0">
                    <a:pos x="connsiteX2310" y="connsiteY2310"/>
                  </a:cxn>
                  <a:cxn ang="0">
                    <a:pos x="connsiteX2311" y="connsiteY2311"/>
                  </a:cxn>
                  <a:cxn ang="0">
                    <a:pos x="connsiteX2312" y="connsiteY2312"/>
                  </a:cxn>
                  <a:cxn ang="0">
                    <a:pos x="connsiteX2313" y="connsiteY2313"/>
                  </a:cxn>
                  <a:cxn ang="0">
                    <a:pos x="connsiteX2314" y="connsiteY2314"/>
                  </a:cxn>
                  <a:cxn ang="0">
                    <a:pos x="connsiteX2315" y="connsiteY2315"/>
                  </a:cxn>
                  <a:cxn ang="0">
                    <a:pos x="connsiteX2316" y="connsiteY2316"/>
                  </a:cxn>
                  <a:cxn ang="0">
                    <a:pos x="connsiteX2317" y="connsiteY2317"/>
                  </a:cxn>
                  <a:cxn ang="0">
                    <a:pos x="connsiteX2318" y="connsiteY2318"/>
                  </a:cxn>
                  <a:cxn ang="0">
                    <a:pos x="connsiteX2319" y="connsiteY2319"/>
                  </a:cxn>
                  <a:cxn ang="0">
                    <a:pos x="connsiteX2320" y="connsiteY2320"/>
                  </a:cxn>
                  <a:cxn ang="0">
                    <a:pos x="connsiteX2321" y="connsiteY2321"/>
                  </a:cxn>
                  <a:cxn ang="0">
                    <a:pos x="connsiteX2322" y="connsiteY2322"/>
                  </a:cxn>
                  <a:cxn ang="0">
                    <a:pos x="connsiteX2323" y="connsiteY2323"/>
                  </a:cxn>
                  <a:cxn ang="0">
                    <a:pos x="connsiteX2324" y="connsiteY2324"/>
                  </a:cxn>
                  <a:cxn ang="0">
                    <a:pos x="connsiteX2325" y="connsiteY2325"/>
                  </a:cxn>
                  <a:cxn ang="0">
                    <a:pos x="connsiteX2326" y="connsiteY2326"/>
                  </a:cxn>
                  <a:cxn ang="0">
                    <a:pos x="connsiteX2327" y="connsiteY2327"/>
                  </a:cxn>
                  <a:cxn ang="0">
                    <a:pos x="connsiteX2328" y="connsiteY2328"/>
                  </a:cxn>
                  <a:cxn ang="0">
                    <a:pos x="connsiteX2329" y="connsiteY2329"/>
                  </a:cxn>
                  <a:cxn ang="0">
                    <a:pos x="connsiteX2330" y="connsiteY2330"/>
                  </a:cxn>
                  <a:cxn ang="0">
                    <a:pos x="connsiteX2331" y="connsiteY2331"/>
                  </a:cxn>
                  <a:cxn ang="0">
                    <a:pos x="connsiteX2332" y="connsiteY2332"/>
                  </a:cxn>
                  <a:cxn ang="0">
                    <a:pos x="connsiteX2333" y="connsiteY2333"/>
                  </a:cxn>
                  <a:cxn ang="0">
                    <a:pos x="connsiteX2334" y="connsiteY2334"/>
                  </a:cxn>
                  <a:cxn ang="0">
                    <a:pos x="connsiteX2335" y="connsiteY2335"/>
                  </a:cxn>
                  <a:cxn ang="0">
                    <a:pos x="connsiteX2336" y="connsiteY2336"/>
                  </a:cxn>
                  <a:cxn ang="0">
                    <a:pos x="connsiteX2337" y="connsiteY2337"/>
                  </a:cxn>
                  <a:cxn ang="0">
                    <a:pos x="connsiteX2338" y="connsiteY2338"/>
                  </a:cxn>
                  <a:cxn ang="0">
                    <a:pos x="connsiteX2339" y="connsiteY2339"/>
                  </a:cxn>
                  <a:cxn ang="0">
                    <a:pos x="connsiteX2340" y="connsiteY2340"/>
                  </a:cxn>
                  <a:cxn ang="0">
                    <a:pos x="connsiteX2341" y="connsiteY2341"/>
                  </a:cxn>
                  <a:cxn ang="0">
                    <a:pos x="connsiteX2342" y="connsiteY2342"/>
                  </a:cxn>
                  <a:cxn ang="0">
                    <a:pos x="connsiteX2343" y="connsiteY2343"/>
                  </a:cxn>
                  <a:cxn ang="0">
                    <a:pos x="connsiteX2344" y="connsiteY2344"/>
                  </a:cxn>
                  <a:cxn ang="0">
                    <a:pos x="connsiteX2345" y="connsiteY2345"/>
                  </a:cxn>
                  <a:cxn ang="0">
                    <a:pos x="connsiteX2346" y="connsiteY2346"/>
                  </a:cxn>
                  <a:cxn ang="0">
                    <a:pos x="connsiteX2347" y="connsiteY2347"/>
                  </a:cxn>
                  <a:cxn ang="0">
                    <a:pos x="connsiteX2348" y="connsiteY2348"/>
                  </a:cxn>
                  <a:cxn ang="0">
                    <a:pos x="connsiteX2349" y="connsiteY2349"/>
                  </a:cxn>
                  <a:cxn ang="0">
                    <a:pos x="connsiteX2350" y="connsiteY2350"/>
                  </a:cxn>
                  <a:cxn ang="0">
                    <a:pos x="connsiteX2351" y="connsiteY2351"/>
                  </a:cxn>
                  <a:cxn ang="0">
                    <a:pos x="connsiteX2352" y="connsiteY2352"/>
                  </a:cxn>
                  <a:cxn ang="0">
                    <a:pos x="connsiteX2353" y="connsiteY2353"/>
                  </a:cxn>
                  <a:cxn ang="0">
                    <a:pos x="connsiteX2354" y="connsiteY2354"/>
                  </a:cxn>
                  <a:cxn ang="0">
                    <a:pos x="connsiteX2355" y="connsiteY2355"/>
                  </a:cxn>
                  <a:cxn ang="0">
                    <a:pos x="connsiteX2356" y="connsiteY2356"/>
                  </a:cxn>
                  <a:cxn ang="0">
                    <a:pos x="connsiteX2357" y="connsiteY2357"/>
                  </a:cxn>
                  <a:cxn ang="0">
                    <a:pos x="connsiteX2358" y="connsiteY2358"/>
                  </a:cxn>
                  <a:cxn ang="0">
                    <a:pos x="connsiteX2359" y="connsiteY2359"/>
                  </a:cxn>
                  <a:cxn ang="0">
                    <a:pos x="connsiteX2360" y="connsiteY2360"/>
                  </a:cxn>
                  <a:cxn ang="0">
                    <a:pos x="connsiteX2361" y="connsiteY2361"/>
                  </a:cxn>
                  <a:cxn ang="0">
                    <a:pos x="connsiteX2362" y="connsiteY2362"/>
                  </a:cxn>
                  <a:cxn ang="0">
                    <a:pos x="connsiteX2363" y="connsiteY2363"/>
                  </a:cxn>
                  <a:cxn ang="0">
                    <a:pos x="connsiteX2364" y="connsiteY2364"/>
                  </a:cxn>
                  <a:cxn ang="0">
                    <a:pos x="connsiteX2365" y="connsiteY2365"/>
                  </a:cxn>
                  <a:cxn ang="0">
                    <a:pos x="connsiteX2366" y="connsiteY2366"/>
                  </a:cxn>
                  <a:cxn ang="0">
                    <a:pos x="connsiteX2367" y="connsiteY2367"/>
                  </a:cxn>
                  <a:cxn ang="0">
                    <a:pos x="connsiteX2368" y="connsiteY2368"/>
                  </a:cxn>
                  <a:cxn ang="0">
                    <a:pos x="connsiteX2369" y="connsiteY2369"/>
                  </a:cxn>
                  <a:cxn ang="0">
                    <a:pos x="connsiteX2370" y="connsiteY2370"/>
                  </a:cxn>
                  <a:cxn ang="0">
                    <a:pos x="connsiteX2371" y="connsiteY2371"/>
                  </a:cxn>
                  <a:cxn ang="0">
                    <a:pos x="connsiteX2372" y="connsiteY2372"/>
                  </a:cxn>
                  <a:cxn ang="0">
                    <a:pos x="connsiteX2373" y="connsiteY2373"/>
                  </a:cxn>
                  <a:cxn ang="0">
                    <a:pos x="connsiteX2374" y="connsiteY2374"/>
                  </a:cxn>
                  <a:cxn ang="0">
                    <a:pos x="connsiteX2375" y="connsiteY2375"/>
                  </a:cxn>
                  <a:cxn ang="0">
                    <a:pos x="connsiteX2376" y="connsiteY2376"/>
                  </a:cxn>
                  <a:cxn ang="0">
                    <a:pos x="connsiteX2377" y="connsiteY2377"/>
                  </a:cxn>
                  <a:cxn ang="0">
                    <a:pos x="connsiteX2378" y="connsiteY2378"/>
                  </a:cxn>
                  <a:cxn ang="0">
                    <a:pos x="connsiteX2379" y="connsiteY2379"/>
                  </a:cxn>
                  <a:cxn ang="0">
                    <a:pos x="connsiteX2380" y="connsiteY2380"/>
                  </a:cxn>
                  <a:cxn ang="0">
                    <a:pos x="connsiteX2381" y="connsiteY2381"/>
                  </a:cxn>
                  <a:cxn ang="0">
                    <a:pos x="connsiteX2382" y="connsiteY2382"/>
                  </a:cxn>
                  <a:cxn ang="0">
                    <a:pos x="connsiteX2383" y="connsiteY2383"/>
                  </a:cxn>
                  <a:cxn ang="0">
                    <a:pos x="connsiteX2384" y="connsiteY2384"/>
                  </a:cxn>
                  <a:cxn ang="0">
                    <a:pos x="connsiteX2385" y="connsiteY2385"/>
                  </a:cxn>
                  <a:cxn ang="0">
                    <a:pos x="connsiteX2386" y="connsiteY2386"/>
                  </a:cxn>
                  <a:cxn ang="0">
                    <a:pos x="connsiteX2387" y="connsiteY2387"/>
                  </a:cxn>
                  <a:cxn ang="0">
                    <a:pos x="connsiteX2388" y="connsiteY2388"/>
                  </a:cxn>
                  <a:cxn ang="0">
                    <a:pos x="connsiteX2389" y="connsiteY2389"/>
                  </a:cxn>
                  <a:cxn ang="0">
                    <a:pos x="connsiteX2390" y="connsiteY2390"/>
                  </a:cxn>
                  <a:cxn ang="0">
                    <a:pos x="connsiteX2391" y="connsiteY2391"/>
                  </a:cxn>
                  <a:cxn ang="0">
                    <a:pos x="connsiteX2392" y="connsiteY2392"/>
                  </a:cxn>
                  <a:cxn ang="0">
                    <a:pos x="connsiteX2393" y="connsiteY2393"/>
                  </a:cxn>
                  <a:cxn ang="0">
                    <a:pos x="connsiteX2394" y="connsiteY2394"/>
                  </a:cxn>
                  <a:cxn ang="0">
                    <a:pos x="connsiteX2395" y="connsiteY2395"/>
                  </a:cxn>
                  <a:cxn ang="0">
                    <a:pos x="connsiteX2396" y="connsiteY2396"/>
                  </a:cxn>
                  <a:cxn ang="0">
                    <a:pos x="connsiteX2397" y="connsiteY2397"/>
                  </a:cxn>
                  <a:cxn ang="0">
                    <a:pos x="connsiteX2398" y="connsiteY2398"/>
                  </a:cxn>
                  <a:cxn ang="0">
                    <a:pos x="connsiteX2399" y="connsiteY2399"/>
                  </a:cxn>
                  <a:cxn ang="0">
                    <a:pos x="connsiteX2400" y="connsiteY2400"/>
                  </a:cxn>
                  <a:cxn ang="0">
                    <a:pos x="connsiteX2401" y="connsiteY2401"/>
                  </a:cxn>
                  <a:cxn ang="0">
                    <a:pos x="connsiteX2402" y="connsiteY2402"/>
                  </a:cxn>
                  <a:cxn ang="0">
                    <a:pos x="connsiteX2403" y="connsiteY2403"/>
                  </a:cxn>
                  <a:cxn ang="0">
                    <a:pos x="connsiteX2404" y="connsiteY2404"/>
                  </a:cxn>
                  <a:cxn ang="0">
                    <a:pos x="connsiteX2405" y="connsiteY2405"/>
                  </a:cxn>
                  <a:cxn ang="0">
                    <a:pos x="connsiteX2406" y="connsiteY2406"/>
                  </a:cxn>
                  <a:cxn ang="0">
                    <a:pos x="connsiteX2407" y="connsiteY2407"/>
                  </a:cxn>
                  <a:cxn ang="0">
                    <a:pos x="connsiteX2408" y="connsiteY2408"/>
                  </a:cxn>
                  <a:cxn ang="0">
                    <a:pos x="connsiteX2409" y="connsiteY2409"/>
                  </a:cxn>
                  <a:cxn ang="0">
                    <a:pos x="connsiteX2410" y="connsiteY2410"/>
                  </a:cxn>
                  <a:cxn ang="0">
                    <a:pos x="connsiteX2411" y="connsiteY2411"/>
                  </a:cxn>
                  <a:cxn ang="0">
                    <a:pos x="connsiteX2412" y="connsiteY2412"/>
                  </a:cxn>
                  <a:cxn ang="0">
                    <a:pos x="connsiteX2413" y="connsiteY2413"/>
                  </a:cxn>
                  <a:cxn ang="0">
                    <a:pos x="connsiteX2414" y="connsiteY2414"/>
                  </a:cxn>
                  <a:cxn ang="0">
                    <a:pos x="connsiteX2415" y="connsiteY2415"/>
                  </a:cxn>
                  <a:cxn ang="0">
                    <a:pos x="connsiteX2416" y="connsiteY2416"/>
                  </a:cxn>
                  <a:cxn ang="0">
                    <a:pos x="connsiteX2417" y="connsiteY2417"/>
                  </a:cxn>
                  <a:cxn ang="0">
                    <a:pos x="connsiteX2418" y="connsiteY2418"/>
                  </a:cxn>
                  <a:cxn ang="0">
                    <a:pos x="connsiteX2419" y="connsiteY2419"/>
                  </a:cxn>
                  <a:cxn ang="0">
                    <a:pos x="connsiteX2420" y="connsiteY2420"/>
                  </a:cxn>
                  <a:cxn ang="0">
                    <a:pos x="connsiteX2421" y="connsiteY2421"/>
                  </a:cxn>
                  <a:cxn ang="0">
                    <a:pos x="connsiteX2422" y="connsiteY2422"/>
                  </a:cxn>
                  <a:cxn ang="0">
                    <a:pos x="connsiteX2423" y="connsiteY2423"/>
                  </a:cxn>
                  <a:cxn ang="0">
                    <a:pos x="connsiteX2424" y="connsiteY2424"/>
                  </a:cxn>
                  <a:cxn ang="0">
                    <a:pos x="connsiteX2425" y="connsiteY2425"/>
                  </a:cxn>
                  <a:cxn ang="0">
                    <a:pos x="connsiteX2426" y="connsiteY2426"/>
                  </a:cxn>
                  <a:cxn ang="0">
                    <a:pos x="connsiteX2427" y="connsiteY2427"/>
                  </a:cxn>
                  <a:cxn ang="0">
                    <a:pos x="connsiteX2428" y="connsiteY2428"/>
                  </a:cxn>
                  <a:cxn ang="0">
                    <a:pos x="connsiteX2429" y="connsiteY2429"/>
                  </a:cxn>
                  <a:cxn ang="0">
                    <a:pos x="connsiteX2430" y="connsiteY2430"/>
                  </a:cxn>
                  <a:cxn ang="0">
                    <a:pos x="connsiteX2431" y="connsiteY2431"/>
                  </a:cxn>
                  <a:cxn ang="0">
                    <a:pos x="connsiteX2432" y="connsiteY2432"/>
                  </a:cxn>
                  <a:cxn ang="0">
                    <a:pos x="connsiteX2433" y="connsiteY2433"/>
                  </a:cxn>
                  <a:cxn ang="0">
                    <a:pos x="connsiteX2434" y="connsiteY2434"/>
                  </a:cxn>
                  <a:cxn ang="0">
                    <a:pos x="connsiteX2435" y="connsiteY2435"/>
                  </a:cxn>
                  <a:cxn ang="0">
                    <a:pos x="connsiteX2436" y="connsiteY2436"/>
                  </a:cxn>
                  <a:cxn ang="0">
                    <a:pos x="connsiteX2437" y="connsiteY2437"/>
                  </a:cxn>
                  <a:cxn ang="0">
                    <a:pos x="connsiteX2438" y="connsiteY2438"/>
                  </a:cxn>
                  <a:cxn ang="0">
                    <a:pos x="connsiteX2439" y="connsiteY2439"/>
                  </a:cxn>
                  <a:cxn ang="0">
                    <a:pos x="connsiteX2440" y="connsiteY2440"/>
                  </a:cxn>
                  <a:cxn ang="0">
                    <a:pos x="connsiteX2441" y="connsiteY2441"/>
                  </a:cxn>
                  <a:cxn ang="0">
                    <a:pos x="connsiteX2442" y="connsiteY2442"/>
                  </a:cxn>
                  <a:cxn ang="0">
                    <a:pos x="connsiteX2443" y="connsiteY2443"/>
                  </a:cxn>
                  <a:cxn ang="0">
                    <a:pos x="connsiteX2444" y="connsiteY2444"/>
                  </a:cxn>
                  <a:cxn ang="0">
                    <a:pos x="connsiteX2445" y="connsiteY2445"/>
                  </a:cxn>
                  <a:cxn ang="0">
                    <a:pos x="connsiteX2446" y="connsiteY2446"/>
                  </a:cxn>
                  <a:cxn ang="0">
                    <a:pos x="connsiteX2447" y="connsiteY2447"/>
                  </a:cxn>
                  <a:cxn ang="0">
                    <a:pos x="connsiteX2448" y="connsiteY2448"/>
                  </a:cxn>
                  <a:cxn ang="0">
                    <a:pos x="connsiteX2449" y="connsiteY2449"/>
                  </a:cxn>
                  <a:cxn ang="0">
                    <a:pos x="connsiteX2450" y="connsiteY2450"/>
                  </a:cxn>
                  <a:cxn ang="0">
                    <a:pos x="connsiteX2451" y="connsiteY2451"/>
                  </a:cxn>
                  <a:cxn ang="0">
                    <a:pos x="connsiteX2452" y="connsiteY2452"/>
                  </a:cxn>
                  <a:cxn ang="0">
                    <a:pos x="connsiteX2453" y="connsiteY2453"/>
                  </a:cxn>
                  <a:cxn ang="0">
                    <a:pos x="connsiteX2454" y="connsiteY2454"/>
                  </a:cxn>
                  <a:cxn ang="0">
                    <a:pos x="connsiteX2455" y="connsiteY2455"/>
                  </a:cxn>
                  <a:cxn ang="0">
                    <a:pos x="connsiteX2456" y="connsiteY2456"/>
                  </a:cxn>
                  <a:cxn ang="0">
                    <a:pos x="connsiteX2457" y="connsiteY2457"/>
                  </a:cxn>
                  <a:cxn ang="0">
                    <a:pos x="connsiteX2458" y="connsiteY2458"/>
                  </a:cxn>
                  <a:cxn ang="0">
                    <a:pos x="connsiteX2459" y="connsiteY2459"/>
                  </a:cxn>
                  <a:cxn ang="0">
                    <a:pos x="connsiteX2460" y="connsiteY2460"/>
                  </a:cxn>
                  <a:cxn ang="0">
                    <a:pos x="connsiteX2461" y="connsiteY2461"/>
                  </a:cxn>
                  <a:cxn ang="0">
                    <a:pos x="connsiteX2462" y="connsiteY2462"/>
                  </a:cxn>
                  <a:cxn ang="0">
                    <a:pos x="connsiteX2463" y="connsiteY2463"/>
                  </a:cxn>
                  <a:cxn ang="0">
                    <a:pos x="connsiteX2464" y="connsiteY2464"/>
                  </a:cxn>
                  <a:cxn ang="0">
                    <a:pos x="connsiteX2465" y="connsiteY2465"/>
                  </a:cxn>
                  <a:cxn ang="0">
                    <a:pos x="connsiteX2466" y="connsiteY2466"/>
                  </a:cxn>
                  <a:cxn ang="0">
                    <a:pos x="connsiteX2467" y="connsiteY2467"/>
                  </a:cxn>
                  <a:cxn ang="0">
                    <a:pos x="connsiteX2468" y="connsiteY2468"/>
                  </a:cxn>
                  <a:cxn ang="0">
                    <a:pos x="connsiteX2469" y="connsiteY2469"/>
                  </a:cxn>
                  <a:cxn ang="0">
                    <a:pos x="connsiteX2470" y="connsiteY2470"/>
                  </a:cxn>
                  <a:cxn ang="0">
                    <a:pos x="connsiteX2471" y="connsiteY2471"/>
                  </a:cxn>
                  <a:cxn ang="0">
                    <a:pos x="connsiteX2472" y="connsiteY2472"/>
                  </a:cxn>
                  <a:cxn ang="0">
                    <a:pos x="connsiteX2473" y="connsiteY2473"/>
                  </a:cxn>
                  <a:cxn ang="0">
                    <a:pos x="connsiteX2474" y="connsiteY2474"/>
                  </a:cxn>
                  <a:cxn ang="0">
                    <a:pos x="connsiteX2475" y="connsiteY2475"/>
                  </a:cxn>
                  <a:cxn ang="0">
                    <a:pos x="connsiteX2476" y="connsiteY2476"/>
                  </a:cxn>
                  <a:cxn ang="0">
                    <a:pos x="connsiteX2477" y="connsiteY2477"/>
                  </a:cxn>
                  <a:cxn ang="0">
                    <a:pos x="connsiteX2478" y="connsiteY2478"/>
                  </a:cxn>
                  <a:cxn ang="0">
                    <a:pos x="connsiteX2479" y="connsiteY2479"/>
                  </a:cxn>
                  <a:cxn ang="0">
                    <a:pos x="connsiteX2480" y="connsiteY2480"/>
                  </a:cxn>
                  <a:cxn ang="0">
                    <a:pos x="connsiteX2481" y="connsiteY2481"/>
                  </a:cxn>
                  <a:cxn ang="0">
                    <a:pos x="connsiteX2482" y="connsiteY2482"/>
                  </a:cxn>
                  <a:cxn ang="0">
                    <a:pos x="connsiteX2483" y="connsiteY2483"/>
                  </a:cxn>
                  <a:cxn ang="0">
                    <a:pos x="connsiteX2484" y="connsiteY2484"/>
                  </a:cxn>
                  <a:cxn ang="0">
                    <a:pos x="connsiteX2485" y="connsiteY2485"/>
                  </a:cxn>
                  <a:cxn ang="0">
                    <a:pos x="connsiteX2486" y="connsiteY2486"/>
                  </a:cxn>
                  <a:cxn ang="0">
                    <a:pos x="connsiteX2487" y="connsiteY2487"/>
                  </a:cxn>
                  <a:cxn ang="0">
                    <a:pos x="connsiteX2488" y="connsiteY2488"/>
                  </a:cxn>
                  <a:cxn ang="0">
                    <a:pos x="connsiteX2489" y="connsiteY2489"/>
                  </a:cxn>
                  <a:cxn ang="0">
                    <a:pos x="connsiteX2490" y="connsiteY2490"/>
                  </a:cxn>
                  <a:cxn ang="0">
                    <a:pos x="connsiteX2491" y="connsiteY2491"/>
                  </a:cxn>
                  <a:cxn ang="0">
                    <a:pos x="connsiteX2492" y="connsiteY2492"/>
                  </a:cxn>
                  <a:cxn ang="0">
                    <a:pos x="connsiteX2493" y="connsiteY2493"/>
                  </a:cxn>
                  <a:cxn ang="0">
                    <a:pos x="connsiteX2494" y="connsiteY2494"/>
                  </a:cxn>
                  <a:cxn ang="0">
                    <a:pos x="connsiteX2495" y="connsiteY2495"/>
                  </a:cxn>
                  <a:cxn ang="0">
                    <a:pos x="connsiteX2496" y="connsiteY2496"/>
                  </a:cxn>
                  <a:cxn ang="0">
                    <a:pos x="connsiteX2497" y="connsiteY2497"/>
                  </a:cxn>
                  <a:cxn ang="0">
                    <a:pos x="connsiteX2498" y="connsiteY2498"/>
                  </a:cxn>
                  <a:cxn ang="0">
                    <a:pos x="connsiteX2499" y="connsiteY2499"/>
                  </a:cxn>
                  <a:cxn ang="0">
                    <a:pos x="connsiteX2500" y="connsiteY2500"/>
                  </a:cxn>
                  <a:cxn ang="0">
                    <a:pos x="connsiteX2501" y="connsiteY2501"/>
                  </a:cxn>
                  <a:cxn ang="0">
                    <a:pos x="connsiteX2502" y="connsiteY2502"/>
                  </a:cxn>
                  <a:cxn ang="0">
                    <a:pos x="connsiteX2503" y="connsiteY2503"/>
                  </a:cxn>
                  <a:cxn ang="0">
                    <a:pos x="connsiteX2504" y="connsiteY2504"/>
                  </a:cxn>
                  <a:cxn ang="0">
                    <a:pos x="connsiteX2505" y="connsiteY2505"/>
                  </a:cxn>
                  <a:cxn ang="0">
                    <a:pos x="connsiteX2506" y="connsiteY2506"/>
                  </a:cxn>
                  <a:cxn ang="0">
                    <a:pos x="connsiteX2507" y="connsiteY2507"/>
                  </a:cxn>
                  <a:cxn ang="0">
                    <a:pos x="connsiteX2508" y="connsiteY2508"/>
                  </a:cxn>
                  <a:cxn ang="0">
                    <a:pos x="connsiteX2509" y="connsiteY2509"/>
                  </a:cxn>
                  <a:cxn ang="0">
                    <a:pos x="connsiteX2510" y="connsiteY2510"/>
                  </a:cxn>
                  <a:cxn ang="0">
                    <a:pos x="connsiteX2511" y="connsiteY2511"/>
                  </a:cxn>
                  <a:cxn ang="0">
                    <a:pos x="connsiteX2512" y="connsiteY2512"/>
                  </a:cxn>
                  <a:cxn ang="0">
                    <a:pos x="connsiteX2513" y="connsiteY2513"/>
                  </a:cxn>
                  <a:cxn ang="0">
                    <a:pos x="connsiteX2514" y="connsiteY2514"/>
                  </a:cxn>
                  <a:cxn ang="0">
                    <a:pos x="connsiteX2515" y="connsiteY2515"/>
                  </a:cxn>
                  <a:cxn ang="0">
                    <a:pos x="connsiteX2516" y="connsiteY2516"/>
                  </a:cxn>
                  <a:cxn ang="0">
                    <a:pos x="connsiteX2517" y="connsiteY2517"/>
                  </a:cxn>
                  <a:cxn ang="0">
                    <a:pos x="connsiteX2518" y="connsiteY2518"/>
                  </a:cxn>
                  <a:cxn ang="0">
                    <a:pos x="connsiteX2519" y="connsiteY2519"/>
                  </a:cxn>
                  <a:cxn ang="0">
                    <a:pos x="connsiteX2520" y="connsiteY2520"/>
                  </a:cxn>
                  <a:cxn ang="0">
                    <a:pos x="connsiteX2521" y="connsiteY2521"/>
                  </a:cxn>
                  <a:cxn ang="0">
                    <a:pos x="connsiteX2522" y="connsiteY2522"/>
                  </a:cxn>
                  <a:cxn ang="0">
                    <a:pos x="connsiteX2523" y="connsiteY2523"/>
                  </a:cxn>
                  <a:cxn ang="0">
                    <a:pos x="connsiteX2524" y="connsiteY2524"/>
                  </a:cxn>
                  <a:cxn ang="0">
                    <a:pos x="connsiteX2525" y="connsiteY2525"/>
                  </a:cxn>
                  <a:cxn ang="0">
                    <a:pos x="connsiteX2526" y="connsiteY2526"/>
                  </a:cxn>
                  <a:cxn ang="0">
                    <a:pos x="connsiteX2527" y="connsiteY2527"/>
                  </a:cxn>
                  <a:cxn ang="0">
                    <a:pos x="connsiteX2528" y="connsiteY2528"/>
                  </a:cxn>
                  <a:cxn ang="0">
                    <a:pos x="connsiteX2529" y="connsiteY2529"/>
                  </a:cxn>
                  <a:cxn ang="0">
                    <a:pos x="connsiteX2530" y="connsiteY2530"/>
                  </a:cxn>
                  <a:cxn ang="0">
                    <a:pos x="connsiteX2531" y="connsiteY2531"/>
                  </a:cxn>
                  <a:cxn ang="0">
                    <a:pos x="connsiteX2532" y="connsiteY2532"/>
                  </a:cxn>
                  <a:cxn ang="0">
                    <a:pos x="connsiteX2533" y="connsiteY2533"/>
                  </a:cxn>
                  <a:cxn ang="0">
                    <a:pos x="connsiteX2534" y="connsiteY2534"/>
                  </a:cxn>
                  <a:cxn ang="0">
                    <a:pos x="connsiteX2535" y="connsiteY2535"/>
                  </a:cxn>
                  <a:cxn ang="0">
                    <a:pos x="connsiteX2536" y="connsiteY2536"/>
                  </a:cxn>
                  <a:cxn ang="0">
                    <a:pos x="connsiteX2537" y="connsiteY2537"/>
                  </a:cxn>
                  <a:cxn ang="0">
                    <a:pos x="connsiteX2538" y="connsiteY2538"/>
                  </a:cxn>
                  <a:cxn ang="0">
                    <a:pos x="connsiteX2539" y="connsiteY2539"/>
                  </a:cxn>
                  <a:cxn ang="0">
                    <a:pos x="connsiteX2540" y="connsiteY2540"/>
                  </a:cxn>
                  <a:cxn ang="0">
                    <a:pos x="connsiteX2541" y="connsiteY2541"/>
                  </a:cxn>
                  <a:cxn ang="0">
                    <a:pos x="connsiteX2542" y="connsiteY2542"/>
                  </a:cxn>
                  <a:cxn ang="0">
                    <a:pos x="connsiteX2543" y="connsiteY2543"/>
                  </a:cxn>
                  <a:cxn ang="0">
                    <a:pos x="connsiteX2544" y="connsiteY2544"/>
                  </a:cxn>
                  <a:cxn ang="0">
                    <a:pos x="connsiteX2545" y="connsiteY2545"/>
                  </a:cxn>
                  <a:cxn ang="0">
                    <a:pos x="connsiteX2546" y="connsiteY2546"/>
                  </a:cxn>
                  <a:cxn ang="0">
                    <a:pos x="connsiteX2547" y="connsiteY2547"/>
                  </a:cxn>
                  <a:cxn ang="0">
                    <a:pos x="connsiteX2548" y="connsiteY2548"/>
                  </a:cxn>
                  <a:cxn ang="0">
                    <a:pos x="connsiteX2549" y="connsiteY2549"/>
                  </a:cxn>
                  <a:cxn ang="0">
                    <a:pos x="connsiteX2550" y="connsiteY2550"/>
                  </a:cxn>
                  <a:cxn ang="0">
                    <a:pos x="connsiteX2551" y="connsiteY2551"/>
                  </a:cxn>
                  <a:cxn ang="0">
                    <a:pos x="connsiteX2552" y="connsiteY2552"/>
                  </a:cxn>
                  <a:cxn ang="0">
                    <a:pos x="connsiteX2553" y="connsiteY2553"/>
                  </a:cxn>
                  <a:cxn ang="0">
                    <a:pos x="connsiteX2554" y="connsiteY2554"/>
                  </a:cxn>
                  <a:cxn ang="0">
                    <a:pos x="connsiteX2555" y="connsiteY2555"/>
                  </a:cxn>
                  <a:cxn ang="0">
                    <a:pos x="connsiteX2556" y="connsiteY2556"/>
                  </a:cxn>
                  <a:cxn ang="0">
                    <a:pos x="connsiteX2557" y="connsiteY2557"/>
                  </a:cxn>
                  <a:cxn ang="0">
                    <a:pos x="connsiteX2558" y="connsiteY2558"/>
                  </a:cxn>
                  <a:cxn ang="0">
                    <a:pos x="connsiteX2559" y="connsiteY2559"/>
                  </a:cxn>
                  <a:cxn ang="0">
                    <a:pos x="connsiteX2560" y="connsiteY2560"/>
                  </a:cxn>
                  <a:cxn ang="0">
                    <a:pos x="connsiteX2561" y="connsiteY2561"/>
                  </a:cxn>
                  <a:cxn ang="0">
                    <a:pos x="connsiteX2562" y="connsiteY2562"/>
                  </a:cxn>
                  <a:cxn ang="0">
                    <a:pos x="connsiteX2563" y="connsiteY2563"/>
                  </a:cxn>
                  <a:cxn ang="0">
                    <a:pos x="connsiteX2564" y="connsiteY2564"/>
                  </a:cxn>
                  <a:cxn ang="0">
                    <a:pos x="connsiteX2565" y="connsiteY2565"/>
                  </a:cxn>
                  <a:cxn ang="0">
                    <a:pos x="connsiteX2566" y="connsiteY2566"/>
                  </a:cxn>
                  <a:cxn ang="0">
                    <a:pos x="connsiteX2567" y="connsiteY2567"/>
                  </a:cxn>
                  <a:cxn ang="0">
                    <a:pos x="connsiteX2568" y="connsiteY2568"/>
                  </a:cxn>
                  <a:cxn ang="0">
                    <a:pos x="connsiteX2569" y="connsiteY2569"/>
                  </a:cxn>
                  <a:cxn ang="0">
                    <a:pos x="connsiteX2570" y="connsiteY2570"/>
                  </a:cxn>
                  <a:cxn ang="0">
                    <a:pos x="connsiteX2571" y="connsiteY2571"/>
                  </a:cxn>
                  <a:cxn ang="0">
                    <a:pos x="connsiteX2572" y="connsiteY2572"/>
                  </a:cxn>
                  <a:cxn ang="0">
                    <a:pos x="connsiteX2573" y="connsiteY2573"/>
                  </a:cxn>
                  <a:cxn ang="0">
                    <a:pos x="connsiteX2574" y="connsiteY2574"/>
                  </a:cxn>
                  <a:cxn ang="0">
                    <a:pos x="connsiteX2575" y="connsiteY2575"/>
                  </a:cxn>
                  <a:cxn ang="0">
                    <a:pos x="connsiteX2576" y="connsiteY2576"/>
                  </a:cxn>
                  <a:cxn ang="0">
                    <a:pos x="connsiteX2577" y="connsiteY2577"/>
                  </a:cxn>
                  <a:cxn ang="0">
                    <a:pos x="connsiteX2578" y="connsiteY2578"/>
                  </a:cxn>
                  <a:cxn ang="0">
                    <a:pos x="connsiteX2579" y="connsiteY2579"/>
                  </a:cxn>
                  <a:cxn ang="0">
                    <a:pos x="connsiteX2580" y="connsiteY2580"/>
                  </a:cxn>
                  <a:cxn ang="0">
                    <a:pos x="connsiteX2581" y="connsiteY2581"/>
                  </a:cxn>
                  <a:cxn ang="0">
                    <a:pos x="connsiteX2582" y="connsiteY2582"/>
                  </a:cxn>
                  <a:cxn ang="0">
                    <a:pos x="connsiteX2583" y="connsiteY2583"/>
                  </a:cxn>
                  <a:cxn ang="0">
                    <a:pos x="connsiteX2584" y="connsiteY2584"/>
                  </a:cxn>
                  <a:cxn ang="0">
                    <a:pos x="connsiteX2585" y="connsiteY2585"/>
                  </a:cxn>
                  <a:cxn ang="0">
                    <a:pos x="connsiteX2586" y="connsiteY2586"/>
                  </a:cxn>
                  <a:cxn ang="0">
                    <a:pos x="connsiteX2587" y="connsiteY2587"/>
                  </a:cxn>
                  <a:cxn ang="0">
                    <a:pos x="connsiteX2588" y="connsiteY2588"/>
                  </a:cxn>
                  <a:cxn ang="0">
                    <a:pos x="connsiteX2589" y="connsiteY2589"/>
                  </a:cxn>
                  <a:cxn ang="0">
                    <a:pos x="connsiteX2590" y="connsiteY2590"/>
                  </a:cxn>
                  <a:cxn ang="0">
                    <a:pos x="connsiteX2591" y="connsiteY2591"/>
                  </a:cxn>
                  <a:cxn ang="0">
                    <a:pos x="connsiteX2592" y="connsiteY2592"/>
                  </a:cxn>
                  <a:cxn ang="0">
                    <a:pos x="connsiteX2593" y="connsiteY2593"/>
                  </a:cxn>
                  <a:cxn ang="0">
                    <a:pos x="connsiteX2594" y="connsiteY2594"/>
                  </a:cxn>
                  <a:cxn ang="0">
                    <a:pos x="connsiteX2595" y="connsiteY2595"/>
                  </a:cxn>
                  <a:cxn ang="0">
                    <a:pos x="connsiteX2596" y="connsiteY2596"/>
                  </a:cxn>
                  <a:cxn ang="0">
                    <a:pos x="connsiteX2597" y="connsiteY2597"/>
                  </a:cxn>
                  <a:cxn ang="0">
                    <a:pos x="connsiteX2598" y="connsiteY2598"/>
                  </a:cxn>
                  <a:cxn ang="0">
                    <a:pos x="connsiteX2599" y="connsiteY2599"/>
                  </a:cxn>
                  <a:cxn ang="0">
                    <a:pos x="connsiteX2600" y="connsiteY2600"/>
                  </a:cxn>
                  <a:cxn ang="0">
                    <a:pos x="connsiteX2601" y="connsiteY2601"/>
                  </a:cxn>
                  <a:cxn ang="0">
                    <a:pos x="connsiteX2602" y="connsiteY2602"/>
                  </a:cxn>
                  <a:cxn ang="0">
                    <a:pos x="connsiteX2603" y="connsiteY2603"/>
                  </a:cxn>
                  <a:cxn ang="0">
                    <a:pos x="connsiteX2604" y="connsiteY2604"/>
                  </a:cxn>
                  <a:cxn ang="0">
                    <a:pos x="connsiteX2605" y="connsiteY2605"/>
                  </a:cxn>
                  <a:cxn ang="0">
                    <a:pos x="connsiteX2606" y="connsiteY2606"/>
                  </a:cxn>
                  <a:cxn ang="0">
                    <a:pos x="connsiteX2607" y="connsiteY2607"/>
                  </a:cxn>
                  <a:cxn ang="0">
                    <a:pos x="connsiteX2608" y="connsiteY2608"/>
                  </a:cxn>
                  <a:cxn ang="0">
                    <a:pos x="connsiteX2609" y="connsiteY2609"/>
                  </a:cxn>
                  <a:cxn ang="0">
                    <a:pos x="connsiteX2610" y="connsiteY2610"/>
                  </a:cxn>
                  <a:cxn ang="0">
                    <a:pos x="connsiteX2611" y="connsiteY2611"/>
                  </a:cxn>
                  <a:cxn ang="0">
                    <a:pos x="connsiteX2612" y="connsiteY2612"/>
                  </a:cxn>
                  <a:cxn ang="0">
                    <a:pos x="connsiteX2613" y="connsiteY2613"/>
                  </a:cxn>
                  <a:cxn ang="0">
                    <a:pos x="connsiteX2614" y="connsiteY2614"/>
                  </a:cxn>
                  <a:cxn ang="0">
                    <a:pos x="connsiteX2615" y="connsiteY2615"/>
                  </a:cxn>
                  <a:cxn ang="0">
                    <a:pos x="connsiteX2616" y="connsiteY2616"/>
                  </a:cxn>
                  <a:cxn ang="0">
                    <a:pos x="connsiteX2617" y="connsiteY2617"/>
                  </a:cxn>
                  <a:cxn ang="0">
                    <a:pos x="connsiteX2618" y="connsiteY2618"/>
                  </a:cxn>
                  <a:cxn ang="0">
                    <a:pos x="connsiteX2619" y="connsiteY2619"/>
                  </a:cxn>
                  <a:cxn ang="0">
                    <a:pos x="connsiteX2620" y="connsiteY2620"/>
                  </a:cxn>
                  <a:cxn ang="0">
                    <a:pos x="connsiteX2621" y="connsiteY2621"/>
                  </a:cxn>
                  <a:cxn ang="0">
                    <a:pos x="connsiteX2622" y="connsiteY2622"/>
                  </a:cxn>
                  <a:cxn ang="0">
                    <a:pos x="connsiteX2623" y="connsiteY2623"/>
                  </a:cxn>
                  <a:cxn ang="0">
                    <a:pos x="connsiteX2624" y="connsiteY2624"/>
                  </a:cxn>
                  <a:cxn ang="0">
                    <a:pos x="connsiteX2625" y="connsiteY2625"/>
                  </a:cxn>
                  <a:cxn ang="0">
                    <a:pos x="connsiteX2626" y="connsiteY2626"/>
                  </a:cxn>
                  <a:cxn ang="0">
                    <a:pos x="connsiteX2627" y="connsiteY2627"/>
                  </a:cxn>
                  <a:cxn ang="0">
                    <a:pos x="connsiteX2628" y="connsiteY2628"/>
                  </a:cxn>
                  <a:cxn ang="0">
                    <a:pos x="connsiteX2629" y="connsiteY2629"/>
                  </a:cxn>
                  <a:cxn ang="0">
                    <a:pos x="connsiteX2630" y="connsiteY2630"/>
                  </a:cxn>
                  <a:cxn ang="0">
                    <a:pos x="connsiteX2631" y="connsiteY2631"/>
                  </a:cxn>
                  <a:cxn ang="0">
                    <a:pos x="connsiteX2632" y="connsiteY2632"/>
                  </a:cxn>
                  <a:cxn ang="0">
                    <a:pos x="connsiteX2633" y="connsiteY2633"/>
                  </a:cxn>
                  <a:cxn ang="0">
                    <a:pos x="connsiteX2634" y="connsiteY2634"/>
                  </a:cxn>
                  <a:cxn ang="0">
                    <a:pos x="connsiteX2635" y="connsiteY2635"/>
                  </a:cxn>
                  <a:cxn ang="0">
                    <a:pos x="connsiteX2636" y="connsiteY2636"/>
                  </a:cxn>
                  <a:cxn ang="0">
                    <a:pos x="connsiteX2637" y="connsiteY2637"/>
                  </a:cxn>
                  <a:cxn ang="0">
                    <a:pos x="connsiteX2638" y="connsiteY2638"/>
                  </a:cxn>
                  <a:cxn ang="0">
                    <a:pos x="connsiteX2639" y="connsiteY2639"/>
                  </a:cxn>
                  <a:cxn ang="0">
                    <a:pos x="connsiteX2640" y="connsiteY2640"/>
                  </a:cxn>
                  <a:cxn ang="0">
                    <a:pos x="connsiteX2641" y="connsiteY2641"/>
                  </a:cxn>
                  <a:cxn ang="0">
                    <a:pos x="connsiteX2642" y="connsiteY2642"/>
                  </a:cxn>
                  <a:cxn ang="0">
                    <a:pos x="connsiteX2643" y="connsiteY2643"/>
                  </a:cxn>
                  <a:cxn ang="0">
                    <a:pos x="connsiteX2644" y="connsiteY2644"/>
                  </a:cxn>
                  <a:cxn ang="0">
                    <a:pos x="connsiteX2645" y="connsiteY2645"/>
                  </a:cxn>
                  <a:cxn ang="0">
                    <a:pos x="connsiteX2646" y="connsiteY2646"/>
                  </a:cxn>
                  <a:cxn ang="0">
                    <a:pos x="connsiteX2647" y="connsiteY2647"/>
                  </a:cxn>
                  <a:cxn ang="0">
                    <a:pos x="connsiteX2648" y="connsiteY2648"/>
                  </a:cxn>
                  <a:cxn ang="0">
                    <a:pos x="connsiteX2649" y="connsiteY2649"/>
                  </a:cxn>
                  <a:cxn ang="0">
                    <a:pos x="connsiteX2650" y="connsiteY2650"/>
                  </a:cxn>
                  <a:cxn ang="0">
                    <a:pos x="connsiteX2651" y="connsiteY2651"/>
                  </a:cxn>
                  <a:cxn ang="0">
                    <a:pos x="connsiteX2652" y="connsiteY2652"/>
                  </a:cxn>
                  <a:cxn ang="0">
                    <a:pos x="connsiteX2653" y="connsiteY2653"/>
                  </a:cxn>
                  <a:cxn ang="0">
                    <a:pos x="connsiteX2654" y="connsiteY2654"/>
                  </a:cxn>
                  <a:cxn ang="0">
                    <a:pos x="connsiteX2655" y="connsiteY2655"/>
                  </a:cxn>
                  <a:cxn ang="0">
                    <a:pos x="connsiteX2656" y="connsiteY2656"/>
                  </a:cxn>
                  <a:cxn ang="0">
                    <a:pos x="connsiteX2657" y="connsiteY2657"/>
                  </a:cxn>
                  <a:cxn ang="0">
                    <a:pos x="connsiteX2658" y="connsiteY2658"/>
                  </a:cxn>
                  <a:cxn ang="0">
                    <a:pos x="connsiteX2659" y="connsiteY2659"/>
                  </a:cxn>
                  <a:cxn ang="0">
                    <a:pos x="connsiteX2660" y="connsiteY2660"/>
                  </a:cxn>
                  <a:cxn ang="0">
                    <a:pos x="connsiteX2661" y="connsiteY2661"/>
                  </a:cxn>
                  <a:cxn ang="0">
                    <a:pos x="connsiteX2662" y="connsiteY2662"/>
                  </a:cxn>
                  <a:cxn ang="0">
                    <a:pos x="connsiteX2663" y="connsiteY2663"/>
                  </a:cxn>
                  <a:cxn ang="0">
                    <a:pos x="connsiteX2664" y="connsiteY2664"/>
                  </a:cxn>
                  <a:cxn ang="0">
                    <a:pos x="connsiteX2665" y="connsiteY2665"/>
                  </a:cxn>
                  <a:cxn ang="0">
                    <a:pos x="connsiteX2666" y="connsiteY2666"/>
                  </a:cxn>
                  <a:cxn ang="0">
                    <a:pos x="connsiteX2667" y="connsiteY2667"/>
                  </a:cxn>
                  <a:cxn ang="0">
                    <a:pos x="connsiteX2668" y="connsiteY2668"/>
                  </a:cxn>
                  <a:cxn ang="0">
                    <a:pos x="connsiteX2669" y="connsiteY2669"/>
                  </a:cxn>
                  <a:cxn ang="0">
                    <a:pos x="connsiteX2670" y="connsiteY2670"/>
                  </a:cxn>
                  <a:cxn ang="0">
                    <a:pos x="connsiteX2671" y="connsiteY2671"/>
                  </a:cxn>
                  <a:cxn ang="0">
                    <a:pos x="connsiteX2672" y="connsiteY2672"/>
                  </a:cxn>
                  <a:cxn ang="0">
                    <a:pos x="connsiteX2673" y="connsiteY2673"/>
                  </a:cxn>
                  <a:cxn ang="0">
                    <a:pos x="connsiteX2674" y="connsiteY2674"/>
                  </a:cxn>
                  <a:cxn ang="0">
                    <a:pos x="connsiteX2675" y="connsiteY2675"/>
                  </a:cxn>
                  <a:cxn ang="0">
                    <a:pos x="connsiteX2676" y="connsiteY2676"/>
                  </a:cxn>
                  <a:cxn ang="0">
                    <a:pos x="connsiteX2677" y="connsiteY2677"/>
                  </a:cxn>
                  <a:cxn ang="0">
                    <a:pos x="connsiteX2678" y="connsiteY2678"/>
                  </a:cxn>
                  <a:cxn ang="0">
                    <a:pos x="connsiteX2679" y="connsiteY2679"/>
                  </a:cxn>
                  <a:cxn ang="0">
                    <a:pos x="connsiteX2680" y="connsiteY2680"/>
                  </a:cxn>
                  <a:cxn ang="0">
                    <a:pos x="connsiteX2681" y="connsiteY2681"/>
                  </a:cxn>
                  <a:cxn ang="0">
                    <a:pos x="connsiteX2682" y="connsiteY2682"/>
                  </a:cxn>
                  <a:cxn ang="0">
                    <a:pos x="connsiteX2683" y="connsiteY2683"/>
                  </a:cxn>
                  <a:cxn ang="0">
                    <a:pos x="connsiteX2684" y="connsiteY2684"/>
                  </a:cxn>
                  <a:cxn ang="0">
                    <a:pos x="connsiteX2685" y="connsiteY2685"/>
                  </a:cxn>
                  <a:cxn ang="0">
                    <a:pos x="connsiteX2686" y="connsiteY2686"/>
                  </a:cxn>
                  <a:cxn ang="0">
                    <a:pos x="connsiteX2687" y="connsiteY2687"/>
                  </a:cxn>
                  <a:cxn ang="0">
                    <a:pos x="connsiteX2688" y="connsiteY2688"/>
                  </a:cxn>
                  <a:cxn ang="0">
                    <a:pos x="connsiteX2689" y="connsiteY2689"/>
                  </a:cxn>
                  <a:cxn ang="0">
                    <a:pos x="connsiteX2690" y="connsiteY2690"/>
                  </a:cxn>
                  <a:cxn ang="0">
                    <a:pos x="connsiteX2691" y="connsiteY2691"/>
                  </a:cxn>
                  <a:cxn ang="0">
                    <a:pos x="connsiteX2692" y="connsiteY2692"/>
                  </a:cxn>
                  <a:cxn ang="0">
                    <a:pos x="connsiteX2693" y="connsiteY2693"/>
                  </a:cxn>
                  <a:cxn ang="0">
                    <a:pos x="connsiteX2694" y="connsiteY2694"/>
                  </a:cxn>
                  <a:cxn ang="0">
                    <a:pos x="connsiteX2695" y="connsiteY2695"/>
                  </a:cxn>
                  <a:cxn ang="0">
                    <a:pos x="connsiteX2696" y="connsiteY2696"/>
                  </a:cxn>
                  <a:cxn ang="0">
                    <a:pos x="connsiteX2697" y="connsiteY2697"/>
                  </a:cxn>
                  <a:cxn ang="0">
                    <a:pos x="connsiteX2698" y="connsiteY2698"/>
                  </a:cxn>
                  <a:cxn ang="0">
                    <a:pos x="connsiteX2699" y="connsiteY2699"/>
                  </a:cxn>
                  <a:cxn ang="0">
                    <a:pos x="connsiteX2700" y="connsiteY2700"/>
                  </a:cxn>
                  <a:cxn ang="0">
                    <a:pos x="connsiteX2701" y="connsiteY2701"/>
                  </a:cxn>
                  <a:cxn ang="0">
                    <a:pos x="connsiteX2702" y="connsiteY2702"/>
                  </a:cxn>
                  <a:cxn ang="0">
                    <a:pos x="connsiteX2703" y="connsiteY2703"/>
                  </a:cxn>
                  <a:cxn ang="0">
                    <a:pos x="connsiteX2704" y="connsiteY2704"/>
                  </a:cxn>
                  <a:cxn ang="0">
                    <a:pos x="connsiteX2705" y="connsiteY2705"/>
                  </a:cxn>
                  <a:cxn ang="0">
                    <a:pos x="connsiteX2706" y="connsiteY2706"/>
                  </a:cxn>
                  <a:cxn ang="0">
                    <a:pos x="connsiteX2707" y="connsiteY2707"/>
                  </a:cxn>
                  <a:cxn ang="0">
                    <a:pos x="connsiteX2708" y="connsiteY2708"/>
                  </a:cxn>
                  <a:cxn ang="0">
                    <a:pos x="connsiteX2709" y="connsiteY2709"/>
                  </a:cxn>
                  <a:cxn ang="0">
                    <a:pos x="connsiteX2710" y="connsiteY2710"/>
                  </a:cxn>
                  <a:cxn ang="0">
                    <a:pos x="connsiteX2711" y="connsiteY2711"/>
                  </a:cxn>
                  <a:cxn ang="0">
                    <a:pos x="connsiteX2712" y="connsiteY2712"/>
                  </a:cxn>
                  <a:cxn ang="0">
                    <a:pos x="connsiteX2713" y="connsiteY2713"/>
                  </a:cxn>
                  <a:cxn ang="0">
                    <a:pos x="connsiteX2714" y="connsiteY2714"/>
                  </a:cxn>
                  <a:cxn ang="0">
                    <a:pos x="connsiteX2715" y="connsiteY2715"/>
                  </a:cxn>
                  <a:cxn ang="0">
                    <a:pos x="connsiteX2716" y="connsiteY2716"/>
                  </a:cxn>
                  <a:cxn ang="0">
                    <a:pos x="connsiteX2717" y="connsiteY2717"/>
                  </a:cxn>
                  <a:cxn ang="0">
                    <a:pos x="connsiteX2718" y="connsiteY2718"/>
                  </a:cxn>
                  <a:cxn ang="0">
                    <a:pos x="connsiteX2719" y="connsiteY2719"/>
                  </a:cxn>
                  <a:cxn ang="0">
                    <a:pos x="connsiteX2720" y="connsiteY2720"/>
                  </a:cxn>
                  <a:cxn ang="0">
                    <a:pos x="connsiteX2721" y="connsiteY2721"/>
                  </a:cxn>
                  <a:cxn ang="0">
                    <a:pos x="connsiteX2722" y="connsiteY2722"/>
                  </a:cxn>
                  <a:cxn ang="0">
                    <a:pos x="connsiteX2723" y="connsiteY2723"/>
                  </a:cxn>
                  <a:cxn ang="0">
                    <a:pos x="connsiteX2724" y="connsiteY2724"/>
                  </a:cxn>
                  <a:cxn ang="0">
                    <a:pos x="connsiteX2725" y="connsiteY2725"/>
                  </a:cxn>
                  <a:cxn ang="0">
                    <a:pos x="connsiteX2726" y="connsiteY2726"/>
                  </a:cxn>
                  <a:cxn ang="0">
                    <a:pos x="connsiteX2727" y="connsiteY2727"/>
                  </a:cxn>
                  <a:cxn ang="0">
                    <a:pos x="connsiteX2728" y="connsiteY2728"/>
                  </a:cxn>
                  <a:cxn ang="0">
                    <a:pos x="connsiteX2729" y="connsiteY2729"/>
                  </a:cxn>
                  <a:cxn ang="0">
                    <a:pos x="connsiteX2730" y="connsiteY2730"/>
                  </a:cxn>
                  <a:cxn ang="0">
                    <a:pos x="connsiteX2731" y="connsiteY2731"/>
                  </a:cxn>
                  <a:cxn ang="0">
                    <a:pos x="connsiteX2732" y="connsiteY2732"/>
                  </a:cxn>
                  <a:cxn ang="0">
                    <a:pos x="connsiteX2733" y="connsiteY2733"/>
                  </a:cxn>
                  <a:cxn ang="0">
                    <a:pos x="connsiteX2734" y="connsiteY2734"/>
                  </a:cxn>
                  <a:cxn ang="0">
                    <a:pos x="connsiteX2735" y="connsiteY2735"/>
                  </a:cxn>
                  <a:cxn ang="0">
                    <a:pos x="connsiteX2736" y="connsiteY2736"/>
                  </a:cxn>
                  <a:cxn ang="0">
                    <a:pos x="connsiteX2737" y="connsiteY2737"/>
                  </a:cxn>
                  <a:cxn ang="0">
                    <a:pos x="connsiteX2738" y="connsiteY2738"/>
                  </a:cxn>
                  <a:cxn ang="0">
                    <a:pos x="connsiteX2739" y="connsiteY2739"/>
                  </a:cxn>
                  <a:cxn ang="0">
                    <a:pos x="connsiteX2740" y="connsiteY2740"/>
                  </a:cxn>
                  <a:cxn ang="0">
                    <a:pos x="connsiteX2741" y="connsiteY2741"/>
                  </a:cxn>
                  <a:cxn ang="0">
                    <a:pos x="connsiteX2742" y="connsiteY2742"/>
                  </a:cxn>
                  <a:cxn ang="0">
                    <a:pos x="connsiteX2743" y="connsiteY2743"/>
                  </a:cxn>
                  <a:cxn ang="0">
                    <a:pos x="connsiteX2744" y="connsiteY2744"/>
                  </a:cxn>
                  <a:cxn ang="0">
                    <a:pos x="connsiteX2745" y="connsiteY2745"/>
                  </a:cxn>
                  <a:cxn ang="0">
                    <a:pos x="connsiteX2746" y="connsiteY2746"/>
                  </a:cxn>
                  <a:cxn ang="0">
                    <a:pos x="connsiteX2747" y="connsiteY2747"/>
                  </a:cxn>
                  <a:cxn ang="0">
                    <a:pos x="connsiteX2748" y="connsiteY2748"/>
                  </a:cxn>
                  <a:cxn ang="0">
                    <a:pos x="connsiteX2749" y="connsiteY2749"/>
                  </a:cxn>
                  <a:cxn ang="0">
                    <a:pos x="connsiteX2750" y="connsiteY2750"/>
                  </a:cxn>
                  <a:cxn ang="0">
                    <a:pos x="connsiteX2751" y="connsiteY2751"/>
                  </a:cxn>
                  <a:cxn ang="0">
                    <a:pos x="connsiteX2752" y="connsiteY2752"/>
                  </a:cxn>
                  <a:cxn ang="0">
                    <a:pos x="connsiteX2753" y="connsiteY2753"/>
                  </a:cxn>
                  <a:cxn ang="0">
                    <a:pos x="connsiteX2754" y="connsiteY2754"/>
                  </a:cxn>
                  <a:cxn ang="0">
                    <a:pos x="connsiteX2755" y="connsiteY2755"/>
                  </a:cxn>
                  <a:cxn ang="0">
                    <a:pos x="connsiteX2756" y="connsiteY2756"/>
                  </a:cxn>
                  <a:cxn ang="0">
                    <a:pos x="connsiteX2757" y="connsiteY2757"/>
                  </a:cxn>
                  <a:cxn ang="0">
                    <a:pos x="connsiteX2758" y="connsiteY2758"/>
                  </a:cxn>
                  <a:cxn ang="0">
                    <a:pos x="connsiteX2759" y="connsiteY2759"/>
                  </a:cxn>
                  <a:cxn ang="0">
                    <a:pos x="connsiteX2760" y="connsiteY2760"/>
                  </a:cxn>
                  <a:cxn ang="0">
                    <a:pos x="connsiteX2761" y="connsiteY2761"/>
                  </a:cxn>
                  <a:cxn ang="0">
                    <a:pos x="connsiteX2762" y="connsiteY2762"/>
                  </a:cxn>
                  <a:cxn ang="0">
                    <a:pos x="connsiteX2763" y="connsiteY2763"/>
                  </a:cxn>
                  <a:cxn ang="0">
                    <a:pos x="connsiteX2764" y="connsiteY2764"/>
                  </a:cxn>
                  <a:cxn ang="0">
                    <a:pos x="connsiteX2765" y="connsiteY2765"/>
                  </a:cxn>
                  <a:cxn ang="0">
                    <a:pos x="connsiteX2766" y="connsiteY2766"/>
                  </a:cxn>
                  <a:cxn ang="0">
                    <a:pos x="connsiteX2767" y="connsiteY2767"/>
                  </a:cxn>
                  <a:cxn ang="0">
                    <a:pos x="connsiteX2768" y="connsiteY2768"/>
                  </a:cxn>
                  <a:cxn ang="0">
                    <a:pos x="connsiteX2769" y="connsiteY2769"/>
                  </a:cxn>
                  <a:cxn ang="0">
                    <a:pos x="connsiteX2770" y="connsiteY2770"/>
                  </a:cxn>
                  <a:cxn ang="0">
                    <a:pos x="connsiteX2771" y="connsiteY2771"/>
                  </a:cxn>
                  <a:cxn ang="0">
                    <a:pos x="connsiteX2772" y="connsiteY2772"/>
                  </a:cxn>
                  <a:cxn ang="0">
                    <a:pos x="connsiteX2773" y="connsiteY2773"/>
                  </a:cxn>
                  <a:cxn ang="0">
                    <a:pos x="connsiteX2774" y="connsiteY2774"/>
                  </a:cxn>
                  <a:cxn ang="0">
                    <a:pos x="connsiteX2775" y="connsiteY2775"/>
                  </a:cxn>
                  <a:cxn ang="0">
                    <a:pos x="connsiteX2776" y="connsiteY2776"/>
                  </a:cxn>
                  <a:cxn ang="0">
                    <a:pos x="connsiteX2777" y="connsiteY2777"/>
                  </a:cxn>
                  <a:cxn ang="0">
                    <a:pos x="connsiteX2778" y="connsiteY2778"/>
                  </a:cxn>
                  <a:cxn ang="0">
                    <a:pos x="connsiteX2779" y="connsiteY2779"/>
                  </a:cxn>
                  <a:cxn ang="0">
                    <a:pos x="connsiteX2780" y="connsiteY2780"/>
                  </a:cxn>
                  <a:cxn ang="0">
                    <a:pos x="connsiteX2781" y="connsiteY2781"/>
                  </a:cxn>
                  <a:cxn ang="0">
                    <a:pos x="connsiteX2782" y="connsiteY2782"/>
                  </a:cxn>
                  <a:cxn ang="0">
                    <a:pos x="connsiteX2783" y="connsiteY2783"/>
                  </a:cxn>
                  <a:cxn ang="0">
                    <a:pos x="connsiteX2784" y="connsiteY2784"/>
                  </a:cxn>
                  <a:cxn ang="0">
                    <a:pos x="connsiteX2785" y="connsiteY2785"/>
                  </a:cxn>
                  <a:cxn ang="0">
                    <a:pos x="connsiteX2786" y="connsiteY2786"/>
                  </a:cxn>
                  <a:cxn ang="0">
                    <a:pos x="connsiteX2787" y="connsiteY2787"/>
                  </a:cxn>
                  <a:cxn ang="0">
                    <a:pos x="connsiteX2788" y="connsiteY2788"/>
                  </a:cxn>
                  <a:cxn ang="0">
                    <a:pos x="connsiteX2789" y="connsiteY2789"/>
                  </a:cxn>
                  <a:cxn ang="0">
                    <a:pos x="connsiteX2790" y="connsiteY2790"/>
                  </a:cxn>
                  <a:cxn ang="0">
                    <a:pos x="connsiteX2791" y="connsiteY2791"/>
                  </a:cxn>
                  <a:cxn ang="0">
                    <a:pos x="connsiteX2792" y="connsiteY2792"/>
                  </a:cxn>
                  <a:cxn ang="0">
                    <a:pos x="connsiteX2793" y="connsiteY2793"/>
                  </a:cxn>
                  <a:cxn ang="0">
                    <a:pos x="connsiteX2794" y="connsiteY2794"/>
                  </a:cxn>
                  <a:cxn ang="0">
                    <a:pos x="connsiteX2795" y="connsiteY2795"/>
                  </a:cxn>
                  <a:cxn ang="0">
                    <a:pos x="connsiteX2796" y="connsiteY2796"/>
                  </a:cxn>
                  <a:cxn ang="0">
                    <a:pos x="connsiteX2797" y="connsiteY2797"/>
                  </a:cxn>
                  <a:cxn ang="0">
                    <a:pos x="connsiteX2798" y="connsiteY2798"/>
                  </a:cxn>
                  <a:cxn ang="0">
                    <a:pos x="connsiteX2799" y="connsiteY2799"/>
                  </a:cxn>
                  <a:cxn ang="0">
                    <a:pos x="connsiteX2800" y="connsiteY2800"/>
                  </a:cxn>
                  <a:cxn ang="0">
                    <a:pos x="connsiteX2801" y="connsiteY2801"/>
                  </a:cxn>
                  <a:cxn ang="0">
                    <a:pos x="connsiteX2802" y="connsiteY2802"/>
                  </a:cxn>
                  <a:cxn ang="0">
                    <a:pos x="connsiteX2803" y="connsiteY2803"/>
                  </a:cxn>
                  <a:cxn ang="0">
                    <a:pos x="connsiteX2804" y="connsiteY2804"/>
                  </a:cxn>
                  <a:cxn ang="0">
                    <a:pos x="connsiteX2805" y="connsiteY2805"/>
                  </a:cxn>
                  <a:cxn ang="0">
                    <a:pos x="connsiteX2806" y="connsiteY2806"/>
                  </a:cxn>
                  <a:cxn ang="0">
                    <a:pos x="connsiteX2807" y="connsiteY2807"/>
                  </a:cxn>
                  <a:cxn ang="0">
                    <a:pos x="connsiteX2808" y="connsiteY2808"/>
                  </a:cxn>
                  <a:cxn ang="0">
                    <a:pos x="connsiteX2809" y="connsiteY2809"/>
                  </a:cxn>
                  <a:cxn ang="0">
                    <a:pos x="connsiteX2810" y="connsiteY2810"/>
                  </a:cxn>
                  <a:cxn ang="0">
                    <a:pos x="connsiteX2811" y="connsiteY2811"/>
                  </a:cxn>
                  <a:cxn ang="0">
                    <a:pos x="connsiteX2812" y="connsiteY2812"/>
                  </a:cxn>
                  <a:cxn ang="0">
                    <a:pos x="connsiteX2813" y="connsiteY2813"/>
                  </a:cxn>
                  <a:cxn ang="0">
                    <a:pos x="connsiteX2814" y="connsiteY2814"/>
                  </a:cxn>
                  <a:cxn ang="0">
                    <a:pos x="connsiteX2815" y="connsiteY2815"/>
                  </a:cxn>
                  <a:cxn ang="0">
                    <a:pos x="connsiteX2816" y="connsiteY2816"/>
                  </a:cxn>
                  <a:cxn ang="0">
                    <a:pos x="connsiteX2817" y="connsiteY2817"/>
                  </a:cxn>
                  <a:cxn ang="0">
                    <a:pos x="connsiteX2818" y="connsiteY2818"/>
                  </a:cxn>
                  <a:cxn ang="0">
                    <a:pos x="connsiteX2819" y="connsiteY2819"/>
                  </a:cxn>
                  <a:cxn ang="0">
                    <a:pos x="connsiteX2820" y="connsiteY2820"/>
                  </a:cxn>
                  <a:cxn ang="0">
                    <a:pos x="connsiteX2821" y="connsiteY2821"/>
                  </a:cxn>
                  <a:cxn ang="0">
                    <a:pos x="connsiteX2822" y="connsiteY2822"/>
                  </a:cxn>
                  <a:cxn ang="0">
                    <a:pos x="connsiteX2823" y="connsiteY2823"/>
                  </a:cxn>
                  <a:cxn ang="0">
                    <a:pos x="connsiteX2824" y="connsiteY2824"/>
                  </a:cxn>
                  <a:cxn ang="0">
                    <a:pos x="connsiteX2825" y="connsiteY2825"/>
                  </a:cxn>
                  <a:cxn ang="0">
                    <a:pos x="connsiteX2826" y="connsiteY2826"/>
                  </a:cxn>
                  <a:cxn ang="0">
                    <a:pos x="connsiteX2827" y="connsiteY2827"/>
                  </a:cxn>
                  <a:cxn ang="0">
                    <a:pos x="connsiteX2828" y="connsiteY2828"/>
                  </a:cxn>
                  <a:cxn ang="0">
                    <a:pos x="connsiteX2829" y="connsiteY2829"/>
                  </a:cxn>
                  <a:cxn ang="0">
                    <a:pos x="connsiteX2830" y="connsiteY2830"/>
                  </a:cxn>
                  <a:cxn ang="0">
                    <a:pos x="connsiteX2831" y="connsiteY2831"/>
                  </a:cxn>
                  <a:cxn ang="0">
                    <a:pos x="connsiteX2832" y="connsiteY2832"/>
                  </a:cxn>
                  <a:cxn ang="0">
                    <a:pos x="connsiteX2833" y="connsiteY2833"/>
                  </a:cxn>
                  <a:cxn ang="0">
                    <a:pos x="connsiteX2834" y="connsiteY2834"/>
                  </a:cxn>
                  <a:cxn ang="0">
                    <a:pos x="connsiteX2835" y="connsiteY2835"/>
                  </a:cxn>
                  <a:cxn ang="0">
                    <a:pos x="connsiteX2836" y="connsiteY2836"/>
                  </a:cxn>
                  <a:cxn ang="0">
                    <a:pos x="connsiteX2837" y="connsiteY2837"/>
                  </a:cxn>
                  <a:cxn ang="0">
                    <a:pos x="connsiteX2838" y="connsiteY2838"/>
                  </a:cxn>
                  <a:cxn ang="0">
                    <a:pos x="connsiteX2839" y="connsiteY2839"/>
                  </a:cxn>
                  <a:cxn ang="0">
                    <a:pos x="connsiteX2840" y="connsiteY2840"/>
                  </a:cxn>
                  <a:cxn ang="0">
                    <a:pos x="connsiteX2841" y="connsiteY2841"/>
                  </a:cxn>
                  <a:cxn ang="0">
                    <a:pos x="connsiteX2842" y="connsiteY2842"/>
                  </a:cxn>
                  <a:cxn ang="0">
                    <a:pos x="connsiteX2843" y="connsiteY2843"/>
                  </a:cxn>
                  <a:cxn ang="0">
                    <a:pos x="connsiteX2844" y="connsiteY2844"/>
                  </a:cxn>
                  <a:cxn ang="0">
                    <a:pos x="connsiteX2845" y="connsiteY2845"/>
                  </a:cxn>
                  <a:cxn ang="0">
                    <a:pos x="connsiteX2846" y="connsiteY2846"/>
                  </a:cxn>
                  <a:cxn ang="0">
                    <a:pos x="connsiteX2847" y="connsiteY2847"/>
                  </a:cxn>
                  <a:cxn ang="0">
                    <a:pos x="connsiteX2848" y="connsiteY2848"/>
                  </a:cxn>
                  <a:cxn ang="0">
                    <a:pos x="connsiteX2849" y="connsiteY2849"/>
                  </a:cxn>
                  <a:cxn ang="0">
                    <a:pos x="connsiteX2850" y="connsiteY2850"/>
                  </a:cxn>
                  <a:cxn ang="0">
                    <a:pos x="connsiteX2851" y="connsiteY2851"/>
                  </a:cxn>
                  <a:cxn ang="0">
                    <a:pos x="connsiteX2852" y="connsiteY2852"/>
                  </a:cxn>
                  <a:cxn ang="0">
                    <a:pos x="connsiteX2853" y="connsiteY2853"/>
                  </a:cxn>
                  <a:cxn ang="0">
                    <a:pos x="connsiteX2854" y="connsiteY2854"/>
                  </a:cxn>
                  <a:cxn ang="0">
                    <a:pos x="connsiteX2855" y="connsiteY2855"/>
                  </a:cxn>
                  <a:cxn ang="0">
                    <a:pos x="connsiteX2856" y="connsiteY2856"/>
                  </a:cxn>
                  <a:cxn ang="0">
                    <a:pos x="connsiteX2857" y="connsiteY2857"/>
                  </a:cxn>
                  <a:cxn ang="0">
                    <a:pos x="connsiteX2858" y="connsiteY2858"/>
                  </a:cxn>
                  <a:cxn ang="0">
                    <a:pos x="connsiteX2859" y="connsiteY2859"/>
                  </a:cxn>
                  <a:cxn ang="0">
                    <a:pos x="connsiteX2860" y="connsiteY2860"/>
                  </a:cxn>
                  <a:cxn ang="0">
                    <a:pos x="connsiteX2861" y="connsiteY2861"/>
                  </a:cxn>
                  <a:cxn ang="0">
                    <a:pos x="connsiteX2862" y="connsiteY2862"/>
                  </a:cxn>
                  <a:cxn ang="0">
                    <a:pos x="connsiteX2863" y="connsiteY2863"/>
                  </a:cxn>
                  <a:cxn ang="0">
                    <a:pos x="connsiteX2864" y="connsiteY2864"/>
                  </a:cxn>
                  <a:cxn ang="0">
                    <a:pos x="connsiteX2865" y="connsiteY2865"/>
                  </a:cxn>
                  <a:cxn ang="0">
                    <a:pos x="connsiteX2866" y="connsiteY2866"/>
                  </a:cxn>
                  <a:cxn ang="0">
                    <a:pos x="connsiteX2867" y="connsiteY2867"/>
                  </a:cxn>
                  <a:cxn ang="0">
                    <a:pos x="connsiteX2868" y="connsiteY2868"/>
                  </a:cxn>
                  <a:cxn ang="0">
                    <a:pos x="connsiteX2869" y="connsiteY2869"/>
                  </a:cxn>
                  <a:cxn ang="0">
                    <a:pos x="connsiteX2870" y="connsiteY2870"/>
                  </a:cxn>
                  <a:cxn ang="0">
                    <a:pos x="connsiteX2871" y="connsiteY2871"/>
                  </a:cxn>
                  <a:cxn ang="0">
                    <a:pos x="connsiteX2872" y="connsiteY2872"/>
                  </a:cxn>
                  <a:cxn ang="0">
                    <a:pos x="connsiteX2873" y="connsiteY2873"/>
                  </a:cxn>
                  <a:cxn ang="0">
                    <a:pos x="connsiteX2874" y="connsiteY2874"/>
                  </a:cxn>
                  <a:cxn ang="0">
                    <a:pos x="connsiteX2875" y="connsiteY2875"/>
                  </a:cxn>
                  <a:cxn ang="0">
                    <a:pos x="connsiteX2876" y="connsiteY2876"/>
                  </a:cxn>
                  <a:cxn ang="0">
                    <a:pos x="connsiteX2877" y="connsiteY2877"/>
                  </a:cxn>
                  <a:cxn ang="0">
                    <a:pos x="connsiteX2878" y="connsiteY2878"/>
                  </a:cxn>
                  <a:cxn ang="0">
                    <a:pos x="connsiteX2879" y="connsiteY2879"/>
                  </a:cxn>
                  <a:cxn ang="0">
                    <a:pos x="connsiteX2880" y="connsiteY2880"/>
                  </a:cxn>
                  <a:cxn ang="0">
                    <a:pos x="connsiteX2881" y="connsiteY2881"/>
                  </a:cxn>
                  <a:cxn ang="0">
                    <a:pos x="connsiteX2882" y="connsiteY2882"/>
                  </a:cxn>
                  <a:cxn ang="0">
                    <a:pos x="connsiteX2883" y="connsiteY2883"/>
                  </a:cxn>
                  <a:cxn ang="0">
                    <a:pos x="connsiteX2884" y="connsiteY2884"/>
                  </a:cxn>
                  <a:cxn ang="0">
                    <a:pos x="connsiteX2885" y="connsiteY2885"/>
                  </a:cxn>
                  <a:cxn ang="0">
                    <a:pos x="connsiteX2886" y="connsiteY2886"/>
                  </a:cxn>
                  <a:cxn ang="0">
                    <a:pos x="connsiteX2887" y="connsiteY2887"/>
                  </a:cxn>
                  <a:cxn ang="0">
                    <a:pos x="connsiteX2888" y="connsiteY2888"/>
                  </a:cxn>
                  <a:cxn ang="0">
                    <a:pos x="connsiteX2889" y="connsiteY2889"/>
                  </a:cxn>
                  <a:cxn ang="0">
                    <a:pos x="connsiteX2890" y="connsiteY2890"/>
                  </a:cxn>
                  <a:cxn ang="0">
                    <a:pos x="connsiteX2891" y="connsiteY2891"/>
                  </a:cxn>
                  <a:cxn ang="0">
                    <a:pos x="connsiteX2892" y="connsiteY2892"/>
                  </a:cxn>
                  <a:cxn ang="0">
                    <a:pos x="connsiteX2893" y="connsiteY2893"/>
                  </a:cxn>
                  <a:cxn ang="0">
                    <a:pos x="connsiteX2894" y="connsiteY2894"/>
                  </a:cxn>
                  <a:cxn ang="0">
                    <a:pos x="connsiteX2895" y="connsiteY2895"/>
                  </a:cxn>
                  <a:cxn ang="0">
                    <a:pos x="connsiteX2896" y="connsiteY2896"/>
                  </a:cxn>
                  <a:cxn ang="0">
                    <a:pos x="connsiteX2897" y="connsiteY2897"/>
                  </a:cxn>
                  <a:cxn ang="0">
                    <a:pos x="connsiteX2898" y="connsiteY2898"/>
                  </a:cxn>
                  <a:cxn ang="0">
                    <a:pos x="connsiteX2899" y="connsiteY2899"/>
                  </a:cxn>
                  <a:cxn ang="0">
                    <a:pos x="connsiteX2900" y="connsiteY2900"/>
                  </a:cxn>
                  <a:cxn ang="0">
                    <a:pos x="connsiteX2901" y="connsiteY2901"/>
                  </a:cxn>
                  <a:cxn ang="0">
                    <a:pos x="connsiteX2902" y="connsiteY2902"/>
                  </a:cxn>
                  <a:cxn ang="0">
                    <a:pos x="connsiteX2903" y="connsiteY2903"/>
                  </a:cxn>
                  <a:cxn ang="0">
                    <a:pos x="connsiteX2904" y="connsiteY2904"/>
                  </a:cxn>
                  <a:cxn ang="0">
                    <a:pos x="connsiteX2905" y="connsiteY2905"/>
                  </a:cxn>
                  <a:cxn ang="0">
                    <a:pos x="connsiteX2906" y="connsiteY2906"/>
                  </a:cxn>
                  <a:cxn ang="0">
                    <a:pos x="connsiteX2907" y="connsiteY2907"/>
                  </a:cxn>
                  <a:cxn ang="0">
                    <a:pos x="connsiteX2908" y="connsiteY2908"/>
                  </a:cxn>
                  <a:cxn ang="0">
                    <a:pos x="connsiteX2909" y="connsiteY2909"/>
                  </a:cxn>
                  <a:cxn ang="0">
                    <a:pos x="connsiteX2910" y="connsiteY2910"/>
                  </a:cxn>
                  <a:cxn ang="0">
                    <a:pos x="connsiteX2911" y="connsiteY2911"/>
                  </a:cxn>
                  <a:cxn ang="0">
                    <a:pos x="connsiteX2912" y="connsiteY2912"/>
                  </a:cxn>
                  <a:cxn ang="0">
                    <a:pos x="connsiteX2913" y="connsiteY2913"/>
                  </a:cxn>
                  <a:cxn ang="0">
                    <a:pos x="connsiteX2914" y="connsiteY2914"/>
                  </a:cxn>
                  <a:cxn ang="0">
                    <a:pos x="connsiteX2915" y="connsiteY2915"/>
                  </a:cxn>
                  <a:cxn ang="0">
                    <a:pos x="connsiteX2916" y="connsiteY2916"/>
                  </a:cxn>
                  <a:cxn ang="0">
                    <a:pos x="connsiteX2917" y="connsiteY2917"/>
                  </a:cxn>
                  <a:cxn ang="0">
                    <a:pos x="connsiteX2918" y="connsiteY2918"/>
                  </a:cxn>
                  <a:cxn ang="0">
                    <a:pos x="connsiteX2919" y="connsiteY2919"/>
                  </a:cxn>
                  <a:cxn ang="0">
                    <a:pos x="connsiteX2920" y="connsiteY2920"/>
                  </a:cxn>
                  <a:cxn ang="0">
                    <a:pos x="connsiteX2921" y="connsiteY2921"/>
                  </a:cxn>
                  <a:cxn ang="0">
                    <a:pos x="connsiteX2922" y="connsiteY2922"/>
                  </a:cxn>
                  <a:cxn ang="0">
                    <a:pos x="connsiteX2923" y="connsiteY2923"/>
                  </a:cxn>
                  <a:cxn ang="0">
                    <a:pos x="connsiteX2924" y="connsiteY2924"/>
                  </a:cxn>
                  <a:cxn ang="0">
                    <a:pos x="connsiteX2925" y="connsiteY2925"/>
                  </a:cxn>
                  <a:cxn ang="0">
                    <a:pos x="connsiteX2926" y="connsiteY2926"/>
                  </a:cxn>
                  <a:cxn ang="0">
                    <a:pos x="connsiteX2927" y="connsiteY2927"/>
                  </a:cxn>
                  <a:cxn ang="0">
                    <a:pos x="connsiteX2928" y="connsiteY2928"/>
                  </a:cxn>
                  <a:cxn ang="0">
                    <a:pos x="connsiteX2929" y="connsiteY2929"/>
                  </a:cxn>
                  <a:cxn ang="0">
                    <a:pos x="connsiteX2930" y="connsiteY2930"/>
                  </a:cxn>
                  <a:cxn ang="0">
                    <a:pos x="connsiteX2931" y="connsiteY2931"/>
                  </a:cxn>
                  <a:cxn ang="0">
                    <a:pos x="connsiteX2932" y="connsiteY2932"/>
                  </a:cxn>
                  <a:cxn ang="0">
                    <a:pos x="connsiteX2933" y="connsiteY2933"/>
                  </a:cxn>
                  <a:cxn ang="0">
                    <a:pos x="connsiteX2934" y="connsiteY2934"/>
                  </a:cxn>
                  <a:cxn ang="0">
                    <a:pos x="connsiteX2935" y="connsiteY2935"/>
                  </a:cxn>
                  <a:cxn ang="0">
                    <a:pos x="connsiteX2936" y="connsiteY2936"/>
                  </a:cxn>
                  <a:cxn ang="0">
                    <a:pos x="connsiteX2937" y="connsiteY2937"/>
                  </a:cxn>
                  <a:cxn ang="0">
                    <a:pos x="connsiteX2938" y="connsiteY2938"/>
                  </a:cxn>
                  <a:cxn ang="0">
                    <a:pos x="connsiteX2939" y="connsiteY2939"/>
                  </a:cxn>
                  <a:cxn ang="0">
                    <a:pos x="connsiteX2940" y="connsiteY2940"/>
                  </a:cxn>
                  <a:cxn ang="0">
                    <a:pos x="connsiteX2941" y="connsiteY2941"/>
                  </a:cxn>
                  <a:cxn ang="0">
                    <a:pos x="connsiteX2942" y="connsiteY2942"/>
                  </a:cxn>
                  <a:cxn ang="0">
                    <a:pos x="connsiteX2943" y="connsiteY2943"/>
                  </a:cxn>
                  <a:cxn ang="0">
                    <a:pos x="connsiteX2944" y="connsiteY2944"/>
                  </a:cxn>
                  <a:cxn ang="0">
                    <a:pos x="connsiteX2945" y="connsiteY2945"/>
                  </a:cxn>
                  <a:cxn ang="0">
                    <a:pos x="connsiteX2946" y="connsiteY2946"/>
                  </a:cxn>
                  <a:cxn ang="0">
                    <a:pos x="connsiteX2947" y="connsiteY2947"/>
                  </a:cxn>
                  <a:cxn ang="0">
                    <a:pos x="connsiteX2948" y="connsiteY2948"/>
                  </a:cxn>
                  <a:cxn ang="0">
                    <a:pos x="connsiteX2949" y="connsiteY2949"/>
                  </a:cxn>
                  <a:cxn ang="0">
                    <a:pos x="connsiteX2950" y="connsiteY2950"/>
                  </a:cxn>
                  <a:cxn ang="0">
                    <a:pos x="connsiteX2951" y="connsiteY2951"/>
                  </a:cxn>
                  <a:cxn ang="0">
                    <a:pos x="connsiteX2952" y="connsiteY2952"/>
                  </a:cxn>
                  <a:cxn ang="0">
                    <a:pos x="connsiteX2953" y="connsiteY2953"/>
                  </a:cxn>
                  <a:cxn ang="0">
                    <a:pos x="connsiteX2954" y="connsiteY2954"/>
                  </a:cxn>
                  <a:cxn ang="0">
                    <a:pos x="connsiteX2955" y="connsiteY2955"/>
                  </a:cxn>
                  <a:cxn ang="0">
                    <a:pos x="connsiteX2956" y="connsiteY2956"/>
                  </a:cxn>
                  <a:cxn ang="0">
                    <a:pos x="connsiteX2957" y="connsiteY2957"/>
                  </a:cxn>
                  <a:cxn ang="0">
                    <a:pos x="connsiteX2958" y="connsiteY2958"/>
                  </a:cxn>
                  <a:cxn ang="0">
                    <a:pos x="connsiteX2959" y="connsiteY2959"/>
                  </a:cxn>
                  <a:cxn ang="0">
                    <a:pos x="connsiteX2960" y="connsiteY2960"/>
                  </a:cxn>
                  <a:cxn ang="0">
                    <a:pos x="connsiteX2961" y="connsiteY2961"/>
                  </a:cxn>
                  <a:cxn ang="0">
                    <a:pos x="connsiteX2962" y="connsiteY2962"/>
                  </a:cxn>
                  <a:cxn ang="0">
                    <a:pos x="connsiteX2963" y="connsiteY2963"/>
                  </a:cxn>
                  <a:cxn ang="0">
                    <a:pos x="connsiteX2964" y="connsiteY2964"/>
                  </a:cxn>
                  <a:cxn ang="0">
                    <a:pos x="connsiteX2965" y="connsiteY2965"/>
                  </a:cxn>
                  <a:cxn ang="0">
                    <a:pos x="connsiteX2966" y="connsiteY2966"/>
                  </a:cxn>
                  <a:cxn ang="0">
                    <a:pos x="connsiteX2967" y="connsiteY2967"/>
                  </a:cxn>
                  <a:cxn ang="0">
                    <a:pos x="connsiteX2968" y="connsiteY2968"/>
                  </a:cxn>
                  <a:cxn ang="0">
                    <a:pos x="connsiteX2969" y="connsiteY2969"/>
                  </a:cxn>
                  <a:cxn ang="0">
                    <a:pos x="connsiteX2970" y="connsiteY2970"/>
                  </a:cxn>
                  <a:cxn ang="0">
                    <a:pos x="connsiteX2971" y="connsiteY2971"/>
                  </a:cxn>
                  <a:cxn ang="0">
                    <a:pos x="connsiteX2972" y="connsiteY2972"/>
                  </a:cxn>
                  <a:cxn ang="0">
                    <a:pos x="connsiteX2973" y="connsiteY2973"/>
                  </a:cxn>
                  <a:cxn ang="0">
                    <a:pos x="connsiteX2974" y="connsiteY2974"/>
                  </a:cxn>
                  <a:cxn ang="0">
                    <a:pos x="connsiteX2975" y="connsiteY2975"/>
                  </a:cxn>
                  <a:cxn ang="0">
                    <a:pos x="connsiteX2976" y="connsiteY2976"/>
                  </a:cxn>
                  <a:cxn ang="0">
                    <a:pos x="connsiteX2977" y="connsiteY2977"/>
                  </a:cxn>
                  <a:cxn ang="0">
                    <a:pos x="connsiteX2978" y="connsiteY2978"/>
                  </a:cxn>
                  <a:cxn ang="0">
                    <a:pos x="connsiteX2979" y="connsiteY2979"/>
                  </a:cxn>
                  <a:cxn ang="0">
                    <a:pos x="connsiteX2980" y="connsiteY2980"/>
                  </a:cxn>
                  <a:cxn ang="0">
                    <a:pos x="connsiteX2981" y="connsiteY2981"/>
                  </a:cxn>
                  <a:cxn ang="0">
                    <a:pos x="connsiteX2982" y="connsiteY2982"/>
                  </a:cxn>
                  <a:cxn ang="0">
                    <a:pos x="connsiteX2983" y="connsiteY2983"/>
                  </a:cxn>
                  <a:cxn ang="0">
                    <a:pos x="connsiteX2984" y="connsiteY2984"/>
                  </a:cxn>
                  <a:cxn ang="0">
                    <a:pos x="connsiteX2985" y="connsiteY2985"/>
                  </a:cxn>
                  <a:cxn ang="0">
                    <a:pos x="connsiteX2986" y="connsiteY2986"/>
                  </a:cxn>
                  <a:cxn ang="0">
                    <a:pos x="connsiteX2987" y="connsiteY2987"/>
                  </a:cxn>
                  <a:cxn ang="0">
                    <a:pos x="connsiteX2988" y="connsiteY2988"/>
                  </a:cxn>
                  <a:cxn ang="0">
                    <a:pos x="connsiteX2989" y="connsiteY2989"/>
                  </a:cxn>
                  <a:cxn ang="0">
                    <a:pos x="connsiteX2990" y="connsiteY2990"/>
                  </a:cxn>
                  <a:cxn ang="0">
                    <a:pos x="connsiteX2991" y="connsiteY2991"/>
                  </a:cxn>
                  <a:cxn ang="0">
                    <a:pos x="connsiteX2992" y="connsiteY2992"/>
                  </a:cxn>
                  <a:cxn ang="0">
                    <a:pos x="connsiteX2993" y="connsiteY2993"/>
                  </a:cxn>
                  <a:cxn ang="0">
                    <a:pos x="connsiteX2994" y="connsiteY2994"/>
                  </a:cxn>
                  <a:cxn ang="0">
                    <a:pos x="connsiteX2995" y="connsiteY2995"/>
                  </a:cxn>
                  <a:cxn ang="0">
                    <a:pos x="connsiteX2996" y="connsiteY2996"/>
                  </a:cxn>
                  <a:cxn ang="0">
                    <a:pos x="connsiteX2997" y="connsiteY2997"/>
                  </a:cxn>
                  <a:cxn ang="0">
                    <a:pos x="connsiteX2998" y="connsiteY2998"/>
                  </a:cxn>
                  <a:cxn ang="0">
                    <a:pos x="connsiteX2999" y="connsiteY2999"/>
                  </a:cxn>
                  <a:cxn ang="0">
                    <a:pos x="connsiteX3000" y="connsiteY3000"/>
                  </a:cxn>
                  <a:cxn ang="0">
                    <a:pos x="connsiteX3001" y="connsiteY3001"/>
                  </a:cxn>
                  <a:cxn ang="0">
                    <a:pos x="connsiteX3002" y="connsiteY3002"/>
                  </a:cxn>
                  <a:cxn ang="0">
                    <a:pos x="connsiteX3003" y="connsiteY3003"/>
                  </a:cxn>
                  <a:cxn ang="0">
                    <a:pos x="connsiteX3004" y="connsiteY3004"/>
                  </a:cxn>
                  <a:cxn ang="0">
                    <a:pos x="connsiteX3005" y="connsiteY3005"/>
                  </a:cxn>
                  <a:cxn ang="0">
                    <a:pos x="connsiteX3006" y="connsiteY3006"/>
                  </a:cxn>
                  <a:cxn ang="0">
                    <a:pos x="connsiteX3007" y="connsiteY3007"/>
                  </a:cxn>
                  <a:cxn ang="0">
                    <a:pos x="connsiteX3008" y="connsiteY3008"/>
                  </a:cxn>
                  <a:cxn ang="0">
                    <a:pos x="connsiteX3009" y="connsiteY3009"/>
                  </a:cxn>
                  <a:cxn ang="0">
                    <a:pos x="connsiteX3010" y="connsiteY3010"/>
                  </a:cxn>
                  <a:cxn ang="0">
                    <a:pos x="connsiteX3011" y="connsiteY3011"/>
                  </a:cxn>
                  <a:cxn ang="0">
                    <a:pos x="connsiteX3012" y="connsiteY3012"/>
                  </a:cxn>
                  <a:cxn ang="0">
                    <a:pos x="connsiteX3013" y="connsiteY3013"/>
                  </a:cxn>
                  <a:cxn ang="0">
                    <a:pos x="connsiteX3014" y="connsiteY3014"/>
                  </a:cxn>
                  <a:cxn ang="0">
                    <a:pos x="connsiteX3015" y="connsiteY3015"/>
                  </a:cxn>
                  <a:cxn ang="0">
                    <a:pos x="connsiteX3016" y="connsiteY3016"/>
                  </a:cxn>
                  <a:cxn ang="0">
                    <a:pos x="connsiteX3017" y="connsiteY3017"/>
                  </a:cxn>
                  <a:cxn ang="0">
                    <a:pos x="connsiteX3018" y="connsiteY3018"/>
                  </a:cxn>
                  <a:cxn ang="0">
                    <a:pos x="connsiteX3019" y="connsiteY3019"/>
                  </a:cxn>
                  <a:cxn ang="0">
                    <a:pos x="connsiteX3020" y="connsiteY3020"/>
                  </a:cxn>
                  <a:cxn ang="0">
                    <a:pos x="connsiteX3021" y="connsiteY3021"/>
                  </a:cxn>
                  <a:cxn ang="0">
                    <a:pos x="connsiteX3022" y="connsiteY3022"/>
                  </a:cxn>
                  <a:cxn ang="0">
                    <a:pos x="connsiteX3023" y="connsiteY3023"/>
                  </a:cxn>
                  <a:cxn ang="0">
                    <a:pos x="connsiteX3024" y="connsiteY3024"/>
                  </a:cxn>
                  <a:cxn ang="0">
                    <a:pos x="connsiteX3025" y="connsiteY3025"/>
                  </a:cxn>
                  <a:cxn ang="0">
                    <a:pos x="connsiteX3026" y="connsiteY3026"/>
                  </a:cxn>
                  <a:cxn ang="0">
                    <a:pos x="connsiteX3027" y="connsiteY3027"/>
                  </a:cxn>
                  <a:cxn ang="0">
                    <a:pos x="connsiteX3028" y="connsiteY3028"/>
                  </a:cxn>
                  <a:cxn ang="0">
                    <a:pos x="connsiteX3029" y="connsiteY3029"/>
                  </a:cxn>
                  <a:cxn ang="0">
                    <a:pos x="connsiteX3030" y="connsiteY3030"/>
                  </a:cxn>
                  <a:cxn ang="0">
                    <a:pos x="connsiteX3031" y="connsiteY3031"/>
                  </a:cxn>
                  <a:cxn ang="0">
                    <a:pos x="connsiteX3032" y="connsiteY3032"/>
                  </a:cxn>
                  <a:cxn ang="0">
                    <a:pos x="connsiteX3033" y="connsiteY3033"/>
                  </a:cxn>
                  <a:cxn ang="0">
                    <a:pos x="connsiteX3034" y="connsiteY3034"/>
                  </a:cxn>
                  <a:cxn ang="0">
                    <a:pos x="connsiteX3035" y="connsiteY3035"/>
                  </a:cxn>
                  <a:cxn ang="0">
                    <a:pos x="connsiteX3036" y="connsiteY3036"/>
                  </a:cxn>
                  <a:cxn ang="0">
                    <a:pos x="connsiteX3037" y="connsiteY3037"/>
                  </a:cxn>
                  <a:cxn ang="0">
                    <a:pos x="connsiteX3038" y="connsiteY3038"/>
                  </a:cxn>
                  <a:cxn ang="0">
                    <a:pos x="connsiteX3039" y="connsiteY3039"/>
                  </a:cxn>
                  <a:cxn ang="0">
                    <a:pos x="connsiteX3040" y="connsiteY3040"/>
                  </a:cxn>
                  <a:cxn ang="0">
                    <a:pos x="connsiteX3041" y="connsiteY3041"/>
                  </a:cxn>
                  <a:cxn ang="0">
                    <a:pos x="connsiteX3042" y="connsiteY3042"/>
                  </a:cxn>
                  <a:cxn ang="0">
                    <a:pos x="connsiteX3043" y="connsiteY3043"/>
                  </a:cxn>
                  <a:cxn ang="0">
                    <a:pos x="connsiteX3044" y="connsiteY3044"/>
                  </a:cxn>
                  <a:cxn ang="0">
                    <a:pos x="connsiteX3045" y="connsiteY3045"/>
                  </a:cxn>
                  <a:cxn ang="0">
                    <a:pos x="connsiteX3046" y="connsiteY3046"/>
                  </a:cxn>
                  <a:cxn ang="0">
                    <a:pos x="connsiteX3047" y="connsiteY3047"/>
                  </a:cxn>
                  <a:cxn ang="0">
                    <a:pos x="connsiteX3048" y="connsiteY3048"/>
                  </a:cxn>
                  <a:cxn ang="0">
                    <a:pos x="connsiteX3049" y="connsiteY3049"/>
                  </a:cxn>
                  <a:cxn ang="0">
                    <a:pos x="connsiteX3050" y="connsiteY3050"/>
                  </a:cxn>
                  <a:cxn ang="0">
                    <a:pos x="connsiteX3051" y="connsiteY3051"/>
                  </a:cxn>
                  <a:cxn ang="0">
                    <a:pos x="connsiteX3052" y="connsiteY3052"/>
                  </a:cxn>
                  <a:cxn ang="0">
                    <a:pos x="connsiteX3053" y="connsiteY3053"/>
                  </a:cxn>
                  <a:cxn ang="0">
                    <a:pos x="connsiteX3054" y="connsiteY3054"/>
                  </a:cxn>
                  <a:cxn ang="0">
                    <a:pos x="connsiteX3055" y="connsiteY3055"/>
                  </a:cxn>
                  <a:cxn ang="0">
                    <a:pos x="connsiteX3056" y="connsiteY3056"/>
                  </a:cxn>
                  <a:cxn ang="0">
                    <a:pos x="connsiteX3057" y="connsiteY3057"/>
                  </a:cxn>
                  <a:cxn ang="0">
                    <a:pos x="connsiteX3058" y="connsiteY3058"/>
                  </a:cxn>
                  <a:cxn ang="0">
                    <a:pos x="connsiteX3059" y="connsiteY3059"/>
                  </a:cxn>
                  <a:cxn ang="0">
                    <a:pos x="connsiteX3060" y="connsiteY3060"/>
                  </a:cxn>
                  <a:cxn ang="0">
                    <a:pos x="connsiteX3061" y="connsiteY3061"/>
                  </a:cxn>
                  <a:cxn ang="0">
                    <a:pos x="connsiteX3062" y="connsiteY3062"/>
                  </a:cxn>
                  <a:cxn ang="0">
                    <a:pos x="connsiteX3063" y="connsiteY3063"/>
                  </a:cxn>
                  <a:cxn ang="0">
                    <a:pos x="connsiteX3064" y="connsiteY3064"/>
                  </a:cxn>
                  <a:cxn ang="0">
                    <a:pos x="connsiteX3065" y="connsiteY3065"/>
                  </a:cxn>
                  <a:cxn ang="0">
                    <a:pos x="connsiteX3066" y="connsiteY3066"/>
                  </a:cxn>
                  <a:cxn ang="0">
                    <a:pos x="connsiteX3067" y="connsiteY3067"/>
                  </a:cxn>
                  <a:cxn ang="0">
                    <a:pos x="connsiteX3068" y="connsiteY3068"/>
                  </a:cxn>
                  <a:cxn ang="0">
                    <a:pos x="connsiteX3069" y="connsiteY3069"/>
                  </a:cxn>
                  <a:cxn ang="0">
                    <a:pos x="connsiteX3070" y="connsiteY3070"/>
                  </a:cxn>
                  <a:cxn ang="0">
                    <a:pos x="connsiteX3071" y="connsiteY3071"/>
                  </a:cxn>
                  <a:cxn ang="0">
                    <a:pos x="connsiteX3072" y="connsiteY3072"/>
                  </a:cxn>
                  <a:cxn ang="0">
                    <a:pos x="connsiteX3073" y="connsiteY3073"/>
                  </a:cxn>
                  <a:cxn ang="0">
                    <a:pos x="connsiteX3074" y="connsiteY3074"/>
                  </a:cxn>
                  <a:cxn ang="0">
                    <a:pos x="connsiteX3075" y="connsiteY3075"/>
                  </a:cxn>
                  <a:cxn ang="0">
                    <a:pos x="connsiteX3076" y="connsiteY3076"/>
                  </a:cxn>
                  <a:cxn ang="0">
                    <a:pos x="connsiteX3077" y="connsiteY3077"/>
                  </a:cxn>
                  <a:cxn ang="0">
                    <a:pos x="connsiteX3078" y="connsiteY3078"/>
                  </a:cxn>
                  <a:cxn ang="0">
                    <a:pos x="connsiteX3079" y="connsiteY3079"/>
                  </a:cxn>
                  <a:cxn ang="0">
                    <a:pos x="connsiteX3080" y="connsiteY3080"/>
                  </a:cxn>
                  <a:cxn ang="0">
                    <a:pos x="connsiteX3081" y="connsiteY3081"/>
                  </a:cxn>
                  <a:cxn ang="0">
                    <a:pos x="connsiteX3082" y="connsiteY3082"/>
                  </a:cxn>
                  <a:cxn ang="0">
                    <a:pos x="connsiteX3083" y="connsiteY3083"/>
                  </a:cxn>
                  <a:cxn ang="0">
                    <a:pos x="connsiteX3084" y="connsiteY3084"/>
                  </a:cxn>
                  <a:cxn ang="0">
                    <a:pos x="connsiteX3085" y="connsiteY3085"/>
                  </a:cxn>
                  <a:cxn ang="0">
                    <a:pos x="connsiteX3086" y="connsiteY3086"/>
                  </a:cxn>
                  <a:cxn ang="0">
                    <a:pos x="connsiteX3087" y="connsiteY3087"/>
                  </a:cxn>
                  <a:cxn ang="0">
                    <a:pos x="connsiteX3088" y="connsiteY3088"/>
                  </a:cxn>
                  <a:cxn ang="0">
                    <a:pos x="connsiteX3089" y="connsiteY3089"/>
                  </a:cxn>
                  <a:cxn ang="0">
                    <a:pos x="connsiteX3090" y="connsiteY3090"/>
                  </a:cxn>
                  <a:cxn ang="0">
                    <a:pos x="connsiteX3091" y="connsiteY3091"/>
                  </a:cxn>
                  <a:cxn ang="0">
                    <a:pos x="connsiteX3092" y="connsiteY3092"/>
                  </a:cxn>
                  <a:cxn ang="0">
                    <a:pos x="connsiteX3093" y="connsiteY3093"/>
                  </a:cxn>
                  <a:cxn ang="0">
                    <a:pos x="connsiteX3094" y="connsiteY3094"/>
                  </a:cxn>
                  <a:cxn ang="0">
                    <a:pos x="connsiteX3095" y="connsiteY3095"/>
                  </a:cxn>
                  <a:cxn ang="0">
                    <a:pos x="connsiteX3096" y="connsiteY3096"/>
                  </a:cxn>
                  <a:cxn ang="0">
                    <a:pos x="connsiteX3097" y="connsiteY3097"/>
                  </a:cxn>
                  <a:cxn ang="0">
                    <a:pos x="connsiteX3098" y="connsiteY3098"/>
                  </a:cxn>
                  <a:cxn ang="0">
                    <a:pos x="connsiteX3099" y="connsiteY3099"/>
                  </a:cxn>
                  <a:cxn ang="0">
                    <a:pos x="connsiteX3100" y="connsiteY3100"/>
                  </a:cxn>
                  <a:cxn ang="0">
                    <a:pos x="connsiteX3101" y="connsiteY3101"/>
                  </a:cxn>
                  <a:cxn ang="0">
                    <a:pos x="connsiteX3102" y="connsiteY3102"/>
                  </a:cxn>
                  <a:cxn ang="0">
                    <a:pos x="connsiteX3103" y="connsiteY3103"/>
                  </a:cxn>
                  <a:cxn ang="0">
                    <a:pos x="connsiteX3104" y="connsiteY3104"/>
                  </a:cxn>
                </a:cxnLst>
                <a:rect l="l" t="t" r="r" b="b"/>
                <a:pathLst>
                  <a:path w="2128798" h="643099">
                    <a:moveTo>
                      <a:pt x="448" y="641145"/>
                    </a:moveTo>
                    <a:lnTo>
                      <a:pt x="2740" y="642938"/>
                    </a:lnTo>
                    <a:lnTo>
                      <a:pt x="0" y="642938"/>
                    </a:lnTo>
                    <a:close/>
                    <a:moveTo>
                      <a:pt x="1701912" y="640224"/>
                    </a:moveTo>
                    <a:lnTo>
                      <a:pt x="1710017" y="642938"/>
                    </a:lnTo>
                    <a:lnTo>
                      <a:pt x="1693465" y="642938"/>
                    </a:lnTo>
                    <a:lnTo>
                      <a:pt x="1693615" y="642824"/>
                    </a:lnTo>
                    <a:cubicBezTo>
                      <a:pt x="1695922" y="641060"/>
                      <a:pt x="1698923" y="640195"/>
                      <a:pt x="1701912" y="640224"/>
                    </a:cubicBezTo>
                    <a:close/>
                    <a:moveTo>
                      <a:pt x="1072985" y="640224"/>
                    </a:moveTo>
                    <a:lnTo>
                      <a:pt x="1081092" y="642938"/>
                    </a:lnTo>
                    <a:lnTo>
                      <a:pt x="1064538" y="642938"/>
                    </a:lnTo>
                    <a:lnTo>
                      <a:pt x="1064688" y="642824"/>
                    </a:lnTo>
                    <a:cubicBezTo>
                      <a:pt x="1066995" y="641060"/>
                      <a:pt x="1069997" y="640195"/>
                      <a:pt x="1072985" y="640224"/>
                    </a:cubicBezTo>
                    <a:close/>
                    <a:moveTo>
                      <a:pt x="445250" y="640224"/>
                    </a:moveTo>
                    <a:lnTo>
                      <a:pt x="453355" y="642938"/>
                    </a:lnTo>
                    <a:lnTo>
                      <a:pt x="436803" y="642938"/>
                    </a:lnTo>
                    <a:lnTo>
                      <a:pt x="436953" y="642824"/>
                    </a:lnTo>
                    <a:cubicBezTo>
                      <a:pt x="439259" y="641060"/>
                      <a:pt x="442261" y="640195"/>
                      <a:pt x="445250" y="640224"/>
                    </a:cubicBezTo>
                    <a:close/>
                    <a:moveTo>
                      <a:pt x="1923738" y="634575"/>
                    </a:moveTo>
                    <a:cubicBezTo>
                      <a:pt x="1925575" y="634640"/>
                      <a:pt x="1927379" y="635251"/>
                      <a:pt x="1928718" y="636397"/>
                    </a:cubicBezTo>
                    <a:lnTo>
                      <a:pt x="1934465" y="641310"/>
                    </a:lnTo>
                    <a:lnTo>
                      <a:pt x="1934372" y="642938"/>
                    </a:lnTo>
                    <a:lnTo>
                      <a:pt x="1912156" y="642938"/>
                    </a:lnTo>
                    <a:lnTo>
                      <a:pt x="1912292" y="640540"/>
                    </a:lnTo>
                    <a:lnTo>
                      <a:pt x="1918572" y="636045"/>
                    </a:lnTo>
                    <a:cubicBezTo>
                      <a:pt x="1920035" y="634997"/>
                      <a:pt x="1921902" y="634512"/>
                      <a:pt x="1923738" y="634575"/>
                    </a:cubicBezTo>
                    <a:close/>
                    <a:moveTo>
                      <a:pt x="1294811" y="634575"/>
                    </a:moveTo>
                    <a:cubicBezTo>
                      <a:pt x="1296648" y="634640"/>
                      <a:pt x="1298452" y="635251"/>
                      <a:pt x="1299792" y="636397"/>
                    </a:cubicBezTo>
                    <a:lnTo>
                      <a:pt x="1305537" y="641310"/>
                    </a:lnTo>
                    <a:lnTo>
                      <a:pt x="1305445" y="642938"/>
                    </a:lnTo>
                    <a:lnTo>
                      <a:pt x="1283231" y="642938"/>
                    </a:lnTo>
                    <a:lnTo>
                      <a:pt x="1283367" y="640540"/>
                    </a:lnTo>
                    <a:lnTo>
                      <a:pt x="1289647" y="636045"/>
                    </a:lnTo>
                    <a:cubicBezTo>
                      <a:pt x="1291108" y="634997"/>
                      <a:pt x="1292976" y="634512"/>
                      <a:pt x="1294811" y="634575"/>
                    </a:cubicBezTo>
                    <a:close/>
                    <a:moveTo>
                      <a:pt x="667076" y="634575"/>
                    </a:moveTo>
                    <a:cubicBezTo>
                      <a:pt x="668913" y="634640"/>
                      <a:pt x="670717" y="635251"/>
                      <a:pt x="672056" y="636397"/>
                    </a:cubicBezTo>
                    <a:lnTo>
                      <a:pt x="677802" y="641310"/>
                    </a:lnTo>
                    <a:lnTo>
                      <a:pt x="677709" y="642938"/>
                    </a:lnTo>
                    <a:lnTo>
                      <a:pt x="655494" y="642938"/>
                    </a:lnTo>
                    <a:lnTo>
                      <a:pt x="655630" y="640540"/>
                    </a:lnTo>
                    <a:lnTo>
                      <a:pt x="661911" y="636045"/>
                    </a:lnTo>
                    <a:cubicBezTo>
                      <a:pt x="663373" y="634997"/>
                      <a:pt x="665239" y="634512"/>
                      <a:pt x="667076" y="634575"/>
                    </a:cubicBezTo>
                    <a:close/>
                    <a:moveTo>
                      <a:pt x="38149" y="634575"/>
                    </a:moveTo>
                    <a:cubicBezTo>
                      <a:pt x="39987" y="634640"/>
                      <a:pt x="41791" y="635251"/>
                      <a:pt x="43129" y="636397"/>
                    </a:cubicBezTo>
                    <a:lnTo>
                      <a:pt x="48875" y="641310"/>
                    </a:lnTo>
                    <a:lnTo>
                      <a:pt x="48783" y="642938"/>
                    </a:lnTo>
                    <a:lnTo>
                      <a:pt x="26568" y="642938"/>
                    </a:lnTo>
                    <a:lnTo>
                      <a:pt x="26704" y="640540"/>
                    </a:lnTo>
                    <a:lnTo>
                      <a:pt x="32984" y="636045"/>
                    </a:lnTo>
                    <a:cubicBezTo>
                      <a:pt x="34446" y="634997"/>
                      <a:pt x="36314" y="634512"/>
                      <a:pt x="38149" y="634575"/>
                    </a:cubicBezTo>
                    <a:close/>
                    <a:moveTo>
                      <a:pt x="2002458" y="629556"/>
                    </a:moveTo>
                    <a:cubicBezTo>
                      <a:pt x="2005150" y="629556"/>
                      <a:pt x="2007841" y="630360"/>
                      <a:pt x="2009896" y="631966"/>
                    </a:cubicBezTo>
                    <a:lnTo>
                      <a:pt x="2023916" y="642938"/>
                    </a:lnTo>
                    <a:lnTo>
                      <a:pt x="1981000" y="642938"/>
                    </a:lnTo>
                    <a:lnTo>
                      <a:pt x="1995021" y="631966"/>
                    </a:lnTo>
                    <a:cubicBezTo>
                      <a:pt x="1997074" y="630360"/>
                      <a:pt x="1999766" y="629556"/>
                      <a:pt x="2002458" y="629556"/>
                    </a:cubicBezTo>
                    <a:close/>
                    <a:moveTo>
                      <a:pt x="1373405" y="629556"/>
                    </a:moveTo>
                    <a:cubicBezTo>
                      <a:pt x="1376096" y="629556"/>
                      <a:pt x="1378788" y="630360"/>
                      <a:pt x="1380842" y="631966"/>
                    </a:cubicBezTo>
                    <a:lnTo>
                      <a:pt x="1394862" y="642938"/>
                    </a:lnTo>
                    <a:lnTo>
                      <a:pt x="1351946" y="642938"/>
                    </a:lnTo>
                    <a:lnTo>
                      <a:pt x="1365967" y="631966"/>
                    </a:lnTo>
                    <a:cubicBezTo>
                      <a:pt x="1368021" y="630360"/>
                      <a:pt x="1370713" y="629556"/>
                      <a:pt x="1373405" y="629556"/>
                    </a:cubicBezTo>
                    <a:close/>
                    <a:moveTo>
                      <a:pt x="744478" y="629556"/>
                    </a:moveTo>
                    <a:cubicBezTo>
                      <a:pt x="747169" y="629556"/>
                      <a:pt x="749862" y="630360"/>
                      <a:pt x="751915" y="631966"/>
                    </a:cubicBezTo>
                    <a:lnTo>
                      <a:pt x="765936" y="642938"/>
                    </a:lnTo>
                    <a:lnTo>
                      <a:pt x="723020" y="642938"/>
                    </a:lnTo>
                    <a:lnTo>
                      <a:pt x="737041" y="631966"/>
                    </a:lnTo>
                    <a:cubicBezTo>
                      <a:pt x="739095" y="630360"/>
                      <a:pt x="741786" y="629556"/>
                      <a:pt x="744478" y="629556"/>
                    </a:cubicBezTo>
                    <a:close/>
                    <a:moveTo>
                      <a:pt x="116742" y="629556"/>
                    </a:moveTo>
                    <a:cubicBezTo>
                      <a:pt x="119434" y="629556"/>
                      <a:pt x="122126" y="630360"/>
                      <a:pt x="124180" y="631966"/>
                    </a:cubicBezTo>
                    <a:lnTo>
                      <a:pt x="138200" y="642938"/>
                    </a:lnTo>
                    <a:lnTo>
                      <a:pt x="95284" y="642938"/>
                    </a:lnTo>
                    <a:lnTo>
                      <a:pt x="109305" y="631966"/>
                    </a:lnTo>
                    <a:cubicBezTo>
                      <a:pt x="111358" y="630360"/>
                      <a:pt x="114050" y="629556"/>
                      <a:pt x="116742" y="629556"/>
                    </a:cubicBezTo>
                    <a:close/>
                    <a:moveTo>
                      <a:pt x="1818897" y="628982"/>
                    </a:moveTo>
                    <a:cubicBezTo>
                      <a:pt x="1820733" y="629047"/>
                      <a:pt x="1822539" y="629657"/>
                      <a:pt x="1823876" y="630802"/>
                    </a:cubicBezTo>
                    <a:lnTo>
                      <a:pt x="1829623" y="635716"/>
                    </a:lnTo>
                    <a:lnTo>
                      <a:pt x="1829213" y="642938"/>
                    </a:lnTo>
                    <a:lnTo>
                      <a:pt x="1807062" y="642938"/>
                    </a:lnTo>
                    <a:lnTo>
                      <a:pt x="1807002" y="642886"/>
                    </a:lnTo>
                    <a:cubicBezTo>
                      <a:pt x="1804324" y="640596"/>
                      <a:pt x="1804526" y="637042"/>
                      <a:pt x="1807451" y="634947"/>
                    </a:cubicBezTo>
                    <a:lnTo>
                      <a:pt x="1813732" y="630450"/>
                    </a:lnTo>
                    <a:cubicBezTo>
                      <a:pt x="1815194" y="629403"/>
                      <a:pt x="1817061" y="628918"/>
                      <a:pt x="1818897" y="628982"/>
                    </a:cubicBezTo>
                    <a:close/>
                    <a:moveTo>
                      <a:pt x="1189970" y="628982"/>
                    </a:moveTo>
                    <a:cubicBezTo>
                      <a:pt x="1191806" y="629047"/>
                      <a:pt x="1193612" y="629657"/>
                      <a:pt x="1194950" y="630802"/>
                    </a:cubicBezTo>
                    <a:lnTo>
                      <a:pt x="1200696" y="635716"/>
                    </a:lnTo>
                    <a:lnTo>
                      <a:pt x="1200287" y="642938"/>
                    </a:lnTo>
                    <a:lnTo>
                      <a:pt x="1178136" y="642938"/>
                    </a:lnTo>
                    <a:lnTo>
                      <a:pt x="1178075" y="642886"/>
                    </a:lnTo>
                    <a:cubicBezTo>
                      <a:pt x="1175398" y="640596"/>
                      <a:pt x="1175599" y="637042"/>
                      <a:pt x="1178525" y="634947"/>
                    </a:cubicBezTo>
                    <a:lnTo>
                      <a:pt x="1184805" y="630450"/>
                    </a:lnTo>
                    <a:cubicBezTo>
                      <a:pt x="1186268" y="629403"/>
                      <a:pt x="1188135" y="628918"/>
                      <a:pt x="1189970" y="628982"/>
                    </a:cubicBezTo>
                    <a:close/>
                    <a:moveTo>
                      <a:pt x="562234" y="628982"/>
                    </a:moveTo>
                    <a:cubicBezTo>
                      <a:pt x="564071" y="629047"/>
                      <a:pt x="565876" y="629657"/>
                      <a:pt x="567215" y="630802"/>
                    </a:cubicBezTo>
                    <a:lnTo>
                      <a:pt x="572960" y="635716"/>
                    </a:lnTo>
                    <a:lnTo>
                      <a:pt x="572551" y="642938"/>
                    </a:lnTo>
                    <a:lnTo>
                      <a:pt x="550399" y="642938"/>
                    </a:lnTo>
                    <a:lnTo>
                      <a:pt x="550339" y="642886"/>
                    </a:lnTo>
                    <a:cubicBezTo>
                      <a:pt x="547662" y="640596"/>
                      <a:pt x="547863" y="637042"/>
                      <a:pt x="550789" y="634947"/>
                    </a:cubicBezTo>
                    <a:lnTo>
                      <a:pt x="557069" y="630450"/>
                    </a:lnTo>
                    <a:cubicBezTo>
                      <a:pt x="558533" y="629403"/>
                      <a:pt x="560399" y="628918"/>
                      <a:pt x="562234" y="628982"/>
                    </a:cubicBezTo>
                    <a:close/>
                    <a:moveTo>
                      <a:pt x="1866203" y="628004"/>
                    </a:moveTo>
                    <a:cubicBezTo>
                      <a:pt x="1868082" y="628004"/>
                      <a:pt x="1869963" y="628567"/>
                      <a:pt x="1871398" y="629690"/>
                    </a:cubicBezTo>
                    <a:lnTo>
                      <a:pt x="1888329" y="642938"/>
                    </a:lnTo>
                    <a:lnTo>
                      <a:pt x="1844076" y="642938"/>
                    </a:lnTo>
                    <a:lnTo>
                      <a:pt x="1861007" y="629689"/>
                    </a:lnTo>
                    <a:cubicBezTo>
                      <a:pt x="1862441" y="628567"/>
                      <a:pt x="1864322" y="628004"/>
                      <a:pt x="1866203" y="628004"/>
                    </a:cubicBezTo>
                    <a:close/>
                    <a:moveTo>
                      <a:pt x="1237277" y="628004"/>
                    </a:moveTo>
                    <a:cubicBezTo>
                      <a:pt x="1239156" y="628004"/>
                      <a:pt x="1241037" y="628567"/>
                      <a:pt x="1242472" y="629690"/>
                    </a:cubicBezTo>
                    <a:lnTo>
                      <a:pt x="1259402" y="642938"/>
                    </a:lnTo>
                    <a:lnTo>
                      <a:pt x="1215149" y="642938"/>
                    </a:lnTo>
                    <a:lnTo>
                      <a:pt x="1232079" y="629689"/>
                    </a:lnTo>
                    <a:cubicBezTo>
                      <a:pt x="1233515" y="628567"/>
                      <a:pt x="1235395" y="628004"/>
                      <a:pt x="1237277" y="628004"/>
                    </a:cubicBezTo>
                    <a:close/>
                    <a:moveTo>
                      <a:pt x="609540" y="628004"/>
                    </a:moveTo>
                    <a:cubicBezTo>
                      <a:pt x="611419" y="628004"/>
                      <a:pt x="613301" y="628567"/>
                      <a:pt x="614735" y="629690"/>
                    </a:cubicBezTo>
                    <a:lnTo>
                      <a:pt x="631666" y="642938"/>
                    </a:lnTo>
                    <a:lnTo>
                      <a:pt x="587413" y="642938"/>
                    </a:lnTo>
                    <a:lnTo>
                      <a:pt x="604345" y="629689"/>
                    </a:lnTo>
                    <a:cubicBezTo>
                      <a:pt x="605779" y="628567"/>
                      <a:pt x="607659" y="628004"/>
                      <a:pt x="609540" y="628004"/>
                    </a:cubicBezTo>
                    <a:close/>
                    <a:moveTo>
                      <a:pt x="1963055" y="622456"/>
                    </a:moveTo>
                    <a:cubicBezTo>
                      <a:pt x="1964892" y="622520"/>
                      <a:pt x="1966696" y="623132"/>
                      <a:pt x="1968035" y="624277"/>
                    </a:cubicBezTo>
                    <a:lnTo>
                      <a:pt x="1973781" y="629190"/>
                    </a:lnTo>
                    <a:cubicBezTo>
                      <a:pt x="1976458" y="631480"/>
                      <a:pt x="1976257" y="635035"/>
                      <a:pt x="1973330" y="637130"/>
                    </a:cubicBezTo>
                    <a:lnTo>
                      <a:pt x="1967051" y="641626"/>
                    </a:lnTo>
                    <a:cubicBezTo>
                      <a:pt x="1964125" y="643721"/>
                      <a:pt x="1959583" y="643564"/>
                      <a:pt x="1956904" y="641274"/>
                    </a:cubicBezTo>
                    <a:lnTo>
                      <a:pt x="1951158" y="636360"/>
                    </a:lnTo>
                    <a:cubicBezTo>
                      <a:pt x="1948482" y="634070"/>
                      <a:pt x="1948684" y="630515"/>
                      <a:pt x="1951609" y="628420"/>
                    </a:cubicBezTo>
                    <a:lnTo>
                      <a:pt x="1957889" y="623923"/>
                    </a:lnTo>
                    <a:cubicBezTo>
                      <a:pt x="1959353" y="622876"/>
                      <a:pt x="1961219" y="622392"/>
                      <a:pt x="1963055" y="622456"/>
                    </a:cubicBezTo>
                    <a:close/>
                    <a:moveTo>
                      <a:pt x="1334002" y="622456"/>
                    </a:moveTo>
                    <a:cubicBezTo>
                      <a:pt x="1335838" y="622520"/>
                      <a:pt x="1337643" y="623132"/>
                      <a:pt x="1338982" y="624277"/>
                    </a:cubicBezTo>
                    <a:lnTo>
                      <a:pt x="1344728" y="629190"/>
                    </a:lnTo>
                    <a:cubicBezTo>
                      <a:pt x="1347405" y="631480"/>
                      <a:pt x="1347204" y="635035"/>
                      <a:pt x="1344277" y="637130"/>
                    </a:cubicBezTo>
                    <a:lnTo>
                      <a:pt x="1337997" y="641626"/>
                    </a:lnTo>
                    <a:cubicBezTo>
                      <a:pt x="1335073" y="643721"/>
                      <a:pt x="1330529" y="643564"/>
                      <a:pt x="1327851" y="641274"/>
                    </a:cubicBezTo>
                    <a:lnTo>
                      <a:pt x="1322106" y="636360"/>
                    </a:lnTo>
                    <a:cubicBezTo>
                      <a:pt x="1319428" y="634070"/>
                      <a:pt x="1319631" y="630515"/>
                      <a:pt x="1322556" y="628420"/>
                    </a:cubicBezTo>
                    <a:lnTo>
                      <a:pt x="1328836" y="623923"/>
                    </a:lnTo>
                    <a:cubicBezTo>
                      <a:pt x="1330300" y="622876"/>
                      <a:pt x="1332166" y="622392"/>
                      <a:pt x="1334002" y="622456"/>
                    </a:cubicBezTo>
                    <a:close/>
                    <a:moveTo>
                      <a:pt x="705075" y="622456"/>
                    </a:moveTo>
                    <a:cubicBezTo>
                      <a:pt x="706911" y="622520"/>
                      <a:pt x="708717" y="623132"/>
                      <a:pt x="710055" y="624277"/>
                    </a:cubicBezTo>
                    <a:lnTo>
                      <a:pt x="715801" y="629190"/>
                    </a:lnTo>
                    <a:cubicBezTo>
                      <a:pt x="718478" y="631480"/>
                      <a:pt x="718277" y="635035"/>
                      <a:pt x="715351" y="637130"/>
                    </a:cubicBezTo>
                    <a:lnTo>
                      <a:pt x="709071" y="641626"/>
                    </a:lnTo>
                    <a:cubicBezTo>
                      <a:pt x="706145" y="643721"/>
                      <a:pt x="701603" y="643564"/>
                      <a:pt x="698926" y="641274"/>
                    </a:cubicBezTo>
                    <a:lnTo>
                      <a:pt x="693180" y="636360"/>
                    </a:lnTo>
                    <a:cubicBezTo>
                      <a:pt x="690502" y="634070"/>
                      <a:pt x="690704" y="630515"/>
                      <a:pt x="693629" y="628420"/>
                    </a:cubicBezTo>
                    <a:lnTo>
                      <a:pt x="699909" y="623923"/>
                    </a:lnTo>
                    <a:cubicBezTo>
                      <a:pt x="701373" y="622876"/>
                      <a:pt x="703240" y="622392"/>
                      <a:pt x="705075" y="622456"/>
                    </a:cubicBezTo>
                    <a:close/>
                    <a:moveTo>
                      <a:pt x="77340" y="622456"/>
                    </a:moveTo>
                    <a:cubicBezTo>
                      <a:pt x="79176" y="622520"/>
                      <a:pt x="80981" y="623132"/>
                      <a:pt x="82320" y="624277"/>
                    </a:cubicBezTo>
                    <a:lnTo>
                      <a:pt x="88065" y="629190"/>
                    </a:lnTo>
                    <a:cubicBezTo>
                      <a:pt x="90742" y="631480"/>
                      <a:pt x="90542" y="635035"/>
                      <a:pt x="87615" y="637130"/>
                    </a:cubicBezTo>
                    <a:lnTo>
                      <a:pt x="81335" y="641626"/>
                    </a:lnTo>
                    <a:cubicBezTo>
                      <a:pt x="78411" y="643721"/>
                      <a:pt x="73867" y="643564"/>
                      <a:pt x="71189" y="641274"/>
                    </a:cubicBezTo>
                    <a:lnTo>
                      <a:pt x="65444" y="636360"/>
                    </a:lnTo>
                    <a:cubicBezTo>
                      <a:pt x="62766" y="634070"/>
                      <a:pt x="62968" y="630515"/>
                      <a:pt x="65894" y="628420"/>
                    </a:cubicBezTo>
                    <a:lnTo>
                      <a:pt x="72174" y="623923"/>
                    </a:lnTo>
                    <a:cubicBezTo>
                      <a:pt x="73637" y="622876"/>
                      <a:pt x="75503" y="622392"/>
                      <a:pt x="77340" y="622456"/>
                    </a:cubicBezTo>
                    <a:close/>
                    <a:moveTo>
                      <a:pt x="1771031" y="618497"/>
                    </a:moveTo>
                    <a:cubicBezTo>
                      <a:pt x="1773060" y="618515"/>
                      <a:pt x="1775079" y="619140"/>
                      <a:pt x="1776610" y="620365"/>
                    </a:cubicBezTo>
                    <a:lnTo>
                      <a:pt x="1783173" y="625625"/>
                    </a:lnTo>
                    <a:cubicBezTo>
                      <a:pt x="1786232" y="628075"/>
                      <a:pt x="1786174" y="632004"/>
                      <a:pt x="1783040" y="634398"/>
                    </a:cubicBezTo>
                    <a:lnTo>
                      <a:pt x="1771866" y="642938"/>
                    </a:lnTo>
                    <a:lnTo>
                      <a:pt x="1736118" y="642938"/>
                    </a:lnTo>
                    <a:lnTo>
                      <a:pt x="1736123" y="642636"/>
                    </a:lnTo>
                    <a:lnTo>
                      <a:pt x="1765399" y="620261"/>
                    </a:lnTo>
                    <a:cubicBezTo>
                      <a:pt x="1766964" y="619065"/>
                      <a:pt x="1769002" y="618478"/>
                      <a:pt x="1771031" y="618497"/>
                    </a:cubicBezTo>
                    <a:close/>
                    <a:moveTo>
                      <a:pt x="1142104" y="618497"/>
                    </a:moveTo>
                    <a:cubicBezTo>
                      <a:pt x="1144132" y="618515"/>
                      <a:pt x="1146154" y="619140"/>
                      <a:pt x="1147682" y="620365"/>
                    </a:cubicBezTo>
                    <a:lnTo>
                      <a:pt x="1154247" y="625625"/>
                    </a:lnTo>
                    <a:cubicBezTo>
                      <a:pt x="1157307" y="628075"/>
                      <a:pt x="1157247" y="632004"/>
                      <a:pt x="1154114" y="634398"/>
                    </a:cubicBezTo>
                    <a:lnTo>
                      <a:pt x="1142941" y="642938"/>
                    </a:lnTo>
                    <a:lnTo>
                      <a:pt x="1107193" y="642938"/>
                    </a:lnTo>
                    <a:lnTo>
                      <a:pt x="1107197" y="642636"/>
                    </a:lnTo>
                    <a:lnTo>
                      <a:pt x="1136472" y="620261"/>
                    </a:lnTo>
                    <a:cubicBezTo>
                      <a:pt x="1138039" y="619065"/>
                      <a:pt x="1140077" y="618478"/>
                      <a:pt x="1142104" y="618497"/>
                    </a:cubicBezTo>
                    <a:close/>
                    <a:moveTo>
                      <a:pt x="514369" y="618497"/>
                    </a:moveTo>
                    <a:cubicBezTo>
                      <a:pt x="516397" y="618515"/>
                      <a:pt x="518417" y="619140"/>
                      <a:pt x="519946" y="620365"/>
                    </a:cubicBezTo>
                    <a:lnTo>
                      <a:pt x="526512" y="625625"/>
                    </a:lnTo>
                    <a:cubicBezTo>
                      <a:pt x="529570" y="628075"/>
                      <a:pt x="529512" y="632004"/>
                      <a:pt x="526379" y="634398"/>
                    </a:cubicBezTo>
                    <a:lnTo>
                      <a:pt x="515205" y="642938"/>
                    </a:lnTo>
                    <a:lnTo>
                      <a:pt x="479456" y="642938"/>
                    </a:lnTo>
                    <a:lnTo>
                      <a:pt x="479461" y="642636"/>
                    </a:lnTo>
                    <a:lnTo>
                      <a:pt x="508736" y="620261"/>
                    </a:lnTo>
                    <a:cubicBezTo>
                      <a:pt x="510302" y="619065"/>
                      <a:pt x="512340" y="618478"/>
                      <a:pt x="514369" y="618497"/>
                    </a:cubicBezTo>
                    <a:close/>
                    <a:moveTo>
                      <a:pt x="1615424" y="592815"/>
                    </a:moveTo>
                    <a:cubicBezTo>
                      <a:pt x="1618188" y="592815"/>
                      <a:pt x="1620953" y="593640"/>
                      <a:pt x="1623063" y="595291"/>
                    </a:cubicBezTo>
                    <a:lnTo>
                      <a:pt x="1674720" y="635714"/>
                    </a:lnTo>
                    <a:lnTo>
                      <a:pt x="1674720" y="642938"/>
                    </a:lnTo>
                    <a:lnTo>
                      <a:pt x="1546895" y="642938"/>
                    </a:lnTo>
                    <a:lnTo>
                      <a:pt x="1607784" y="595291"/>
                    </a:lnTo>
                    <a:cubicBezTo>
                      <a:pt x="1609893" y="593639"/>
                      <a:pt x="1612659" y="592815"/>
                      <a:pt x="1615424" y="592815"/>
                    </a:cubicBezTo>
                    <a:close/>
                    <a:moveTo>
                      <a:pt x="986497" y="592815"/>
                    </a:moveTo>
                    <a:cubicBezTo>
                      <a:pt x="989261" y="592815"/>
                      <a:pt x="992027" y="593640"/>
                      <a:pt x="994136" y="595291"/>
                    </a:cubicBezTo>
                    <a:lnTo>
                      <a:pt x="1045793" y="635714"/>
                    </a:lnTo>
                    <a:lnTo>
                      <a:pt x="1045793" y="642938"/>
                    </a:lnTo>
                    <a:lnTo>
                      <a:pt x="917969" y="642938"/>
                    </a:lnTo>
                    <a:lnTo>
                      <a:pt x="978857" y="595291"/>
                    </a:lnTo>
                    <a:cubicBezTo>
                      <a:pt x="980967" y="593639"/>
                      <a:pt x="983731" y="592815"/>
                      <a:pt x="986497" y="592815"/>
                    </a:cubicBezTo>
                    <a:close/>
                    <a:moveTo>
                      <a:pt x="358762" y="592815"/>
                    </a:moveTo>
                    <a:cubicBezTo>
                      <a:pt x="361525" y="592815"/>
                      <a:pt x="364291" y="593640"/>
                      <a:pt x="366400" y="595291"/>
                    </a:cubicBezTo>
                    <a:lnTo>
                      <a:pt x="418058" y="635714"/>
                    </a:lnTo>
                    <a:lnTo>
                      <a:pt x="418058" y="642938"/>
                    </a:lnTo>
                    <a:lnTo>
                      <a:pt x="290232" y="642938"/>
                    </a:lnTo>
                    <a:lnTo>
                      <a:pt x="351121" y="595291"/>
                    </a:lnTo>
                    <a:cubicBezTo>
                      <a:pt x="353231" y="593639"/>
                      <a:pt x="355996" y="592815"/>
                      <a:pt x="358762" y="592815"/>
                    </a:cubicBezTo>
                    <a:close/>
                    <a:moveTo>
                      <a:pt x="2068579" y="590956"/>
                    </a:moveTo>
                    <a:cubicBezTo>
                      <a:pt x="2071343" y="590956"/>
                      <a:pt x="2074107" y="591781"/>
                      <a:pt x="2076215" y="593431"/>
                    </a:cubicBezTo>
                    <a:lnTo>
                      <a:pt x="2121108" y="628560"/>
                    </a:lnTo>
                    <a:cubicBezTo>
                      <a:pt x="2125325" y="631861"/>
                      <a:pt x="2125325" y="637213"/>
                      <a:pt x="2121108" y="640512"/>
                    </a:cubicBezTo>
                    <a:lnTo>
                      <a:pt x="2118007" y="642938"/>
                    </a:lnTo>
                    <a:lnTo>
                      <a:pt x="2047743" y="642938"/>
                    </a:lnTo>
                    <a:lnTo>
                      <a:pt x="2030347" y="629325"/>
                    </a:lnTo>
                    <a:cubicBezTo>
                      <a:pt x="2026130" y="626025"/>
                      <a:pt x="2026130" y="620675"/>
                      <a:pt x="2030347" y="617375"/>
                    </a:cubicBezTo>
                    <a:lnTo>
                      <a:pt x="2060944" y="593431"/>
                    </a:lnTo>
                    <a:cubicBezTo>
                      <a:pt x="2063052" y="591781"/>
                      <a:pt x="2065816" y="590956"/>
                      <a:pt x="2068579" y="590956"/>
                    </a:cubicBezTo>
                    <a:close/>
                    <a:moveTo>
                      <a:pt x="1439526" y="590956"/>
                    </a:moveTo>
                    <a:cubicBezTo>
                      <a:pt x="1442289" y="590956"/>
                      <a:pt x="1445054" y="591781"/>
                      <a:pt x="1447161" y="593431"/>
                    </a:cubicBezTo>
                    <a:lnTo>
                      <a:pt x="1492055" y="628560"/>
                    </a:lnTo>
                    <a:cubicBezTo>
                      <a:pt x="1496273" y="631861"/>
                      <a:pt x="1496273" y="637213"/>
                      <a:pt x="1492055" y="640512"/>
                    </a:cubicBezTo>
                    <a:lnTo>
                      <a:pt x="1488954" y="642938"/>
                    </a:lnTo>
                    <a:lnTo>
                      <a:pt x="1418690" y="642938"/>
                    </a:lnTo>
                    <a:lnTo>
                      <a:pt x="1401294" y="629325"/>
                    </a:lnTo>
                    <a:cubicBezTo>
                      <a:pt x="1397076" y="626025"/>
                      <a:pt x="1397076" y="620675"/>
                      <a:pt x="1401294" y="617375"/>
                    </a:cubicBezTo>
                    <a:lnTo>
                      <a:pt x="1431891" y="593431"/>
                    </a:lnTo>
                    <a:cubicBezTo>
                      <a:pt x="1433999" y="591781"/>
                      <a:pt x="1436763" y="590956"/>
                      <a:pt x="1439526" y="590956"/>
                    </a:cubicBezTo>
                    <a:close/>
                    <a:moveTo>
                      <a:pt x="810599" y="590956"/>
                    </a:moveTo>
                    <a:cubicBezTo>
                      <a:pt x="813364" y="590956"/>
                      <a:pt x="816126" y="591781"/>
                      <a:pt x="818236" y="593431"/>
                    </a:cubicBezTo>
                    <a:lnTo>
                      <a:pt x="863128" y="628560"/>
                    </a:lnTo>
                    <a:cubicBezTo>
                      <a:pt x="867345" y="631861"/>
                      <a:pt x="867345" y="637213"/>
                      <a:pt x="863128" y="640512"/>
                    </a:cubicBezTo>
                    <a:lnTo>
                      <a:pt x="860027" y="642938"/>
                    </a:lnTo>
                    <a:lnTo>
                      <a:pt x="789762" y="642938"/>
                    </a:lnTo>
                    <a:lnTo>
                      <a:pt x="772366" y="629325"/>
                    </a:lnTo>
                    <a:cubicBezTo>
                      <a:pt x="768149" y="626025"/>
                      <a:pt x="768149" y="620675"/>
                      <a:pt x="772366" y="617375"/>
                    </a:cubicBezTo>
                    <a:lnTo>
                      <a:pt x="802963" y="593431"/>
                    </a:lnTo>
                    <a:cubicBezTo>
                      <a:pt x="805073" y="591781"/>
                      <a:pt x="807835" y="590956"/>
                      <a:pt x="810599" y="590956"/>
                    </a:cubicBezTo>
                    <a:close/>
                    <a:moveTo>
                      <a:pt x="182863" y="590956"/>
                    </a:moveTo>
                    <a:cubicBezTo>
                      <a:pt x="185627" y="590956"/>
                      <a:pt x="188391" y="591781"/>
                      <a:pt x="190500" y="593431"/>
                    </a:cubicBezTo>
                    <a:lnTo>
                      <a:pt x="235393" y="628560"/>
                    </a:lnTo>
                    <a:cubicBezTo>
                      <a:pt x="239609" y="631861"/>
                      <a:pt x="239609" y="637213"/>
                      <a:pt x="235393" y="640512"/>
                    </a:cubicBezTo>
                    <a:lnTo>
                      <a:pt x="232292" y="642938"/>
                    </a:lnTo>
                    <a:lnTo>
                      <a:pt x="162027" y="642938"/>
                    </a:lnTo>
                    <a:lnTo>
                      <a:pt x="144631" y="629325"/>
                    </a:lnTo>
                    <a:cubicBezTo>
                      <a:pt x="140413" y="626025"/>
                      <a:pt x="140413" y="620675"/>
                      <a:pt x="144631" y="617375"/>
                    </a:cubicBezTo>
                    <a:lnTo>
                      <a:pt x="175229" y="593431"/>
                    </a:lnTo>
                    <a:cubicBezTo>
                      <a:pt x="177336" y="591781"/>
                      <a:pt x="180100" y="590956"/>
                      <a:pt x="182863" y="590956"/>
                    </a:cubicBezTo>
                    <a:close/>
                    <a:moveTo>
                      <a:pt x="1998791" y="589613"/>
                    </a:moveTo>
                    <a:cubicBezTo>
                      <a:pt x="2001084" y="589584"/>
                      <a:pt x="2003391" y="590241"/>
                      <a:pt x="2005168" y="591589"/>
                    </a:cubicBezTo>
                    <a:lnTo>
                      <a:pt x="2012796" y="597374"/>
                    </a:lnTo>
                    <a:cubicBezTo>
                      <a:pt x="2016349" y="600070"/>
                      <a:pt x="2016438" y="604509"/>
                      <a:pt x="2012994" y="607291"/>
                    </a:cubicBezTo>
                    <a:lnTo>
                      <a:pt x="1992219" y="624065"/>
                    </a:lnTo>
                    <a:cubicBezTo>
                      <a:pt x="1988775" y="626846"/>
                      <a:pt x="1983099" y="626915"/>
                      <a:pt x="1979546" y="624219"/>
                    </a:cubicBezTo>
                    <a:lnTo>
                      <a:pt x="1971918" y="618434"/>
                    </a:lnTo>
                    <a:cubicBezTo>
                      <a:pt x="1968364" y="615739"/>
                      <a:pt x="1968276" y="611298"/>
                      <a:pt x="1971720" y="608517"/>
                    </a:cubicBezTo>
                    <a:lnTo>
                      <a:pt x="1992495" y="591744"/>
                    </a:lnTo>
                    <a:cubicBezTo>
                      <a:pt x="1994217" y="590353"/>
                      <a:pt x="1996497" y="589641"/>
                      <a:pt x="1998791" y="589613"/>
                    </a:cubicBezTo>
                    <a:close/>
                    <a:moveTo>
                      <a:pt x="1369737" y="589613"/>
                    </a:moveTo>
                    <a:cubicBezTo>
                      <a:pt x="1372031" y="589584"/>
                      <a:pt x="1374338" y="590241"/>
                      <a:pt x="1376115" y="591589"/>
                    </a:cubicBezTo>
                    <a:lnTo>
                      <a:pt x="1383742" y="597374"/>
                    </a:lnTo>
                    <a:cubicBezTo>
                      <a:pt x="1387297" y="600070"/>
                      <a:pt x="1387385" y="604509"/>
                      <a:pt x="1383940" y="607291"/>
                    </a:cubicBezTo>
                    <a:lnTo>
                      <a:pt x="1363165" y="624065"/>
                    </a:lnTo>
                    <a:cubicBezTo>
                      <a:pt x="1359721" y="626846"/>
                      <a:pt x="1354046" y="626915"/>
                      <a:pt x="1350492" y="624219"/>
                    </a:cubicBezTo>
                    <a:lnTo>
                      <a:pt x="1342865" y="618434"/>
                    </a:lnTo>
                    <a:cubicBezTo>
                      <a:pt x="1339311" y="615739"/>
                      <a:pt x="1339222" y="611298"/>
                      <a:pt x="1342667" y="608517"/>
                    </a:cubicBezTo>
                    <a:lnTo>
                      <a:pt x="1363442" y="591744"/>
                    </a:lnTo>
                    <a:cubicBezTo>
                      <a:pt x="1365164" y="590353"/>
                      <a:pt x="1367444" y="589641"/>
                      <a:pt x="1369737" y="589613"/>
                    </a:cubicBezTo>
                    <a:close/>
                    <a:moveTo>
                      <a:pt x="740810" y="589613"/>
                    </a:moveTo>
                    <a:cubicBezTo>
                      <a:pt x="743104" y="589584"/>
                      <a:pt x="745411" y="590241"/>
                      <a:pt x="747188" y="591589"/>
                    </a:cubicBezTo>
                    <a:lnTo>
                      <a:pt x="754817" y="597374"/>
                    </a:lnTo>
                    <a:cubicBezTo>
                      <a:pt x="758369" y="600070"/>
                      <a:pt x="758459" y="604509"/>
                      <a:pt x="755014" y="607291"/>
                    </a:cubicBezTo>
                    <a:lnTo>
                      <a:pt x="734239" y="624065"/>
                    </a:lnTo>
                    <a:cubicBezTo>
                      <a:pt x="730795" y="626846"/>
                      <a:pt x="725120" y="626915"/>
                      <a:pt x="721565" y="624219"/>
                    </a:cubicBezTo>
                    <a:lnTo>
                      <a:pt x="713939" y="618434"/>
                    </a:lnTo>
                    <a:cubicBezTo>
                      <a:pt x="710384" y="615739"/>
                      <a:pt x="710295" y="611298"/>
                      <a:pt x="713741" y="608517"/>
                    </a:cubicBezTo>
                    <a:lnTo>
                      <a:pt x="734515" y="591744"/>
                    </a:lnTo>
                    <a:cubicBezTo>
                      <a:pt x="736238" y="590353"/>
                      <a:pt x="738518" y="589641"/>
                      <a:pt x="740810" y="589613"/>
                    </a:cubicBezTo>
                    <a:close/>
                    <a:moveTo>
                      <a:pt x="113076" y="589613"/>
                    </a:moveTo>
                    <a:cubicBezTo>
                      <a:pt x="115368" y="589584"/>
                      <a:pt x="117676" y="590241"/>
                      <a:pt x="119452" y="591589"/>
                    </a:cubicBezTo>
                    <a:lnTo>
                      <a:pt x="127080" y="597374"/>
                    </a:lnTo>
                    <a:cubicBezTo>
                      <a:pt x="130635" y="600070"/>
                      <a:pt x="130723" y="604509"/>
                      <a:pt x="127278" y="607291"/>
                    </a:cubicBezTo>
                    <a:lnTo>
                      <a:pt x="106504" y="624065"/>
                    </a:lnTo>
                    <a:cubicBezTo>
                      <a:pt x="103058" y="626846"/>
                      <a:pt x="97385" y="626915"/>
                      <a:pt x="93831" y="624219"/>
                    </a:cubicBezTo>
                    <a:lnTo>
                      <a:pt x="86202" y="618434"/>
                    </a:lnTo>
                    <a:cubicBezTo>
                      <a:pt x="82649" y="615739"/>
                      <a:pt x="82560" y="611298"/>
                      <a:pt x="86005" y="608517"/>
                    </a:cubicBezTo>
                    <a:lnTo>
                      <a:pt x="106779" y="591744"/>
                    </a:lnTo>
                    <a:cubicBezTo>
                      <a:pt x="108501" y="590353"/>
                      <a:pt x="110782" y="589641"/>
                      <a:pt x="113076" y="589613"/>
                    </a:cubicBezTo>
                    <a:close/>
                    <a:moveTo>
                      <a:pt x="1892611" y="589403"/>
                    </a:moveTo>
                    <a:lnTo>
                      <a:pt x="1920913" y="589403"/>
                    </a:lnTo>
                    <a:cubicBezTo>
                      <a:pt x="1929661" y="589403"/>
                      <a:pt x="1936752" y="594952"/>
                      <a:pt x="1936752" y="601796"/>
                    </a:cubicBezTo>
                    <a:lnTo>
                      <a:pt x="1936752" y="616487"/>
                    </a:lnTo>
                    <a:cubicBezTo>
                      <a:pt x="1936753" y="623331"/>
                      <a:pt x="1929661" y="628880"/>
                      <a:pt x="1920913" y="628880"/>
                    </a:cubicBezTo>
                    <a:lnTo>
                      <a:pt x="1892611" y="628880"/>
                    </a:lnTo>
                    <a:cubicBezTo>
                      <a:pt x="1883866" y="628880"/>
                      <a:pt x="1876774" y="623331"/>
                      <a:pt x="1876774" y="616487"/>
                    </a:cubicBezTo>
                    <a:lnTo>
                      <a:pt x="1876774" y="601796"/>
                    </a:lnTo>
                    <a:cubicBezTo>
                      <a:pt x="1876774" y="594952"/>
                      <a:pt x="1883866" y="589403"/>
                      <a:pt x="1892611" y="589403"/>
                    </a:cubicBezTo>
                    <a:close/>
                    <a:moveTo>
                      <a:pt x="1263686" y="589403"/>
                    </a:moveTo>
                    <a:lnTo>
                      <a:pt x="1291987" y="589403"/>
                    </a:lnTo>
                    <a:cubicBezTo>
                      <a:pt x="1300734" y="589403"/>
                      <a:pt x="1307826" y="594952"/>
                      <a:pt x="1307826" y="601796"/>
                    </a:cubicBezTo>
                    <a:lnTo>
                      <a:pt x="1307826" y="616487"/>
                    </a:lnTo>
                    <a:cubicBezTo>
                      <a:pt x="1307826" y="623331"/>
                      <a:pt x="1300734" y="628880"/>
                      <a:pt x="1291988" y="628880"/>
                    </a:cubicBezTo>
                    <a:lnTo>
                      <a:pt x="1263686" y="628880"/>
                    </a:lnTo>
                    <a:cubicBezTo>
                      <a:pt x="1254938" y="628880"/>
                      <a:pt x="1247847" y="623331"/>
                      <a:pt x="1247847" y="616487"/>
                    </a:cubicBezTo>
                    <a:lnTo>
                      <a:pt x="1247847" y="601796"/>
                    </a:lnTo>
                    <a:cubicBezTo>
                      <a:pt x="1247847" y="594952"/>
                      <a:pt x="1254938" y="589403"/>
                      <a:pt x="1263686" y="589403"/>
                    </a:cubicBezTo>
                    <a:close/>
                    <a:moveTo>
                      <a:pt x="635949" y="589403"/>
                    </a:moveTo>
                    <a:lnTo>
                      <a:pt x="664251" y="589403"/>
                    </a:lnTo>
                    <a:cubicBezTo>
                      <a:pt x="672999" y="589403"/>
                      <a:pt x="680089" y="594952"/>
                      <a:pt x="680089" y="601796"/>
                    </a:cubicBezTo>
                    <a:lnTo>
                      <a:pt x="680089" y="616487"/>
                    </a:lnTo>
                    <a:cubicBezTo>
                      <a:pt x="680089" y="623331"/>
                      <a:pt x="672999" y="628880"/>
                      <a:pt x="664251" y="628880"/>
                    </a:cubicBezTo>
                    <a:lnTo>
                      <a:pt x="635949" y="628880"/>
                    </a:lnTo>
                    <a:cubicBezTo>
                      <a:pt x="627203" y="628880"/>
                      <a:pt x="620112" y="623331"/>
                      <a:pt x="620112" y="616487"/>
                    </a:cubicBezTo>
                    <a:lnTo>
                      <a:pt x="620112" y="601796"/>
                    </a:lnTo>
                    <a:cubicBezTo>
                      <a:pt x="620112" y="594952"/>
                      <a:pt x="627203" y="589403"/>
                      <a:pt x="635949" y="589403"/>
                    </a:cubicBezTo>
                    <a:close/>
                    <a:moveTo>
                      <a:pt x="13384" y="589403"/>
                    </a:moveTo>
                    <a:lnTo>
                      <a:pt x="35325" y="589403"/>
                    </a:lnTo>
                    <a:cubicBezTo>
                      <a:pt x="44072" y="589403"/>
                      <a:pt x="51163" y="594952"/>
                      <a:pt x="51163" y="601796"/>
                    </a:cubicBezTo>
                    <a:lnTo>
                      <a:pt x="51163" y="616487"/>
                    </a:lnTo>
                    <a:cubicBezTo>
                      <a:pt x="51164" y="623331"/>
                      <a:pt x="44072" y="628880"/>
                      <a:pt x="35325" y="628880"/>
                    </a:cubicBezTo>
                    <a:lnTo>
                      <a:pt x="7023" y="628880"/>
                    </a:lnTo>
                    <a:lnTo>
                      <a:pt x="3778" y="627828"/>
                    </a:lnTo>
                    <a:close/>
                    <a:moveTo>
                      <a:pt x="2113113" y="560991"/>
                    </a:moveTo>
                    <a:lnTo>
                      <a:pt x="2128798" y="623731"/>
                    </a:lnTo>
                    <a:lnTo>
                      <a:pt x="2101939" y="602714"/>
                    </a:lnTo>
                    <a:cubicBezTo>
                      <a:pt x="2098918" y="600349"/>
                      <a:pt x="2096651" y="597617"/>
                      <a:pt x="2095141" y="594703"/>
                    </a:cubicBezTo>
                    <a:lnTo>
                      <a:pt x="2093191" y="586860"/>
                    </a:lnTo>
                    <a:lnTo>
                      <a:pt x="2092874" y="586860"/>
                    </a:lnTo>
                    <a:cubicBezTo>
                      <a:pt x="2092927" y="586649"/>
                      <a:pt x="2092981" y="586436"/>
                      <a:pt x="2093033" y="586225"/>
                    </a:cubicBezTo>
                    <a:cubicBezTo>
                      <a:pt x="2092981" y="586013"/>
                      <a:pt x="2092927" y="585801"/>
                      <a:pt x="2092874" y="585589"/>
                    </a:cubicBezTo>
                    <a:cubicBezTo>
                      <a:pt x="2092906" y="585465"/>
                      <a:pt x="2092936" y="585341"/>
                      <a:pt x="2092967" y="585216"/>
                    </a:cubicBezTo>
                    <a:lnTo>
                      <a:pt x="2093284" y="585216"/>
                    </a:lnTo>
                    <a:lnTo>
                      <a:pt x="2095141" y="577747"/>
                    </a:lnTo>
                    <a:cubicBezTo>
                      <a:pt x="2096651" y="574831"/>
                      <a:pt x="2098918" y="572100"/>
                      <a:pt x="2101939" y="569735"/>
                    </a:cubicBezTo>
                    <a:close/>
                    <a:moveTo>
                      <a:pt x="1599755" y="550859"/>
                    </a:moveTo>
                    <a:lnTo>
                      <a:pt x="1604322" y="552414"/>
                    </a:lnTo>
                    <a:lnTo>
                      <a:pt x="1624988" y="569169"/>
                    </a:lnTo>
                    <a:cubicBezTo>
                      <a:pt x="1627483" y="571193"/>
                      <a:pt x="1627411" y="574417"/>
                      <a:pt x="1624824" y="576370"/>
                    </a:cubicBezTo>
                    <a:lnTo>
                      <a:pt x="1617731" y="581727"/>
                    </a:lnTo>
                    <a:cubicBezTo>
                      <a:pt x="1615145" y="583680"/>
                      <a:pt x="1611024" y="583624"/>
                      <a:pt x="1608529" y="581600"/>
                    </a:cubicBezTo>
                    <a:lnTo>
                      <a:pt x="1587863" y="564845"/>
                    </a:lnTo>
                    <a:cubicBezTo>
                      <a:pt x="1585368" y="562821"/>
                      <a:pt x="1585440" y="559597"/>
                      <a:pt x="1588027" y="557644"/>
                    </a:cubicBezTo>
                    <a:lnTo>
                      <a:pt x="1595120" y="552286"/>
                    </a:lnTo>
                    <a:cubicBezTo>
                      <a:pt x="1596412" y="551310"/>
                      <a:pt x="1598089" y="550836"/>
                      <a:pt x="1599755" y="550859"/>
                    </a:cubicBezTo>
                    <a:close/>
                    <a:moveTo>
                      <a:pt x="970828" y="550859"/>
                    </a:moveTo>
                    <a:cubicBezTo>
                      <a:pt x="972493" y="550882"/>
                      <a:pt x="974147" y="551402"/>
                      <a:pt x="975396" y="552414"/>
                    </a:cubicBezTo>
                    <a:lnTo>
                      <a:pt x="996061" y="569169"/>
                    </a:lnTo>
                    <a:cubicBezTo>
                      <a:pt x="998557" y="571193"/>
                      <a:pt x="998484" y="574417"/>
                      <a:pt x="995898" y="576370"/>
                    </a:cubicBezTo>
                    <a:lnTo>
                      <a:pt x="988805" y="581727"/>
                    </a:lnTo>
                    <a:cubicBezTo>
                      <a:pt x="986219" y="583680"/>
                      <a:pt x="982098" y="583624"/>
                      <a:pt x="979602" y="581600"/>
                    </a:cubicBezTo>
                    <a:lnTo>
                      <a:pt x="958938" y="564845"/>
                    </a:lnTo>
                    <a:cubicBezTo>
                      <a:pt x="956440" y="562821"/>
                      <a:pt x="956514" y="559597"/>
                      <a:pt x="959100" y="557644"/>
                    </a:cubicBezTo>
                    <a:lnTo>
                      <a:pt x="966193" y="552286"/>
                    </a:lnTo>
                    <a:cubicBezTo>
                      <a:pt x="967486" y="551310"/>
                      <a:pt x="969163" y="550836"/>
                      <a:pt x="970828" y="550859"/>
                    </a:cubicBezTo>
                    <a:close/>
                    <a:moveTo>
                      <a:pt x="343092" y="550859"/>
                    </a:moveTo>
                    <a:lnTo>
                      <a:pt x="347659" y="552414"/>
                    </a:lnTo>
                    <a:lnTo>
                      <a:pt x="368326" y="569169"/>
                    </a:lnTo>
                    <a:cubicBezTo>
                      <a:pt x="370822" y="571193"/>
                      <a:pt x="370748" y="574417"/>
                      <a:pt x="368162" y="576370"/>
                    </a:cubicBezTo>
                    <a:lnTo>
                      <a:pt x="361068" y="581727"/>
                    </a:lnTo>
                    <a:cubicBezTo>
                      <a:pt x="358483" y="583680"/>
                      <a:pt x="354363" y="583624"/>
                      <a:pt x="351868" y="581600"/>
                    </a:cubicBezTo>
                    <a:lnTo>
                      <a:pt x="331201" y="564845"/>
                    </a:lnTo>
                    <a:cubicBezTo>
                      <a:pt x="328706" y="562821"/>
                      <a:pt x="328778" y="559597"/>
                      <a:pt x="331364" y="557644"/>
                    </a:cubicBezTo>
                    <a:lnTo>
                      <a:pt x="338458" y="552286"/>
                    </a:lnTo>
                    <a:cubicBezTo>
                      <a:pt x="339750" y="551310"/>
                      <a:pt x="341427" y="550836"/>
                      <a:pt x="343092" y="550859"/>
                    </a:cubicBezTo>
                    <a:close/>
                    <a:moveTo>
                      <a:pt x="2052826" y="537321"/>
                    </a:moveTo>
                    <a:cubicBezTo>
                      <a:pt x="2054629" y="537241"/>
                      <a:pt x="2056483" y="537437"/>
                      <a:pt x="2058290" y="537943"/>
                    </a:cubicBezTo>
                    <a:lnTo>
                      <a:pt x="2080401" y="544131"/>
                    </a:lnTo>
                    <a:cubicBezTo>
                      <a:pt x="2087633" y="546155"/>
                      <a:pt x="2091399" y="552382"/>
                      <a:pt x="2088812" y="558040"/>
                    </a:cubicBezTo>
                    <a:lnTo>
                      <a:pt x="2081718" y="573560"/>
                    </a:lnTo>
                    <a:cubicBezTo>
                      <a:pt x="2079133" y="579220"/>
                      <a:pt x="2071174" y="582166"/>
                      <a:pt x="2063943" y="580142"/>
                    </a:cubicBezTo>
                    <a:lnTo>
                      <a:pt x="2041831" y="573955"/>
                    </a:lnTo>
                    <a:cubicBezTo>
                      <a:pt x="2034600" y="571931"/>
                      <a:pt x="2030835" y="565702"/>
                      <a:pt x="2033422" y="560043"/>
                    </a:cubicBezTo>
                    <a:lnTo>
                      <a:pt x="2040515" y="544525"/>
                    </a:lnTo>
                    <a:cubicBezTo>
                      <a:pt x="2042454" y="540280"/>
                      <a:pt x="2047416" y="537561"/>
                      <a:pt x="2052826" y="537321"/>
                    </a:cubicBezTo>
                    <a:close/>
                    <a:moveTo>
                      <a:pt x="1423773" y="537321"/>
                    </a:moveTo>
                    <a:cubicBezTo>
                      <a:pt x="1425576" y="537241"/>
                      <a:pt x="1427429" y="537437"/>
                      <a:pt x="1429237" y="537943"/>
                    </a:cubicBezTo>
                    <a:lnTo>
                      <a:pt x="1451348" y="544131"/>
                    </a:lnTo>
                    <a:cubicBezTo>
                      <a:pt x="1458580" y="546155"/>
                      <a:pt x="1462346" y="552382"/>
                      <a:pt x="1459758" y="558040"/>
                    </a:cubicBezTo>
                    <a:lnTo>
                      <a:pt x="1452665" y="573560"/>
                    </a:lnTo>
                    <a:cubicBezTo>
                      <a:pt x="1450079" y="579220"/>
                      <a:pt x="1442121" y="582166"/>
                      <a:pt x="1434891" y="580142"/>
                    </a:cubicBezTo>
                    <a:lnTo>
                      <a:pt x="1412778" y="573955"/>
                    </a:lnTo>
                    <a:cubicBezTo>
                      <a:pt x="1405548" y="571931"/>
                      <a:pt x="1401782" y="565702"/>
                      <a:pt x="1404368" y="560043"/>
                    </a:cubicBezTo>
                    <a:lnTo>
                      <a:pt x="1411461" y="544525"/>
                    </a:lnTo>
                    <a:cubicBezTo>
                      <a:pt x="1413401" y="540280"/>
                      <a:pt x="1418363" y="537561"/>
                      <a:pt x="1423773" y="537321"/>
                    </a:cubicBezTo>
                    <a:close/>
                    <a:moveTo>
                      <a:pt x="794846" y="537321"/>
                    </a:moveTo>
                    <a:cubicBezTo>
                      <a:pt x="796650" y="537241"/>
                      <a:pt x="798503" y="537437"/>
                      <a:pt x="800312" y="537943"/>
                    </a:cubicBezTo>
                    <a:lnTo>
                      <a:pt x="822422" y="544131"/>
                    </a:lnTo>
                    <a:cubicBezTo>
                      <a:pt x="829652" y="546155"/>
                      <a:pt x="833418" y="552382"/>
                      <a:pt x="830833" y="558040"/>
                    </a:cubicBezTo>
                    <a:lnTo>
                      <a:pt x="823740" y="573560"/>
                    </a:lnTo>
                    <a:cubicBezTo>
                      <a:pt x="821153" y="579220"/>
                      <a:pt x="813195" y="582166"/>
                      <a:pt x="805963" y="580142"/>
                    </a:cubicBezTo>
                    <a:lnTo>
                      <a:pt x="783853" y="573955"/>
                    </a:lnTo>
                    <a:cubicBezTo>
                      <a:pt x="776621" y="571931"/>
                      <a:pt x="772855" y="565702"/>
                      <a:pt x="775441" y="560043"/>
                    </a:cubicBezTo>
                    <a:lnTo>
                      <a:pt x="782535" y="544525"/>
                    </a:lnTo>
                    <a:cubicBezTo>
                      <a:pt x="784475" y="540280"/>
                      <a:pt x="789436" y="537561"/>
                      <a:pt x="794846" y="537321"/>
                    </a:cubicBezTo>
                    <a:close/>
                    <a:moveTo>
                      <a:pt x="167110" y="537321"/>
                    </a:moveTo>
                    <a:cubicBezTo>
                      <a:pt x="168914" y="537241"/>
                      <a:pt x="170767" y="537437"/>
                      <a:pt x="172575" y="537943"/>
                    </a:cubicBezTo>
                    <a:lnTo>
                      <a:pt x="194686" y="544131"/>
                    </a:lnTo>
                    <a:cubicBezTo>
                      <a:pt x="201918" y="546155"/>
                      <a:pt x="205682" y="552382"/>
                      <a:pt x="203096" y="558040"/>
                    </a:cubicBezTo>
                    <a:lnTo>
                      <a:pt x="196003" y="573560"/>
                    </a:lnTo>
                    <a:cubicBezTo>
                      <a:pt x="193418" y="579220"/>
                      <a:pt x="185459" y="582166"/>
                      <a:pt x="178228" y="580142"/>
                    </a:cubicBezTo>
                    <a:lnTo>
                      <a:pt x="156116" y="573955"/>
                    </a:lnTo>
                    <a:cubicBezTo>
                      <a:pt x="148885" y="571931"/>
                      <a:pt x="145120" y="565702"/>
                      <a:pt x="147706" y="560043"/>
                    </a:cubicBezTo>
                    <a:lnTo>
                      <a:pt x="154800" y="544525"/>
                    </a:lnTo>
                    <a:cubicBezTo>
                      <a:pt x="156739" y="540280"/>
                      <a:pt x="161701" y="537561"/>
                      <a:pt x="167110" y="537321"/>
                    </a:cubicBezTo>
                    <a:close/>
                    <a:moveTo>
                      <a:pt x="1717347" y="536704"/>
                    </a:moveTo>
                    <a:cubicBezTo>
                      <a:pt x="1725268" y="536704"/>
                      <a:pt x="1733187" y="539069"/>
                      <a:pt x="1739230" y="543797"/>
                    </a:cubicBezTo>
                    <a:lnTo>
                      <a:pt x="1772377" y="569735"/>
                    </a:lnTo>
                    <a:cubicBezTo>
                      <a:pt x="1775399" y="572100"/>
                      <a:pt x="1777664" y="574833"/>
                      <a:pt x="1779175" y="577747"/>
                    </a:cubicBezTo>
                    <a:lnTo>
                      <a:pt x="1781032" y="585216"/>
                    </a:lnTo>
                    <a:lnTo>
                      <a:pt x="1781349" y="585216"/>
                    </a:lnTo>
                    <a:cubicBezTo>
                      <a:pt x="1781379" y="585341"/>
                      <a:pt x="1781410" y="585465"/>
                      <a:pt x="1781441" y="585589"/>
                    </a:cubicBezTo>
                    <a:cubicBezTo>
                      <a:pt x="1781388" y="585801"/>
                      <a:pt x="1781336" y="586013"/>
                      <a:pt x="1781283" y="586225"/>
                    </a:cubicBezTo>
                    <a:cubicBezTo>
                      <a:pt x="1781336" y="586436"/>
                      <a:pt x="1781388" y="586649"/>
                      <a:pt x="1781441" y="586860"/>
                    </a:cubicBezTo>
                    <a:lnTo>
                      <a:pt x="1781125" y="586860"/>
                    </a:lnTo>
                    <a:lnTo>
                      <a:pt x="1779175" y="594703"/>
                    </a:lnTo>
                    <a:cubicBezTo>
                      <a:pt x="1777664" y="597617"/>
                      <a:pt x="1775399" y="600349"/>
                      <a:pt x="1772377" y="602714"/>
                    </a:cubicBezTo>
                    <a:lnTo>
                      <a:pt x="1739230" y="628652"/>
                    </a:lnTo>
                    <a:cubicBezTo>
                      <a:pt x="1727144" y="638110"/>
                      <a:pt x="1707550" y="638110"/>
                      <a:pt x="1695463" y="628652"/>
                    </a:cubicBezTo>
                    <a:lnTo>
                      <a:pt x="1662316" y="602714"/>
                    </a:lnTo>
                    <a:cubicBezTo>
                      <a:pt x="1659295" y="600350"/>
                      <a:pt x="1657029" y="597618"/>
                      <a:pt x="1655518" y="594703"/>
                    </a:cubicBezTo>
                    <a:lnTo>
                      <a:pt x="1653568" y="586860"/>
                    </a:lnTo>
                    <a:lnTo>
                      <a:pt x="1653252" y="586860"/>
                    </a:lnTo>
                    <a:cubicBezTo>
                      <a:pt x="1653304" y="586649"/>
                      <a:pt x="1653358" y="586436"/>
                      <a:pt x="1653410" y="586225"/>
                    </a:cubicBezTo>
                    <a:cubicBezTo>
                      <a:pt x="1653358" y="586013"/>
                      <a:pt x="1653304" y="585801"/>
                      <a:pt x="1653252" y="585589"/>
                    </a:cubicBezTo>
                    <a:lnTo>
                      <a:pt x="1653345" y="585216"/>
                    </a:lnTo>
                    <a:lnTo>
                      <a:pt x="1653661" y="585216"/>
                    </a:lnTo>
                    <a:lnTo>
                      <a:pt x="1655518" y="577747"/>
                    </a:lnTo>
                    <a:cubicBezTo>
                      <a:pt x="1657029" y="574831"/>
                      <a:pt x="1659295" y="572100"/>
                      <a:pt x="1662316" y="569735"/>
                    </a:cubicBezTo>
                    <a:lnTo>
                      <a:pt x="1695463" y="543797"/>
                    </a:lnTo>
                    <a:cubicBezTo>
                      <a:pt x="1701506" y="539069"/>
                      <a:pt x="1709426" y="536704"/>
                      <a:pt x="1717347" y="536704"/>
                    </a:cubicBezTo>
                    <a:close/>
                    <a:moveTo>
                      <a:pt x="1527916" y="536704"/>
                    </a:moveTo>
                    <a:cubicBezTo>
                      <a:pt x="1535836" y="536704"/>
                      <a:pt x="1543757" y="539068"/>
                      <a:pt x="1549799" y="543797"/>
                    </a:cubicBezTo>
                    <a:lnTo>
                      <a:pt x="1582947" y="569735"/>
                    </a:lnTo>
                    <a:cubicBezTo>
                      <a:pt x="1585968" y="572100"/>
                      <a:pt x="1588233" y="574831"/>
                      <a:pt x="1589745" y="577747"/>
                    </a:cubicBezTo>
                    <a:lnTo>
                      <a:pt x="1591602" y="585216"/>
                    </a:lnTo>
                    <a:lnTo>
                      <a:pt x="1591919" y="585216"/>
                    </a:lnTo>
                    <a:cubicBezTo>
                      <a:pt x="1591949" y="585341"/>
                      <a:pt x="1591980" y="585465"/>
                      <a:pt x="1592011" y="585589"/>
                    </a:cubicBezTo>
                    <a:cubicBezTo>
                      <a:pt x="1591958" y="585801"/>
                      <a:pt x="1591906" y="586013"/>
                      <a:pt x="1591853" y="586225"/>
                    </a:cubicBezTo>
                    <a:cubicBezTo>
                      <a:pt x="1591906" y="586436"/>
                      <a:pt x="1591958" y="586649"/>
                      <a:pt x="1592011" y="586860"/>
                    </a:cubicBezTo>
                    <a:lnTo>
                      <a:pt x="1591695" y="586860"/>
                    </a:lnTo>
                    <a:lnTo>
                      <a:pt x="1589745" y="594703"/>
                    </a:lnTo>
                    <a:cubicBezTo>
                      <a:pt x="1588233" y="597617"/>
                      <a:pt x="1585968" y="600349"/>
                      <a:pt x="1582947" y="602714"/>
                    </a:cubicBezTo>
                    <a:lnTo>
                      <a:pt x="1549799" y="628652"/>
                    </a:lnTo>
                    <a:cubicBezTo>
                      <a:pt x="1537714" y="638110"/>
                      <a:pt x="1518119" y="638110"/>
                      <a:pt x="1506033" y="628652"/>
                    </a:cubicBezTo>
                    <a:lnTo>
                      <a:pt x="1472886" y="602714"/>
                    </a:lnTo>
                    <a:cubicBezTo>
                      <a:pt x="1469865" y="600349"/>
                      <a:pt x="1467598" y="597617"/>
                      <a:pt x="1466087" y="594703"/>
                    </a:cubicBezTo>
                    <a:lnTo>
                      <a:pt x="1464138" y="586860"/>
                    </a:lnTo>
                    <a:lnTo>
                      <a:pt x="1463822" y="586860"/>
                    </a:lnTo>
                    <a:cubicBezTo>
                      <a:pt x="1463874" y="586649"/>
                      <a:pt x="1463927" y="586436"/>
                      <a:pt x="1463979" y="586225"/>
                    </a:cubicBezTo>
                    <a:cubicBezTo>
                      <a:pt x="1463927" y="586013"/>
                      <a:pt x="1463874" y="585801"/>
                      <a:pt x="1463822" y="585589"/>
                    </a:cubicBezTo>
                    <a:lnTo>
                      <a:pt x="1463914" y="585216"/>
                    </a:lnTo>
                    <a:lnTo>
                      <a:pt x="1464231" y="585216"/>
                    </a:lnTo>
                    <a:lnTo>
                      <a:pt x="1466087" y="577747"/>
                    </a:lnTo>
                    <a:cubicBezTo>
                      <a:pt x="1467598" y="574831"/>
                      <a:pt x="1469865" y="572100"/>
                      <a:pt x="1472886" y="569735"/>
                    </a:cubicBezTo>
                    <a:lnTo>
                      <a:pt x="1506033" y="543797"/>
                    </a:lnTo>
                    <a:cubicBezTo>
                      <a:pt x="1512076" y="539068"/>
                      <a:pt x="1519996" y="536704"/>
                      <a:pt x="1527916" y="536704"/>
                    </a:cubicBezTo>
                    <a:close/>
                    <a:moveTo>
                      <a:pt x="1088421" y="536704"/>
                    </a:moveTo>
                    <a:cubicBezTo>
                      <a:pt x="1096340" y="536704"/>
                      <a:pt x="1104260" y="539069"/>
                      <a:pt x="1110304" y="543797"/>
                    </a:cubicBezTo>
                    <a:lnTo>
                      <a:pt x="1143451" y="569735"/>
                    </a:lnTo>
                    <a:cubicBezTo>
                      <a:pt x="1146471" y="572100"/>
                      <a:pt x="1148738" y="574833"/>
                      <a:pt x="1150249" y="577747"/>
                    </a:cubicBezTo>
                    <a:lnTo>
                      <a:pt x="1152106" y="585216"/>
                    </a:lnTo>
                    <a:lnTo>
                      <a:pt x="1152422" y="585216"/>
                    </a:lnTo>
                    <a:cubicBezTo>
                      <a:pt x="1152453" y="585341"/>
                      <a:pt x="1152484" y="585465"/>
                      <a:pt x="1152514" y="585589"/>
                    </a:cubicBezTo>
                    <a:cubicBezTo>
                      <a:pt x="1152463" y="585801"/>
                      <a:pt x="1152409" y="586013"/>
                      <a:pt x="1152357" y="586225"/>
                    </a:cubicBezTo>
                    <a:cubicBezTo>
                      <a:pt x="1152409" y="586436"/>
                      <a:pt x="1152463" y="586649"/>
                      <a:pt x="1152514" y="586860"/>
                    </a:cubicBezTo>
                    <a:lnTo>
                      <a:pt x="1152199" y="586860"/>
                    </a:lnTo>
                    <a:lnTo>
                      <a:pt x="1150249" y="594703"/>
                    </a:lnTo>
                    <a:cubicBezTo>
                      <a:pt x="1148738" y="597617"/>
                      <a:pt x="1146471" y="600349"/>
                      <a:pt x="1143451" y="602714"/>
                    </a:cubicBezTo>
                    <a:lnTo>
                      <a:pt x="1110304" y="628652"/>
                    </a:lnTo>
                    <a:cubicBezTo>
                      <a:pt x="1098217" y="638110"/>
                      <a:pt x="1078622" y="638110"/>
                      <a:pt x="1066537" y="628652"/>
                    </a:cubicBezTo>
                    <a:lnTo>
                      <a:pt x="1033390" y="602714"/>
                    </a:lnTo>
                    <a:cubicBezTo>
                      <a:pt x="1030368" y="600350"/>
                      <a:pt x="1028103" y="597618"/>
                      <a:pt x="1026592" y="594703"/>
                    </a:cubicBezTo>
                    <a:lnTo>
                      <a:pt x="1024642" y="586860"/>
                    </a:lnTo>
                    <a:lnTo>
                      <a:pt x="1024325" y="586860"/>
                    </a:lnTo>
                    <a:cubicBezTo>
                      <a:pt x="1024379" y="586649"/>
                      <a:pt x="1024430" y="586436"/>
                      <a:pt x="1024484" y="586225"/>
                    </a:cubicBezTo>
                    <a:cubicBezTo>
                      <a:pt x="1024430" y="586013"/>
                      <a:pt x="1024379" y="585801"/>
                      <a:pt x="1024325" y="585589"/>
                    </a:cubicBezTo>
                    <a:lnTo>
                      <a:pt x="1024418" y="585216"/>
                    </a:lnTo>
                    <a:lnTo>
                      <a:pt x="1024735" y="585216"/>
                    </a:lnTo>
                    <a:lnTo>
                      <a:pt x="1026591" y="577747"/>
                    </a:lnTo>
                    <a:cubicBezTo>
                      <a:pt x="1028103" y="574831"/>
                      <a:pt x="1030368" y="572100"/>
                      <a:pt x="1033390" y="569735"/>
                    </a:cubicBezTo>
                    <a:lnTo>
                      <a:pt x="1066537" y="543797"/>
                    </a:lnTo>
                    <a:cubicBezTo>
                      <a:pt x="1072579" y="539069"/>
                      <a:pt x="1080499" y="536704"/>
                      <a:pt x="1088421" y="536704"/>
                    </a:cubicBezTo>
                    <a:close/>
                    <a:moveTo>
                      <a:pt x="898990" y="536704"/>
                    </a:moveTo>
                    <a:cubicBezTo>
                      <a:pt x="906909" y="536704"/>
                      <a:pt x="914830" y="539068"/>
                      <a:pt x="920873" y="543797"/>
                    </a:cubicBezTo>
                    <a:lnTo>
                      <a:pt x="954021" y="569735"/>
                    </a:lnTo>
                    <a:cubicBezTo>
                      <a:pt x="957041" y="572100"/>
                      <a:pt x="959308" y="574831"/>
                      <a:pt x="960817" y="577747"/>
                    </a:cubicBezTo>
                    <a:lnTo>
                      <a:pt x="962675" y="585216"/>
                    </a:lnTo>
                    <a:lnTo>
                      <a:pt x="962992" y="585216"/>
                    </a:lnTo>
                    <a:cubicBezTo>
                      <a:pt x="963022" y="585341"/>
                      <a:pt x="963053" y="585465"/>
                      <a:pt x="963084" y="585589"/>
                    </a:cubicBezTo>
                    <a:cubicBezTo>
                      <a:pt x="963032" y="585801"/>
                      <a:pt x="962979" y="586013"/>
                      <a:pt x="962927" y="586225"/>
                    </a:cubicBezTo>
                    <a:cubicBezTo>
                      <a:pt x="962979" y="586436"/>
                      <a:pt x="963032" y="586649"/>
                      <a:pt x="963084" y="586860"/>
                    </a:cubicBezTo>
                    <a:lnTo>
                      <a:pt x="962768" y="586860"/>
                    </a:lnTo>
                    <a:lnTo>
                      <a:pt x="960817" y="594703"/>
                    </a:lnTo>
                    <a:cubicBezTo>
                      <a:pt x="959308" y="597617"/>
                      <a:pt x="957041" y="600349"/>
                      <a:pt x="954021" y="602714"/>
                    </a:cubicBezTo>
                    <a:lnTo>
                      <a:pt x="920873" y="628652"/>
                    </a:lnTo>
                    <a:cubicBezTo>
                      <a:pt x="908787" y="638110"/>
                      <a:pt x="889192" y="638110"/>
                      <a:pt x="877107" y="628652"/>
                    </a:cubicBezTo>
                    <a:lnTo>
                      <a:pt x="843959" y="602714"/>
                    </a:lnTo>
                    <a:cubicBezTo>
                      <a:pt x="840938" y="600349"/>
                      <a:pt x="838672" y="597617"/>
                      <a:pt x="837161" y="594703"/>
                    </a:cubicBezTo>
                    <a:lnTo>
                      <a:pt x="835211" y="586860"/>
                    </a:lnTo>
                    <a:lnTo>
                      <a:pt x="834894" y="586860"/>
                    </a:lnTo>
                    <a:lnTo>
                      <a:pt x="835053" y="586225"/>
                    </a:lnTo>
                    <a:lnTo>
                      <a:pt x="834894" y="585589"/>
                    </a:lnTo>
                    <a:cubicBezTo>
                      <a:pt x="834927" y="585465"/>
                      <a:pt x="834956" y="585341"/>
                      <a:pt x="834987" y="585216"/>
                    </a:cubicBezTo>
                    <a:lnTo>
                      <a:pt x="835303" y="585216"/>
                    </a:lnTo>
                    <a:lnTo>
                      <a:pt x="837161" y="577747"/>
                    </a:lnTo>
                    <a:cubicBezTo>
                      <a:pt x="838672" y="574831"/>
                      <a:pt x="840938" y="572100"/>
                      <a:pt x="843959" y="569735"/>
                    </a:cubicBezTo>
                    <a:lnTo>
                      <a:pt x="877107" y="543797"/>
                    </a:lnTo>
                    <a:cubicBezTo>
                      <a:pt x="883149" y="539068"/>
                      <a:pt x="891069" y="536704"/>
                      <a:pt x="898990" y="536704"/>
                    </a:cubicBezTo>
                    <a:close/>
                    <a:moveTo>
                      <a:pt x="460685" y="536704"/>
                    </a:moveTo>
                    <a:cubicBezTo>
                      <a:pt x="468604" y="536704"/>
                      <a:pt x="476525" y="539069"/>
                      <a:pt x="482568" y="543797"/>
                    </a:cubicBezTo>
                    <a:lnTo>
                      <a:pt x="515715" y="569735"/>
                    </a:lnTo>
                    <a:cubicBezTo>
                      <a:pt x="518737" y="572100"/>
                      <a:pt x="521002" y="574833"/>
                      <a:pt x="522513" y="577747"/>
                    </a:cubicBezTo>
                    <a:lnTo>
                      <a:pt x="524370" y="585216"/>
                    </a:lnTo>
                    <a:lnTo>
                      <a:pt x="524686" y="585216"/>
                    </a:lnTo>
                    <a:cubicBezTo>
                      <a:pt x="524717" y="585341"/>
                      <a:pt x="524748" y="585465"/>
                      <a:pt x="524779" y="585589"/>
                    </a:cubicBezTo>
                    <a:cubicBezTo>
                      <a:pt x="524726" y="585801"/>
                      <a:pt x="524674" y="586013"/>
                      <a:pt x="524620" y="586225"/>
                    </a:cubicBezTo>
                    <a:cubicBezTo>
                      <a:pt x="524674" y="586436"/>
                      <a:pt x="524726" y="586649"/>
                      <a:pt x="524779" y="586860"/>
                    </a:cubicBezTo>
                    <a:lnTo>
                      <a:pt x="524463" y="586860"/>
                    </a:lnTo>
                    <a:lnTo>
                      <a:pt x="522513" y="594703"/>
                    </a:lnTo>
                    <a:cubicBezTo>
                      <a:pt x="521002" y="597617"/>
                      <a:pt x="518737" y="600349"/>
                      <a:pt x="515715" y="602714"/>
                    </a:cubicBezTo>
                    <a:lnTo>
                      <a:pt x="482568" y="628652"/>
                    </a:lnTo>
                    <a:cubicBezTo>
                      <a:pt x="470481" y="638110"/>
                      <a:pt x="450887" y="638110"/>
                      <a:pt x="438801" y="628652"/>
                    </a:cubicBezTo>
                    <a:lnTo>
                      <a:pt x="405654" y="602714"/>
                    </a:lnTo>
                    <a:cubicBezTo>
                      <a:pt x="402633" y="600350"/>
                      <a:pt x="400366" y="597618"/>
                      <a:pt x="398856" y="594703"/>
                    </a:cubicBezTo>
                    <a:lnTo>
                      <a:pt x="396906" y="586860"/>
                    </a:lnTo>
                    <a:lnTo>
                      <a:pt x="396590" y="586860"/>
                    </a:lnTo>
                    <a:cubicBezTo>
                      <a:pt x="396642" y="586649"/>
                      <a:pt x="396695" y="586436"/>
                      <a:pt x="396747" y="586225"/>
                    </a:cubicBezTo>
                    <a:cubicBezTo>
                      <a:pt x="396695" y="586013"/>
                      <a:pt x="396642" y="585801"/>
                      <a:pt x="396590" y="585589"/>
                    </a:cubicBezTo>
                    <a:cubicBezTo>
                      <a:pt x="396620" y="585465"/>
                      <a:pt x="396651" y="585341"/>
                      <a:pt x="396683" y="585216"/>
                    </a:cubicBezTo>
                    <a:lnTo>
                      <a:pt x="396998" y="585216"/>
                    </a:lnTo>
                    <a:lnTo>
                      <a:pt x="398856" y="577747"/>
                    </a:lnTo>
                    <a:cubicBezTo>
                      <a:pt x="400366" y="574831"/>
                      <a:pt x="402633" y="572100"/>
                      <a:pt x="405654" y="569735"/>
                    </a:cubicBezTo>
                    <a:lnTo>
                      <a:pt x="438801" y="543797"/>
                    </a:lnTo>
                    <a:cubicBezTo>
                      <a:pt x="444844" y="539069"/>
                      <a:pt x="452764" y="536704"/>
                      <a:pt x="460685" y="536704"/>
                    </a:cubicBezTo>
                    <a:close/>
                    <a:moveTo>
                      <a:pt x="271254" y="536704"/>
                    </a:moveTo>
                    <a:cubicBezTo>
                      <a:pt x="279174" y="536704"/>
                      <a:pt x="287094" y="539068"/>
                      <a:pt x="293138" y="543797"/>
                    </a:cubicBezTo>
                    <a:lnTo>
                      <a:pt x="326285" y="569735"/>
                    </a:lnTo>
                    <a:cubicBezTo>
                      <a:pt x="329306" y="572100"/>
                      <a:pt x="331572" y="574831"/>
                      <a:pt x="333083" y="577747"/>
                    </a:cubicBezTo>
                    <a:lnTo>
                      <a:pt x="334940" y="585216"/>
                    </a:lnTo>
                    <a:lnTo>
                      <a:pt x="335256" y="585216"/>
                    </a:lnTo>
                    <a:cubicBezTo>
                      <a:pt x="335287" y="585341"/>
                      <a:pt x="335318" y="585465"/>
                      <a:pt x="335349" y="585589"/>
                    </a:cubicBezTo>
                    <a:cubicBezTo>
                      <a:pt x="335296" y="585801"/>
                      <a:pt x="335244" y="586013"/>
                      <a:pt x="335190" y="586225"/>
                    </a:cubicBezTo>
                    <a:cubicBezTo>
                      <a:pt x="335244" y="586436"/>
                      <a:pt x="335296" y="586649"/>
                      <a:pt x="335349" y="586860"/>
                    </a:cubicBezTo>
                    <a:lnTo>
                      <a:pt x="335033" y="586860"/>
                    </a:lnTo>
                    <a:lnTo>
                      <a:pt x="333083" y="594703"/>
                    </a:lnTo>
                    <a:cubicBezTo>
                      <a:pt x="331572" y="597617"/>
                      <a:pt x="329306" y="600349"/>
                      <a:pt x="326285" y="602714"/>
                    </a:cubicBezTo>
                    <a:lnTo>
                      <a:pt x="293138" y="628652"/>
                    </a:lnTo>
                    <a:cubicBezTo>
                      <a:pt x="281053" y="638110"/>
                      <a:pt x="261457" y="638110"/>
                      <a:pt x="249371" y="628652"/>
                    </a:cubicBezTo>
                    <a:lnTo>
                      <a:pt x="216223" y="602714"/>
                    </a:lnTo>
                    <a:cubicBezTo>
                      <a:pt x="213203" y="600349"/>
                      <a:pt x="210936" y="597617"/>
                      <a:pt x="209425" y="594703"/>
                    </a:cubicBezTo>
                    <a:lnTo>
                      <a:pt x="207475" y="586860"/>
                    </a:lnTo>
                    <a:lnTo>
                      <a:pt x="207160" y="586860"/>
                    </a:lnTo>
                    <a:cubicBezTo>
                      <a:pt x="207212" y="586649"/>
                      <a:pt x="207265" y="586436"/>
                      <a:pt x="207317" y="586225"/>
                    </a:cubicBezTo>
                    <a:cubicBezTo>
                      <a:pt x="207265" y="586013"/>
                      <a:pt x="207212" y="585801"/>
                      <a:pt x="207160" y="585589"/>
                    </a:cubicBezTo>
                    <a:cubicBezTo>
                      <a:pt x="207190" y="585465"/>
                      <a:pt x="207221" y="585341"/>
                      <a:pt x="207252" y="585216"/>
                    </a:cubicBezTo>
                    <a:lnTo>
                      <a:pt x="207568" y="585216"/>
                    </a:lnTo>
                    <a:lnTo>
                      <a:pt x="209425" y="577747"/>
                    </a:lnTo>
                    <a:cubicBezTo>
                      <a:pt x="210936" y="574831"/>
                      <a:pt x="213203" y="572100"/>
                      <a:pt x="216223" y="569735"/>
                    </a:cubicBezTo>
                    <a:lnTo>
                      <a:pt x="249371" y="543797"/>
                    </a:lnTo>
                    <a:cubicBezTo>
                      <a:pt x="255414" y="539068"/>
                      <a:pt x="263334" y="536704"/>
                      <a:pt x="271254" y="536704"/>
                    </a:cubicBezTo>
                    <a:close/>
                    <a:moveTo>
                      <a:pt x="1775392" y="529481"/>
                    </a:moveTo>
                    <a:cubicBezTo>
                      <a:pt x="1777326" y="529896"/>
                      <a:pt x="1779059" y="530891"/>
                      <a:pt x="1780130" y="532364"/>
                    </a:cubicBezTo>
                    <a:lnTo>
                      <a:pt x="1786121" y="540613"/>
                    </a:lnTo>
                    <a:cubicBezTo>
                      <a:pt x="1788262" y="543559"/>
                      <a:pt x="1786945" y="547305"/>
                      <a:pt x="1783180" y="548980"/>
                    </a:cubicBezTo>
                    <a:lnTo>
                      <a:pt x="1772854" y="553574"/>
                    </a:lnTo>
                    <a:cubicBezTo>
                      <a:pt x="1769091" y="555248"/>
                      <a:pt x="1764303" y="554217"/>
                      <a:pt x="1762163" y="551271"/>
                    </a:cubicBezTo>
                    <a:lnTo>
                      <a:pt x="1756170" y="543023"/>
                    </a:lnTo>
                    <a:cubicBezTo>
                      <a:pt x="1754031" y="540077"/>
                      <a:pt x="1755348" y="536330"/>
                      <a:pt x="1759113" y="534655"/>
                    </a:cubicBezTo>
                    <a:lnTo>
                      <a:pt x="1769437" y="530062"/>
                    </a:lnTo>
                    <a:cubicBezTo>
                      <a:pt x="1771320" y="529226"/>
                      <a:pt x="1773458" y="529063"/>
                      <a:pt x="1775392" y="529481"/>
                    </a:cubicBezTo>
                    <a:close/>
                    <a:moveTo>
                      <a:pt x="1146465" y="529481"/>
                    </a:moveTo>
                    <a:cubicBezTo>
                      <a:pt x="1148401" y="529896"/>
                      <a:pt x="1150132" y="530891"/>
                      <a:pt x="1151203" y="532364"/>
                    </a:cubicBezTo>
                    <a:lnTo>
                      <a:pt x="1157196" y="540613"/>
                    </a:lnTo>
                    <a:cubicBezTo>
                      <a:pt x="1159335" y="543559"/>
                      <a:pt x="1158018" y="547305"/>
                      <a:pt x="1154254" y="548980"/>
                    </a:cubicBezTo>
                    <a:lnTo>
                      <a:pt x="1143929" y="553574"/>
                    </a:lnTo>
                    <a:cubicBezTo>
                      <a:pt x="1140164" y="555248"/>
                      <a:pt x="1135378" y="554217"/>
                      <a:pt x="1133238" y="551271"/>
                    </a:cubicBezTo>
                    <a:lnTo>
                      <a:pt x="1127245" y="543023"/>
                    </a:lnTo>
                    <a:cubicBezTo>
                      <a:pt x="1125105" y="540077"/>
                      <a:pt x="1126421" y="536330"/>
                      <a:pt x="1130185" y="534655"/>
                    </a:cubicBezTo>
                    <a:lnTo>
                      <a:pt x="1140511" y="530062"/>
                    </a:lnTo>
                    <a:cubicBezTo>
                      <a:pt x="1142393" y="529226"/>
                      <a:pt x="1144531" y="529063"/>
                      <a:pt x="1146465" y="529481"/>
                    </a:cubicBezTo>
                    <a:close/>
                    <a:moveTo>
                      <a:pt x="518730" y="529481"/>
                    </a:moveTo>
                    <a:cubicBezTo>
                      <a:pt x="520664" y="529896"/>
                      <a:pt x="522396" y="530891"/>
                      <a:pt x="523466" y="532364"/>
                    </a:cubicBezTo>
                    <a:lnTo>
                      <a:pt x="529459" y="540613"/>
                    </a:lnTo>
                    <a:cubicBezTo>
                      <a:pt x="531600" y="543559"/>
                      <a:pt x="530283" y="547305"/>
                      <a:pt x="526518" y="548980"/>
                    </a:cubicBezTo>
                    <a:lnTo>
                      <a:pt x="516192" y="553574"/>
                    </a:lnTo>
                    <a:cubicBezTo>
                      <a:pt x="512429" y="555248"/>
                      <a:pt x="507642" y="554217"/>
                      <a:pt x="505501" y="551271"/>
                    </a:cubicBezTo>
                    <a:lnTo>
                      <a:pt x="499509" y="543023"/>
                    </a:lnTo>
                    <a:cubicBezTo>
                      <a:pt x="497369" y="540077"/>
                      <a:pt x="498686" y="536330"/>
                      <a:pt x="502450" y="534655"/>
                    </a:cubicBezTo>
                    <a:lnTo>
                      <a:pt x="512775" y="530062"/>
                    </a:lnTo>
                    <a:cubicBezTo>
                      <a:pt x="514657" y="529226"/>
                      <a:pt x="516795" y="529063"/>
                      <a:pt x="518730" y="529481"/>
                    </a:cubicBezTo>
                    <a:close/>
                    <a:moveTo>
                      <a:pt x="1812170" y="527000"/>
                    </a:moveTo>
                    <a:lnTo>
                      <a:pt x="1839875" y="527000"/>
                    </a:lnTo>
                    <a:cubicBezTo>
                      <a:pt x="1849976" y="527000"/>
                      <a:pt x="1858165" y="533407"/>
                      <a:pt x="1858165" y="541311"/>
                    </a:cubicBezTo>
                    <a:lnTo>
                      <a:pt x="1858165" y="585216"/>
                    </a:lnTo>
                    <a:lnTo>
                      <a:pt x="1858165" y="586860"/>
                    </a:lnTo>
                    <a:lnTo>
                      <a:pt x="1858165" y="611740"/>
                    </a:lnTo>
                    <a:cubicBezTo>
                      <a:pt x="1858165" y="619645"/>
                      <a:pt x="1849976" y="626053"/>
                      <a:pt x="1839875" y="626053"/>
                    </a:cubicBezTo>
                    <a:lnTo>
                      <a:pt x="1812171" y="626053"/>
                    </a:lnTo>
                    <a:cubicBezTo>
                      <a:pt x="1802069" y="626053"/>
                      <a:pt x="1793879" y="619645"/>
                      <a:pt x="1793879" y="611740"/>
                    </a:cubicBezTo>
                    <a:lnTo>
                      <a:pt x="1793879" y="586860"/>
                    </a:lnTo>
                    <a:lnTo>
                      <a:pt x="1793879" y="585216"/>
                    </a:lnTo>
                    <a:lnTo>
                      <a:pt x="1793879" y="541311"/>
                    </a:lnTo>
                    <a:cubicBezTo>
                      <a:pt x="1793879" y="533407"/>
                      <a:pt x="1802069" y="527000"/>
                      <a:pt x="1812170" y="527000"/>
                    </a:cubicBezTo>
                    <a:close/>
                    <a:moveTo>
                      <a:pt x="1183244" y="527000"/>
                    </a:moveTo>
                    <a:lnTo>
                      <a:pt x="1210948" y="527000"/>
                    </a:lnTo>
                    <a:cubicBezTo>
                      <a:pt x="1221049" y="527000"/>
                      <a:pt x="1229239" y="533407"/>
                      <a:pt x="1229239" y="541311"/>
                    </a:cubicBezTo>
                    <a:lnTo>
                      <a:pt x="1229239" y="585216"/>
                    </a:lnTo>
                    <a:lnTo>
                      <a:pt x="1229239" y="586860"/>
                    </a:lnTo>
                    <a:lnTo>
                      <a:pt x="1229239" y="611740"/>
                    </a:lnTo>
                    <a:cubicBezTo>
                      <a:pt x="1229239" y="619645"/>
                      <a:pt x="1221049" y="626053"/>
                      <a:pt x="1210948" y="626053"/>
                    </a:cubicBezTo>
                    <a:lnTo>
                      <a:pt x="1183244" y="626053"/>
                    </a:lnTo>
                    <a:cubicBezTo>
                      <a:pt x="1173142" y="626053"/>
                      <a:pt x="1164953" y="619645"/>
                      <a:pt x="1164953" y="611740"/>
                    </a:cubicBezTo>
                    <a:lnTo>
                      <a:pt x="1164953" y="586860"/>
                    </a:lnTo>
                    <a:lnTo>
                      <a:pt x="1164953" y="585216"/>
                    </a:lnTo>
                    <a:lnTo>
                      <a:pt x="1164953" y="541311"/>
                    </a:lnTo>
                    <a:cubicBezTo>
                      <a:pt x="1164953" y="533407"/>
                      <a:pt x="1173142" y="527000"/>
                      <a:pt x="1183244" y="527000"/>
                    </a:cubicBezTo>
                    <a:close/>
                    <a:moveTo>
                      <a:pt x="555508" y="527000"/>
                    </a:moveTo>
                    <a:lnTo>
                      <a:pt x="583212" y="527000"/>
                    </a:lnTo>
                    <a:cubicBezTo>
                      <a:pt x="593313" y="527000"/>
                      <a:pt x="601503" y="533407"/>
                      <a:pt x="601503" y="541311"/>
                    </a:cubicBezTo>
                    <a:lnTo>
                      <a:pt x="601503" y="585216"/>
                    </a:lnTo>
                    <a:lnTo>
                      <a:pt x="601503" y="586860"/>
                    </a:lnTo>
                    <a:lnTo>
                      <a:pt x="601503" y="611740"/>
                    </a:lnTo>
                    <a:cubicBezTo>
                      <a:pt x="601503" y="619645"/>
                      <a:pt x="593313" y="626053"/>
                      <a:pt x="583212" y="626053"/>
                    </a:cubicBezTo>
                    <a:lnTo>
                      <a:pt x="555508" y="626053"/>
                    </a:lnTo>
                    <a:cubicBezTo>
                      <a:pt x="545406" y="626053"/>
                      <a:pt x="537217" y="619645"/>
                      <a:pt x="537217" y="611740"/>
                    </a:cubicBezTo>
                    <a:lnTo>
                      <a:pt x="537217" y="586860"/>
                    </a:lnTo>
                    <a:lnTo>
                      <a:pt x="537217" y="585216"/>
                    </a:lnTo>
                    <a:lnTo>
                      <a:pt x="537217" y="541311"/>
                    </a:lnTo>
                    <a:cubicBezTo>
                      <a:pt x="537217" y="533407"/>
                      <a:pt x="545406" y="527000"/>
                      <a:pt x="555508" y="527000"/>
                    </a:cubicBezTo>
                    <a:close/>
                    <a:moveTo>
                      <a:pt x="1637935" y="524416"/>
                    </a:moveTo>
                    <a:cubicBezTo>
                      <a:pt x="1640941" y="524416"/>
                      <a:pt x="1643946" y="525311"/>
                      <a:pt x="1646239" y="527108"/>
                    </a:cubicBezTo>
                    <a:lnTo>
                      <a:pt x="1665924" y="542511"/>
                    </a:lnTo>
                    <a:cubicBezTo>
                      <a:pt x="1670511" y="546100"/>
                      <a:pt x="1670511" y="551920"/>
                      <a:pt x="1665924" y="555508"/>
                    </a:cubicBezTo>
                    <a:lnTo>
                      <a:pt x="1653345" y="565353"/>
                    </a:lnTo>
                    <a:cubicBezTo>
                      <a:pt x="1648758" y="568942"/>
                      <a:pt x="1641322" y="568942"/>
                      <a:pt x="1636735" y="565353"/>
                    </a:cubicBezTo>
                    <a:lnTo>
                      <a:pt x="1617050" y="549950"/>
                    </a:lnTo>
                    <a:cubicBezTo>
                      <a:pt x="1612464" y="546360"/>
                      <a:pt x="1612464" y="540541"/>
                      <a:pt x="1617050" y="536952"/>
                    </a:cubicBezTo>
                    <a:lnTo>
                      <a:pt x="1629630" y="527108"/>
                    </a:lnTo>
                    <a:cubicBezTo>
                      <a:pt x="1631923" y="525313"/>
                      <a:pt x="1634929" y="524416"/>
                      <a:pt x="1637935" y="524416"/>
                    </a:cubicBezTo>
                    <a:close/>
                    <a:moveTo>
                      <a:pt x="1009008" y="524416"/>
                    </a:moveTo>
                    <a:cubicBezTo>
                      <a:pt x="1012015" y="524416"/>
                      <a:pt x="1015020" y="525311"/>
                      <a:pt x="1017313" y="527108"/>
                    </a:cubicBezTo>
                    <a:lnTo>
                      <a:pt x="1036997" y="542511"/>
                    </a:lnTo>
                    <a:cubicBezTo>
                      <a:pt x="1041584" y="546100"/>
                      <a:pt x="1041584" y="551920"/>
                      <a:pt x="1036997" y="555508"/>
                    </a:cubicBezTo>
                    <a:lnTo>
                      <a:pt x="1024418" y="565353"/>
                    </a:lnTo>
                    <a:cubicBezTo>
                      <a:pt x="1019831" y="568942"/>
                      <a:pt x="1012394" y="568942"/>
                      <a:pt x="1007808" y="565353"/>
                    </a:cubicBezTo>
                    <a:lnTo>
                      <a:pt x="988125" y="549950"/>
                    </a:lnTo>
                    <a:cubicBezTo>
                      <a:pt x="983538" y="546360"/>
                      <a:pt x="983538" y="540541"/>
                      <a:pt x="988125" y="536952"/>
                    </a:cubicBezTo>
                    <a:lnTo>
                      <a:pt x="1000703" y="527108"/>
                    </a:lnTo>
                    <a:cubicBezTo>
                      <a:pt x="1002996" y="525313"/>
                      <a:pt x="1006002" y="524416"/>
                      <a:pt x="1009008" y="524416"/>
                    </a:cubicBezTo>
                    <a:close/>
                    <a:moveTo>
                      <a:pt x="381273" y="524416"/>
                    </a:moveTo>
                    <a:cubicBezTo>
                      <a:pt x="384278" y="524416"/>
                      <a:pt x="387283" y="525311"/>
                      <a:pt x="389577" y="527108"/>
                    </a:cubicBezTo>
                    <a:lnTo>
                      <a:pt x="409262" y="542511"/>
                    </a:lnTo>
                    <a:cubicBezTo>
                      <a:pt x="413849" y="546100"/>
                      <a:pt x="413849" y="551920"/>
                      <a:pt x="409260" y="555508"/>
                    </a:cubicBezTo>
                    <a:lnTo>
                      <a:pt x="396682" y="565353"/>
                    </a:lnTo>
                    <a:cubicBezTo>
                      <a:pt x="392096" y="568942"/>
                      <a:pt x="384660" y="568942"/>
                      <a:pt x="380073" y="565353"/>
                    </a:cubicBezTo>
                    <a:lnTo>
                      <a:pt x="360388" y="549950"/>
                    </a:lnTo>
                    <a:cubicBezTo>
                      <a:pt x="355802" y="546360"/>
                      <a:pt x="355802" y="540541"/>
                      <a:pt x="360388" y="536952"/>
                    </a:cubicBezTo>
                    <a:lnTo>
                      <a:pt x="372968" y="527108"/>
                    </a:lnTo>
                    <a:cubicBezTo>
                      <a:pt x="375261" y="525313"/>
                      <a:pt x="378267" y="524416"/>
                      <a:pt x="381273" y="524416"/>
                    </a:cubicBezTo>
                    <a:close/>
                    <a:moveTo>
                      <a:pt x="1735574" y="512635"/>
                    </a:moveTo>
                    <a:cubicBezTo>
                      <a:pt x="1737238" y="512658"/>
                      <a:pt x="1738893" y="513178"/>
                      <a:pt x="1740141" y="514189"/>
                    </a:cubicBezTo>
                    <a:lnTo>
                      <a:pt x="1746988" y="519741"/>
                    </a:lnTo>
                    <a:cubicBezTo>
                      <a:pt x="1749483" y="521765"/>
                      <a:pt x="1749411" y="524988"/>
                      <a:pt x="1746825" y="526941"/>
                    </a:cubicBezTo>
                    <a:lnTo>
                      <a:pt x="1739731" y="532299"/>
                    </a:lnTo>
                    <a:cubicBezTo>
                      <a:pt x="1737144" y="534252"/>
                      <a:pt x="1733025" y="534195"/>
                      <a:pt x="1730528" y="532172"/>
                    </a:cubicBezTo>
                    <a:lnTo>
                      <a:pt x="1723682" y="526622"/>
                    </a:lnTo>
                    <a:cubicBezTo>
                      <a:pt x="1721187" y="524597"/>
                      <a:pt x="1721259" y="521372"/>
                      <a:pt x="1723844" y="519419"/>
                    </a:cubicBezTo>
                    <a:lnTo>
                      <a:pt x="1730938" y="514063"/>
                    </a:lnTo>
                    <a:cubicBezTo>
                      <a:pt x="1732231" y="513086"/>
                      <a:pt x="1733908" y="512612"/>
                      <a:pt x="1735574" y="512635"/>
                    </a:cubicBezTo>
                    <a:close/>
                    <a:moveTo>
                      <a:pt x="1106647" y="512635"/>
                    </a:moveTo>
                    <a:cubicBezTo>
                      <a:pt x="1108312" y="512658"/>
                      <a:pt x="1109967" y="513178"/>
                      <a:pt x="1111214" y="514189"/>
                    </a:cubicBezTo>
                    <a:lnTo>
                      <a:pt x="1118060" y="519741"/>
                    </a:lnTo>
                    <a:cubicBezTo>
                      <a:pt x="1120558" y="521765"/>
                      <a:pt x="1120484" y="524988"/>
                      <a:pt x="1117898" y="526941"/>
                    </a:cubicBezTo>
                    <a:lnTo>
                      <a:pt x="1110805" y="532299"/>
                    </a:lnTo>
                    <a:cubicBezTo>
                      <a:pt x="1108218" y="534252"/>
                      <a:pt x="1104098" y="534195"/>
                      <a:pt x="1101602" y="532172"/>
                    </a:cubicBezTo>
                    <a:lnTo>
                      <a:pt x="1094755" y="526622"/>
                    </a:lnTo>
                    <a:cubicBezTo>
                      <a:pt x="1092260" y="524597"/>
                      <a:pt x="1092333" y="521372"/>
                      <a:pt x="1094919" y="519419"/>
                    </a:cubicBezTo>
                    <a:lnTo>
                      <a:pt x="1102012" y="514063"/>
                    </a:lnTo>
                    <a:cubicBezTo>
                      <a:pt x="1103305" y="513086"/>
                      <a:pt x="1104981" y="512612"/>
                      <a:pt x="1106647" y="512635"/>
                    </a:cubicBezTo>
                    <a:close/>
                    <a:moveTo>
                      <a:pt x="478911" y="512635"/>
                    </a:moveTo>
                    <a:cubicBezTo>
                      <a:pt x="480576" y="512658"/>
                      <a:pt x="482231" y="513178"/>
                      <a:pt x="483479" y="514189"/>
                    </a:cubicBezTo>
                    <a:lnTo>
                      <a:pt x="490325" y="519741"/>
                    </a:lnTo>
                    <a:cubicBezTo>
                      <a:pt x="492821" y="521765"/>
                      <a:pt x="492749" y="524988"/>
                      <a:pt x="490162" y="526941"/>
                    </a:cubicBezTo>
                    <a:lnTo>
                      <a:pt x="483068" y="532299"/>
                    </a:lnTo>
                    <a:cubicBezTo>
                      <a:pt x="480482" y="534252"/>
                      <a:pt x="476362" y="534195"/>
                      <a:pt x="473866" y="532172"/>
                    </a:cubicBezTo>
                    <a:lnTo>
                      <a:pt x="467020" y="526622"/>
                    </a:lnTo>
                    <a:cubicBezTo>
                      <a:pt x="464524" y="524597"/>
                      <a:pt x="464597" y="521372"/>
                      <a:pt x="467182" y="519419"/>
                    </a:cubicBezTo>
                    <a:lnTo>
                      <a:pt x="474275" y="514063"/>
                    </a:lnTo>
                    <a:cubicBezTo>
                      <a:pt x="475569" y="513086"/>
                      <a:pt x="477246" y="512612"/>
                      <a:pt x="478911" y="512635"/>
                    </a:cubicBezTo>
                    <a:close/>
                    <a:moveTo>
                      <a:pt x="2042877" y="512224"/>
                    </a:moveTo>
                    <a:cubicBezTo>
                      <a:pt x="2044714" y="512287"/>
                      <a:pt x="2046517" y="512899"/>
                      <a:pt x="2047857" y="514044"/>
                    </a:cubicBezTo>
                    <a:lnTo>
                      <a:pt x="2053603" y="518959"/>
                    </a:lnTo>
                    <a:cubicBezTo>
                      <a:pt x="2056280" y="521248"/>
                      <a:pt x="2056079" y="524802"/>
                      <a:pt x="2053152" y="526897"/>
                    </a:cubicBezTo>
                    <a:lnTo>
                      <a:pt x="2046873" y="531395"/>
                    </a:lnTo>
                    <a:cubicBezTo>
                      <a:pt x="2043947" y="533490"/>
                      <a:pt x="2039404" y="533331"/>
                      <a:pt x="2036727" y="531041"/>
                    </a:cubicBezTo>
                    <a:lnTo>
                      <a:pt x="2030980" y="526127"/>
                    </a:lnTo>
                    <a:cubicBezTo>
                      <a:pt x="2028304" y="523838"/>
                      <a:pt x="2028506" y="520283"/>
                      <a:pt x="2031430" y="518189"/>
                    </a:cubicBezTo>
                    <a:lnTo>
                      <a:pt x="2037710" y="513692"/>
                    </a:lnTo>
                    <a:cubicBezTo>
                      <a:pt x="2039173" y="512645"/>
                      <a:pt x="2041040" y="512160"/>
                      <a:pt x="2042877" y="512224"/>
                    </a:cubicBezTo>
                    <a:close/>
                    <a:moveTo>
                      <a:pt x="1413823" y="512224"/>
                    </a:moveTo>
                    <a:cubicBezTo>
                      <a:pt x="1415660" y="512287"/>
                      <a:pt x="1417465" y="512899"/>
                      <a:pt x="1418804" y="514044"/>
                    </a:cubicBezTo>
                    <a:lnTo>
                      <a:pt x="1424550" y="518959"/>
                    </a:lnTo>
                    <a:cubicBezTo>
                      <a:pt x="1427227" y="521248"/>
                      <a:pt x="1427025" y="524802"/>
                      <a:pt x="1424099" y="526897"/>
                    </a:cubicBezTo>
                    <a:lnTo>
                      <a:pt x="1417819" y="531395"/>
                    </a:lnTo>
                    <a:cubicBezTo>
                      <a:pt x="1414893" y="533490"/>
                      <a:pt x="1410352" y="533331"/>
                      <a:pt x="1407673" y="531041"/>
                    </a:cubicBezTo>
                    <a:lnTo>
                      <a:pt x="1401928" y="526127"/>
                    </a:lnTo>
                    <a:cubicBezTo>
                      <a:pt x="1399250" y="523838"/>
                      <a:pt x="1399452" y="520283"/>
                      <a:pt x="1402378" y="518189"/>
                    </a:cubicBezTo>
                    <a:lnTo>
                      <a:pt x="1408658" y="513692"/>
                    </a:lnTo>
                    <a:cubicBezTo>
                      <a:pt x="1410121" y="512645"/>
                      <a:pt x="1411987" y="512160"/>
                      <a:pt x="1413823" y="512224"/>
                    </a:cubicBezTo>
                    <a:close/>
                    <a:moveTo>
                      <a:pt x="784897" y="512224"/>
                    </a:moveTo>
                    <a:cubicBezTo>
                      <a:pt x="786733" y="512287"/>
                      <a:pt x="788539" y="512899"/>
                      <a:pt x="789877" y="514044"/>
                    </a:cubicBezTo>
                    <a:lnTo>
                      <a:pt x="795623" y="518959"/>
                    </a:lnTo>
                    <a:cubicBezTo>
                      <a:pt x="798300" y="521248"/>
                      <a:pt x="798099" y="524802"/>
                      <a:pt x="795173" y="526897"/>
                    </a:cubicBezTo>
                    <a:lnTo>
                      <a:pt x="788893" y="531395"/>
                    </a:lnTo>
                    <a:cubicBezTo>
                      <a:pt x="785967" y="533490"/>
                      <a:pt x="781425" y="533331"/>
                      <a:pt x="778748" y="531041"/>
                    </a:cubicBezTo>
                    <a:lnTo>
                      <a:pt x="773001" y="526127"/>
                    </a:lnTo>
                    <a:cubicBezTo>
                      <a:pt x="770323" y="523838"/>
                      <a:pt x="770526" y="520283"/>
                      <a:pt x="773450" y="518189"/>
                    </a:cubicBezTo>
                    <a:lnTo>
                      <a:pt x="779731" y="513692"/>
                    </a:lnTo>
                    <a:cubicBezTo>
                      <a:pt x="781194" y="512645"/>
                      <a:pt x="783062" y="512160"/>
                      <a:pt x="784897" y="512224"/>
                    </a:cubicBezTo>
                    <a:close/>
                    <a:moveTo>
                      <a:pt x="157160" y="512224"/>
                    </a:moveTo>
                    <a:cubicBezTo>
                      <a:pt x="158997" y="512287"/>
                      <a:pt x="160802" y="512899"/>
                      <a:pt x="162142" y="514044"/>
                    </a:cubicBezTo>
                    <a:lnTo>
                      <a:pt x="167887" y="518959"/>
                    </a:lnTo>
                    <a:cubicBezTo>
                      <a:pt x="170564" y="521248"/>
                      <a:pt x="170363" y="524802"/>
                      <a:pt x="167437" y="526897"/>
                    </a:cubicBezTo>
                    <a:lnTo>
                      <a:pt x="161157" y="531395"/>
                    </a:lnTo>
                    <a:cubicBezTo>
                      <a:pt x="158231" y="533490"/>
                      <a:pt x="153688" y="533331"/>
                      <a:pt x="151012" y="531041"/>
                    </a:cubicBezTo>
                    <a:lnTo>
                      <a:pt x="145265" y="526127"/>
                    </a:lnTo>
                    <a:cubicBezTo>
                      <a:pt x="142588" y="523838"/>
                      <a:pt x="142790" y="520283"/>
                      <a:pt x="145716" y="518189"/>
                    </a:cubicBezTo>
                    <a:lnTo>
                      <a:pt x="151994" y="513692"/>
                    </a:lnTo>
                    <a:cubicBezTo>
                      <a:pt x="153458" y="512645"/>
                      <a:pt x="155325" y="512160"/>
                      <a:pt x="157160" y="512224"/>
                    </a:cubicBezTo>
                    <a:close/>
                    <a:moveTo>
                      <a:pt x="1797526" y="502379"/>
                    </a:moveTo>
                    <a:cubicBezTo>
                      <a:pt x="1799191" y="502402"/>
                      <a:pt x="1800844" y="502921"/>
                      <a:pt x="1802092" y="503934"/>
                    </a:cubicBezTo>
                    <a:lnTo>
                      <a:pt x="1808939" y="509485"/>
                    </a:lnTo>
                    <a:cubicBezTo>
                      <a:pt x="1811435" y="511509"/>
                      <a:pt x="1811362" y="514733"/>
                      <a:pt x="1808777" y="516687"/>
                    </a:cubicBezTo>
                    <a:lnTo>
                      <a:pt x="1801684" y="522043"/>
                    </a:lnTo>
                    <a:cubicBezTo>
                      <a:pt x="1799097" y="523998"/>
                      <a:pt x="1794977" y="523940"/>
                      <a:pt x="1792481" y="521916"/>
                    </a:cubicBezTo>
                    <a:lnTo>
                      <a:pt x="1785635" y="516365"/>
                    </a:lnTo>
                    <a:cubicBezTo>
                      <a:pt x="1783138" y="514341"/>
                      <a:pt x="1783211" y="511117"/>
                      <a:pt x="1785797" y="509164"/>
                    </a:cubicBezTo>
                    <a:lnTo>
                      <a:pt x="1792890" y="503806"/>
                    </a:lnTo>
                    <a:cubicBezTo>
                      <a:pt x="1794184" y="502829"/>
                      <a:pt x="1795860" y="502356"/>
                      <a:pt x="1797526" y="502379"/>
                    </a:cubicBezTo>
                    <a:close/>
                    <a:moveTo>
                      <a:pt x="1168599" y="502379"/>
                    </a:moveTo>
                    <a:cubicBezTo>
                      <a:pt x="1170264" y="502402"/>
                      <a:pt x="1171919" y="502921"/>
                      <a:pt x="1173167" y="503934"/>
                    </a:cubicBezTo>
                    <a:lnTo>
                      <a:pt x="1180013" y="509485"/>
                    </a:lnTo>
                    <a:cubicBezTo>
                      <a:pt x="1182509" y="511509"/>
                      <a:pt x="1182435" y="514733"/>
                      <a:pt x="1179849" y="516687"/>
                    </a:cubicBezTo>
                    <a:lnTo>
                      <a:pt x="1172756" y="522043"/>
                    </a:lnTo>
                    <a:cubicBezTo>
                      <a:pt x="1170171" y="523998"/>
                      <a:pt x="1166051" y="523940"/>
                      <a:pt x="1163554" y="521916"/>
                    </a:cubicBezTo>
                    <a:lnTo>
                      <a:pt x="1156708" y="516365"/>
                    </a:lnTo>
                    <a:cubicBezTo>
                      <a:pt x="1154212" y="514341"/>
                      <a:pt x="1154285" y="511117"/>
                      <a:pt x="1156871" y="509164"/>
                    </a:cubicBezTo>
                    <a:lnTo>
                      <a:pt x="1163963" y="503806"/>
                    </a:lnTo>
                    <a:cubicBezTo>
                      <a:pt x="1165257" y="502829"/>
                      <a:pt x="1166934" y="502356"/>
                      <a:pt x="1168599" y="502379"/>
                    </a:cubicBezTo>
                    <a:close/>
                    <a:moveTo>
                      <a:pt x="540864" y="502379"/>
                    </a:moveTo>
                    <a:cubicBezTo>
                      <a:pt x="542529" y="502402"/>
                      <a:pt x="544182" y="502921"/>
                      <a:pt x="545431" y="503934"/>
                    </a:cubicBezTo>
                    <a:lnTo>
                      <a:pt x="552277" y="509485"/>
                    </a:lnTo>
                    <a:cubicBezTo>
                      <a:pt x="554773" y="511509"/>
                      <a:pt x="554700" y="514733"/>
                      <a:pt x="552115" y="516687"/>
                    </a:cubicBezTo>
                    <a:lnTo>
                      <a:pt x="545021" y="522043"/>
                    </a:lnTo>
                    <a:cubicBezTo>
                      <a:pt x="542434" y="523998"/>
                      <a:pt x="538315" y="523940"/>
                      <a:pt x="535818" y="521916"/>
                    </a:cubicBezTo>
                    <a:lnTo>
                      <a:pt x="528973" y="516365"/>
                    </a:lnTo>
                    <a:cubicBezTo>
                      <a:pt x="526476" y="514341"/>
                      <a:pt x="526550" y="511117"/>
                      <a:pt x="529135" y="509164"/>
                    </a:cubicBezTo>
                    <a:lnTo>
                      <a:pt x="536228" y="503806"/>
                    </a:lnTo>
                    <a:cubicBezTo>
                      <a:pt x="537521" y="502829"/>
                      <a:pt x="539198" y="502356"/>
                      <a:pt x="540864" y="502379"/>
                    </a:cubicBezTo>
                    <a:close/>
                    <a:moveTo>
                      <a:pt x="1576427" y="493219"/>
                    </a:moveTo>
                    <a:cubicBezTo>
                      <a:pt x="1580697" y="493219"/>
                      <a:pt x="1584966" y="494494"/>
                      <a:pt x="1588224" y="497042"/>
                    </a:cubicBezTo>
                    <a:lnTo>
                      <a:pt x="1606092" y="511025"/>
                    </a:lnTo>
                    <a:cubicBezTo>
                      <a:pt x="1612606" y="516123"/>
                      <a:pt x="1612606" y="524390"/>
                      <a:pt x="1606092" y="529488"/>
                    </a:cubicBezTo>
                    <a:lnTo>
                      <a:pt x="1587311" y="544183"/>
                    </a:lnTo>
                    <a:cubicBezTo>
                      <a:pt x="1580797" y="549282"/>
                      <a:pt x="1570234" y="549281"/>
                      <a:pt x="1563718" y="544183"/>
                    </a:cubicBezTo>
                    <a:lnTo>
                      <a:pt x="1545851" y="530202"/>
                    </a:lnTo>
                    <a:cubicBezTo>
                      <a:pt x="1539336" y="525102"/>
                      <a:pt x="1539335" y="516837"/>
                      <a:pt x="1545851" y="511739"/>
                    </a:cubicBezTo>
                    <a:lnTo>
                      <a:pt x="1564631" y="497042"/>
                    </a:lnTo>
                    <a:cubicBezTo>
                      <a:pt x="1567887" y="494493"/>
                      <a:pt x="1572158" y="493219"/>
                      <a:pt x="1576427" y="493219"/>
                    </a:cubicBezTo>
                    <a:close/>
                    <a:moveTo>
                      <a:pt x="947500" y="493219"/>
                    </a:moveTo>
                    <a:cubicBezTo>
                      <a:pt x="951770" y="493219"/>
                      <a:pt x="956040" y="494494"/>
                      <a:pt x="959296" y="497042"/>
                    </a:cubicBezTo>
                    <a:lnTo>
                      <a:pt x="977165" y="511025"/>
                    </a:lnTo>
                    <a:cubicBezTo>
                      <a:pt x="983681" y="516123"/>
                      <a:pt x="983681" y="524390"/>
                      <a:pt x="977165" y="529488"/>
                    </a:cubicBezTo>
                    <a:lnTo>
                      <a:pt x="958385" y="544183"/>
                    </a:lnTo>
                    <a:cubicBezTo>
                      <a:pt x="951870" y="549282"/>
                      <a:pt x="941307" y="549281"/>
                      <a:pt x="934792" y="544183"/>
                    </a:cubicBezTo>
                    <a:lnTo>
                      <a:pt x="916925" y="530202"/>
                    </a:lnTo>
                    <a:cubicBezTo>
                      <a:pt x="910409" y="525102"/>
                      <a:pt x="910409" y="516837"/>
                      <a:pt x="916925" y="511739"/>
                    </a:cubicBezTo>
                    <a:lnTo>
                      <a:pt x="935705" y="497042"/>
                    </a:lnTo>
                    <a:cubicBezTo>
                      <a:pt x="938962" y="494493"/>
                      <a:pt x="943231" y="493219"/>
                      <a:pt x="947500" y="493219"/>
                    </a:cubicBezTo>
                    <a:close/>
                    <a:moveTo>
                      <a:pt x="319765" y="493219"/>
                    </a:moveTo>
                    <a:cubicBezTo>
                      <a:pt x="324035" y="493219"/>
                      <a:pt x="328303" y="494494"/>
                      <a:pt x="331562" y="497042"/>
                    </a:cubicBezTo>
                    <a:lnTo>
                      <a:pt x="349430" y="511025"/>
                    </a:lnTo>
                    <a:cubicBezTo>
                      <a:pt x="355944" y="516123"/>
                      <a:pt x="355944" y="524390"/>
                      <a:pt x="349430" y="529488"/>
                    </a:cubicBezTo>
                    <a:lnTo>
                      <a:pt x="330650" y="544183"/>
                    </a:lnTo>
                    <a:cubicBezTo>
                      <a:pt x="324135" y="549282"/>
                      <a:pt x="313571" y="549281"/>
                      <a:pt x="307057" y="544183"/>
                    </a:cubicBezTo>
                    <a:lnTo>
                      <a:pt x="289189" y="530202"/>
                    </a:lnTo>
                    <a:cubicBezTo>
                      <a:pt x="282673" y="525102"/>
                      <a:pt x="282673" y="516837"/>
                      <a:pt x="289189" y="511739"/>
                    </a:cubicBezTo>
                    <a:lnTo>
                      <a:pt x="307969" y="497042"/>
                    </a:lnTo>
                    <a:cubicBezTo>
                      <a:pt x="311225" y="494493"/>
                      <a:pt x="315495" y="493219"/>
                      <a:pt x="319765" y="493219"/>
                    </a:cubicBezTo>
                    <a:close/>
                    <a:moveTo>
                      <a:pt x="1898534" y="491513"/>
                    </a:moveTo>
                    <a:lnTo>
                      <a:pt x="1943451" y="491513"/>
                    </a:lnTo>
                    <a:lnTo>
                      <a:pt x="1988371" y="491513"/>
                    </a:lnTo>
                    <a:cubicBezTo>
                      <a:pt x="2005970" y="491513"/>
                      <a:pt x="2020237" y="502678"/>
                      <a:pt x="2020237" y="516450"/>
                    </a:cubicBezTo>
                    <a:lnTo>
                      <a:pt x="2020237" y="554222"/>
                    </a:lnTo>
                    <a:cubicBezTo>
                      <a:pt x="2020237" y="567993"/>
                      <a:pt x="2005970" y="579159"/>
                      <a:pt x="1988371" y="579159"/>
                    </a:cubicBezTo>
                    <a:lnTo>
                      <a:pt x="1943451" y="579159"/>
                    </a:lnTo>
                    <a:lnTo>
                      <a:pt x="1898533" y="579159"/>
                    </a:lnTo>
                    <a:cubicBezTo>
                      <a:pt x="1880934" y="579159"/>
                      <a:pt x="1866666" y="567993"/>
                      <a:pt x="1866666" y="554222"/>
                    </a:cubicBezTo>
                    <a:cubicBezTo>
                      <a:pt x="1866666" y="541631"/>
                      <a:pt x="1866666" y="529040"/>
                      <a:pt x="1866666" y="516450"/>
                    </a:cubicBezTo>
                    <a:cubicBezTo>
                      <a:pt x="1866666" y="502678"/>
                      <a:pt x="1880934" y="491513"/>
                      <a:pt x="1898534" y="491513"/>
                    </a:cubicBezTo>
                    <a:close/>
                    <a:moveTo>
                      <a:pt x="1269606" y="491513"/>
                    </a:moveTo>
                    <a:lnTo>
                      <a:pt x="1314525" y="491513"/>
                    </a:lnTo>
                    <a:lnTo>
                      <a:pt x="1359319" y="491513"/>
                    </a:lnTo>
                    <a:cubicBezTo>
                      <a:pt x="1376917" y="491513"/>
                      <a:pt x="1391184" y="502678"/>
                      <a:pt x="1391184" y="516450"/>
                    </a:cubicBezTo>
                    <a:lnTo>
                      <a:pt x="1391184" y="554222"/>
                    </a:lnTo>
                    <a:cubicBezTo>
                      <a:pt x="1391184" y="567993"/>
                      <a:pt x="1376916" y="579159"/>
                      <a:pt x="1359319" y="579159"/>
                    </a:cubicBezTo>
                    <a:lnTo>
                      <a:pt x="1314525" y="579159"/>
                    </a:lnTo>
                    <a:lnTo>
                      <a:pt x="1314398" y="579159"/>
                    </a:lnTo>
                    <a:lnTo>
                      <a:pt x="1269606" y="579159"/>
                    </a:lnTo>
                    <a:cubicBezTo>
                      <a:pt x="1252008" y="579159"/>
                      <a:pt x="1237740" y="567993"/>
                      <a:pt x="1237740" y="554222"/>
                    </a:cubicBezTo>
                    <a:cubicBezTo>
                      <a:pt x="1237741" y="541631"/>
                      <a:pt x="1237741" y="529040"/>
                      <a:pt x="1237741" y="516450"/>
                    </a:cubicBezTo>
                    <a:cubicBezTo>
                      <a:pt x="1237741" y="502678"/>
                      <a:pt x="1252008" y="491513"/>
                      <a:pt x="1269606" y="491513"/>
                    </a:cubicBezTo>
                    <a:close/>
                    <a:moveTo>
                      <a:pt x="641872" y="491513"/>
                    </a:moveTo>
                    <a:lnTo>
                      <a:pt x="686789" y="491513"/>
                    </a:lnTo>
                    <a:lnTo>
                      <a:pt x="730391" y="491513"/>
                    </a:lnTo>
                    <a:cubicBezTo>
                      <a:pt x="747991" y="491513"/>
                      <a:pt x="762257" y="502678"/>
                      <a:pt x="762257" y="516450"/>
                    </a:cubicBezTo>
                    <a:lnTo>
                      <a:pt x="762257" y="554222"/>
                    </a:lnTo>
                    <a:cubicBezTo>
                      <a:pt x="762257" y="567993"/>
                      <a:pt x="747991" y="579159"/>
                      <a:pt x="730391" y="579159"/>
                    </a:cubicBezTo>
                    <a:lnTo>
                      <a:pt x="686789" y="579159"/>
                    </a:lnTo>
                    <a:lnTo>
                      <a:pt x="685471" y="579159"/>
                    </a:lnTo>
                    <a:lnTo>
                      <a:pt x="641871" y="579159"/>
                    </a:lnTo>
                    <a:cubicBezTo>
                      <a:pt x="624271" y="579159"/>
                      <a:pt x="610004" y="567993"/>
                      <a:pt x="610004" y="554222"/>
                    </a:cubicBezTo>
                    <a:cubicBezTo>
                      <a:pt x="610004" y="541631"/>
                      <a:pt x="610004" y="529040"/>
                      <a:pt x="610005" y="516450"/>
                    </a:cubicBezTo>
                    <a:cubicBezTo>
                      <a:pt x="610005" y="502678"/>
                      <a:pt x="624271" y="491513"/>
                      <a:pt x="641872" y="491513"/>
                    </a:cubicBezTo>
                    <a:close/>
                    <a:moveTo>
                      <a:pt x="37856" y="491513"/>
                    </a:moveTo>
                    <a:lnTo>
                      <a:pt x="57862" y="491513"/>
                    </a:lnTo>
                    <a:lnTo>
                      <a:pt x="102655" y="491513"/>
                    </a:lnTo>
                    <a:cubicBezTo>
                      <a:pt x="120254" y="491513"/>
                      <a:pt x="134522" y="502678"/>
                      <a:pt x="134522" y="516450"/>
                    </a:cubicBezTo>
                    <a:lnTo>
                      <a:pt x="134522" y="554222"/>
                    </a:lnTo>
                    <a:cubicBezTo>
                      <a:pt x="134522" y="567993"/>
                      <a:pt x="120254" y="579159"/>
                      <a:pt x="102655" y="579159"/>
                    </a:cubicBezTo>
                    <a:lnTo>
                      <a:pt x="57862" y="579159"/>
                    </a:lnTo>
                    <a:lnTo>
                      <a:pt x="57736" y="579159"/>
                    </a:lnTo>
                    <a:lnTo>
                      <a:pt x="15945" y="579159"/>
                    </a:lnTo>
                    <a:close/>
                    <a:moveTo>
                      <a:pt x="1685591" y="488049"/>
                    </a:moveTo>
                    <a:cubicBezTo>
                      <a:pt x="1689327" y="488049"/>
                      <a:pt x="1693065" y="489166"/>
                      <a:pt x="1695917" y="491396"/>
                    </a:cubicBezTo>
                    <a:lnTo>
                      <a:pt x="1711557" y="503636"/>
                    </a:lnTo>
                    <a:cubicBezTo>
                      <a:pt x="1717261" y="508100"/>
                      <a:pt x="1717261" y="515335"/>
                      <a:pt x="1711557" y="519798"/>
                    </a:cubicBezTo>
                    <a:lnTo>
                      <a:pt x="1691704" y="535335"/>
                    </a:lnTo>
                    <a:cubicBezTo>
                      <a:pt x="1686000" y="539799"/>
                      <a:pt x="1676755" y="539799"/>
                      <a:pt x="1671051" y="535335"/>
                    </a:cubicBezTo>
                    <a:lnTo>
                      <a:pt x="1655410" y="523094"/>
                    </a:lnTo>
                    <a:cubicBezTo>
                      <a:pt x="1649706" y="518632"/>
                      <a:pt x="1649706" y="511395"/>
                      <a:pt x="1655410" y="506933"/>
                    </a:cubicBezTo>
                    <a:lnTo>
                      <a:pt x="1675264" y="491396"/>
                    </a:lnTo>
                    <a:cubicBezTo>
                      <a:pt x="1678115" y="489165"/>
                      <a:pt x="1681853" y="488049"/>
                      <a:pt x="1685591" y="488049"/>
                    </a:cubicBezTo>
                    <a:close/>
                    <a:moveTo>
                      <a:pt x="1056664" y="488049"/>
                    </a:moveTo>
                    <a:cubicBezTo>
                      <a:pt x="1060401" y="488049"/>
                      <a:pt x="1064139" y="489166"/>
                      <a:pt x="1066991" y="491396"/>
                    </a:cubicBezTo>
                    <a:lnTo>
                      <a:pt x="1082632" y="503636"/>
                    </a:lnTo>
                    <a:cubicBezTo>
                      <a:pt x="1088336" y="508100"/>
                      <a:pt x="1088336" y="515335"/>
                      <a:pt x="1082632" y="519798"/>
                    </a:cubicBezTo>
                    <a:lnTo>
                      <a:pt x="1062777" y="535335"/>
                    </a:lnTo>
                    <a:cubicBezTo>
                      <a:pt x="1057075" y="539799"/>
                      <a:pt x="1047829" y="539799"/>
                      <a:pt x="1042125" y="535335"/>
                    </a:cubicBezTo>
                    <a:lnTo>
                      <a:pt x="1026484" y="523094"/>
                    </a:lnTo>
                    <a:cubicBezTo>
                      <a:pt x="1020781" y="518632"/>
                      <a:pt x="1020781" y="511395"/>
                      <a:pt x="1026484" y="506933"/>
                    </a:cubicBezTo>
                    <a:lnTo>
                      <a:pt x="1046337" y="491396"/>
                    </a:lnTo>
                    <a:cubicBezTo>
                      <a:pt x="1049189" y="489165"/>
                      <a:pt x="1052927" y="488049"/>
                      <a:pt x="1056664" y="488049"/>
                    </a:cubicBezTo>
                    <a:close/>
                    <a:moveTo>
                      <a:pt x="428928" y="488049"/>
                    </a:moveTo>
                    <a:cubicBezTo>
                      <a:pt x="432666" y="488049"/>
                      <a:pt x="436403" y="489166"/>
                      <a:pt x="439254" y="491396"/>
                    </a:cubicBezTo>
                    <a:lnTo>
                      <a:pt x="454896" y="503636"/>
                    </a:lnTo>
                    <a:cubicBezTo>
                      <a:pt x="460599" y="508100"/>
                      <a:pt x="460599" y="515335"/>
                      <a:pt x="454895" y="519798"/>
                    </a:cubicBezTo>
                    <a:lnTo>
                      <a:pt x="435042" y="535335"/>
                    </a:lnTo>
                    <a:cubicBezTo>
                      <a:pt x="429338" y="539799"/>
                      <a:pt x="420092" y="539799"/>
                      <a:pt x="414389" y="535335"/>
                    </a:cubicBezTo>
                    <a:lnTo>
                      <a:pt x="398748" y="523094"/>
                    </a:lnTo>
                    <a:cubicBezTo>
                      <a:pt x="393044" y="518632"/>
                      <a:pt x="393044" y="511395"/>
                      <a:pt x="398748" y="506933"/>
                    </a:cubicBezTo>
                    <a:lnTo>
                      <a:pt x="418601" y="491396"/>
                    </a:lnTo>
                    <a:cubicBezTo>
                      <a:pt x="421454" y="489165"/>
                      <a:pt x="425191" y="488049"/>
                      <a:pt x="428928" y="488049"/>
                    </a:cubicBezTo>
                    <a:close/>
                    <a:moveTo>
                      <a:pt x="1838300" y="471971"/>
                    </a:moveTo>
                    <a:cubicBezTo>
                      <a:pt x="1841319" y="471619"/>
                      <a:pt x="1844509" y="472169"/>
                      <a:pt x="1847155" y="473702"/>
                    </a:cubicBezTo>
                    <a:lnTo>
                      <a:pt x="1861670" y="482110"/>
                    </a:lnTo>
                    <a:cubicBezTo>
                      <a:pt x="1866963" y="485177"/>
                      <a:pt x="1868077" y="491020"/>
                      <a:pt x="1864159" y="495162"/>
                    </a:cubicBezTo>
                    <a:lnTo>
                      <a:pt x="1847949" y="512295"/>
                    </a:lnTo>
                    <a:cubicBezTo>
                      <a:pt x="1844033" y="516436"/>
                      <a:pt x="1836564" y="517309"/>
                      <a:pt x="1831271" y="514242"/>
                    </a:cubicBezTo>
                    <a:lnTo>
                      <a:pt x="1816756" y="505832"/>
                    </a:lnTo>
                    <a:cubicBezTo>
                      <a:pt x="1811464" y="502766"/>
                      <a:pt x="1810349" y="496923"/>
                      <a:pt x="1814268" y="492781"/>
                    </a:cubicBezTo>
                    <a:lnTo>
                      <a:pt x="1830478" y="475649"/>
                    </a:lnTo>
                    <a:cubicBezTo>
                      <a:pt x="1832435" y="473578"/>
                      <a:pt x="1835282" y="472324"/>
                      <a:pt x="1838300" y="471971"/>
                    </a:cubicBezTo>
                    <a:close/>
                    <a:moveTo>
                      <a:pt x="1209373" y="471971"/>
                    </a:moveTo>
                    <a:cubicBezTo>
                      <a:pt x="1212393" y="471619"/>
                      <a:pt x="1215582" y="472169"/>
                      <a:pt x="1218228" y="473702"/>
                    </a:cubicBezTo>
                    <a:lnTo>
                      <a:pt x="1232744" y="482110"/>
                    </a:lnTo>
                    <a:cubicBezTo>
                      <a:pt x="1238037" y="485177"/>
                      <a:pt x="1239151" y="491020"/>
                      <a:pt x="1235233" y="495162"/>
                    </a:cubicBezTo>
                    <a:lnTo>
                      <a:pt x="1219024" y="512295"/>
                    </a:lnTo>
                    <a:cubicBezTo>
                      <a:pt x="1215105" y="516436"/>
                      <a:pt x="1207638" y="517309"/>
                      <a:pt x="1202345" y="514242"/>
                    </a:cubicBezTo>
                    <a:lnTo>
                      <a:pt x="1187829" y="505832"/>
                    </a:lnTo>
                    <a:cubicBezTo>
                      <a:pt x="1182538" y="502766"/>
                      <a:pt x="1181423" y="496923"/>
                      <a:pt x="1185342" y="492781"/>
                    </a:cubicBezTo>
                    <a:lnTo>
                      <a:pt x="1201550" y="475649"/>
                    </a:lnTo>
                    <a:cubicBezTo>
                      <a:pt x="1203510" y="473578"/>
                      <a:pt x="1206356" y="472324"/>
                      <a:pt x="1209373" y="471971"/>
                    </a:cubicBezTo>
                    <a:close/>
                    <a:moveTo>
                      <a:pt x="581639" y="471971"/>
                    </a:moveTo>
                    <a:cubicBezTo>
                      <a:pt x="584657" y="471619"/>
                      <a:pt x="587846" y="472169"/>
                      <a:pt x="590492" y="473702"/>
                    </a:cubicBezTo>
                    <a:lnTo>
                      <a:pt x="605008" y="482110"/>
                    </a:lnTo>
                    <a:cubicBezTo>
                      <a:pt x="610301" y="485177"/>
                      <a:pt x="611415" y="491020"/>
                      <a:pt x="607497" y="495162"/>
                    </a:cubicBezTo>
                    <a:lnTo>
                      <a:pt x="591287" y="512295"/>
                    </a:lnTo>
                    <a:cubicBezTo>
                      <a:pt x="587369" y="516436"/>
                      <a:pt x="579903" y="517309"/>
                      <a:pt x="574609" y="514242"/>
                    </a:cubicBezTo>
                    <a:lnTo>
                      <a:pt x="560094" y="505832"/>
                    </a:lnTo>
                    <a:cubicBezTo>
                      <a:pt x="554801" y="502766"/>
                      <a:pt x="553686" y="496923"/>
                      <a:pt x="557605" y="492781"/>
                    </a:cubicBezTo>
                    <a:lnTo>
                      <a:pt x="573814" y="475649"/>
                    </a:lnTo>
                    <a:cubicBezTo>
                      <a:pt x="575773" y="473578"/>
                      <a:pt x="578620" y="472324"/>
                      <a:pt x="581639" y="471971"/>
                    </a:cubicBezTo>
                    <a:close/>
                    <a:moveTo>
                      <a:pt x="1908251" y="466541"/>
                    </a:moveTo>
                    <a:cubicBezTo>
                      <a:pt x="1910087" y="466605"/>
                      <a:pt x="1911892" y="467216"/>
                      <a:pt x="1913231" y="468361"/>
                    </a:cubicBezTo>
                    <a:lnTo>
                      <a:pt x="1918977" y="473274"/>
                    </a:lnTo>
                    <a:cubicBezTo>
                      <a:pt x="1921654" y="475565"/>
                      <a:pt x="1921452" y="479121"/>
                      <a:pt x="1918525" y="481215"/>
                    </a:cubicBezTo>
                    <a:lnTo>
                      <a:pt x="1912247" y="485711"/>
                    </a:lnTo>
                    <a:cubicBezTo>
                      <a:pt x="1909321" y="487808"/>
                      <a:pt x="1904778" y="487649"/>
                      <a:pt x="1902100" y="485360"/>
                    </a:cubicBezTo>
                    <a:lnTo>
                      <a:pt x="1896354" y="480445"/>
                    </a:lnTo>
                    <a:cubicBezTo>
                      <a:pt x="1893677" y="478156"/>
                      <a:pt x="1893878" y="474601"/>
                      <a:pt x="1896804" y="472505"/>
                    </a:cubicBezTo>
                    <a:lnTo>
                      <a:pt x="1903084" y="468009"/>
                    </a:lnTo>
                    <a:cubicBezTo>
                      <a:pt x="1904547" y="466962"/>
                      <a:pt x="1906414" y="466477"/>
                      <a:pt x="1908251" y="466541"/>
                    </a:cubicBezTo>
                    <a:close/>
                    <a:moveTo>
                      <a:pt x="1279324" y="466541"/>
                    </a:moveTo>
                    <a:cubicBezTo>
                      <a:pt x="1281161" y="466605"/>
                      <a:pt x="1282965" y="467216"/>
                      <a:pt x="1284303" y="468361"/>
                    </a:cubicBezTo>
                    <a:lnTo>
                      <a:pt x="1290049" y="473274"/>
                    </a:lnTo>
                    <a:cubicBezTo>
                      <a:pt x="1292728" y="475565"/>
                      <a:pt x="1292525" y="479121"/>
                      <a:pt x="1289600" y="481215"/>
                    </a:cubicBezTo>
                    <a:lnTo>
                      <a:pt x="1283320" y="485711"/>
                    </a:lnTo>
                    <a:cubicBezTo>
                      <a:pt x="1280394" y="487808"/>
                      <a:pt x="1275851" y="487649"/>
                      <a:pt x="1273174" y="485360"/>
                    </a:cubicBezTo>
                    <a:lnTo>
                      <a:pt x="1267428" y="480445"/>
                    </a:lnTo>
                    <a:cubicBezTo>
                      <a:pt x="1264751" y="478156"/>
                      <a:pt x="1264953" y="474601"/>
                      <a:pt x="1267878" y="472505"/>
                    </a:cubicBezTo>
                    <a:lnTo>
                      <a:pt x="1274158" y="468009"/>
                    </a:lnTo>
                    <a:cubicBezTo>
                      <a:pt x="1275620" y="466962"/>
                      <a:pt x="1277488" y="466477"/>
                      <a:pt x="1279324" y="466541"/>
                    </a:cubicBezTo>
                    <a:close/>
                    <a:moveTo>
                      <a:pt x="651588" y="466541"/>
                    </a:moveTo>
                    <a:cubicBezTo>
                      <a:pt x="653425" y="466605"/>
                      <a:pt x="655230" y="467216"/>
                      <a:pt x="656569" y="468361"/>
                    </a:cubicBezTo>
                    <a:lnTo>
                      <a:pt x="662313" y="473274"/>
                    </a:lnTo>
                    <a:cubicBezTo>
                      <a:pt x="664991" y="475565"/>
                      <a:pt x="664790" y="479121"/>
                      <a:pt x="661864" y="481215"/>
                    </a:cubicBezTo>
                    <a:lnTo>
                      <a:pt x="655584" y="485711"/>
                    </a:lnTo>
                    <a:cubicBezTo>
                      <a:pt x="652659" y="487808"/>
                      <a:pt x="648115" y="487649"/>
                      <a:pt x="645437" y="485360"/>
                    </a:cubicBezTo>
                    <a:lnTo>
                      <a:pt x="639693" y="480445"/>
                    </a:lnTo>
                    <a:cubicBezTo>
                      <a:pt x="637015" y="478156"/>
                      <a:pt x="637216" y="474601"/>
                      <a:pt x="640143" y="472505"/>
                    </a:cubicBezTo>
                    <a:lnTo>
                      <a:pt x="646422" y="468009"/>
                    </a:lnTo>
                    <a:cubicBezTo>
                      <a:pt x="647885" y="466962"/>
                      <a:pt x="649751" y="466477"/>
                      <a:pt x="651588" y="466541"/>
                    </a:cubicBezTo>
                    <a:close/>
                    <a:moveTo>
                      <a:pt x="1985689" y="466540"/>
                    </a:moveTo>
                    <a:cubicBezTo>
                      <a:pt x="1987526" y="466604"/>
                      <a:pt x="1989331" y="467215"/>
                      <a:pt x="1990670" y="468360"/>
                    </a:cubicBezTo>
                    <a:lnTo>
                      <a:pt x="1996415" y="473274"/>
                    </a:lnTo>
                    <a:cubicBezTo>
                      <a:pt x="1999093" y="475564"/>
                      <a:pt x="1998891" y="479120"/>
                      <a:pt x="1995965" y="481214"/>
                    </a:cubicBezTo>
                    <a:lnTo>
                      <a:pt x="1989685" y="485710"/>
                    </a:lnTo>
                    <a:cubicBezTo>
                      <a:pt x="1986759" y="487806"/>
                      <a:pt x="1982217" y="487647"/>
                      <a:pt x="1979540" y="485358"/>
                    </a:cubicBezTo>
                    <a:lnTo>
                      <a:pt x="1973794" y="480445"/>
                    </a:lnTo>
                    <a:cubicBezTo>
                      <a:pt x="1971117" y="478154"/>
                      <a:pt x="1971319" y="474601"/>
                      <a:pt x="1974244" y="472505"/>
                    </a:cubicBezTo>
                    <a:lnTo>
                      <a:pt x="1980525" y="468008"/>
                    </a:lnTo>
                    <a:cubicBezTo>
                      <a:pt x="1981986" y="466961"/>
                      <a:pt x="1983854" y="466476"/>
                      <a:pt x="1985689" y="466540"/>
                    </a:cubicBezTo>
                    <a:close/>
                    <a:moveTo>
                      <a:pt x="1356637" y="466540"/>
                    </a:moveTo>
                    <a:cubicBezTo>
                      <a:pt x="1358473" y="466604"/>
                      <a:pt x="1360278" y="467215"/>
                      <a:pt x="1361617" y="468360"/>
                    </a:cubicBezTo>
                    <a:lnTo>
                      <a:pt x="1367363" y="473274"/>
                    </a:lnTo>
                    <a:cubicBezTo>
                      <a:pt x="1370040" y="475564"/>
                      <a:pt x="1369837" y="479120"/>
                      <a:pt x="1366911" y="481214"/>
                    </a:cubicBezTo>
                    <a:lnTo>
                      <a:pt x="1360632" y="485710"/>
                    </a:lnTo>
                    <a:cubicBezTo>
                      <a:pt x="1357705" y="487806"/>
                      <a:pt x="1353164" y="487647"/>
                      <a:pt x="1350487" y="485358"/>
                    </a:cubicBezTo>
                    <a:lnTo>
                      <a:pt x="1344741" y="480445"/>
                    </a:lnTo>
                    <a:cubicBezTo>
                      <a:pt x="1342064" y="478154"/>
                      <a:pt x="1342265" y="474601"/>
                      <a:pt x="1345191" y="472505"/>
                    </a:cubicBezTo>
                    <a:lnTo>
                      <a:pt x="1351471" y="468008"/>
                    </a:lnTo>
                    <a:cubicBezTo>
                      <a:pt x="1352934" y="466961"/>
                      <a:pt x="1354801" y="466476"/>
                      <a:pt x="1356637" y="466540"/>
                    </a:cubicBezTo>
                    <a:close/>
                    <a:moveTo>
                      <a:pt x="727710" y="466540"/>
                    </a:moveTo>
                    <a:cubicBezTo>
                      <a:pt x="729545" y="466604"/>
                      <a:pt x="731351" y="467215"/>
                      <a:pt x="732690" y="468360"/>
                    </a:cubicBezTo>
                    <a:lnTo>
                      <a:pt x="738435" y="473274"/>
                    </a:lnTo>
                    <a:cubicBezTo>
                      <a:pt x="741113" y="475564"/>
                      <a:pt x="740912" y="479120"/>
                      <a:pt x="737986" y="481214"/>
                    </a:cubicBezTo>
                    <a:lnTo>
                      <a:pt x="731706" y="485710"/>
                    </a:lnTo>
                    <a:cubicBezTo>
                      <a:pt x="728780" y="487806"/>
                      <a:pt x="724238" y="487647"/>
                      <a:pt x="721560" y="485358"/>
                    </a:cubicBezTo>
                    <a:lnTo>
                      <a:pt x="715814" y="480445"/>
                    </a:lnTo>
                    <a:cubicBezTo>
                      <a:pt x="713137" y="478154"/>
                      <a:pt x="713338" y="474601"/>
                      <a:pt x="716264" y="472505"/>
                    </a:cubicBezTo>
                    <a:lnTo>
                      <a:pt x="722543" y="468008"/>
                    </a:lnTo>
                    <a:cubicBezTo>
                      <a:pt x="724006" y="466961"/>
                      <a:pt x="725874" y="466476"/>
                      <a:pt x="727710" y="466540"/>
                    </a:cubicBezTo>
                    <a:close/>
                    <a:moveTo>
                      <a:pt x="99974" y="466540"/>
                    </a:moveTo>
                    <a:cubicBezTo>
                      <a:pt x="101810" y="466604"/>
                      <a:pt x="103615" y="467215"/>
                      <a:pt x="104954" y="468360"/>
                    </a:cubicBezTo>
                    <a:lnTo>
                      <a:pt x="110700" y="473274"/>
                    </a:lnTo>
                    <a:cubicBezTo>
                      <a:pt x="113378" y="475564"/>
                      <a:pt x="113175" y="479120"/>
                      <a:pt x="110249" y="481214"/>
                    </a:cubicBezTo>
                    <a:lnTo>
                      <a:pt x="103970" y="485710"/>
                    </a:lnTo>
                    <a:cubicBezTo>
                      <a:pt x="101043" y="487806"/>
                      <a:pt x="96501" y="487647"/>
                      <a:pt x="93824" y="485358"/>
                    </a:cubicBezTo>
                    <a:lnTo>
                      <a:pt x="88078" y="480445"/>
                    </a:lnTo>
                    <a:cubicBezTo>
                      <a:pt x="85402" y="478154"/>
                      <a:pt x="85603" y="474601"/>
                      <a:pt x="88529" y="472505"/>
                    </a:cubicBezTo>
                    <a:lnTo>
                      <a:pt x="94808" y="468008"/>
                    </a:lnTo>
                    <a:cubicBezTo>
                      <a:pt x="96270" y="466961"/>
                      <a:pt x="98138" y="466476"/>
                      <a:pt x="99974" y="466540"/>
                    </a:cubicBezTo>
                    <a:close/>
                    <a:moveTo>
                      <a:pt x="1621152" y="464357"/>
                    </a:moveTo>
                    <a:cubicBezTo>
                      <a:pt x="1624451" y="464403"/>
                      <a:pt x="1627727" y="465434"/>
                      <a:pt x="1630198" y="467437"/>
                    </a:cubicBezTo>
                    <a:lnTo>
                      <a:pt x="1651693" y="484864"/>
                    </a:lnTo>
                    <a:cubicBezTo>
                      <a:pt x="1656636" y="488872"/>
                      <a:pt x="1656491" y="495257"/>
                      <a:pt x="1651370" y="499125"/>
                    </a:cubicBezTo>
                    <a:lnTo>
                      <a:pt x="1637323" y="509735"/>
                    </a:lnTo>
                    <a:cubicBezTo>
                      <a:pt x="1632200" y="513603"/>
                      <a:pt x="1624041" y="513490"/>
                      <a:pt x="1619098" y="509483"/>
                    </a:cubicBezTo>
                    <a:lnTo>
                      <a:pt x="1597605" y="492055"/>
                    </a:lnTo>
                    <a:cubicBezTo>
                      <a:pt x="1592661" y="488048"/>
                      <a:pt x="1592804" y="481662"/>
                      <a:pt x="1597927" y="477793"/>
                    </a:cubicBezTo>
                    <a:lnTo>
                      <a:pt x="1611973" y="467185"/>
                    </a:lnTo>
                    <a:cubicBezTo>
                      <a:pt x="1614535" y="465251"/>
                      <a:pt x="1617855" y="464312"/>
                      <a:pt x="1621152" y="464357"/>
                    </a:cubicBezTo>
                    <a:close/>
                    <a:moveTo>
                      <a:pt x="992226" y="464357"/>
                    </a:moveTo>
                    <a:cubicBezTo>
                      <a:pt x="995525" y="464403"/>
                      <a:pt x="998800" y="465434"/>
                      <a:pt x="1001273" y="467437"/>
                    </a:cubicBezTo>
                    <a:lnTo>
                      <a:pt x="1022766" y="484864"/>
                    </a:lnTo>
                    <a:cubicBezTo>
                      <a:pt x="1027709" y="488872"/>
                      <a:pt x="1027565" y="495257"/>
                      <a:pt x="1022443" y="499125"/>
                    </a:cubicBezTo>
                    <a:lnTo>
                      <a:pt x="1008396" y="509735"/>
                    </a:lnTo>
                    <a:cubicBezTo>
                      <a:pt x="1003274" y="513603"/>
                      <a:pt x="995115" y="513490"/>
                      <a:pt x="990171" y="509483"/>
                    </a:cubicBezTo>
                    <a:lnTo>
                      <a:pt x="968677" y="492055"/>
                    </a:lnTo>
                    <a:cubicBezTo>
                      <a:pt x="963734" y="488048"/>
                      <a:pt x="963878" y="481662"/>
                      <a:pt x="969000" y="477793"/>
                    </a:cubicBezTo>
                    <a:lnTo>
                      <a:pt x="983047" y="467185"/>
                    </a:lnTo>
                    <a:cubicBezTo>
                      <a:pt x="985607" y="465251"/>
                      <a:pt x="988928" y="464312"/>
                      <a:pt x="992226" y="464357"/>
                    </a:cubicBezTo>
                    <a:close/>
                    <a:moveTo>
                      <a:pt x="364490" y="464357"/>
                    </a:moveTo>
                    <a:cubicBezTo>
                      <a:pt x="367789" y="464403"/>
                      <a:pt x="371065" y="465434"/>
                      <a:pt x="373536" y="467437"/>
                    </a:cubicBezTo>
                    <a:lnTo>
                      <a:pt x="395030" y="484864"/>
                    </a:lnTo>
                    <a:cubicBezTo>
                      <a:pt x="399974" y="488872"/>
                      <a:pt x="399828" y="495257"/>
                      <a:pt x="394708" y="499125"/>
                    </a:cubicBezTo>
                    <a:lnTo>
                      <a:pt x="380660" y="509735"/>
                    </a:lnTo>
                    <a:cubicBezTo>
                      <a:pt x="375538" y="513603"/>
                      <a:pt x="367378" y="513490"/>
                      <a:pt x="362436" y="509483"/>
                    </a:cubicBezTo>
                    <a:lnTo>
                      <a:pt x="340941" y="492055"/>
                    </a:lnTo>
                    <a:cubicBezTo>
                      <a:pt x="335998" y="488048"/>
                      <a:pt x="336142" y="481662"/>
                      <a:pt x="341265" y="477793"/>
                    </a:cubicBezTo>
                    <a:lnTo>
                      <a:pt x="355312" y="467185"/>
                    </a:lnTo>
                    <a:cubicBezTo>
                      <a:pt x="357872" y="465251"/>
                      <a:pt x="361193" y="464312"/>
                      <a:pt x="364490" y="464357"/>
                    </a:cubicBezTo>
                    <a:close/>
                    <a:moveTo>
                      <a:pt x="1939955" y="454724"/>
                    </a:moveTo>
                    <a:lnTo>
                      <a:pt x="1943451" y="454724"/>
                    </a:lnTo>
                    <a:lnTo>
                      <a:pt x="1950496" y="454724"/>
                    </a:lnTo>
                    <a:cubicBezTo>
                      <a:pt x="1956536" y="454724"/>
                      <a:pt x="1961433" y="458555"/>
                      <a:pt x="1961433" y="463282"/>
                    </a:cubicBezTo>
                    <a:cubicBezTo>
                      <a:pt x="1961433" y="466844"/>
                      <a:pt x="1961433" y="470407"/>
                      <a:pt x="1961433" y="473967"/>
                    </a:cubicBezTo>
                    <a:cubicBezTo>
                      <a:pt x="1961433" y="478695"/>
                      <a:pt x="1956536" y="482526"/>
                      <a:pt x="1950497" y="482526"/>
                    </a:cubicBezTo>
                    <a:lnTo>
                      <a:pt x="1943451" y="482526"/>
                    </a:lnTo>
                    <a:lnTo>
                      <a:pt x="1939955" y="482526"/>
                    </a:lnTo>
                    <a:cubicBezTo>
                      <a:pt x="1933915" y="482526"/>
                      <a:pt x="1929018" y="478695"/>
                      <a:pt x="1929018" y="473967"/>
                    </a:cubicBezTo>
                    <a:lnTo>
                      <a:pt x="1929018" y="463282"/>
                    </a:lnTo>
                    <a:cubicBezTo>
                      <a:pt x="1929018" y="458555"/>
                      <a:pt x="1933915" y="454724"/>
                      <a:pt x="1939955" y="454724"/>
                    </a:cubicBezTo>
                    <a:close/>
                    <a:moveTo>
                      <a:pt x="1311027" y="454724"/>
                    </a:moveTo>
                    <a:lnTo>
                      <a:pt x="1314398" y="454724"/>
                    </a:lnTo>
                    <a:lnTo>
                      <a:pt x="1321443" y="454724"/>
                    </a:lnTo>
                    <a:cubicBezTo>
                      <a:pt x="1327483" y="454724"/>
                      <a:pt x="1332379" y="458555"/>
                      <a:pt x="1332379" y="463282"/>
                    </a:cubicBezTo>
                    <a:cubicBezTo>
                      <a:pt x="1332380" y="466844"/>
                      <a:pt x="1332380" y="470407"/>
                      <a:pt x="1332380" y="473967"/>
                    </a:cubicBezTo>
                    <a:cubicBezTo>
                      <a:pt x="1332379" y="478695"/>
                      <a:pt x="1327483" y="482526"/>
                      <a:pt x="1321444" y="482526"/>
                    </a:cubicBezTo>
                    <a:lnTo>
                      <a:pt x="1314398" y="482526"/>
                    </a:lnTo>
                    <a:lnTo>
                      <a:pt x="1311029" y="482526"/>
                    </a:lnTo>
                    <a:cubicBezTo>
                      <a:pt x="1304989" y="482526"/>
                      <a:pt x="1300093" y="478695"/>
                      <a:pt x="1300093" y="473967"/>
                    </a:cubicBezTo>
                    <a:lnTo>
                      <a:pt x="1300093" y="463282"/>
                    </a:lnTo>
                    <a:cubicBezTo>
                      <a:pt x="1300093" y="458555"/>
                      <a:pt x="1304989" y="454724"/>
                      <a:pt x="1311027" y="454724"/>
                    </a:cubicBezTo>
                    <a:close/>
                    <a:moveTo>
                      <a:pt x="683293" y="454724"/>
                    </a:moveTo>
                    <a:lnTo>
                      <a:pt x="685471" y="454724"/>
                    </a:lnTo>
                    <a:lnTo>
                      <a:pt x="692516" y="454724"/>
                    </a:lnTo>
                    <a:cubicBezTo>
                      <a:pt x="698556" y="454724"/>
                      <a:pt x="703453" y="458555"/>
                      <a:pt x="703453" y="463282"/>
                    </a:cubicBezTo>
                    <a:cubicBezTo>
                      <a:pt x="703453" y="466844"/>
                      <a:pt x="703453" y="470407"/>
                      <a:pt x="703454" y="473967"/>
                    </a:cubicBezTo>
                    <a:cubicBezTo>
                      <a:pt x="703453" y="478695"/>
                      <a:pt x="698556" y="482526"/>
                      <a:pt x="692516" y="482526"/>
                    </a:cubicBezTo>
                    <a:lnTo>
                      <a:pt x="685471" y="482526"/>
                    </a:lnTo>
                    <a:lnTo>
                      <a:pt x="683294" y="482526"/>
                    </a:lnTo>
                    <a:cubicBezTo>
                      <a:pt x="677252" y="482526"/>
                      <a:pt x="672356" y="478695"/>
                      <a:pt x="672356" y="473967"/>
                    </a:cubicBezTo>
                    <a:lnTo>
                      <a:pt x="672356" y="463282"/>
                    </a:lnTo>
                    <a:cubicBezTo>
                      <a:pt x="672356" y="458555"/>
                      <a:pt x="677252" y="454724"/>
                      <a:pt x="683293" y="454724"/>
                    </a:cubicBezTo>
                    <a:close/>
                    <a:moveTo>
                      <a:pt x="54366" y="454724"/>
                    </a:moveTo>
                    <a:lnTo>
                      <a:pt x="57736" y="454724"/>
                    </a:lnTo>
                    <a:lnTo>
                      <a:pt x="64781" y="454724"/>
                    </a:lnTo>
                    <a:cubicBezTo>
                      <a:pt x="70822" y="454724"/>
                      <a:pt x="75718" y="458555"/>
                      <a:pt x="75718" y="463282"/>
                    </a:cubicBezTo>
                    <a:cubicBezTo>
                      <a:pt x="75718" y="466844"/>
                      <a:pt x="75718" y="470407"/>
                      <a:pt x="75718" y="473967"/>
                    </a:cubicBezTo>
                    <a:cubicBezTo>
                      <a:pt x="75718" y="478695"/>
                      <a:pt x="70822" y="482526"/>
                      <a:pt x="64781" y="482526"/>
                    </a:cubicBezTo>
                    <a:lnTo>
                      <a:pt x="57736" y="482526"/>
                    </a:lnTo>
                    <a:lnTo>
                      <a:pt x="54366" y="482526"/>
                    </a:lnTo>
                    <a:cubicBezTo>
                      <a:pt x="48326" y="482526"/>
                      <a:pt x="43429" y="478695"/>
                      <a:pt x="43429" y="473967"/>
                    </a:cubicBezTo>
                    <a:lnTo>
                      <a:pt x="43429" y="469224"/>
                    </a:lnTo>
                    <a:lnTo>
                      <a:pt x="45276" y="461837"/>
                    </a:lnTo>
                    <a:close/>
                    <a:moveTo>
                      <a:pt x="1644954" y="444165"/>
                    </a:moveTo>
                    <a:cubicBezTo>
                      <a:pt x="1646790" y="444230"/>
                      <a:pt x="1648595" y="444841"/>
                      <a:pt x="1649933" y="445986"/>
                    </a:cubicBezTo>
                    <a:lnTo>
                      <a:pt x="1655680" y="450900"/>
                    </a:lnTo>
                    <a:cubicBezTo>
                      <a:pt x="1658357" y="453190"/>
                      <a:pt x="1658154" y="456745"/>
                      <a:pt x="1655229" y="458839"/>
                    </a:cubicBezTo>
                    <a:lnTo>
                      <a:pt x="1648949" y="463336"/>
                    </a:lnTo>
                    <a:cubicBezTo>
                      <a:pt x="1646023" y="465431"/>
                      <a:pt x="1641482" y="465274"/>
                      <a:pt x="1638804" y="462984"/>
                    </a:cubicBezTo>
                    <a:lnTo>
                      <a:pt x="1633059" y="458070"/>
                    </a:lnTo>
                    <a:cubicBezTo>
                      <a:pt x="1630381" y="455779"/>
                      <a:pt x="1630583" y="452225"/>
                      <a:pt x="1633508" y="450130"/>
                    </a:cubicBezTo>
                    <a:lnTo>
                      <a:pt x="1639788" y="445633"/>
                    </a:lnTo>
                    <a:cubicBezTo>
                      <a:pt x="1641251" y="444586"/>
                      <a:pt x="1643117" y="444102"/>
                      <a:pt x="1644954" y="444165"/>
                    </a:cubicBezTo>
                    <a:close/>
                    <a:moveTo>
                      <a:pt x="1016027" y="444165"/>
                    </a:moveTo>
                    <a:cubicBezTo>
                      <a:pt x="1017863" y="444230"/>
                      <a:pt x="1019668" y="444841"/>
                      <a:pt x="1021007" y="445986"/>
                    </a:cubicBezTo>
                    <a:lnTo>
                      <a:pt x="1026753" y="450900"/>
                    </a:lnTo>
                    <a:cubicBezTo>
                      <a:pt x="1029431" y="453190"/>
                      <a:pt x="1029228" y="456745"/>
                      <a:pt x="1026303" y="458839"/>
                    </a:cubicBezTo>
                    <a:lnTo>
                      <a:pt x="1020024" y="463336"/>
                    </a:lnTo>
                    <a:cubicBezTo>
                      <a:pt x="1017097" y="465431"/>
                      <a:pt x="1012554" y="465274"/>
                      <a:pt x="1009878" y="462984"/>
                    </a:cubicBezTo>
                    <a:lnTo>
                      <a:pt x="1004131" y="458070"/>
                    </a:lnTo>
                    <a:cubicBezTo>
                      <a:pt x="1001453" y="455779"/>
                      <a:pt x="1001655" y="452225"/>
                      <a:pt x="1004582" y="450130"/>
                    </a:cubicBezTo>
                    <a:lnTo>
                      <a:pt x="1010861" y="445633"/>
                    </a:lnTo>
                    <a:cubicBezTo>
                      <a:pt x="1012324" y="444586"/>
                      <a:pt x="1014191" y="444102"/>
                      <a:pt x="1016027" y="444165"/>
                    </a:cubicBezTo>
                    <a:close/>
                    <a:moveTo>
                      <a:pt x="388291" y="444165"/>
                    </a:moveTo>
                    <a:cubicBezTo>
                      <a:pt x="390128" y="444230"/>
                      <a:pt x="391932" y="444841"/>
                      <a:pt x="393271" y="445986"/>
                    </a:cubicBezTo>
                    <a:lnTo>
                      <a:pt x="399017" y="450900"/>
                    </a:lnTo>
                    <a:cubicBezTo>
                      <a:pt x="401695" y="453190"/>
                      <a:pt x="401493" y="456745"/>
                      <a:pt x="398567" y="458839"/>
                    </a:cubicBezTo>
                    <a:lnTo>
                      <a:pt x="392287" y="463336"/>
                    </a:lnTo>
                    <a:cubicBezTo>
                      <a:pt x="389360" y="465431"/>
                      <a:pt x="384819" y="465274"/>
                      <a:pt x="382142" y="462984"/>
                    </a:cubicBezTo>
                    <a:lnTo>
                      <a:pt x="376396" y="458070"/>
                    </a:lnTo>
                    <a:cubicBezTo>
                      <a:pt x="373718" y="455779"/>
                      <a:pt x="373920" y="452225"/>
                      <a:pt x="376846" y="450130"/>
                    </a:cubicBezTo>
                    <a:lnTo>
                      <a:pt x="383125" y="445633"/>
                    </a:lnTo>
                    <a:cubicBezTo>
                      <a:pt x="384588" y="444586"/>
                      <a:pt x="386456" y="444102"/>
                      <a:pt x="388291" y="444165"/>
                    </a:cubicBezTo>
                    <a:close/>
                    <a:moveTo>
                      <a:pt x="2080140" y="429099"/>
                    </a:moveTo>
                    <a:lnTo>
                      <a:pt x="2108859" y="543975"/>
                    </a:lnTo>
                    <a:lnTo>
                      <a:pt x="2094557" y="539340"/>
                    </a:lnTo>
                    <a:lnTo>
                      <a:pt x="2031291" y="489832"/>
                    </a:lnTo>
                    <a:cubicBezTo>
                      <a:pt x="2023349" y="483616"/>
                      <a:pt x="2023349" y="473541"/>
                      <a:pt x="2031290" y="467328"/>
                    </a:cubicBezTo>
                    <a:close/>
                    <a:moveTo>
                      <a:pt x="1474235" y="417579"/>
                    </a:moveTo>
                    <a:cubicBezTo>
                      <a:pt x="1479438" y="417579"/>
                      <a:pt x="1484643" y="419133"/>
                      <a:pt x="1488613" y="422238"/>
                    </a:cubicBezTo>
                    <a:lnTo>
                      <a:pt x="1551880" y="471748"/>
                    </a:lnTo>
                    <a:cubicBezTo>
                      <a:pt x="1559821" y="477962"/>
                      <a:pt x="1559821" y="488039"/>
                      <a:pt x="1551880" y="494253"/>
                    </a:cubicBezTo>
                    <a:lnTo>
                      <a:pt x="1494261" y="539341"/>
                    </a:lnTo>
                    <a:cubicBezTo>
                      <a:pt x="1486320" y="545553"/>
                      <a:pt x="1473445" y="545553"/>
                      <a:pt x="1465504" y="539340"/>
                    </a:cubicBezTo>
                    <a:lnTo>
                      <a:pt x="1402237" y="489832"/>
                    </a:lnTo>
                    <a:cubicBezTo>
                      <a:pt x="1394296" y="483616"/>
                      <a:pt x="1394296" y="473541"/>
                      <a:pt x="1402237" y="467328"/>
                    </a:cubicBezTo>
                    <a:lnTo>
                      <a:pt x="1459855" y="422238"/>
                    </a:lnTo>
                    <a:cubicBezTo>
                      <a:pt x="1463825" y="419133"/>
                      <a:pt x="1469030" y="417579"/>
                      <a:pt x="1474235" y="417579"/>
                    </a:cubicBezTo>
                    <a:close/>
                    <a:moveTo>
                      <a:pt x="845307" y="417579"/>
                    </a:moveTo>
                    <a:cubicBezTo>
                      <a:pt x="850512" y="417579"/>
                      <a:pt x="855715" y="419133"/>
                      <a:pt x="859686" y="422238"/>
                    </a:cubicBezTo>
                    <a:lnTo>
                      <a:pt x="922952" y="471748"/>
                    </a:lnTo>
                    <a:cubicBezTo>
                      <a:pt x="930895" y="477962"/>
                      <a:pt x="930895" y="488039"/>
                      <a:pt x="922952" y="494253"/>
                    </a:cubicBezTo>
                    <a:lnTo>
                      <a:pt x="865335" y="539341"/>
                    </a:lnTo>
                    <a:cubicBezTo>
                      <a:pt x="857394" y="545553"/>
                      <a:pt x="844519" y="545553"/>
                      <a:pt x="836577" y="539340"/>
                    </a:cubicBezTo>
                    <a:lnTo>
                      <a:pt x="773311" y="489832"/>
                    </a:lnTo>
                    <a:cubicBezTo>
                      <a:pt x="765370" y="483616"/>
                      <a:pt x="765370" y="473541"/>
                      <a:pt x="773310" y="467328"/>
                    </a:cubicBezTo>
                    <a:lnTo>
                      <a:pt x="830927" y="422238"/>
                    </a:lnTo>
                    <a:cubicBezTo>
                      <a:pt x="834899" y="419133"/>
                      <a:pt x="840103" y="417579"/>
                      <a:pt x="845307" y="417579"/>
                    </a:cubicBezTo>
                    <a:close/>
                    <a:moveTo>
                      <a:pt x="217572" y="417579"/>
                    </a:moveTo>
                    <a:cubicBezTo>
                      <a:pt x="222775" y="417579"/>
                      <a:pt x="227980" y="419133"/>
                      <a:pt x="231950" y="422238"/>
                    </a:cubicBezTo>
                    <a:lnTo>
                      <a:pt x="295217" y="471748"/>
                    </a:lnTo>
                    <a:cubicBezTo>
                      <a:pt x="303159" y="477962"/>
                      <a:pt x="303159" y="488039"/>
                      <a:pt x="295217" y="494253"/>
                    </a:cubicBezTo>
                    <a:lnTo>
                      <a:pt x="237600" y="539341"/>
                    </a:lnTo>
                    <a:cubicBezTo>
                      <a:pt x="229659" y="545553"/>
                      <a:pt x="216783" y="545553"/>
                      <a:pt x="208841" y="539340"/>
                    </a:cubicBezTo>
                    <a:lnTo>
                      <a:pt x="145575" y="489832"/>
                    </a:lnTo>
                    <a:cubicBezTo>
                      <a:pt x="137633" y="483616"/>
                      <a:pt x="137633" y="473541"/>
                      <a:pt x="145575" y="467328"/>
                    </a:cubicBezTo>
                    <a:lnTo>
                      <a:pt x="203191" y="422238"/>
                    </a:lnTo>
                    <a:cubicBezTo>
                      <a:pt x="207162" y="419133"/>
                      <a:pt x="212367" y="417579"/>
                      <a:pt x="217572" y="417579"/>
                    </a:cubicBezTo>
                    <a:close/>
                    <a:moveTo>
                      <a:pt x="1714953" y="406582"/>
                    </a:moveTo>
                    <a:cubicBezTo>
                      <a:pt x="1717601" y="406290"/>
                      <a:pt x="1720307" y="406293"/>
                      <a:pt x="1722988" y="406609"/>
                    </a:cubicBezTo>
                    <a:cubicBezTo>
                      <a:pt x="1726563" y="407029"/>
                      <a:pt x="1730091" y="408006"/>
                      <a:pt x="1733368" y="409575"/>
                    </a:cubicBezTo>
                    <a:lnTo>
                      <a:pt x="1796587" y="439866"/>
                    </a:lnTo>
                    <a:cubicBezTo>
                      <a:pt x="1809694" y="446147"/>
                      <a:pt x="1813815" y="459552"/>
                      <a:pt x="1805789" y="469810"/>
                    </a:cubicBezTo>
                    <a:lnTo>
                      <a:pt x="1783778" y="497941"/>
                    </a:lnTo>
                    <a:cubicBezTo>
                      <a:pt x="1775751" y="508198"/>
                      <a:pt x="1758620" y="511422"/>
                      <a:pt x="1745512" y="505142"/>
                    </a:cubicBezTo>
                    <a:lnTo>
                      <a:pt x="1682294" y="474851"/>
                    </a:lnTo>
                    <a:cubicBezTo>
                      <a:pt x="1669186" y="468570"/>
                      <a:pt x="1665066" y="455164"/>
                      <a:pt x="1673092" y="444908"/>
                    </a:cubicBezTo>
                    <a:lnTo>
                      <a:pt x="1695103" y="416776"/>
                    </a:lnTo>
                    <a:cubicBezTo>
                      <a:pt x="1699617" y="411006"/>
                      <a:pt x="1707014" y="407461"/>
                      <a:pt x="1714953" y="406582"/>
                    </a:cubicBezTo>
                    <a:close/>
                    <a:moveTo>
                      <a:pt x="1086027" y="406582"/>
                    </a:moveTo>
                    <a:cubicBezTo>
                      <a:pt x="1088674" y="406290"/>
                      <a:pt x="1091381" y="406293"/>
                      <a:pt x="1094061" y="406609"/>
                    </a:cubicBezTo>
                    <a:cubicBezTo>
                      <a:pt x="1097637" y="407029"/>
                      <a:pt x="1101165" y="408006"/>
                      <a:pt x="1104442" y="409575"/>
                    </a:cubicBezTo>
                    <a:lnTo>
                      <a:pt x="1167662" y="439866"/>
                    </a:lnTo>
                    <a:cubicBezTo>
                      <a:pt x="1180769" y="446147"/>
                      <a:pt x="1184888" y="459552"/>
                      <a:pt x="1176863" y="469810"/>
                    </a:cubicBezTo>
                    <a:lnTo>
                      <a:pt x="1154851" y="497941"/>
                    </a:lnTo>
                    <a:cubicBezTo>
                      <a:pt x="1146826" y="508198"/>
                      <a:pt x="1129694" y="511422"/>
                      <a:pt x="1116585" y="505142"/>
                    </a:cubicBezTo>
                    <a:lnTo>
                      <a:pt x="1053368" y="474851"/>
                    </a:lnTo>
                    <a:cubicBezTo>
                      <a:pt x="1040260" y="468570"/>
                      <a:pt x="1036140" y="455164"/>
                      <a:pt x="1044166" y="444908"/>
                    </a:cubicBezTo>
                    <a:lnTo>
                      <a:pt x="1066177" y="416776"/>
                    </a:lnTo>
                    <a:cubicBezTo>
                      <a:pt x="1070692" y="411006"/>
                      <a:pt x="1078087" y="407461"/>
                      <a:pt x="1086027" y="406582"/>
                    </a:cubicBezTo>
                    <a:close/>
                    <a:moveTo>
                      <a:pt x="458291" y="406582"/>
                    </a:moveTo>
                    <a:cubicBezTo>
                      <a:pt x="460938" y="406290"/>
                      <a:pt x="463644" y="406293"/>
                      <a:pt x="466327" y="406609"/>
                    </a:cubicBezTo>
                    <a:cubicBezTo>
                      <a:pt x="469901" y="407029"/>
                      <a:pt x="473430" y="408006"/>
                      <a:pt x="476705" y="409575"/>
                    </a:cubicBezTo>
                    <a:lnTo>
                      <a:pt x="539925" y="439866"/>
                    </a:lnTo>
                    <a:cubicBezTo>
                      <a:pt x="553032" y="446147"/>
                      <a:pt x="557153" y="459552"/>
                      <a:pt x="549127" y="469810"/>
                    </a:cubicBezTo>
                    <a:lnTo>
                      <a:pt x="527117" y="497941"/>
                    </a:lnTo>
                    <a:cubicBezTo>
                      <a:pt x="519089" y="508198"/>
                      <a:pt x="501958" y="511422"/>
                      <a:pt x="488850" y="505142"/>
                    </a:cubicBezTo>
                    <a:lnTo>
                      <a:pt x="425632" y="474851"/>
                    </a:lnTo>
                    <a:cubicBezTo>
                      <a:pt x="412525" y="468570"/>
                      <a:pt x="408404" y="455164"/>
                      <a:pt x="416429" y="444908"/>
                    </a:cubicBezTo>
                    <a:lnTo>
                      <a:pt x="438440" y="416776"/>
                    </a:lnTo>
                    <a:cubicBezTo>
                      <a:pt x="442955" y="411006"/>
                      <a:pt x="450350" y="407461"/>
                      <a:pt x="458291" y="406582"/>
                    </a:cubicBezTo>
                    <a:close/>
                    <a:moveTo>
                      <a:pt x="1664366" y="400134"/>
                    </a:moveTo>
                    <a:cubicBezTo>
                      <a:pt x="1667145" y="400400"/>
                      <a:pt x="1669794" y="401495"/>
                      <a:pt x="1671654" y="403357"/>
                    </a:cubicBezTo>
                    <a:lnTo>
                      <a:pt x="1679641" y="411347"/>
                    </a:lnTo>
                    <a:cubicBezTo>
                      <a:pt x="1683362" y="415070"/>
                      <a:pt x="1682522" y="420448"/>
                      <a:pt x="1677765" y="423360"/>
                    </a:cubicBezTo>
                    <a:lnTo>
                      <a:pt x="1667009" y="429946"/>
                    </a:lnTo>
                    <a:cubicBezTo>
                      <a:pt x="1662252" y="432858"/>
                      <a:pt x="1655378" y="432201"/>
                      <a:pt x="1651657" y="428477"/>
                    </a:cubicBezTo>
                    <a:lnTo>
                      <a:pt x="1643670" y="420488"/>
                    </a:lnTo>
                    <a:cubicBezTo>
                      <a:pt x="1639948" y="416765"/>
                      <a:pt x="1640788" y="411385"/>
                      <a:pt x="1645546" y="408473"/>
                    </a:cubicBezTo>
                    <a:lnTo>
                      <a:pt x="1656301" y="401889"/>
                    </a:lnTo>
                    <a:cubicBezTo>
                      <a:pt x="1658680" y="400433"/>
                      <a:pt x="1661588" y="399870"/>
                      <a:pt x="1664366" y="400134"/>
                    </a:cubicBezTo>
                    <a:close/>
                    <a:moveTo>
                      <a:pt x="1035440" y="400134"/>
                    </a:moveTo>
                    <a:cubicBezTo>
                      <a:pt x="1038219" y="400400"/>
                      <a:pt x="1040867" y="401495"/>
                      <a:pt x="1042727" y="403357"/>
                    </a:cubicBezTo>
                    <a:lnTo>
                      <a:pt x="1050714" y="411347"/>
                    </a:lnTo>
                    <a:cubicBezTo>
                      <a:pt x="1054437" y="415070"/>
                      <a:pt x="1053596" y="420448"/>
                      <a:pt x="1048838" y="423360"/>
                    </a:cubicBezTo>
                    <a:lnTo>
                      <a:pt x="1038082" y="429946"/>
                    </a:lnTo>
                    <a:cubicBezTo>
                      <a:pt x="1033325" y="432858"/>
                      <a:pt x="1026451" y="432201"/>
                      <a:pt x="1022729" y="428477"/>
                    </a:cubicBezTo>
                    <a:lnTo>
                      <a:pt x="1014744" y="420488"/>
                    </a:lnTo>
                    <a:cubicBezTo>
                      <a:pt x="1011022" y="416765"/>
                      <a:pt x="1011862" y="411385"/>
                      <a:pt x="1016620" y="408473"/>
                    </a:cubicBezTo>
                    <a:lnTo>
                      <a:pt x="1027375" y="401889"/>
                    </a:lnTo>
                    <a:cubicBezTo>
                      <a:pt x="1029754" y="400433"/>
                      <a:pt x="1032662" y="399870"/>
                      <a:pt x="1035440" y="400134"/>
                    </a:cubicBezTo>
                    <a:close/>
                    <a:moveTo>
                      <a:pt x="407704" y="400134"/>
                    </a:moveTo>
                    <a:cubicBezTo>
                      <a:pt x="410483" y="400400"/>
                      <a:pt x="413131" y="401495"/>
                      <a:pt x="414992" y="403357"/>
                    </a:cubicBezTo>
                    <a:lnTo>
                      <a:pt x="422979" y="411347"/>
                    </a:lnTo>
                    <a:cubicBezTo>
                      <a:pt x="426701" y="415070"/>
                      <a:pt x="425860" y="420448"/>
                      <a:pt x="421103" y="423360"/>
                    </a:cubicBezTo>
                    <a:lnTo>
                      <a:pt x="410347" y="429946"/>
                    </a:lnTo>
                    <a:cubicBezTo>
                      <a:pt x="405590" y="432858"/>
                      <a:pt x="398716" y="432201"/>
                      <a:pt x="394995" y="428477"/>
                    </a:cubicBezTo>
                    <a:lnTo>
                      <a:pt x="387007" y="420488"/>
                    </a:lnTo>
                    <a:cubicBezTo>
                      <a:pt x="383285" y="416765"/>
                      <a:pt x="384125" y="411385"/>
                      <a:pt x="388884" y="408473"/>
                    </a:cubicBezTo>
                    <a:lnTo>
                      <a:pt x="399639" y="401889"/>
                    </a:lnTo>
                    <a:cubicBezTo>
                      <a:pt x="402018" y="400433"/>
                      <a:pt x="404925" y="399870"/>
                      <a:pt x="407704" y="400134"/>
                    </a:cubicBezTo>
                    <a:close/>
                    <a:moveTo>
                      <a:pt x="1596709" y="400100"/>
                    </a:moveTo>
                    <a:cubicBezTo>
                      <a:pt x="1602218" y="400626"/>
                      <a:pt x="1607470" y="402797"/>
                      <a:pt x="1611160" y="406488"/>
                    </a:cubicBezTo>
                    <a:lnTo>
                      <a:pt x="1626996" y="422330"/>
                    </a:lnTo>
                    <a:cubicBezTo>
                      <a:pt x="1634374" y="429711"/>
                      <a:pt x="1632710" y="440377"/>
                      <a:pt x="1623276" y="446151"/>
                    </a:cubicBezTo>
                    <a:lnTo>
                      <a:pt x="1589296" y="466952"/>
                    </a:lnTo>
                    <a:cubicBezTo>
                      <a:pt x="1579863" y="472726"/>
                      <a:pt x="1566233" y="471423"/>
                      <a:pt x="1558854" y="464041"/>
                    </a:cubicBezTo>
                    <a:lnTo>
                      <a:pt x="1543018" y="448200"/>
                    </a:lnTo>
                    <a:cubicBezTo>
                      <a:pt x="1535639" y="440817"/>
                      <a:pt x="1537304" y="430153"/>
                      <a:pt x="1546737" y="424378"/>
                    </a:cubicBezTo>
                    <a:lnTo>
                      <a:pt x="1580719" y="403577"/>
                    </a:lnTo>
                    <a:cubicBezTo>
                      <a:pt x="1585435" y="400691"/>
                      <a:pt x="1591200" y="399572"/>
                      <a:pt x="1596709" y="400100"/>
                    </a:cubicBezTo>
                    <a:close/>
                    <a:moveTo>
                      <a:pt x="967782" y="400100"/>
                    </a:moveTo>
                    <a:cubicBezTo>
                      <a:pt x="973291" y="400626"/>
                      <a:pt x="978543" y="402797"/>
                      <a:pt x="982233" y="406488"/>
                    </a:cubicBezTo>
                    <a:lnTo>
                      <a:pt x="998068" y="422330"/>
                    </a:lnTo>
                    <a:cubicBezTo>
                      <a:pt x="1005448" y="429711"/>
                      <a:pt x="1003783" y="440377"/>
                      <a:pt x="994350" y="446151"/>
                    </a:cubicBezTo>
                    <a:lnTo>
                      <a:pt x="960369" y="466952"/>
                    </a:lnTo>
                    <a:cubicBezTo>
                      <a:pt x="950936" y="472726"/>
                      <a:pt x="937306" y="471423"/>
                      <a:pt x="929927" y="464041"/>
                    </a:cubicBezTo>
                    <a:lnTo>
                      <a:pt x="914092" y="448200"/>
                    </a:lnTo>
                    <a:cubicBezTo>
                      <a:pt x="906714" y="440817"/>
                      <a:pt x="908379" y="430153"/>
                      <a:pt x="917811" y="424378"/>
                    </a:cubicBezTo>
                    <a:lnTo>
                      <a:pt x="951791" y="403577"/>
                    </a:lnTo>
                    <a:cubicBezTo>
                      <a:pt x="956509" y="400691"/>
                      <a:pt x="962274" y="399572"/>
                      <a:pt x="967782" y="400100"/>
                    </a:cubicBezTo>
                    <a:close/>
                    <a:moveTo>
                      <a:pt x="340047" y="400100"/>
                    </a:moveTo>
                    <a:cubicBezTo>
                      <a:pt x="345555" y="400626"/>
                      <a:pt x="350808" y="402797"/>
                      <a:pt x="354497" y="406488"/>
                    </a:cubicBezTo>
                    <a:lnTo>
                      <a:pt x="370332" y="422330"/>
                    </a:lnTo>
                    <a:cubicBezTo>
                      <a:pt x="377712" y="429711"/>
                      <a:pt x="376047" y="440377"/>
                      <a:pt x="366614" y="446151"/>
                    </a:cubicBezTo>
                    <a:lnTo>
                      <a:pt x="332634" y="466952"/>
                    </a:lnTo>
                    <a:cubicBezTo>
                      <a:pt x="323201" y="472726"/>
                      <a:pt x="309571" y="471423"/>
                      <a:pt x="302192" y="464041"/>
                    </a:cubicBezTo>
                    <a:lnTo>
                      <a:pt x="286356" y="448200"/>
                    </a:lnTo>
                    <a:cubicBezTo>
                      <a:pt x="278977" y="440817"/>
                      <a:pt x="280642" y="430153"/>
                      <a:pt x="290075" y="424378"/>
                    </a:cubicBezTo>
                    <a:lnTo>
                      <a:pt x="324056" y="403577"/>
                    </a:lnTo>
                    <a:cubicBezTo>
                      <a:pt x="328772" y="400691"/>
                      <a:pt x="334538" y="399572"/>
                      <a:pt x="340047" y="400100"/>
                    </a:cubicBezTo>
                    <a:close/>
                    <a:moveTo>
                      <a:pt x="2020633" y="391566"/>
                    </a:moveTo>
                    <a:cubicBezTo>
                      <a:pt x="2023426" y="391566"/>
                      <a:pt x="2026217" y="392399"/>
                      <a:pt x="2028346" y="394067"/>
                    </a:cubicBezTo>
                    <a:lnTo>
                      <a:pt x="2059251" y="418251"/>
                    </a:lnTo>
                    <a:cubicBezTo>
                      <a:pt x="2063510" y="421584"/>
                      <a:pt x="2063510" y="426989"/>
                      <a:pt x="2059251" y="430321"/>
                    </a:cubicBezTo>
                    <a:lnTo>
                      <a:pt x="2016151" y="464049"/>
                    </a:lnTo>
                    <a:cubicBezTo>
                      <a:pt x="2011892" y="467382"/>
                      <a:pt x="2004985" y="467382"/>
                      <a:pt x="2000726" y="464049"/>
                    </a:cubicBezTo>
                    <a:lnTo>
                      <a:pt x="1969821" y="439864"/>
                    </a:lnTo>
                    <a:cubicBezTo>
                      <a:pt x="1965562" y="436532"/>
                      <a:pt x="1965562" y="431127"/>
                      <a:pt x="1969821" y="427794"/>
                    </a:cubicBezTo>
                    <a:lnTo>
                      <a:pt x="2012921" y="394067"/>
                    </a:lnTo>
                    <a:cubicBezTo>
                      <a:pt x="2015051" y="392399"/>
                      <a:pt x="2017842" y="391566"/>
                      <a:pt x="2020633" y="391566"/>
                    </a:cubicBezTo>
                    <a:close/>
                    <a:moveTo>
                      <a:pt x="1391580" y="391566"/>
                    </a:moveTo>
                    <a:cubicBezTo>
                      <a:pt x="1394372" y="391566"/>
                      <a:pt x="1397163" y="392399"/>
                      <a:pt x="1399292" y="394067"/>
                    </a:cubicBezTo>
                    <a:lnTo>
                      <a:pt x="1430198" y="418251"/>
                    </a:lnTo>
                    <a:cubicBezTo>
                      <a:pt x="1434458" y="421584"/>
                      <a:pt x="1434457" y="426989"/>
                      <a:pt x="1430198" y="430321"/>
                    </a:cubicBezTo>
                    <a:lnTo>
                      <a:pt x="1387098" y="464049"/>
                    </a:lnTo>
                    <a:cubicBezTo>
                      <a:pt x="1382838" y="467382"/>
                      <a:pt x="1375932" y="467382"/>
                      <a:pt x="1371673" y="464049"/>
                    </a:cubicBezTo>
                    <a:lnTo>
                      <a:pt x="1340767" y="439864"/>
                    </a:lnTo>
                    <a:cubicBezTo>
                      <a:pt x="1336509" y="436532"/>
                      <a:pt x="1336509" y="431127"/>
                      <a:pt x="1340767" y="427794"/>
                    </a:cubicBezTo>
                    <a:lnTo>
                      <a:pt x="1383867" y="394067"/>
                    </a:lnTo>
                    <a:cubicBezTo>
                      <a:pt x="1385997" y="392399"/>
                      <a:pt x="1388789" y="391566"/>
                      <a:pt x="1391580" y="391566"/>
                    </a:cubicBezTo>
                    <a:close/>
                    <a:moveTo>
                      <a:pt x="762653" y="391566"/>
                    </a:moveTo>
                    <a:cubicBezTo>
                      <a:pt x="765446" y="391566"/>
                      <a:pt x="768236" y="392399"/>
                      <a:pt x="770367" y="394067"/>
                    </a:cubicBezTo>
                    <a:lnTo>
                      <a:pt x="801271" y="418251"/>
                    </a:lnTo>
                    <a:cubicBezTo>
                      <a:pt x="805531" y="421584"/>
                      <a:pt x="805530" y="426989"/>
                      <a:pt x="801271" y="430321"/>
                    </a:cubicBezTo>
                    <a:lnTo>
                      <a:pt x="758171" y="464049"/>
                    </a:lnTo>
                    <a:cubicBezTo>
                      <a:pt x="753911" y="467382"/>
                      <a:pt x="747006" y="467382"/>
                      <a:pt x="742746" y="464049"/>
                    </a:cubicBezTo>
                    <a:lnTo>
                      <a:pt x="711841" y="439864"/>
                    </a:lnTo>
                    <a:cubicBezTo>
                      <a:pt x="707582" y="436532"/>
                      <a:pt x="707582" y="431127"/>
                      <a:pt x="711841" y="427794"/>
                    </a:cubicBezTo>
                    <a:lnTo>
                      <a:pt x="754940" y="394067"/>
                    </a:lnTo>
                    <a:cubicBezTo>
                      <a:pt x="757071" y="392399"/>
                      <a:pt x="759861" y="391566"/>
                      <a:pt x="762653" y="391566"/>
                    </a:cubicBezTo>
                    <a:close/>
                    <a:moveTo>
                      <a:pt x="134917" y="391566"/>
                    </a:moveTo>
                    <a:cubicBezTo>
                      <a:pt x="137709" y="391566"/>
                      <a:pt x="140501" y="392399"/>
                      <a:pt x="142630" y="394067"/>
                    </a:cubicBezTo>
                    <a:lnTo>
                      <a:pt x="173536" y="418251"/>
                    </a:lnTo>
                    <a:cubicBezTo>
                      <a:pt x="177795" y="421584"/>
                      <a:pt x="177794" y="426989"/>
                      <a:pt x="173536" y="430321"/>
                    </a:cubicBezTo>
                    <a:lnTo>
                      <a:pt x="130436" y="464049"/>
                    </a:lnTo>
                    <a:cubicBezTo>
                      <a:pt x="126177" y="467382"/>
                      <a:pt x="119269" y="467382"/>
                      <a:pt x="115010" y="464049"/>
                    </a:cubicBezTo>
                    <a:lnTo>
                      <a:pt x="84106" y="439864"/>
                    </a:lnTo>
                    <a:cubicBezTo>
                      <a:pt x="79846" y="436532"/>
                      <a:pt x="79846" y="431127"/>
                      <a:pt x="84106" y="427794"/>
                    </a:cubicBezTo>
                    <a:lnTo>
                      <a:pt x="127205" y="394067"/>
                    </a:lnTo>
                    <a:cubicBezTo>
                      <a:pt x="129335" y="392399"/>
                      <a:pt x="132127" y="391566"/>
                      <a:pt x="134917" y="391566"/>
                    </a:cubicBezTo>
                    <a:close/>
                    <a:moveTo>
                      <a:pt x="1781278" y="391509"/>
                    </a:moveTo>
                    <a:cubicBezTo>
                      <a:pt x="1783213" y="391926"/>
                      <a:pt x="1784944" y="392920"/>
                      <a:pt x="1786015" y="394392"/>
                    </a:cubicBezTo>
                    <a:lnTo>
                      <a:pt x="1792007" y="402642"/>
                    </a:lnTo>
                    <a:cubicBezTo>
                      <a:pt x="1794148" y="405588"/>
                      <a:pt x="1792831" y="409334"/>
                      <a:pt x="1789066" y="411008"/>
                    </a:cubicBezTo>
                    <a:lnTo>
                      <a:pt x="1778741" y="415601"/>
                    </a:lnTo>
                    <a:cubicBezTo>
                      <a:pt x="1774977" y="417275"/>
                      <a:pt x="1770190" y="416245"/>
                      <a:pt x="1768049" y="413300"/>
                    </a:cubicBezTo>
                    <a:lnTo>
                      <a:pt x="1762057" y="405050"/>
                    </a:lnTo>
                    <a:cubicBezTo>
                      <a:pt x="1759916" y="402105"/>
                      <a:pt x="1761233" y="398359"/>
                      <a:pt x="1764997" y="396684"/>
                    </a:cubicBezTo>
                    <a:lnTo>
                      <a:pt x="1775324" y="392091"/>
                    </a:lnTo>
                    <a:cubicBezTo>
                      <a:pt x="1777205" y="391254"/>
                      <a:pt x="1779342" y="391093"/>
                      <a:pt x="1781278" y="391509"/>
                    </a:cubicBezTo>
                    <a:close/>
                    <a:moveTo>
                      <a:pt x="1152352" y="391509"/>
                    </a:moveTo>
                    <a:cubicBezTo>
                      <a:pt x="1154286" y="391926"/>
                      <a:pt x="1156018" y="392920"/>
                      <a:pt x="1157089" y="394392"/>
                    </a:cubicBezTo>
                    <a:lnTo>
                      <a:pt x="1163080" y="402642"/>
                    </a:lnTo>
                    <a:cubicBezTo>
                      <a:pt x="1165221" y="405588"/>
                      <a:pt x="1163905" y="409334"/>
                      <a:pt x="1160140" y="411008"/>
                    </a:cubicBezTo>
                    <a:lnTo>
                      <a:pt x="1149815" y="415601"/>
                    </a:lnTo>
                    <a:cubicBezTo>
                      <a:pt x="1146050" y="417275"/>
                      <a:pt x="1141263" y="416245"/>
                      <a:pt x="1139122" y="413300"/>
                    </a:cubicBezTo>
                    <a:lnTo>
                      <a:pt x="1133131" y="405050"/>
                    </a:lnTo>
                    <a:cubicBezTo>
                      <a:pt x="1130990" y="402105"/>
                      <a:pt x="1132307" y="398359"/>
                      <a:pt x="1136072" y="396684"/>
                    </a:cubicBezTo>
                    <a:lnTo>
                      <a:pt x="1146396" y="392091"/>
                    </a:lnTo>
                    <a:cubicBezTo>
                      <a:pt x="1148279" y="391254"/>
                      <a:pt x="1150415" y="391093"/>
                      <a:pt x="1152352" y="391509"/>
                    </a:cubicBezTo>
                    <a:close/>
                    <a:moveTo>
                      <a:pt x="524615" y="391509"/>
                    </a:moveTo>
                    <a:cubicBezTo>
                      <a:pt x="526551" y="391926"/>
                      <a:pt x="528282" y="392920"/>
                      <a:pt x="529353" y="394392"/>
                    </a:cubicBezTo>
                    <a:lnTo>
                      <a:pt x="535345" y="402642"/>
                    </a:lnTo>
                    <a:cubicBezTo>
                      <a:pt x="537486" y="405588"/>
                      <a:pt x="536168" y="409334"/>
                      <a:pt x="532404" y="411008"/>
                    </a:cubicBezTo>
                    <a:lnTo>
                      <a:pt x="522079" y="415601"/>
                    </a:lnTo>
                    <a:cubicBezTo>
                      <a:pt x="518314" y="417275"/>
                      <a:pt x="513528" y="416245"/>
                      <a:pt x="511388" y="413300"/>
                    </a:cubicBezTo>
                    <a:lnTo>
                      <a:pt x="505395" y="405050"/>
                    </a:lnTo>
                    <a:cubicBezTo>
                      <a:pt x="503254" y="402105"/>
                      <a:pt x="504572" y="398359"/>
                      <a:pt x="508335" y="396684"/>
                    </a:cubicBezTo>
                    <a:lnTo>
                      <a:pt x="518661" y="392091"/>
                    </a:lnTo>
                    <a:cubicBezTo>
                      <a:pt x="520543" y="391254"/>
                      <a:pt x="522680" y="391093"/>
                      <a:pt x="524615" y="391509"/>
                    </a:cubicBezTo>
                    <a:close/>
                    <a:moveTo>
                      <a:pt x="2070352" y="389945"/>
                    </a:moveTo>
                    <a:lnTo>
                      <a:pt x="2076716" y="415401"/>
                    </a:lnTo>
                    <a:lnTo>
                      <a:pt x="2073352" y="415401"/>
                    </a:lnTo>
                    <a:cubicBezTo>
                      <a:pt x="2067312" y="415401"/>
                      <a:pt x="2062415" y="411568"/>
                      <a:pt x="2062415" y="406841"/>
                    </a:cubicBezTo>
                    <a:lnTo>
                      <a:pt x="2062415" y="396155"/>
                    </a:lnTo>
                    <a:close/>
                    <a:moveTo>
                      <a:pt x="1444298" y="387597"/>
                    </a:moveTo>
                    <a:lnTo>
                      <a:pt x="1457261" y="387597"/>
                    </a:lnTo>
                    <a:cubicBezTo>
                      <a:pt x="1463302" y="387597"/>
                      <a:pt x="1468199" y="391429"/>
                      <a:pt x="1468199" y="396155"/>
                    </a:cubicBezTo>
                    <a:cubicBezTo>
                      <a:pt x="1468199" y="399718"/>
                      <a:pt x="1468199" y="403280"/>
                      <a:pt x="1468198" y="406841"/>
                    </a:cubicBezTo>
                    <a:cubicBezTo>
                      <a:pt x="1468199" y="411568"/>
                      <a:pt x="1463302" y="415401"/>
                      <a:pt x="1457261" y="415401"/>
                    </a:cubicBezTo>
                    <a:lnTo>
                      <a:pt x="1444299" y="415401"/>
                    </a:lnTo>
                    <a:cubicBezTo>
                      <a:pt x="1438259" y="415401"/>
                      <a:pt x="1433362" y="411568"/>
                      <a:pt x="1433362" y="406841"/>
                    </a:cubicBezTo>
                    <a:lnTo>
                      <a:pt x="1433362" y="396155"/>
                    </a:lnTo>
                    <a:cubicBezTo>
                      <a:pt x="1433362" y="391429"/>
                      <a:pt x="1438259" y="387597"/>
                      <a:pt x="1444298" y="387597"/>
                    </a:cubicBezTo>
                    <a:close/>
                    <a:moveTo>
                      <a:pt x="815373" y="387597"/>
                    </a:moveTo>
                    <a:lnTo>
                      <a:pt x="828334" y="387597"/>
                    </a:lnTo>
                    <a:cubicBezTo>
                      <a:pt x="834376" y="387597"/>
                      <a:pt x="839272" y="391429"/>
                      <a:pt x="839272" y="396155"/>
                    </a:cubicBezTo>
                    <a:cubicBezTo>
                      <a:pt x="839272" y="399718"/>
                      <a:pt x="839271" y="403280"/>
                      <a:pt x="839271" y="406841"/>
                    </a:cubicBezTo>
                    <a:cubicBezTo>
                      <a:pt x="839272" y="411568"/>
                      <a:pt x="834376" y="415401"/>
                      <a:pt x="828334" y="415401"/>
                    </a:cubicBezTo>
                    <a:lnTo>
                      <a:pt x="815374" y="415401"/>
                    </a:lnTo>
                    <a:cubicBezTo>
                      <a:pt x="809333" y="415401"/>
                      <a:pt x="804436" y="411568"/>
                      <a:pt x="804436" y="406841"/>
                    </a:cubicBezTo>
                    <a:lnTo>
                      <a:pt x="804436" y="396155"/>
                    </a:lnTo>
                    <a:cubicBezTo>
                      <a:pt x="804436" y="391429"/>
                      <a:pt x="809333" y="387597"/>
                      <a:pt x="815373" y="387597"/>
                    </a:cubicBezTo>
                    <a:close/>
                    <a:moveTo>
                      <a:pt x="187636" y="387597"/>
                    </a:moveTo>
                    <a:lnTo>
                      <a:pt x="200599" y="387597"/>
                    </a:lnTo>
                    <a:cubicBezTo>
                      <a:pt x="206639" y="387597"/>
                      <a:pt x="211537" y="391429"/>
                      <a:pt x="211537" y="396155"/>
                    </a:cubicBezTo>
                    <a:cubicBezTo>
                      <a:pt x="211537" y="399718"/>
                      <a:pt x="211537" y="403280"/>
                      <a:pt x="211537" y="406841"/>
                    </a:cubicBezTo>
                    <a:cubicBezTo>
                      <a:pt x="211537" y="411568"/>
                      <a:pt x="206639" y="415401"/>
                      <a:pt x="200599" y="415401"/>
                    </a:cubicBezTo>
                    <a:lnTo>
                      <a:pt x="187637" y="415401"/>
                    </a:lnTo>
                    <a:cubicBezTo>
                      <a:pt x="181596" y="415401"/>
                      <a:pt x="176700" y="411568"/>
                      <a:pt x="176700" y="406841"/>
                    </a:cubicBezTo>
                    <a:lnTo>
                      <a:pt x="176700" y="396155"/>
                    </a:lnTo>
                    <a:cubicBezTo>
                      <a:pt x="176700" y="391429"/>
                      <a:pt x="181596" y="387597"/>
                      <a:pt x="187636" y="387597"/>
                    </a:cubicBezTo>
                    <a:close/>
                    <a:moveTo>
                      <a:pt x="1848171" y="379100"/>
                    </a:moveTo>
                    <a:cubicBezTo>
                      <a:pt x="1854361" y="378913"/>
                      <a:pt x="1860641" y="380574"/>
                      <a:pt x="1865544" y="384128"/>
                    </a:cubicBezTo>
                    <a:lnTo>
                      <a:pt x="1915204" y="420105"/>
                    </a:lnTo>
                    <a:cubicBezTo>
                      <a:pt x="1925013" y="427210"/>
                      <a:pt x="1925603" y="439194"/>
                      <a:pt x="1916521" y="446871"/>
                    </a:cubicBezTo>
                    <a:lnTo>
                      <a:pt x="1891616" y="467921"/>
                    </a:lnTo>
                    <a:cubicBezTo>
                      <a:pt x="1882536" y="475596"/>
                      <a:pt x="1867222" y="476058"/>
                      <a:pt x="1857414" y="468952"/>
                    </a:cubicBezTo>
                    <a:lnTo>
                      <a:pt x="1807754" y="432974"/>
                    </a:lnTo>
                    <a:cubicBezTo>
                      <a:pt x="1797945" y="425868"/>
                      <a:pt x="1797356" y="413884"/>
                      <a:pt x="1806437" y="406210"/>
                    </a:cubicBezTo>
                    <a:lnTo>
                      <a:pt x="1831342" y="385159"/>
                    </a:lnTo>
                    <a:cubicBezTo>
                      <a:pt x="1835883" y="381320"/>
                      <a:pt x="1841981" y="379285"/>
                      <a:pt x="1848171" y="379100"/>
                    </a:cubicBezTo>
                    <a:close/>
                    <a:moveTo>
                      <a:pt x="1219244" y="379100"/>
                    </a:moveTo>
                    <a:cubicBezTo>
                      <a:pt x="1225434" y="378913"/>
                      <a:pt x="1231714" y="380574"/>
                      <a:pt x="1236619" y="384128"/>
                    </a:cubicBezTo>
                    <a:lnTo>
                      <a:pt x="1286277" y="420105"/>
                    </a:lnTo>
                    <a:cubicBezTo>
                      <a:pt x="1296086" y="427210"/>
                      <a:pt x="1296676" y="439194"/>
                      <a:pt x="1287596" y="446871"/>
                    </a:cubicBezTo>
                    <a:lnTo>
                      <a:pt x="1262690" y="467921"/>
                    </a:lnTo>
                    <a:cubicBezTo>
                      <a:pt x="1253608" y="475596"/>
                      <a:pt x="1238296" y="476058"/>
                      <a:pt x="1228487" y="468952"/>
                    </a:cubicBezTo>
                    <a:lnTo>
                      <a:pt x="1178827" y="432974"/>
                    </a:lnTo>
                    <a:cubicBezTo>
                      <a:pt x="1169019" y="425868"/>
                      <a:pt x="1168429" y="413884"/>
                      <a:pt x="1177510" y="406210"/>
                    </a:cubicBezTo>
                    <a:lnTo>
                      <a:pt x="1202415" y="385159"/>
                    </a:lnTo>
                    <a:cubicBezTo>
                      <a:pt x="1206956" y="381320"/>
                      <a:pt x="1213054" y="379285"/>
                      <a:pt x="1219244" y="379100"/>
                    </a:cubicBezTo>
                    <a:close/>
                    <a:moveTo>
                      <a:pt x="591507" y="379100"/>
                    </a:moveTo>
                    <a:cubicBezTo>
                      <a:pt x="597699" y="378913"/>
                      <a:pt x="603979" y="380574"/>
                      <a:pt x="608883" y="384128"/>
                    </a:cubicBezTo>
                    <a:lnTo>
                      <a:pt x="658542" y="420105"/>
                    </a:lnTo>
                    <a:cubicBezTo>
                      <a:pt x="668350" y="427210"/>
                      <a:pt x="668941" y="439194"/>
                      <a:pt x="659859" y="446871"/>
                    </a:cubicBezTo>
                    <a:lnTo>
                      <a:pt x="634954" y="467921"/>
                    </a:lnTo>
                    <a:cubicBezTo>
                      <a:pt x="625874" y="475596"/>
                      <a:pt x="610561" y="476058"/>
                      <a:pt x="600752" y="468952"/>
                    </a:cubicBezTo>
                    <a:lnTo>
                      <a:pt x="551092" y="432974"/>
                    </a:lnTo>
                    <a:cubicBezTo>
                      <a:pt x="541284" y="425868"/>
                      <a:pt x="540693" y="413884"/>
                      <a:pt x="549775" y="406210"/>
                    </a:cubicBezTo>
                    <a:lnTo>
                      <a:pt x="574680" y="385159"/>
                    </a:lnTo>
                    <a:cubicBezTo>
                      <a:pt x="579220" y="381320"/>
                      <a:pt x="585320" y="379285"/>
                      <a:pt x="591507" y="379100"/>
                    </a:cubicBezTo>
                    <a:close/>
                    <a:moveTo>
                      <a:pt x="1605637" y="374242"/>
                    </a:moveTo>
                    <a:cubicBezTo>
                      <a:pt x="1607473" y="374307"/>
                      <a:pt x="1609279" y="374918"/>
                      <a:pt x="1610616" y="376063"/>
                    </a:cubicBezTo>
                    <a:lnTo>
                      <a:pt x="1616363" y="380977"/>
                    </a:lnTo>
                    <a:cubicBezTo>
                      <a:pt x="1619040" y="383267"/>
                      <a:pt x="1618839" y="386822"/>
                      <a:pt x="1615913" y="388916"/>
                    </a:cubicBezTo>
                    <a:lnTo>
                      <a:pt x="1609633" y="393413"/>
                    </a:lnTo>
                    <a:cubicBezTo>
                      <a:pt x="1606708" y="395508"/>
                      <a:pt x="1602165" y="395351"/>
                      <a:pt x="1599488" y="393061"/>
                    </a:cubicBezTo>
                    <a:lnTo>
                      <a:pt x="1593742" y="388147"/>
                    </a:lnTo>
                    <a:cubicBezTo>
                      <a:pt x="1591063" y="385857"/>
                      <a:pt x="1591266" y="382301"/>
                      <a:pt x="1594192" y="380207"/>
                    </a:cubicBezTo>
                    <a:lnTo>
                      <a:pt x="1600471" y="375711"/>
                    </a:lnTo>
                    <a:cubicBezTo>
                      <a:pt x="1601935" y="374662"/>
                      <a:pt x="1603802" y="374179"/>
                      <a:pt x="1605637" y="374242"/>
                    </a:cubicBezTo>
                    <a:close/>
                    <a:moveTo>
                      <a:pt x="976711" y="374242"/>
                    </a:moveTo>
                    <a:cubicBezTo>
                      <a:pt x="978548" y="374307"/>
                      <a:pt x="980351" y="374918"/>
                      <a:pt x="981691" y="376063"/>
                    </a:cubicBezTo>
                    <a:lnTo>
                      <a:pt x="987436" y="380977"/>
                    </a:lnTo>
                    <a:cubicBezTo>
                      <a:pt x="990114" y="383267"/>
                      <a:pt x="989912" y="386822"/>
                      <a:pt x="986986" y="388916"/>
                    </a:cubicBezTo>
                    <a:lnTo>
                      <a:pt x="980707" y="393413"/>
                    </a:lnTo>
                    <a:cubicBezTo>
                      <a:pt x="977780" y="395508"/>
                      <a:pt x="973239" y="395351"/>
                      <a:pt x="970561" y="393061"/>
                    </a:cubicBezTo>
                    <a:lnTo>
                      <a:pt x="964814" y="388147"/>
                    </a:lnTo>
                    <a:cubicBezTo>
                      <a:pt x="962138" y="385857"/>
                      <a:pt x="962339" y="382301"/>
                      <a:pt x="965266" y="380207"/>
                    </a:cubicBezTo>
                    <a:lnTo>
                      <a:pt x="971545" y="375711"/>
                    </a:lnTo>
                    <a:cubicBezTo>
                      <a:pt x="973009" y="374662"/>
                      <a:pt x="974875" y="374179"/>
                      <a:pt x="976711" y="374242"/>
                    </a:cubicBezTo>
                    <a:close/>
                    <a:moveTo>
                      <a:pt x="348975" y="374242"/>
                    </a:moveTo>
                    <a:cubicBezTo>
                      <a:pt x="350811" y="374307"/>
                      <a:pt x="352617" y="374918"/>
                      <a:pt x="353955" y="376063"/>
                    </a:cubicBezTo>
                    <a:lnTo>
                      <a:pt x="359701" y="380977"/>
                    </a:lnTo>
                    <a:cubicBezTo>
                      <a:pt x="362378" y="383267"/>
                      <a:pt x="362176" y="386822"/>
                      <a:pt x="359251" y="388916"/>
                    </a:cubicBezTo>
                    <a:lnTo>
                      <a:pt x="352971" y="393413"/>
                    </a:lnTo>
                    <a:cubicBezTo>
                      <a:pt x="350045" y="395508"/>
                      <a:pt x="345503" y="395351"/>
                      <a:pt x="342827" y="393061"/>
                    </a:cubicBezTo>
                    <a:lnTo>
                      <a:pt x="337080" y="388147"/>
                    </a:lnTo>
                    <a:cubicBezTo>
                      <a:pt x="334402" y="385857"/>
                      <a:pt x="334604" y="382301"/>
                      <a:pt x="337529" y="380207"/>
                    </a:cubicBezTo>
                    <a:lnTo>
                      <a:pt x="343809" y="375711"/>
                    </a:lnTo>
                    <a:cubicBezTo>
                      <a:pt x="345273" y="374662"/>
                      <a:pt x="347140" y="374179"/>
                      <a:pt x="348975" y="374242"/>
                    </a:cubicBezTo>
                    <a:close/>
                    <a:moveTo>
                      <a:pt x="2048834" y="370513"/>
                    </a:moveTo>
                    <a:cubicBezTo>
                      <a:pt x="2050670" y="370577"/>
                      <a:pt x="2052475" y="371188"/>
                      <a:pt x="2053813" y="372334"/>
                    </a:cubicBezTo>
                    <a:lnTo>
                      <a:pt x="2059559" y="377248"/>
                    </a:lnTo>
                    <a:cubicBezTo>
                      <a:pt x="2062236" y="379537"/>
                      <a:pt x="2062035" y="383092"/>
                      <a:pt x="2059110" y="385187"/>
                    </a:cubicBezTo>
                    <a:lnTo>
                      <a:pt x="2052830" y="389683"/>
                    </a:lnTo>
                    <a:cubicBezTo>
                      <a:pt x="2049903" y="391778"/>
                      <a:pt x="2045361" y="391621"/>
                      <a:pt x="2042684" y="389332"/>
                    </a:cubicBezTo>
                    <a:lnTo>
                      <a:pt x="2036938" y="384417"/>
                    </a:lnTo>
                    <a:cubicBezTo>
                      <a:pt x="2034261" y="382128"/>
                      <a:pt x="2034462" y="378574"/>
                      <a:pt x="2037387" y="376478"/>
                    </a:cubicBezTo>
                    <a:lnTo>
                      <a:pt x="2043668" y="371981"/>
                    </a:lnTo>
                    <a:cubicBezTo>
                      <a:pt x="2045131" y="370934"/>
                      <a:pt x="2046998" y="370449"/>
                      <a:pt x="2048834" y="370513"/>
                    </a:cubicBezTo>
                    <a:close/>
                    <a:moveTo>
                      <a:pt x="1419780" y="370513"/>
                    </a:moveTo>
                    <a:cubicBezTo>
                      <a:pt x="1421617" y="370577"/>
                      <a:pt x="1423421" y="371188"/>
                      <a:pt x="1424760" y="372334"/>
                    </a:cubicBezTo>
                    <a:lnTo>
                      <a:pt x="1430506" y="377248"/>
                    </a:lnTo>
                    <a:cubicBezTo>
                      <a:pt x="1433184" y="379537"/>
                      <a:pt x="1432982" y="383092"/>
                      <a:pt x="1430056" y="385187"/>
                    </a:cubicBezTo>
                    <a:lnTo>
                      <a:pt x="1423776" y="389683"/>
                    </a:lnTo>
                    <a:cubicBezTo>
                      <a:pt x="1420849" y="391778"/>
                      <a:pt x="1416309" y="391621"/>
                      <a:pt x="1413631" y="389332"/>
                    </a:cubicBezTo>
                    <a:lnTo>
                      <a:pt x="1407884" y="384417"/>
                    </a:lnTo>
                    <a:cubicBezTo>
                      <a:pt x="1405208" y="382128"/>
                      <a:pt x="1405408" y="378574"/>
                      <a:pt x="1408334" y="376478"/>
                    </a:cubicBezTo>
                    <a:lnTo>
                      <a:pt x="1414615" y="371981"/>
                    </a:lnTo>
                    <a:cubicBezTo>
                      <a:pt x="1416078" y="370934"/>
                      <a:pt x="1417945" y="370449"/>
                      <a:pt x="1419780" y="370513"/>
                    </a:cubicBezTo>
                    <a:close/>
                    <a:moveTo>
                      <a:pt x="790854" y="370513"/>
                    </a:moveTo>
                    <a:cubicBezTo>
                      <a:pt x="792690" y="370577"/>
                      <a:pt x="794495" y="371188"/>
                      <a:pt x="795833" y="372334"/>
                    </a:cubicBezTo>
                    <a:lnTo>
                      <a:pt x="801579" y="377248"/>
                    </a:lnTo>
                    <a:cubicBezTo>
                      <a:pt x="804257" y="379537"/>
                      <a:pt x="804055" y="383092"/>
                      <a:pt x="801131" y="385187"/>
                    </a:cubicBezTo>
                    <a:lnTo>
                      <a:pt x="794850" y="389683"/>
                    </a:lnTo>
                    <a:cubicBezTo>
                      <a:pt x="791923" y="391778"/>
                      <a:pt x="787382" y="391621"/>
                      <a:pt x="784704" y="389332"/>
                    </a:cubicBezTo>
                    <a:lnTo>
                      <a:pt x="778958" y="384417"/>
                    </a:lnTo>
                    <a:cubicBezTo>
                      <a:pt x="776280" y="382128"/>
                      <a:pt x="776482" y="378574"/>
                      <a:pt x="779408" y="376478"/>
                    </a:cubicBezTo>
                    <a:lnTo>
                      <a:pt x="785688" y="371981"/>
                    </a:lnTo>
                    <a:cubicBezTo>
                      <a:pt x="787151" y="370934"/>
                      <a:pt x="789017" y="370449"/>
                      <a:pt x="790854" y="370513"/>
                    </a:cubicBezTo>
                    <a:close/>
                    <a:moveTo>
                      <a:pt x="163119" y="370513"/>
                    </a:moveTo>
                    <a:cubicBezTo>
                      <a:pt x="164956" y="370577"/>
                      <a:pt x="166759" y="371188"/>
                      <a:pt x="168097" y="372334"/>
                    </a:cubicBezTo>
                    <a:lnTo>
                      <a:pt x="173844" y="377248"/>
                    </a:lnTo>
                    <a:cubicBezTo>
                      <a:pt x="176522" y="379537"/>
                      <a:pt x="176320" y="383092"/>
                      <a:pt x="173394" y="385187"/>
                    </a:cubicBezTo>
                    <a:lnTo>
                      <a:pt x="167114" y="389683"/>
                    </a:lnTo>
                    <a:cubicBezTo>
                      <a:pt x="164188" y="391778"/>
                      <a:pt x="159645" y="391621"/>
                      <a:pt x="156968" y="389332"/>
                    </a:cubicBezTo>
                    <a:lnTo>
                      <a:pt x="151222" y="384417"/>
                    </a:lnTo>
                    <a:cubicBezTo>
                      <a:pt x="148546" y="382128"/>
                      <a:pt x="148745" y="378574"/>
                      <a:pt x="151671" y="376478"/>
                    </a:cubicBezTo>
                    <a:lnTo>
                      <a:pt x="157951" y="371981"/>
                    </a:lnTo>
                    <a:cubicBezTo>
                      <a:pt x="159415" y="370934"/>
                      <a:pt x="161282" y="370449"/>
                      <a:pt x="163119" y="370513"/>
                    </a:cubicBezTo>
                    <a:close/>
                    <a:moveTo>
                      <a:pt x="1745321" y="361558"/>
                    </a:moveTo>
                    <a:cubicBezTo>
                      <a:pt x="1748042" y="361700"/>
                      <a:pt x="1750693" y="362653"/>
                      <a:pt x="1752632" y="364386"/>
                    </a:cubicBezTo>
                    <a:lnTo>
                      <a:pt x="1763261" y="373889"/>
                    </a:lnTo>
                    <a:cubicBezTo>
                      <a:pt x="1767137" y="377355"/>
                      <a:pt x="1766689" y="382622"/>
                      <a:pt x="1762261" y="385655"/>
                    </a:cubicBezTo>
                    <a:lnTo>
                      <a:pt x="1746958" y="396137"/>
                    </a:lnTo>
                    <a:cubicBezTo>
                      <a:pt x="1742531" y="399170"/>
                      <a:pt x="1735799" y="398820"/>
                      <a:pt x="1731922" y="395355"/>
                    </a:cubicBezTo>
                    <a:lnTo>
                      <a:pt x="1721293" y="385852"/>
                    </a:lnTo>
                    <a:cubicBezTo>
                      <a:pt x="1717417" y="382386"/>
                      <a:pt x="1717864" y="377119"/>
                      <a:pt x="1722293" y="374087"/>
                    </a:cubicBezTo>
                    <a:lnTo>
                      <a:pt x="1737595" y="363604"/>
                    </a:lnTo>
                    <a:cubicBezTo>
                      <a:pt x="1739810" y="362087"/>
                      <a:pt x="1742600" y="361417"/>
                      <a:pt x="1745321" y="361558"/>
                    </a:cubicBezTo>
                    <a:close/>
                    <a:moveTo>
                      <a:pt x="1116394" y="361558"/>
                    </a:moveTo>
                    <a:cubicBezTo>
                      <a:pt x="1119115" y="361700"/>
                      <a:pt x="1121766" y="362653"/>
                      <a:pt x="1123704" y="364386"/>
                    </a:cubicBezTo>
                    <a:lnTo>
                      <a:pt x="1134335" y="373889"/>
                    </a:lnTo>
                    <a:cubicBezTo>
                      <a:pt x="1138210" y="377355"/>
                      <a:pt x="1137762" y="382622"/>
                      <a:pt x="1133335" y="385655"/>
                    </a:cubicBezTo>
                    <a:lnTo>
                      <a:pt x="1118032" y="396137"/>
                    </a:lnTo>
                    <a:cubicBezTo>
                      <a:pt x="1113605" y="399170"/>
                      <a:pt x="1106872" y="398820"/>
                      <a:pt x="1102995" y="395355"/>
                    </a:cubicBezTo>
                    <a:lnTo>
                      <a:pt x="1092366" y="385852"/>
                    </a:lnTo>
                    <a:cubicBezTo>
                      <a:pt x="1088491" y="382386"/>
                      <a:pt x="1088939" y="377119"/>
                      <a:pt x="1093365" y="374087"/>
                    </a:cubicBezTo>
                    <a:lnTo>
                      <a:pt x="1108669" y="363604"/>
                    </a:lnTo>
                    <a:cubicBezTo>
                      <a:pt x="1110884" y="362087"/>
                      <a:pt x="1113674" y="361417"/>
                      <a:pt x="1116394" y="361558"/>
                    </a:cubicBezTo>
                    <a:close/>
                    <a:moveTo>
                      <a:pt x="488658" y="361558"/>
                    </a:moveTo>
                    <a:cubicBezTo>
                      <a:pt x="491379" y="361700"/>
                      <a:pt x="494031" y="362653"/>
                      <a:pt x="495969" y="364386"/>
                    </a:cubicBezTo>
                    <a:lnTo>
                      <a:pt x="506599" y="373889"/>
                    </a:lnTo>
                    <a:cubicBezTo>
                      <a:pt x="510475" y="377355"/>
                      <a:pt x="510027" y="382622"/>
                      <a:pt x="505599" y="385655"/>
                    </a:cubicBezTo>
                    <a:lnTo>
                      <a:pt x="490297" y="396137"/>
                    </a:lnTo>
                    <a:cubicBezTo>
                      <a:pt x="485868" y="399170"/>
                      <a:pt x="479137" y="398820"/>
                      <a:pt x="475260" y="395355"/>
                    </a:cubicBezTo>
                    <a:lnTo>
                      <a:pt x="464631" y="385852"/>
                    </a:lnTo>
                    <a:cubicBezTo>
                      <a:pt x="460755" y="382386"/>
                      <a:pt x="461202" y="377119"/>
                      <a:pt x="465631" y="374087"/>
                    </a:cubicBezTo>
                    <a:lnTo>
                      <a:pt x="480933" y="363604"/>
                    </a:lnTo>
                    <a:cubicBezTo>
                      <a:pt x="483148" y="362087"/>
                      <a:pt x="485937" y="361417"/>
                      <a:pt x="488658" y="361558"/>
                    </a:cubicBezTo>
                    <a:close/>
                    <a:moveTo>
                      <a:pt x="2058878" y="344048"/>
                    </a:moveTo>
                    <a:lnTo>
                      <a:pt x="2066002" y="372546"/>
                    </a:lnTo>
                    <a:lnTo>
                      <a:pt x="2052119" y="361681"/>
                    </a:lnTo>
                    <a:cubicBezTo>
                      <a:pt x="2047762" y="358272"/>
                      <a:pt x="2047762" y="352745"/>
                      <a:pt x="2052119" y="349336"/>
                    </a:cubicBezTo>
                    <a:close/>
                    <a:moveTo>
                      <a:pt x="1440301" y="339465"/>
                    </a:moveTo>
                    <a:cubicBezTo>
                      <a:pt x="1443156" y="339465"/>
                      <a:pt x="1446011" y="340316"/>
                      <a:pt x="1448190" y="342022"/>
                    </a:cubicBezTo>
                    <a:lnTo>
                      <a:pt x="1469339" y="358572"/>
                    </a:lnTo>
                    <a:cubicBezTo>
                      <a:pt x="1473696" y="361981"/>
                      <a:pt x="1473696" y="367507"/>
                      <a:pt x="1469339" y="370916"/>
                    </a:cubicBezTo>
                    <a:lnTo>
                      <a:pt x="1459990" y="378232"/>
                    </a:lnTo>
                    <a:cubicBezTo>
                      <a:pt x="1455636" y="381640"/>
                      <a:pt x="1448572" y="381640"/>
                      <a:pt x="1444215" y="378232"/>
                    </a:cubicBezTo>
                    <a:lnTo>
                      <a:pt x="1423066" y="361681"/>
                    </a:lnTo>
                    <a:cubicBezTo>
                      <a:pt x="1418710" y="358272"/>
                      <a:pt x="1418710" y="352745"/>
                      <a:pt x="1423066" y="349336"/>
                    </a:cubicBezTo>
                    <a:lnTo>
                      <a:pt x="1432415" y="342022"/>
                    </a:lnTo>
                    <a:cubicBezTo>
                      <a:pt x="1434592" y="340316"/>
                      <a:pt x="1437447" y="339465"/>
                      <a:pt x="1440301" y="339465"/>
                    </a:cubicBezTo>
                    <a:close/>
                    <a:moveTo>
                      <a:pt x="811376" y="339465"/>
                    </a:moveTo>
                    <a:cubicBezTo>
                      <a:pt x="814229" y="339465"/>
                      <a:pt x="817085" y="340316"/>
                      <a:pt x="819262" y="342022"/>
                    </a:cubicBezTo>
                    <a:lnTo>
                      <a:pt x="840413" y="358572"/>
                    </a:lnTo>
                    <a:cubicBezTo>
                      <a:pt x="844769" y="361981"/>
                      <a:pt x="844769" y="367507"/>
                      <a:pt x="840413" y="370916"/>
                    </a:cubicBezTo>
                    <a:lnTo>
                      <a:pt x="831065" y="378232"/>
                    </a:lnTo>
                    <a:cubicBezTo>
                      <a:pt x="826709" y="381640"/>
                      <a:pt x="819646" y="381640"/>
                      <a:pt x="815290" y="378232"/>
                    </a:cubicBezTo>
                    <a:lnTo>
                      <a:pt x="794140" y="361681"/>
                    </a:lnTo>
                    <a:cubicBezTo>
                      <a:pt x="789784" y="358272"/>
                      <a:pt x="789784" y="352745"/>
                      <a:pt x="794140" y="349336"/>
                    </a:cubicBezTo>
                    <a:lnTo>
                      <a:pt x="803488" y="342022"/>
                    </a:lnTo>
                    <a:cubicBezTo>
                      <a:pt x="805665" y="340316"/>
                      <a:pt x="808521" y="339465"/>
                      <a:pt x="811376" y="339465"/>
                    </a:cubicBezTo>
                    <a:close/>
                    <a:moveTo>
                      <a:pt x="183639" y="339465"/>
                    </a:moveTo>
                    <a:cubicBezTo>
                      <a:pt x="186493" y="339465"/>
                      <a:pt x="189349" y="340316"/>
                      <a:pt x="191528" y="342022"/>
                    </a:cubicBezTo>
                    <a:lnTo>
                      <a:pt x="212677" y="358572"/>
                    </a:lnTo>
                    <a:cubicBezTo>
                      <a:pt x="217034" y="361981"/>
                      <a:pt x="217034" y="367507"/>
                      <a:pt x="212677" y="370916"/>
                    </a:cubicBezTo>
                    <a:lnTo>
                      <a:pt x="203329" y="378232"/>
                    </a:lnTo>
                    <a:cubicBezTo>
                      <a:pt x="198973" y="381640"/>
                      <a:pt x="191909" y="381640"/>
                      <a:pt x="187553" y="378232"/>
                    </a:cubicBezTo>
                    <a:lnTo>
                      <a:pt x="166405" y="361681"/>
                    </a:lnTo>
                    <a:cubicBezTo>
                      <a:pt x="162047" y="358272"/>
                      <a:pt x="162047" y="352745"/>
                      <a:pt x="166405" y="349336"/>
                    </a:cubicBezTo>
                    <a:lnTo>
                      <a:pt x="175752" y="342022"/>
                    </a:lnTo>
                    <a:cubicBezTo>
                      <a:pt x="177931" y="340316"/>
                      <a:pt x="180784" y="339465"/>
                      <a:pt x="183639" y="339465"/>
                    </a:cubicBezTo>
                    <a:close/>
                    <a:moveTo>
                      <a:pt x="1538298" y="330250"/>
                    </a:moveTo>
                    <a:cubicBezTo>
                      <a:pt x="1541706" y="330250"/>
                      <a:pt x="1545112" y="331268"/>
                      <a:pt x="1547713" y="333303"/>
                    </a:cubicBezTo>
                    <a:lnTo>
                      <a:pt x="1585439" y="362824"/>
                    </a:lnTo>
                    <a:cubicBezTo>
                      <a:pt x="1590638" y="366893"/>
                      <a:pt x="1590638" y="373492"/>
                      <a:pt x="1585439" y="377559"/>
                    </a:cubicBezTo>
                    <a:lnTo>
                      <a:pt x="1530401" y="420629"/>
                    </a:lnTo>
                    <a:cubicBezTo>
                      <a:pt x="1525202" y="424697"/>
                      <a:pt x="1516772" y="424696"/>
                      <a:pt x="1511572" y="420628"/>
                    </a:cubicBezTo>
                    <a:lnTo>
                      <a:pt x="1473847" y="391107"/>
                    </a:lnTo>
                    <a:cubicBezTo>
                      <a:pt x="1468646" y="387038"/>
                      <a:pt x="1468646" y="380441"/>
                      <a:pt x="1473845" y="376372"/>
                    </a:cubicBezTo>
                    <a:lnTo>
                      <a:pt x="1528883" y="333303"/>
                    </a:lnTo>
                    <a:cubicBezTo>
                      <a:pt x="1531483" y="331269"/>
                      <a:pt x="1534889" y="330250"/>
                      <a:pt x="1538298" y="330250"/>
                    </a:cubicBezTo>
                    <a:close/>
                    <a:moveTo>
                      <a:pt x="909370" y="330250"/>
                    </a:moveTo>
                    <a:cubicBezTo>
                      <a:pt x="912779" y="330250"/>
                      <a:pt x="916187" y="331268"/>
                      <a:pt x="918786" y="333303"/>
                    </a:cubicBezTo>
                    <a:lnTo>
                      <a:pt x="956511" y="362824"/>
                    </a:lnTo>
                    <a:cubicBezTo>
                      <a:pt x="961711" y="366893"/>
                      <a:pt x="961711" y="373492"/>
                      <a:pt x="956511" y="377559"/>
                    </a:cubicBezTo>
                    <a:lnTo>
                      <a:pt x="901475" y="420629"/>
                    </a:lnTo>
                    <a:cubicBezTo>
                      <a:pt x="896275" y="424697"/>
                      <a:pt x="887845" y="424696"/>
                      <a:pt x="882645" y="420628"/>
                    </a:cubicBezTo>
                    <a:lnTo>
                      <a:pt x="844919" y="391107"/>
                    </a:lnTo>
                    <a:cubicBezTo>
                      <a:pt x="839719" y="387038"/>
                      <a:pt x="839719" y="380441"/>
                      <a:pt x="844919" y="376372"/>
                    </a:cubicBezTo>
                    <a:lnTo>
                      <a:pt x="899957" y="333303"/>
                    </a:lnTo>
                    <a:cubicBezTo>
                      <a:pt x="902556" y="331269"/>
                      <a:pt x="905964" y="330250"/>
                      <a:pt x="909370" y="330250"/>
                    </a:cubicBezTo>
                    <a:close/>
                    <a:moveTo>
                      <a:pt x="281636" y="330250"/>
                    </a:moveTo>
                    <a:cubicBezTo>
                      <a:pt x="285043" y="330250"/>
                      <a:pt x="288450" y="331268"/>
                      <a:pt x="291050" y="333303"/>
                    </a:cubicBezTo>
                    <a:lnTo>
                      <a:pt x="328777" y="362824"/>
                    </a:lnTo>
                    <a:cubicBezTo>
                      <a:pt x="333976" y="366893"/>
                      <a:pt x="333976" y="373492"/>
                      <a:pt x="328777" y="377559"/>
                    </a:cubicBezTo>
                    <a:lnTo>
                      <a:pt x="273739" y="420629"/>
                    </a:lnTo>
                    <a:cubicBezTo>
                      <a:pt x="268538" y="424697"/>
                      <a:pt x="260108" y="424696"/>
                      <a:pt x="254909" y="420628"/>
                    </a:cubicBezTo>
                    <a:lnTo>
                      <a:pt x="217183" y="391107"/>
                    </a:lnTo>
                    <a:cubicBezTo>
                      <a:pt x="211984" y="387038"/>
                      <a:pt x="211984" y="380441"/>
                      <a:pt x="217183" y="376372"/>
                    </a:cubicBezTo>
                    <a:lnTo>
                      <a:pt x="272220" y="333303"/>
                    </a:lnTo>
                    <a:cubicBezTo>
                      <a:pt x="274821" y="331269"/>
                      <a:pt x="278227" y="330250"/>
                      <a:pt x="281636" y="330250"/>
                    </a:cubicBezTo>
                    <a:close/>
                    <a:moveTo>
                      <a:pt x="1745535" y="329976"/>
                    </a:moveTo>
                    <a:cubicBezTo>
                      <a:pt x="1747471" y="330393"/>
                      <a:pt x="1749203" y="331387"/>
                      <a:pt x="1750272" y="332860"/>
                    </a:cubicBezTo>
                    <a:lnTo>
                      <a:pt x="1756265" y="341109"/>
                    </a:lnTo>
                    <a:cubicBezTo>
                      <a:pt x="1758406" y="344056"/>
                      <a:pt x="1757089" y="347802"/>
                      <a:pt x="1753324" y="349476"/>
                    </a:cubicBezTo>
                    <a:lnTo>
                      <a:pt x="1742999" y="354069"/>
                    </a:lnTo>
                    <a:cubicBezTo>
                      <a:pt x="1739235" y="355744"/>
                      <a:pt x="1734448" y="354714"/>
                      <a:pt x="1732307" y="351768"/>
                    </a:cubicBezTo>
                    <a:lnTo>
                      <a:pt x="1726314" y="343517"/>
                    </a:lnTo>
                    <a:cubicBezTo>
                      <a:pt x="1724175" y="340572"/>
                      <a:pt x="1725492" y="336827"/>
                      <a:pt x="1729256" y="335152"/>
                    </a:cubicBezTo>
                    <a:lnTo>
                      <a:pt x="1739580" y="330558"/>
                    </a:lnTo>
                    <a:cubicBezTo>
                      <a:pt x="1741464" y="329721"/>
                      <a:pt x="1743601" y="329561"/>
                      <a:pt x="1745535" y="329976"/>
                    </a:cubicBezTo>
                    <a:close/>
                    <a:moveTo>
                      <a:pt x="1116609" y="329976"/>
                    </a:moveTo>
                    <a:cubicBezTo>
                      <a:pt x="1118544" y="330393"/>
                      <a:pt x="1120276" y="331387"/>
                      <a:pt x="1121347" y="332860"/>
                    </a:cubicBezTo>
                    <a:lnTo>
                      <a:pt x="1127339" y="341109"/>
                    </a:lnTo>
                    <a:cubicBezTo>
                      <a:pt x="1129479" y="344056"/>
                      <a:pt x="1128162" y="347802"/>
                      <a:pt x="1124397" y="349476"/>
                    </a:cubicBezTo>
                    <a:lnTo>
                      <a:pt x="1114074" y="354069"/>
                    </a:lnTo>
                    <a:cubicBezTo>
                      <a:pt x="1110308" y="355744"/>
                      <a:pt x="1105521" y="354714"/>
                      <a:pt x="1103382" y="351768"/>
                    </a:cubicBezTo>
                    <a:lnTo>
                      <a:pt x="1097389" y="343517"/>
                    </a:lnTo>
                    <a:cubicBezTo>
                      <a:pt x="1095248" y="340572"/>
                      <a:pt x="1096565" y="336827"/>
                      <a:pt x="1100330" y="335152"/>
                    </a:cubicBezTo>
                    <a:lnTo>
                      <a:pt x="1110654" y="330558"/>
                    </a:lnTo>
                    <a:cubicBezTo>
                      <a:pt x="1112536" y="329721"/>
                      <a:pt x="1114675" y="329561"/>
                      <a:pt x="1116609" y="329976"/>
                    </a:cubicBezTo>
                    <a:close/>
                    <a:moveTo>
                      <a:pt x="488874" y="329976"/>
                    </a:moveTo>
                    <a:cubicBezTo>
                      <a:pt x="490808" y="330393"/>
                      <a:pt x="492540" y="331387"/>
                      <a:pt x="493610" y="332860"/>
                    </a:cubicBezTo>
                    <a:lnTo>
                      <a:pt x="499604" y="341109"/>
                    </a:lnTo>
                    <a:cubicBezTo>
                      <a:pt x="501744" y="344056"/>
                      <a:pt x="500426" y="347802"/>
                      <a:pt x="496662" y="349476"/>
                    </a:cubicBezTo>
                    <a:lnTo>
                      <a:pt x="486337" y="354069"/>
                    </a:lnTo>
                    <a:cubicBezTo>
                      <a:pt x="482572" y="355744"/>
                      <a:pt x="477786" y="354714"/>
                      <a:pt x="475646" y="351768"/>
                    </a:cubicBezTo>
                    <a:lnTo>
                      <a:pt x="469652" y="343517"/>
                    </a:lnTo>
                    <a:cubicBezTo>
                      <a:pt x="467512" y="340572"/>
                      <a:pt x="468829" y="336827"/>
                      <a:pt x="472594" y="335152"/>
                    </a:cubicBezTo>
                    <a:lnTo>
                      <a:pt x="482918" y="330558"/>
                    </a:lnTo>
                    <a:cubicBezTo>
                      <a:pt x="484801" y="329721"/>
                      <a:pt x="486939" y="329561"/>
                      <a:pt x="488874" y="329976"/>
                    </a:cubicBezTo>
                    <a:close/>
                    <a:moveTo>
                      <a:pt x="1801492" y="324214"/>
                    </a:moveTo>
                    <a:cubicBezTo>
                      <a:pt x="1803851" y="323997"/>
                      <a:pt x="1806226" y="324146"/>
                      <a:pt x="1808483" y="324631"/>
                    </a:cubicBezTo>
                    <a:cubicBezTo>
                      <a:pt x="1812996" y="325604"/>
                      <a:pt x="1817036" y="327923"/>
                      <a:pt x="1819532" y="331359"/>
                    </a:cubicBezTo>
                    <a:lnTo>
                      <a:pt x="1833512" y="350601"/>
                    </a:lnTo>
                    <a:cubicBezTo>
                      <a:pt x="1838504" y="357473"/>
                      <a:pt x="1835432" y="366212"/>
                      <a:pt x="1826650" y="370118"/>
                    </a:cubicBezTo>
                    <a:lnTo>
                      <a:pt x="1802566" y="380832"/>
                    </a:lnTo>
                    <a:cubicBezTo>
                      <a:pt x="1793785" y="384739"/>
                      <a:pt x="1782618" y="382335"/>
                      <a:pt x="1777626" y="375464"/>
                    </a:cubicBezTo>
                    <a:lnTo>
                      <a:pt x="1763646" y="356221"/>
                    </a:lnTo>
                    <a:cubicBezTo>
                      <a:pt x="1758653" y="349349"/>
                      <a:pt x="1761726" y="340610"/>
                      <a:pt x="1770508" y="336704"/>
                    </a:cubicBezTo>
                    <a:lnTo>
                      <a:pt x="1794592" y="325990"/>
                    </a:lnTo>
                    <a:cubicBezTo>
                      <a:pt x="1796788" y="325012"/>
                      <a:pt x="1799132" y="324430"/>
                      <a:pt x="1801492" y="324214"/>
                    </a:cubicBezTo>
                    <a:close/>
                    <a:moveTo>
                      <a:pt x="1172565" y="324214"/>
                    </a:moveTo>
                    <a:cubicBezTo>
                      <a:pt x="1174925" y="323997"/>
                      <a:pt x="1177300" y="324146"/>
                      <a:pt x="1179557" y="324631"/>
                    </a:cubicBezTo>
                    <a:cubicBezTo>
                      <a:pt x="1184070" y="325604"/>
                      <a:pt x="1188110" y="327923"/>
                      <a:pt x="1190606" y="331359"/>
                    </a:cubicBezTo>
                    <a:lnTo>
                      <a:pt x="1204585" y="350601"/>
                    </a:lnTo>
                    <a:cubicBezTo>
                      <a:pt x="1209577" y="357473"/>
                      <a:pt x="1206506" y="366212"/>
                      <a:pt x="1197724" y="370118"/>
                    </a:cubicBezTo>
                    <a:lnTo>
                      <a:pt x="1173641" y="380832"/>
                    </a:lnTo>
                    <a:cubicBezTo>
                      <a:pt x="1164857" y="384739"/>
                      <a:pt x="1153692" y="382335"/>
                      <a:pt x="1148699" y="375464"/>
                    </a:cubicBezTo>
                    <a:lnTo>
                      <a:pt x="1134720" y="356221"/>
                    </a:lnTo>
                    <a:cubicBezTo>
                      <a:pt x="1129728" y="349349"/>
                      <a:pt x="1132799" y="340610"/>
                      <a:pt x="1141581" y="336704"/>
                    </a:cubicBezTo>
                    <a:lnTo>
                      <a:pt x="1165667" y="325990"/>
                    </a:lnTo>
                    <a:cubicBezTo>
                      <a:pt x="1167862" y="325012"/>
                      <a:pt x="1170206" y="324430"/>
                      <a:pt x="1172565" y="324214"/>
                    </a:cubicBezTo>
                    <a:close/>
                    <a:moveTo>
                      <a:pt x="544829" y="324214"/>
                    </a:moveTo>
                    <a:cubicBezTo>
                      <a:pt x="547188" y="323997"/>
                      <a:pt x="549564" y="324146"/>
                      <a:pt x="551821" y="324631"/>
                    </a:cubicBezTo>
                    <a:cubicBezTo>
                      <a:pt x="556334" y="325604"/>
                      <a:pt x="560374" y="327923"/>
                      <a:pt x="562870" y="331359"/>
                    </a:cubicBezTo>
                    <a:lnTo>
                      <a:pt x="576850" y="350601"/>
                    </a:lnTo>
                    <a:cubicBezTo>
                      <a:pt x="581842" y="357473"/>
                      <a:pt x="578770" y="366212"/>
                      <a:pt x="569988" y="370118"/>
                    </a:cubicBezTo>
                    <a:lnTo>
                      <a:pt x="545904" y="380832"/>
                    </a:lnTo>
                    <a:cubicBezTo>
                      <a:pt x="537122" y="384739"/>
                      <a:pt x="525956" y="382335"/>
                      <a:pt x="520964" y="375464"/>
                    </a:cubicBezTo>
                    <a:lnTo>
                      <a:pt x="506984" y="356221"/>
                    </a:lnTo>
                    <a:cubicBezTo>
                      <a:pt x="501991" y="349349"/>
                      <a:pt x="505064" y="340610"/>
                      <a:pt x="513845" y="336704"/>
                    </a:cubicBezTo>
                    <a:lnTo>
                      <a:pt x="537930" y="325990"/>
                    </a:lnTo>
                    <a:cubicBezTo>
                      <a:pt x="540126" y="325012"/>
                      <a:pt x="542469" y="324430"/>
                      <a:pt x="544829" y="324214"/>
                    </a:cubicBezTo>
                    <a:close/>
                    <a:moveTo>
                      <a:pt x="1811747" y="295929"/>
                    </a:moveTo>
                    <a:cubicBezTo>
                      <a:pt x="1813585" y="295992"/>
                      <a:pt x="1815390" y="296605"/>
                      <a:pt x="1816728" y="297750"/>
                    </a:cubicBezTo>
                    <a:lnTo>
                      <a:pt x="1822473" y="302664"/>
                    </a:lnTo>
                    <a:cubicBezTo>
                      <a:pt x="1825151" y="304954"/>
                      <a:pt x="1824949" y="308507"/>
                      <a:pt x="1822023" y="310603"/>
                    </a:cubicBezTo>
                    <a:lnTo>
                      <a:pt x="1815743" y="315100"/>
                    </a:lnTo>
                    <a:cubicBezTo>
                      <a:pt x="1812817" y="317194"/>
                      <a:pt x="1808275" y="317036"/>
                      <a:pt x="1805598" y="314746"/>
                    </a:cubicBezTo>
                    <a:lnTo>
                      <a:pt x="1799852" y="309833"/>
                    </a:lnTo>
                    <a:cubicBezTo>
                      <a:pt x="1797174" y="307543"/>
                      <a:pt x="1797377" y="303988"/>
                      <a:pt x="1800302" y="301893"/>
                    </a:cubicBezTo>
                    <a:lnTo>
                      <a:pt x="1806583" y="297397"/>
                    </a:lnTo>
                    <a:cubicBezTo>
                      <a:pt x="1808046" y="296349"/>
                      <a:pt x="1809912" y="295865"/>
                      <a:pt x="1811747" y="295929"/>
                    </a:cubicBezTo>
                    <a:close/>
                    <a:moveTo>
                      <a:pt x="1182821" y="295929"/>
                    </a:moveTo>
                    <a:cubicBezTo>
                      <a:pt x="1184658" y="295992"/>
                      <a:pt x="1186463" y="296605"/>
                      <a:pt x="1187802" y="297750"/>
                    </a:cubicBezTo>
                    <a:lnTo>
                      <a:pt x="1193547" y="302664"/>
                    </a:lnTo>
                    <a:cubicBezTo>
                      <a:pt x="1196224" y="304954"/>
                      <a:pt x="1196023" y="308507"/>
                      <a:pt x="1193098" y="310603"/>
                    </a:cubicBezTo>
                    <a:lnTo>
                      <a:pt x="1186818" y="315100"/>
                    </a:lnTo>
                    <a:cubicBezTo>
                      <a:pt x="1183892" y="317194"/>
                      <a:pt x="1179349" y="317036"/>
                      <a:pt x="1176672" y="314746"/>
                    </a:cubicBezTo>
                    <a:lnTo>
                      <a:pt x="1170925" y="309833"/>
                    </a:lnTo>
                    <a:cubicBezTo>
                      <a:pt x="1168247" y="307543"/>
                      <a:pt x="1168450" y="303988"/>
                      <a:pt x="1171376" y="301893"/>
                    </a:cubicBezTo>
                    <a:lnTo>
                      <a:pt x="1177655" y="297397"/>
                    </a:lnTo>
                    <a:cubicBezTo>
                      <a:pt x="1179119" y="296349"/>
                      <a:pt x="1180985" y="295865"/>
                      <a:pt x="1182821" y="295929"/>
                    </a:cubicBezTo>
                    <a:close/>
                    <a:moveTo>
                      <a:pt x="555086" y="295929"/>
                    </a:moveTo>
                    <a:cubicBezTo>
                      <a:pt x="556923" y="295992"/>
                      <a:pt x="558727" y="296605"/>
                      <a:pt x="560066" y="297750"/>
                    </a:cubicBezTo>
                    <a:lnTo>
                      <a:pt x="565811" y="302664"/>
                    </a:lnTo>
                    <a:cubicBezTo>
                      <a:pt x="568490" y="304954"/>
                      <a:pt x="568287" y="308507"/>
                      <a:pt x="565361" y="310603"/>
                    </a:cubicBezTo>
                    <a:lnTo>
                      <a:pt x="559082" y="315100"/>
                    </a:lnTo>
                    <a:cubicBezTo>
                      <a:pt x="556155" y="317194"/>
                      <a:pt x="551613" y="317036"/>
                      <a:pt x="548936" y="314746"/>
                    </a:cubicBezTo>
                    <a:lnTo>
                      <a:pt x="543190" y="309833"/>
                    </a:lnTo>
                    <a:cubicBezTo>
                      <a:pt x="540513" y="307543"/>
                      <a:pt x="540714" y="303988"/>
                      <a:pt x="543640" y="301893"/>
                    </a:cubicBezTo>
                    <a:lnTo>
                      <a:pt x="549920" y="297397"/>
                    </a:lnTo>
                    <a:cubicBezTo>
                      <a:pt x="551384" y="296349"/>
                      <a:pt x="553250" y="295865"/>
                      <a:pt x="555086" y="295929"/>
                    </a:cubicBezTo>
                    <a:close/>
                    <a:moveTo>
                      <a:pt x="1770340" y="295364"/>
                    </a:moveTo>
                    <a:cubicBezTo>
                      <a:pt x="1773061" y="295506"/>
                      <a:pt x="1775713" y="296460"/>
                      <a:pt x="1777650" y="298192"/>
                    </a:cubicBezTo>
                    <a:lnTo>
                      <a:pt x="1788280" y="307696"/>
                    </a:lnTo>
                    <a:cubicBezTo>
                      <a:pt x="1792156" y="311160"/>
                      <a:pt x="1791707" y="316427"/>
                      <a:pt x="1787281" y="319460"/>
                    </a:cubicBezTo>
                    <a:lnTo>
                      <a:pt x="1771978" y="329944"/>
                    </a:lnTo>
                    <a:cubicBezTo>
                      <a:pt x="1767550" y="332977"/>
                      <a:pt x="1760818" y="332626"/>
                      <a:pt x="1756943" y="329162"/>
                    </a:cubicBezTo>
                    <a:lnTo>
                      <a:pt x="1746312" y="319658"/>
                    </a:lnTo>
                    <a:cubicBezTo>
                      <a:pt x="1742437" y="316193"/>
                      <a:pt x="1742884" y="310925"/>
                      <a:pt x="1747312" y="307892"/>
                    </a:cubicBezTo>
                    <a:lnTo>
                      <a:pt x="1762616" y="297411"/>
                    </a:lnTo>
                    <a:cubicBezTo>
                      <a:pt x="1764829" y="295893"/>
                      <a:pt x="1767619" y="295222"/>
                      <a:pt x="1770340" y="295364"/>
                    </a:cubicBezTo>
                    <a:close/>
                    <a:moveTo>
                      <a:pt x="1141414" y="295364"/>
                    </a:moveTo>
                    <a:cubicBezTo>
                      <a:pt x="1144134" y="295506"/>
                      <a:pt x="1146786" y="296460"/>
                      <a:pt x="1148724" y="298192"/>
                    </a:cubicBezTo>
                    <a:lnTo>
                      <a:pt x="1159354" y="307696"/>
                    </a:lnTo>
                    <a:cubicBezTo>
                      <a:pt x="1163230" y="311160"/>
                      <a:pt x="1162782" y="316427"/>
                      <a:pt x="1158354" y="319460"/>
                    </a:cubicBezTo>
                    <a:lnTo>
                      <a:pt x="1143051" y="329944"/>
                    </a:lnTo>
                    <a:cubicBezTo>
                      <a:pt x="1138624" y="332977"/>
                      <a:pt x="1131892" y="332626"/>
                      <a:pt x="1128016" y="329162"/>
                    </a:cubicBezTo>
                    <a:lnTo>
                      <a:pt x="1117386" y="319658"/>
                    </a:lnTo>
                    <a:cubicBezTo>
                      <a:pt x="1113510" y="316193"/>
                      <a:pt x="1113958" y="310925"/>
                      <a:pt x="1118386" y="307892"/>
                    </a:cubicBezTo>
                    <a:lnTo>
                      <a:pt x="1133689" y="297411"/>
                    </a:lnTo>
                    <a:cubicBezTo>
                      <a:pt x="1135903" y="295893"/>
                      <a:pt x="1138693" y="295222"/>
                      <a:pt x="1141414" y="295364"/>
                    </a:cubicBezTo>
                    <a:close/>
                    <a:moveTo>
                      <a:pt x="513679" y="295364"/>
                    </a:moveTo>
                    <a:cubicBezTo>
                      <a:pt x="516399" y="295506"/>
                      <a:pt x="519050" y="296460"/>
                      <a:pt x="520988" y="298192"/>
                    </a:cubicBezTo>
                    <a:lnTo>
                      <a:pt x="531619" y="307696"/>
                    </a:lnTo>
                    <a:cubicBezTo>
                      <a:pt x="535494" y="311160"/>
                      <a:pt x="535046" y="316427"/>
                      <a:pt x="530619" y="319460"/>
                    </a:cubicBezTo>
                    <a:lnTo>
                      <a:pt x="515315" y="329944"/>
                    </a:lnTo>
                    <a:cubicBezTo>
                      <a:pt x="510888" y="332977"/>
                      <a:pt x="504156" y="332626"/>
                      <a:pt x="500281" y="329162"/>
                    </a:cubicBezTo>
                    <a:lnTo>
                      <a:pt x="489650" y="319658"/>
                    </a:lnTo>
                    <a:cubicBezTo>
                      <a:pt x="485775" y="316193"/>
                      <a:pt x="486222" y="310925"/>
                      <a:pt x="490650" y="307892"/>
                    </a:cubicBezTo>
                    <a:lnTo>
                      <a:pt x="505953" y="297411"/>
                    </a:lnTo>
                    <a:cubicBezTo>
                      <a:pt x="508167" y="295893"/>
                      <a:pt x="510956" y="295222"/>
                      <a:pt x="513679" y="295364"/>
                    </a:cubicBezTo>
                    <a:close/>
                    <a:moveTo>
                      <a:pt x="91393" y="277370"/>
                    </a:moveTo>
                    <a:lnTo>
                      <a:pt x="141454" y="316545"/>
                    </a:lnTo>
                    <a:cubicBezTo>
                      <a:pt x="159840" y="330932"/>
                      <a:pt x="159840" y="354260"/>
                      <a:pt x="141454" y="368647"/>
                    </a:cubicBezTo>
                    <a:lnTo>
                      <a:pt x="91028" y="408107"/>
                    </a:lnTo>
                    <a:cubicBezTo>
                      <a:pt x="81835" y="415302"/>
                      <a:pt x="69786" y="418898"/>
                      <a:pt x="57737" y="418898"/>
                    </a:cubicBezTo>
                    <a:lnTo>
                      <a:pt x="57736" y="418898"/>
                    </a:lnTo>
                    <a:lnTo>
                      <a:pt x="57736" y="418885"/>
                    </a:lnTo>
                    <a:lnTo>
                      <a:pt x="57640" y="418899"/>
                    </a:lnTo>
                    <a:lnTo>
                      <a:pt x="56132" y="418410"/>
                    </a:lnTo>
                    <a:close/>
                    <a:moveTo>
                      <a:pt x="1622184" y="274184"/>
                    </a:moveTo>
                    <a:cubicBezTo>
                      <a:pt x="1629473" y="274184"/>
                      <a:pt x="1636763" y="276359"/>
                      <a:pt x="1642324" y="280711"/>
                    </a:cubicBezTo>
                    <a:lnTo>
                      <a:pt x="1711022" y="334470"/>
                    </a:lnTo>
                    <a:cubicBezTo>
                      <a:pt x="1722144" y="343173"/>
                      <a:pt x="1722144" y="357286"/>
                      <a:pt x="1711022" y="365990"/>
                    </a:cubicBezTo>
                    <a:lnTo>
                      <a:pt x="1680517" y="389859"/>
                    </a:lnTo>
                    <a:cubicBezTo>
                      <a:pt x="1669395" y="398564"/>
                      <a:pt x="1651362" y="398564"/>
                      <a:pt x="1640239" y="389859"/>
                    </a:cubicBezTo>
                    <a:lnTo>
                      <a:pt x="1571541" y="336102"/>
                    </a:lnTo>
                    <a:cubicBezTo>
                      <a:pt x="1560418" y="327398"/>
                      <a:pt x="1560418" y="313286"/>
                      <a:pt x="1571541" y="304581"/>
                    </a:cubicBezTo>
                    <a:lnTo>
                      <a:pt x="1602045" y="280711"/>
                    </a:lnTo>
                    <a:cubicBezTo>
                      <a:pt x="1607606" y="276359"/>
                      <a:pt x="1614895" y="274184"/>
                      <a:pt x="1622184" y="274184"/>
                    </a:cubicBezTo>
                    <a:close/>
                    <a:moveTo>
                      <a:pt x="993259" y="274184"/>
                    </a:moveTo>
                    <a:cubicBezTo>
                      <a:pt x="1000546" y="274184"/>
                      <a:pt x="1007836" y="276359"/>
                      <a:pt x="1013397" y="280711"/>
                    </a:cubicBezTo>
                    <a:lnTo>
                      <a:pt x="1082095" y="334470"/>
                    </a:lnTo>
                    <a:cubicBezTo>
                      <a:pt x="1093218" y="343173"/>
                      <a:pt x="1093218" y="357286"/>
                      <a:pt x="1082095" y="365990"/>
                    </a:cubicBezTo>
                    <a:lnTo>
                      <a:pt x="1051591" y="389859"/>
                    </a:lnTo>
                    <a:cubicBezTo>
                      <a:pt x="1040469" y="398564"/>
                      <a:pt x="1022435" y="398564"/>
                      <a:pt x="1011313" y="389859"/>
                    </a:cubicBezTo>
                    <a:lnTo>
                      <a:pt x="942616" y="336102"/>
                    </a:lnTo>
                    <a:cubicBezTo>
                      <a:pt x="931491" y="327398"/>
                      <a:pt x="931492" y="313286"/>
                      <a:pt x="942616" y="304581"/>
                    </a:cubicBezTo>
                    <a:lnTo>
                      <a:pt x="973118" y="280711"/>
                    </a:lnTo>
                    <a:cubicBezTo>
                      <a:pt x="978680" y="276359"/>
                      <a:pt x="985969" y="274184"/>
                      <a:pt x="993259" y="274184"/>
                    </a:cubicBezTo>
                    <a:close/>
                    <a:moveTo>
                      <a:pt x="365522" y="274184"/>
                    </a:moveTo>
                    <a:cubicBezTo>
                      <a:pt x="372811" y="274184"/>
                      <a:pt x="380101" y="276359"/>
                      <a:pt x="385661" y="280711"/>
                    </a:cubicBezTo>
                    <a:lnTo>
                      <a:pt x="454360" y="334470"/>
                    </a:lnTo>
                    <a:cubicBezTo>
                      <a:pt x="465481" y="343173"/>
                      <a:pt x="465481" y="357286"/>
                      <a:pt x="454360" y="365990"/>
                    </a:cubicBezTo>
                    <a:lnTo>
                      <a:pt x="423855" y="389859"/>
                    </a:lnTo>
                    <a:cubicBezTo>
                      <a:pt x="412733" y="398564"/>
                      <a:pt x="394700" y="398564"/>
                      <a:pt x="383577" y="389859"/>
                    </a:cubicBezTo>
                    <a:lnTo>
                      <a:pt x="314879" y="336102"/>
                    </a:lnTo>
                    <a:cubicBezTo>
                      <a:pt x="303755" y="327398"/>
                      <a:pt x="303756" y="313286"/>
                      <a:pt x="314879" y="304581"/>
                    </a:cubicBezTo>
                    <a:lnTo>
                      <a:pt x="345383" y="280711"/>
                    </a:lnTo>
                    <a:cubicBezTo>
                      <a:pt x="350944" y="276359"/>
                      <a:pt x="358233" y="274184"/>
                      <a:pt x="365522" y="274184"/>
                    </a:cubicBezTo>
                    <a:close/>
                    <a:moveTo>
                      <a:pt x="1943230" y="266292"/>
                    </a:moveTo>
                    <a:lnTo>
                      <a:pt x="1943451" y="266328"/>
                    </a:lnTo>
                    <a:lnTo>
                      <a:pt x="1943451" y="266292"/>
                    </a:lnTo>
                    <a:lnTo>
                      <a:pt x="1943453" y="266292"/>
                    </a:lnTo>
                    <a:cubicBezTo>
                      <a:pt x="1955501" y="266292"/>
                      <a:pt x="1967551" y="269891"/>
                      <a:pt x="1976744" y="277084"/>
                    </a:cubicBezTo>
                    <a:lnTo>
                      <a:pt x="2027169" y="316545"/>
                    </a:lnTo>
                    <a:cubicBezTo>
                      <a:pt x="2045555" y="330932"/>
                      <a:pt x="2045555" y="354260"/>
                      <a:pt x="2027169" y="368647"/>
                    </a:cubicBezTo>
                    <a:lnTo>
                      <a:pt x="1976744" y="408107"/>
                    </a:lnTo>
                    <a:cubicBezTo>
                      <a:pt x="1967549" y="415302"/>
                      <a:pt x="1955501" y="418898"/>
                      <a:pt x="1943453" y="418898"/>
                    </a:cubicBezTo>
                    <a:lnTo>
                      <a:pt x="1943451" y="418898"/>
                    </a:lnTo>
                    <a:lnTo>
                      <a:pt x="1943451" y="418866"/>
                    </a:lnTo>
                    <a:lnTo>
                      <a:pt x="1943230" y="418899"/>
                    </a:lnTo>
                    <a:cubicBezTo>
                      <a:pt x="1931180" y="418899"/>
                      <a:pt x="1919131" y="415302"/>
                      <a:pt x="1909938" y="408107"/>
                    </a:cubicBezTo>
                    <a:lnTo>
                      <a:pt x="1859512" y="368647"/>
                    </a:lnTo>
                    <a:cubicBezTo>
                      <a:pt x="1841125" y="354260"/>
                      <a:pt x="1841125" y="330932"/>
                      <a:pt x="1859512" y="316545"/>
                    </a:cubicBezTo>
                    <a:lnTo>
                      <a:pt x="1909938" y="277085"/>
                    </a:lnTo>
                    <a:cubicBezTo>
                      <a:pt x="1919131" y="269891"/>
                      <a:pt x="1931180" y="266292"/>
                      <a:pt x="1943230" y="266292"/>
                    </a:cubicBezTo>
                    <a:close/>
                    <a:moveTo>
                      <a:pt x="1314302" y="266292"/>
                    </a:moveTo>
                    <a:lnTo>
                      <a:pt x="1314398" y="266308"/>
                    </a:lnTo>
                    <a:lnTo>
                      <a:pt x="1314398" y="266292"/>
                    </a:lnTo>
                    <a:lnTo>
                      <a:pt x="1314399" y="266292"/>
                    </a:lnTo>
                    <a:cubicBezTo>
                      <a:pt x="1326448" y="266292"/>
                      <a:pt x="1338498" y="269891"/>
                      <a:pt x="1347691" y="277084"/>
                    </a:cubicBezTo>
                    <a:lnTo>
                      <a:pt x="1398116" y="316545"/>
                    </a:lnTo>
                    <a:cubicBezTo>
                      <a:pt x="1416502" y="330932"/>
                      <a:pt x="1416502" y="354260"/>
                      <a:pt x="1398116" y="368647"/>
                    </a:cubicBezTo>
                    <a:lnTo>
                      <a:pt x="1347690" y="408107"/>
                    </a:lnTo>
                    <a:cubicBezTo>
                      <a:pt x="1338497" y="415302"/>
                      <a:pt x="1326448" y="418898"/>
                      <a:pt x="1314399" y="418898"/>
                    </a:cubicBezTo>
                    <a:lnTo>
                      <a:pt x="1314398" y="418898"/>
                    </a:lnTo>
                    <a:lnTo>
                      <a:pt x="1314398" y="418885"/>
                    </a:lnTo>
                    <a:lnTo>
                      <a:pt x="1314302" y="418899"/>
                    </a:lnTo>
                    <a:cubicBezTo>
                      <a:pt x="1302254" y="418899"/>
                      <a:pt x="1290205" y="415302"/>
                      <a:pt x="1281011" y="408107"/>
                    </a:cubicBezTo>
                    <a:lnTo>
                      <a:pt x="1230586" y="368647"/>
                    </a:lnTo>
                    <a:cubicBezTo>
                      <a:pt x="1212200" y="354260"/>
                      <a:pt x="1212200" y="330932"/>
                      <a:pt x="1230586" y="316545"/>
                    </a:cubicBezTo>
                    <a:lnTo>
                      <a:pt x="1281011" y="277085"/>
                    </a:lnTo>
                    <a:cubicBezTo>
                      <a:pt x="1290205" y="269891"/>
                      <a:pt x="1302254" y="266292"/>
                      <a:pt x="1314302" y="266292"/>
                    </a:cubicBezTo>
                    <a:close/>
                    <a:moveTo>
                      <a:pt x="685471" y="266292"/>
                    </a:moveTo>
                    <a:lnTo>
                      <a:pt x="685472" y="266292"/>
                    </a:lnTo>
                    <a:lnTo>
                      <a:pt x="686019" y="266377"/>
                    </a:lnTo>
                    <a:lnTo>
                      <a:pt x="686567" y="266292"/>
                    </a:lnTo>
                    <a:lnTo>
                      <a:pt x="686789" y="266328"/>
                    </a:lnTo>
                    <a:lnTo>
                      <a:pt x="686789" y="266494"/>
                    </a:lnTo>
                    <a:lnTo>
                      <a:pt x="703190" y="268991"/>
                    </a:lnTo>
                    <a:cubicBezTo>
                      <a:pt x="708856" y="270790"/>
                      <a:pt x="714167" y="273487"/>
                      <a:pt x="718763" y="277084"/>
                    </a:cubicBezTo>
                    <a:lnTo>
                      <a:pt x="769191" y="316545"/>
                    </a:lnTo>
                    <a:cubicBezTo>
                      <a:pt x="787576" y="330932"/>
                      <a:pt x="787576" y="354260"/>
                      <a:pt x="769191" y="368647"/>
                    </a:cubicBezTo>
                    <a:lnTo>
                      <a:pt x="718763" y="408107"/>
                    </a:lnTo>
                    <a:cubicBezTo>
                      <a:pt x="714167" y="411706"/>
                      <a:pt x="708856" y="414403"/>
                      <a:pt x="703189" y="416201"/>
                    </a:cubicBezTo>
                    <a:lnTo>
                      <a:pt x="686789" y="418698"/>
                    </a:lnTo>
                    <a:lnTo>
                      <a:pt x="686789" y="418866"/>
                    </a:lnTo>
                    <a:lnTo>
                      <a:pt x="686567" y="418899"/>
                    </a:lnTo>
                    <a:lnTo>
                      <a:pt x="686018" y="418816"/>
                    </a:lnTo>
                    <a:lnTo>
                      <a:pt x="685472" y="418898"/>
                    </a:lnTo>
                    <a:lnTo>
                      <a:pt x="685471" y="418898"/>
                    </a:lnTo>
                    <a:lnTo>
                      <a:pt x="685471" y="418732"/>
                    </a:lnTo>
                    <a:lnTo>
                      <a:pt x="668851" y="416201"/>
                    </a:lnTo>
                    <a:cubicBezTo>
                      <a:pt x="663183" y="414403"/>
                      <a:pt x="657872" y="411706"/>
                      <a:pt x="653276" y="408107"/>
                    </a:cubicBezTo>
                    <a:lnTo>
                      <a:pt x="602849" y="368647"/>
                    </a:lnTo>
                    <a:cubicBezTo>
                      <a:pt x="584463" y="354260"/>
                      <a:pt x="584464" y="330932"/>
                      <a:pt x="602849" y="316545"/>
                    </a:cubicBezTo>
                    <a:lnTo>
                      <a:pt x="653276" y="277085"/>
                    </a:lnTo>
                    <a:cubicBezTo>
                      <a:pt x="657872" y="273487"/>
                      <a:pt x="663183" y="270790"/>
                      <a:pt x="668851" y="268991"/>
                    </a:cubicBezTo>
                    <a:lnTo>
                      <a:pt x="685471" y="266460"/>
                    </a:lnTo>
                    <a:close/>
                    <a:moveTo>
                      <a:pt x="1475713" y="253392"/>
                    </a:moveTo>
                    <a:cubicBezTo>
                      <a:pt x="1482132" y="253392"/>
                      <a:pt x="1488550" y="255308"/>
                      <a:pt x="1493447" y="259140"/>
                    </a:cubicBezTo>
                    <a:lnTo>
                      <a:pt x="1531610" y="289004"/>
                    </a:lnTo>
                    <a:cubicBezTo>
                      <a:pt x="1541404" y="296668"/>
                      <a:pt x="1541404" y="309095"/>
                      <a:pt x="1531610" y="316758"/>
                    </a:cubicBezTo>
                    <a:lnTo>
                      <a:pt x="1496749" y="344038"/>
                    </a:lnTo>
                    <a:cubicBezTo>
                      <a:pt x="1486955" y="351703"/>
                      <a:pt x="1471076" y="351703"/>
                      <a:pt x="1461282" y="344038"/>
                    </a:cubicBezTo>
                    <a:lnTo>
                      <a:pt x="1423119" y="314174"/>
                    </a:lnTo>
                    <a:cubicBezTo>
                      <a:pt x="1413324" y="306511"/>
                      <a:pt x="1413324" y="294084"/>
                      <a:pt x="1423119" y="286421"/>
                    </a:cubicBezTo>
                    <a:lnTo>
                      <a:pt x="1457980" y="259140"/>
                    </a:lnTo>
                    <a:cubicBezTo>
                      <a:pt x="1462877" y="255308"/>
                      <a:pt x="1469295" y="253392"/>
                      <a:pt x="1475713" y="253392"/>
                    </a:cubicBezTo>
                    <a:close/>
                    <a:moveTo>
                      <a:pt x="846787" y="253392"/>
                    </a:moveTo>
                    <a:cubicBezTo>
                      <a:pt x="853204" y="253392"/>
                      <a:pt x="859623" y="255308"/>
                      <a:pt x="864520" y="259140"/>
                    </a:cubicBezTo>
                    <a:lnTo>
                      <a:pt x="902683" y="289004"/>
                    </a:lnTo>
                    <a:cubicBezTo>
                      <a:pt x="912477" y="296668"/>
                      <a:pt x="912477" y="309095"/>
                      <a:pt x="902683" y="316758"/>
                    </a:cubicBezTo>
                    <a:lnTo>
                      <a:pt x="867821" y="344038"/>
                    </a:lnTo>
                    <a:cubicBezTo>
                      <a:pt x="858028" y="351703"/>
                      <a:pt x="842149" y="351703"/>
                      <a:pt x="832355" y="344038"/>
                    </a:cubicBezTo>
                    <a:lnTo>
                      <a:pt x="794191" y="314174"/>
                    </a:lnTo>
                    <a:cubicBezTo>
                      <a:pt x="784398" y="306511"/>
                      <a:pt x="784398" y="294084"/>
                      <a:pt x="794191" y="286421"/>
                    </a:cubicBezTo>
                    <a:lnTo>
                      <a:pt x="829053" y="259140"/>
                    </a:lnTo>
                    <a:cubicBezTo>
                      <a:pt x="833950" y="255308"/>
                      <a:pt x="840369" y="253392"/>
                      <a:pt x="846787" y="253392"/>
                    </a:cubicBezTo>
                    <a:close/>
                    <a:moveTo>
                      <a:pt x="219051" y="253392"/>
                    </a:moveTo>
                    <a:cubicBezTo>
                      <a:pt x="225470" y="253392"/>
                      <a:pt x="231887" y="255308"/>
                      <a:pt x="236784" y="259140"/>
                    </a:cubicBezTo>
                    <a:lnTo>
                      <a:pt x="274948" y="289004"/>
                    </a:lnTo>
                    <a:cubicBezTo>
                      <a:pt x="284741" y="296668"/>
                      <a:pt x="284741" y="309095"/>
                      <a:pt x="274948" y="316758"/>
                    </a:cubicBezTo>
                    <a:lnTo>
                      <a:pt x="240085" y="344038"/>
                    </a:lnTo>
                    <a:cubicBezTo>
                      <a:pt x="230293" y="351703"/>
                      <a:pt x="214414" y="351703"/>
                      <a:pt x="204620" y="344038"/>
                    </a:cubicBezTo>
                    <a:lnTo>
                      <a:pt x="166456" y="314174"/>
                    </a:lnTo>
                    <a:cubicBezTo>
                      <a:pt x="156662" y="306511"/>
                      <a:pt x="156662" y="294084"/>
                      <a:pt x="166456" y="286421"/>
                    </a:cubicBezTo>
                    <a:lnTo>
                      <a:pt x="201318" y="259140"/>
                    </a:lnTo>
                    <a:cubicBezTo>
                      <a:pt x="206215" y="255308"/>
                      <a:pt x="212633" y="253392"/>
                      <a:pt x="219051" y="253392"/>
                    </a:cubicBezTo>
                    <a:close/>
                    <a:moveTo>
                      <a:pt x="2013628" y="252832"/>
                    </a:moveTo>
                    <a:cubicBezTo>
                      <a:pt x="2016849" y="252733"/>
                      <a:pt x="2020119" y="253596"/>
                      <a:pt x="2022674" y="255444"/>
                    </a:cubicBezTo>
                    <a:lnTo>
                      <a:pt x="2039588" y="267677"/>
                    </a:lnTo>
                    <a:cubicBezTo>
                      <a:pt x="2044696" y="271373"/>
                      <a:pt x="2045009" y="277609"/>
                      <a:pt x="2040287" y="281607"/>
                    </a:cubicBezTo>
                    <a:lnTo>
                      <a:pt x="2030153" y="290186"/>
                    </a:lnTo>
                    <a:cubicBezTo>
                      <a:pt x="2025432" y="294184"/>
                      <a:pt x="2017461" y="294429"/>
                      <a:pt x="2012354" y="290733"/>
                    </a:cubicBezTo>
                    <a:lnTo>
                      <a:pt x="1995439" y="278499"/>
                    </a:lnTo>
                    <a:cubicBezTo>
                      <a:pt x="1990330" y="274804"/>
                      <a:pt x="1990017" y="268568"/>
                      <a:pt x="1994740" y="264570"/>
                    </a:cubicBezTo>
                    <a:lnTo>
                      <a:pt x="2004873" y="255991"/>
                    </a:lnTo>
                    <a:cubicBezTo>
                      <a:pt x="2007235" y="253993"/>
                      <a:pt x="2010407" y="252931"/>
                      <a:pt x="2013628" y="252832"/>
                    </a:cubicBezTo>
                    <a:close/>
                    <a:moveTo>
                      <a:pt x="1384575" y="252832"/>
                    </a:moveTo>
                    <a:cubicBezTo>
                      <a:pt x="1387796" y="252733"/>
                      <a:pt x="1391066" y="253596"/>
                      <a:pt x="1393620" y="255444"/>
                    </a:cubicBezTo>
                    <a:lnTo>
                      <a:pt x="1410534" y="267677"/>
                    </a:lnTo>
                    <a:cubicBezTo>
                      <a:pt x="1415642" y="271373"/>
                      <a:pt x="1415956" y="277609"/>
                      <a:pt x="1411234" y="281607"/>
                    </a:cubicBezTo>
                    <a:lnTo>
                      <a:pt x="1401100" y="290186"/>
                    </a:lnTo>
                    <a:cubicBezTo>
                      <a:pt x="1396379" y="294184"/>
                      <a:pt x="1388409" y="294429"/>
                      <a:pt x="1383300" y="290733"/>
                    </a:cubicBezTo>
                    <a:lnTo>
                      <a:pt x="1366386" y="278499"/>
                    </a:lnTo>
                    <a:cubicBezTo>
                      <a:pt x="1361278" y="274804"/>
                      <a:pt x="1360964" y="268568"/>
                      <a:pt x="1365686" y="264570"/>
                    </a:cubicBezTo>
                    <a:lnTo>
                      <a:pt x="1375821" y="255991"/>
                    </a:lnTo>
                    <a:cubicBezTo>
                      <a:pt x="1378182" y="253993"/>
                      <a:pt x="1381354" y="252931"/>
                      <a:pt x="1384575" y="252832"/>
                    </a:cubicBezTo>
                    <a:close/>
                    <a:moveTo>
                      <a:pt x="755648" y="252832"/>
                    </a:moveTo>
                    <a:cubicBezTo>
                      <a:pt x="758870" y="252733"/>
                      <a:pt x="762139" y="253596"/>
                      <a:pt x="764693" y="255444"/>
                    </a:cubicBezTo>
                    <a:lnTo>
                      <a:pt x="781608" y="267677"/>
                    </a:lnTo>
                    <a:cubicBezTo>
                      <a:pt x="786716" y="271373"/>
                      <a:pt x="787030" y="277609"/>
                      <a:pt x="782307" y="281607"/>
                    </a:cubicBezTo>
                    <a:lnTo>
                      <a:pt x="772173" y="290186"/>
                    </a:lnTo>
                    <a:cubicBezTo>
                      <a:pt x="767451" y="294184"/>
                      <a:pt x="759482" y="294429"/>
                      <a:pt x="754373" y="290733"/>
                    </a:cubicBezTo>
                    <a:lnTo>
                      <a:pt x="737458" y="278499"/>
                    </a:lnTo>
                    <a:cubicBezTo>
                      <a:pt x="732351" y="274804"/>
                      <a:pt x="732037" y="268568"/>
                      <a:pt x="736760" y="264570"/>
                    </a:cubicBezTo>
                    <a:lnTo>
                      <a:pt x="746893" y="255991"/>
                    </a:lnTo>
                    <a:cubicBezTo>
                      <a:pt x="749254" y="253993"/>
                      <a:pt x="752428" y="252931"/>
                      <a:pt x="755648" y="252832"/>
                    </a:cubicBezTo>
                    <a:close/>
                    <a:moveTo>
                      <a:pt x="127913" y="252832"/>
                    </a:moveTo>
                    <a:cubicBezTo>
                      <a:pt x="131134" y="252733"/>
                      <a:pt x="134404" y="253596"/>
                      <a:pt x="136958" y="255444"/>
                    </a:cubicBezTo>
                    <a:lnTo>
                      <a:pt x="153872" y="267677"/>
                    </a:lnTo>
                    <a:cubicBezTo>
                      <a:pt x="158980" y="271373"/>
                      <a:pt x="159293" y="277609"/>
                      <a:pt x="154571" y="281607"/>
                    </a:cubicBezTo>
                    <a:lnTo>
                      <a:pt x="144438" y="290186"/>
                    </a:lnTo>
                    <a:cubicBezTo>
                      <a:pt x="139716" y="294184"/>
                      <a:pt x="131746" y="294429"/>
                      <a:pt x="126638" y="290733"/>
                    </a:cubicBezTo>
                    <a:lnTo>
                      <a:pt x="109723" y="278499"/>
                    </a:lnTo>
                    <a:cubicBezTo>
                      <a:pt x="104615" y="274804"/>
                      <a:pt x="104301" y="268568"/>
                      <a:pt x="109024" y="264570"/>
                    </a:cubicBezTo>
                    <a:lnTo>
                      <a:pt x="119158" y="255991"/>
                    </a:lnTo>
                    <a:cubicBezTo>
                      <a:pt x="121519" y="253993"/>
                      <a:pt x="124691" y="252931"/>
                      <a:pt x="127913" y="252832"/>
                    </a:cubicBezTo>
                    <a:close/>
                    <a:moveTo>
                      <a:pt x="1631849" y="250245"/>
                    </a:moveTo>
                    <a:cubicBezTo>
                      <a:pt x="1633685" y="250310"/>
                      <a:pt x="1635489" y="250921"/>
                      <a:pt x="1636828" y="252065"/>
                    </a:cubicBezTo>
                    <a:lnTo>
                      <a:pt x="1642575" y="256979"/>
                    </a:lnTo>
                    <a:cubicBezTo>
                      <a:pt x="1645252" y="259270"/>
                      <a:pt x="1645050" y="262825"/>
                      <a:pt x="1642123" y="264919"/>
                    </a:cubicBezTo>
                    <a:lnTo>
                      <a:pt x="1635844" y="269416"/>
                    </a:lnTo>
                    <a:cubicBezTo>
                      <a:pt x="1632917" y="271512"/>
                      <a:pt x="1628377" y="271353"/>
                      <a:pt x="1625698" y="269064"/>
                    </a:cubicBezTo>
                    <a:lnTo>
                      <a:pt x="1619953" y="264149"/>
                    </a:lnTo>
                    <a:cubicBezTo>
                      <a:pt x="1617275" y="261859"/>
                      <a:pt x="1617476" y="258305"/>
                      <a:pt x="1620403" y="256210"/>
                    </a:cubicBezTo>
                    <a:lnTo>
                      <a:pt x="1626682" y="251713"/>
                    </a:lnTo>
                    <a:cubicBezTo>
                      <a:pt x="1628146" y="250666"/>
                      <a:pt x="1630013" y="250181"/>
                      <a:pt x="1631849" y="250245"/>
                    </a:cubicBezTo>
                    <a:close/>
                    <a:moveTo>
                      <a:pt x="1002922" y="250245"/>
                    </a:moveTo>
                    <a:cubicBezTo>
                      <a:pt x="1004757" y="250310"/>
                      <a:pt x="1006563" y="250921"/>
                      <a:pt x="1007901" y="252065"/>
                    </a:cubicBezTo>
                    <a:lnTo>
                      <a:pt x="1013648" y="256979"/>
                    </a:lnTo>
                    <a:cubicBezTo>
                      <a:pt x="1016326" y="259270"/>
                      <a:pt x="1016124" y="262825"/>
                      <a:pt x="1013198" y="264919"/>
                    </a:cubicBezTo>
                    <a:lnTo>
                      <a:pt x="1006918" y="269416"/>
                    </a:lnTo>
                    <a:cubicBezTo>
                      <a:pt x="1003992" y="271512"/>
                      <a:pt x="999450" y="271353"/>
                      <a:pt x="996773" y="269064"/>
                    </a:cubicBezTo>
                    <a:lnTo>
                      <a:pt x="991026" y="264149"/>
                    </a:lnTo>
                    <a:cubicBezTo>
                      <a:pt x="988349" y="261859"/>
                      <a:pt x="988550" y="258305"/>
                      <a:pt x="991476" y="256210"/>
                    </a:cubicBezTo>
                    <a:lnTo>
                      <a:pt x="997756" y="251713"/>
                    </a:lnTo>
                    <a:cubicBezTo>
                      <a:pt x="999219" y="250666"/>
                      <a:pt x="1001086" y="250181"/>
                      <a:pt x="1002922" y="250245"/>
                    </a:cubicBezTo>
                    <a:close/>
                    <a:moveTo>
                      <a:pt x="375187" y="250245"/>
                    </a:moveTo>
                    <a:cubicBezTo>
                      <a:pt x="377023" y="250310"/>
                      <a:pt x="378828" y="250921"/>
                      <a:pt x="380166" y="252065"/>
                    </a:cubicBezTo>
                    <a:lnTo>
                      <a:pt x="385913" y="256979"/>
                    </a:lnTo>
                    <a:cubicBezTo>
                      <a:pt x="388590" y="259270"/>
                      <a:pt x="388389" y="262825"/>
                      <a:pt x="385461" y="264919"/>
                    </a:cubicBezTo>
                    <a:lnTo>
                      <a:pt x="379182" y="269416"/>
                    </a:lnTo>
                    <a:cubicBezTo>
                      <a:pt x="376255" y="271512"/>
                      <a:pt x="371714" y="271353"/>
                      <a:pt x="369036" y="269064"/>
                    </a:cubicBezTo>
                    <a:lnTo>
                      <a:pt x="363291" y="264149"/>
                    </a:lnTo>
                    <a:cubicBezTo>
                      <a:pt x="360613" y="261859"/>
                      <a:pt x="360814" y="258305"/>
                      <a:pt x="363741" y="256210"/>
                    </a:cubicBezTo>
                    <a:lnTo>
                      <a:pt x="370020" y="251713"/>
                    </a:lnTo>
                    <a:cubicBezTo>
                      <a:pt x="371484" y="250666"/>
                      <a:pt x="373350" y="250181"/>
                      <a:pt x="375187" y="250245"/>
                    </a:cubicBezTo>
                    <a:close/>
                    <a:moveTo>
                      <a:pt x="101879" y="235423"/>
                    </a:moveTo>
                    <a:lnTo>
                      <a:pt x="104029" y="236044"/>
                    </a:lnTo>
                    <a:lnTo>
                      <a:pt x="111118" y="241171"/>
                    </a:lnTo>
                    <a:cubicBezTo>
                      <a:pt x="114423" y="243562"/>
                      <a:pt x="114625" y="247595"/>
                      <a:pt x="111571" y="250181"/>
                    </a:cubicBezTo>
                    <a:lnTo>
                      <a:pt x="103059" y="257386"/>
                    </a:lnTo>
                    <a:lnTo>
                      <a:pt x="96337" y="257593"/>
                    </a:lnTo>
                    <a:close/>
                    <a:moveTo>
                      <a:pt x="1983895" y="234355"/>
                    </a:moveTo>
                    <a:cubicBezTo>
                      <a:pt x="1985977" y="234290"/>
                      <a:pt x="1988093" y="234849"/>
                      <a:pt x="1989745" y="236044"/>
                    </a:cubicBezTo>
                    <a:lnTo>
                      <a:pt x="1996834" y="241171"/>
                    </a:lnTo>
                    <a:cubicBezTo>
                      <a:pt x="2000138" y="243562"/>
                      <a:pt x="2000341" y="247595"/>
                      <a:pt x="1997287" y="250181"/>
                    </a:cubicBezTo>
                    <a:lnTo>
                      <a:pt x="1988775" y="257386"/>
                    </a:lnTo>
                    <a:cubicBezTo>
                      <a:pt x="1985721" y="259972"/>
                      <a:pt x="1980567" y="260130"/>
                      <a:pt x="1977263" y="257741"/>
                    </a:cubicBezTo>
                    <a:lnTo>
                      <a:pt x="1970172" y="252612"/>
                    </a:lnTo>
                    <a:cubicBezTo>
                      <a:pt x="1966868" y="250222"/>
                      <a:pt x="1966666" y="246189"/>
                      <a:pt x="1969720" y="243603"/>
                    </a:cubicBezTo>
                    <a:lnTo>
                      <a:pt x="1978232" y="236398"/>
                    </a:lnTo>
                    <a:cubicBezTo>
                      <a:pt x="1979759" y="235105"/>
                      <a:pt x="1981811" y="234419"/>
                      <a:pt x="1983895" y="234355"/>
                    </a:cubicBezTo>
                    <a:close/>
                    <a:moveTo>
                      <a:pt x="1354841" y="234355"/>
                    </a:moveTo>
                    <a:cubicBezTo>
                      <a:pt x="1356925" y="234290"/>
                      <a:pt x="1359039" y="234849"/>
                      <a:pt x="1360691" y="236044"/>
                    </a:cubicBezTo>
                    <a:lnTo>
                      <a:pt x="1367780" y="241171"/>
                    </a:lnTo>
                    <a:cubicBezTo>
                      <a:pt x="1371085" y="243562"/>
                      <a:pt x="1371287" y="247595"/>
                      <a:pt x="1368233" y="250181"/>
                    </a:cubicBezTo>
                    <a:lnTo>
                      <a:pt x="1359721" y="257386"/>
                    </a:lnTo>
                    <a:cubicBezTo>
                      <a:pt x="1356668" y="259972"/>
                      <a:pt x="1351513" y="260130"/>
                      <a:pt x="1348210" y="257741"/>
                    </a:cubicBezTo>
                    <a:lnTo>
                      <a:pt x="1341119" y="252612"/>
                    </a:lnTo>
                    <a:cubicBezTo>
                      <a:pt x="1337816" y="250222"/>
                      <a:pt x="1337612" y="246189"/>
                      <a:pt x="1340668" y="243603"/>
                    </a:cubicBezTo>
                    <a:lnTo>
                      <a:pt x="1349178" y="236398"/>
                    </a:lnTo>
                    <a:cubicBezTo>
                      <a:pt x="1350706" y="235105"/>
                      <a:pt x="1352758" y="234419"/>
                      <a:pt x="1354841" y="234355"/>
                    </a:cubicBezTo>
                    <a:close/>
                    <a:moveTo>
                      <a:pt x="725915" y="234355"/>
                    </a:moveTo>
                    <a:cubicBezTo>
                      <a:pt x="727997" y="234290"/>
                      <a:pt x="730112" y="234849"/>
                      <a:pt x="731765" y="236044"/>
                    </a:cubicBezTo>
                    <a:lnTo>
                      <a:pt x="738855" y="241171"/>
                    </a:lnTo>
                    <a:cubicBezTo>
                      <a:pt x="742158" y="243562"/>
                      <a:pt x="742362" y="247595"/>
                      <a:pt x="739307" y="250181"/>
                    </a:cubicBezTo>
                    <a:lnTo>
                      <a:pt x="730796" y="257386"/>
                    </a:lnTo>
                    <a:cubicBezTo>
                      <a:pt x="727741" y="259972"/>
                      <a:pt x="722587" y="260130"/>
                      <a:pt x="719282" y="257741"/>
                    </a:cubicBezTo>
                    <a:lnTo>
                      <a:pt x="712193" y="252612"/>
                    </a:lnTo>
                    <a:cubicBezTo>
                      <a:pt x="708890" y="250222"/>
                      <a:pt x="708686" y="246189"/>
                      <a:pt x="711740" y="243603"/>
                    </a:cubicBezTo>
                    <a:lnTo>
                      <a:pt x="720252" y="236398"/>
                    </a:lnTo>
                    <a:cubicBezTo>
                      <a:pt x="721779" y="235105"/>
                      <a:pt x="723830" y="234419"/>
                      <a:pt x="725915" y="234355"/>
                    </a:cubicBezTo>
                    <a:close/>
                    <a:moveTo>
                      <a:pt x="1641674" y="226484"/>
                    </a:moveTo>
                    <a:cubicBezTo>
                      <a:pt x="1645554" y="225461"/>
                      <a:pt x="1649759" y="227093"/>
                      <a:pt x="1651067" y="230129"/>
                    </a:cubicBezTo>
                    <a:lnTo>
                      <a:pt x="1653872" y="236643"/>
                    </a:lnTo>
                    <a:cubicBezTo>
                      <a:pt x="1655178" y="239680"/>
                      <a:pt x="1653093" y="242970"/>
                      <a:pt x="1649213" y="243993"/>
                    </a:cubicBezTo>
                    <a:lnTo>
                      <a:pt x="1638755" y="246752"/>
                    </a:lnTo>
                    <a:cubicBezTo>
                      <a:pt x="1634875" y="247774"/>
                      <a:pt x="1630670" y="246142"/>
                      <a:pt x="1629363" y="243106"/>
                    </a:cubicBezTo>
                    <a:lnTo>
                      <a:pt x="1626558" y="236591"/>
                    </a:lnTo>
                    <a:cubicBezTo>
                      <a:pt x="1625251" y="233555"/>
                      <a:pt x="1627336" y="230264"/>
                      <a:pt x="1631217" y="229241"/>
                    </a:cubicBezTo>
                    <a:close/>
                    <a:moveTo>
                      <a:pt x="1012748" y="226484"/>
                    </a:moveTo>
                    <a:cubicBezTo>
                      <a:pt x="1016628" y="225461"/>
                      <a:pt x="1020832" y="227093"/>
                      <a:pt x="1022140" y="230129"/>
                    </a:cubicBezTo>
                    <a:lnTo>
                      <a:pt x="1024945" y="236643"/>
                    </a:lnTo>
                    <a:cubicBezTo>
                      <a:pt x="1026252" y="239680"/>
                      <a:pt x="1024166" y="242970"/>
                      <a:pt x="1020285" y="243993"/>
                    </a:cubicBezTo>
                    <a:lnTo>
                      <a:pt x="1009829" y="246752"/>
                    </a:lnTo>
                    <a:cubicBezTo>
                      <a:pt x="1005948" y="247774"/>
                      <a:pt x="1001743" y="246142"/>
                      <a:pt x="1000436" y="243106"/>
                    </a:cubicBezTo>
                    <a:lnTo>
                      <a:pt x="997632" y="236591"/>
                    </a:lnTo>
                    <a:cubicBezTo>
                      <a:pt x="996325" y="233555"/>
                      <a:pt x="998411" y="230264"/>
                      <a:pt x="1002290" y="229241"/>
                    </a:cubicBezTo>
                    <a:close/>
                    <a:moveTo>
                      <a:pt x="385012" y="226484"/>
                    </a:moveTo>
                    <a:cubicBezTo>
                      <a:pt x="388892" y="225461"/>
                      <a:pt x="393097" y="227093"/>
                      <a:pt x="394405" y="230129"/>
                    </a:cubicBezTo>
                    <a:lnTo>
                      <a:pt x="397210" y="236643"/>
                    </a:lnTo>
                    <a:cubicBezTo>
                      <a:pt x="398517" y="239680"/>
                      <a:pt x="396430" y="242970"/>
                      <a:pt x="392551" y="243993"/>
                    </a:cubicBezTo>
                    <a:lnTo>
                      <a:pt x="382093" y="246752"/>
                    </a:lnTo>
                    <a:cubicBezTo>
                      <a:pt x="378213" y="247774"/>
                      <a:pt x="374008" y="246142"/>
                      <a:pt x="372701" y="243106"/>
                    </a:cubicBezTo>
                    <a:lnTo>
                      <a:pt x="369895" y="236591"/>
                    </a:lnTo>
                    <a:cubicBezTo>
                      <a:pt x="368588" y="233555"/>
                      <a:pt x="370674" y="230264"/>
                      <a:pt x="374554" y="229241"/>
                    </a:cubicBezTo>
                    <a:close/>
                    <a:moveTo>
                      <a:pt x="1862082" y="223906"/>
                    </a:moveTo>
                    <a:cubicBezTo>
                      <a:pt x="1867081" y="223906"/>
                      <a:pt x="1872079" y="225398"/>
                      <a:pt x="1875893" y="228383"/>
                    </a:cubicBezTo>
                    <a:lnTo>
                      <a:pt x="1896815" y="244755"/>
                    </a:lnTo>
                    <a:cubicBezTo>
                      <a:pt x="1904444" y="250725"/>
                      <a:pt x="1904444" y="260404"/>
                      <a:pt x="1896815" y="266373"/>
                    </a:cubicBezTo>
                    <a:lnTo>
                      <a:pt x="1860105" y="295100"/>
                    </a:lnTo>
                    <a:cubicBezTo>
                      <a:pt x="1852477" y="301069"/>
                      <a:pt x="1840108" y="301069"/>
                      <a:pt x="1832481" y="295100"/>
                    </a:cubicBezTo>
                    <a:lnTo>
                      <a:pt x="1811559" y="278728"/>
                    </a:lnTo>
                    <a:cubicBezTo>
                      <a:pt x="1803930" y="272758"/>
                      <a:pt x="1803930" y="263079"/>
                      <a:pt x="1811559" y="257110"/>
                    </a:cubicBezTo>
                    <a:lnTo>
                      <a:pt x="1848269" y="228383"/>
                    </a:lnTo>
                    <a:cubicBezTo>
                      <a:pt x="1852084" y="225398"/>
                      <a:pt x="1857083" y="223906"/>
                      <a:pt x="1862082" y="223906"/>
                    </a:cubicBezTo>
                    <a:close/>
                    <a:moveTo>
                      <a:pt x="1233155" y="223906"/>
                    </a:moveTo>
                    <a:cubicBezTo>
                      <a:pt x="1238154" y="223906"/>
                      <a:pt x="1243153" y="225398"/>
                      <a:pt x="1246968" y="228383"/>
                    </a:cubicBezTo>
                    <a:lnTo>
                      <a:pt x="1267888" y="244755"/>
                    </a:lnTo>
                    <a:cubicBezTo>
                      <a:pt x="1275516" y="250725"/>
                      <a:pt x="1275518" y="260404"/>
                      <a:pt x="1267889" y="266373"/>
                    </a:cubicBezTo>
                    <a:lnTo>
                      <a:pt x="1231179" y="295100"/>
                    </a:lnTo>
                    <a:cubicBezTo>
                      <a:pt x="1223551" y="301069"/>
                      <a:pt x="1211182" y="301069"/>
                      <a:pt x="1203553" y="295100"/>
                    </a:cubicBezTo>
                    <a:lnTo>
                      <a:pt x="1182633" y="278728"/>
                    </a:lnTo>
                    <a:cubicBezTo>
                      <a:pt x="1175004" y="272758"/>
                      <a:pt x="1175004" y="263079"/>
                      <a:pt x="1182633" y="257110"/>
                    </a:cubicBezTo>
                    <a:lnTo>
                      <a:pt x="1219343" y="228383"/>
                    </a:lnTo>
                    <a:cubicBezTo>
                      <a:pt x="1223157" y="225398"/>
                      <a:pt x="1228156" y="223906"/>
                      <a:pt x="1233155" y="223906"/>
                    </a:cubicBezTo>
                    <a:close/>
                    <a:moveTo>
                      <a:pt x="605419" y="223906"/>
                    </a:moveTo>
                    <a:cubicBezTo>
                      <a:pt x="610418" y="223906"/>
                      <a:pt x="615416" y="225398"/>
                      <a:pt x="619231" y="228383"/>
                    </a:cubicBezTo>
                    <a:lnTo>
                      <a:pt x="640152" y="244755"/>
                    </a:lnTo>
                    <a:cubicBezTo>
                      <a:pt x="647782" y="250725"/>
                      <a:pt x="647782" y="260404"/>
                      <a:pt x="640152" y="266373"/>
                    </a:cubicBezTo>
                    <a:lnTo>
                      <a:pt x="603443" y="295100"/>
                    </a:lnTo>
                    <a:cubicBezTo>
                      <a:pt x="595815" y="301069"/>
                      <a:pt x="583446" y="301069"/>
                      <a:pt x="575817" y="295100"/>
                    </a:cubicBezTo>
                    <a:lnTo>
                      <a:pt x="554896" y="278728"/>
                    </a:lnTo>
                    <a:cubicBezTo>
                      <a:pt x="547269" y="272758"/>
                      <a:pt x="547269" y="263079"/>
                      <a:pt x="554896" y="257110"/>
                    </a:cubicBezTo>
                    <a:lnTo>
                      <a:pt x="591608" y="228383"/>
                    </a:lnTo>
                    <a:cubicBezTo>
                      <a:pt x="595421" y="225398"/>
                      <a:pt x="600419" y="223906"/>
                      <a:pt x="605419" y="223906"/>
                    </a:cubicBezTo>
                    <a:close/>
                    <a:moveTo>
                      <a:pt x="1709331" y="213606"/>
                    </a:moveTo>
                    <a:cubicBezTo>
                      <a:pt x="1712105" y="213606"/>
                      <a:pt x="1714878" y="214433"/>
                      <a:pt x="1716994" y="216089"/>
                    </a:cubicBezTo>
                    <a:lnTo>
                      <a:pt x="1777074" y="263104"/>
                    </a:lnTo>
                    <a:cubicBezTo>
                      <a:pt x="1781305" y="266417"/>
                      <a:pt x="1781305" y="271786"/>
                      <a:pt x="1777074" y="275098"/>
                    </a:cubicBezTo>
                    <a:lnTo>
                      <a:pt x="1725688" y="315309"/>
                    </a:lnTo>
                    <a:cubicBezTo>
                      <a:pt x="1721456" y="318620"/>
                      <a:pt x="1714595" y="318620"/>
                      <a:pt x="1710363" y="315309"/>
                    </a:cubicBezTo>
                    <a:lnTo>
                      <a:pt x="1650283" y="268293"/>
                    </a:lnTo>
                    <a:cubicBezTo>
                      <a:pt x="1646051" y="264981"/>
                      <a:pt x="1646051" y="259611"/>
                      <a:pt x="1650283" y="256301"/>
                    </a:cubicBezTo>
                    <a:lnTo>
                      <a:pt x="1701668" y="216089"/>
                    </a:lnTo>
                    <a:cubicBezTo>
                      <a:pt x="1703784" y="214435"/>
                      <a:pt x="1706557" y="213606"/>
                      <a:pt x="1709331" y="213606"/>
                    </a:cubicBezTo>
                    <a:close/>
                    <a:moveTo>
                      <a:pt x="1080405" y="213606"/>
                    </a:moveTo>
                    <a:cubicBezTo>
                      <a:pt x="1083178" y="213606"/>
                      <a:pt x="1085952" y="214433"/>
                      <a:pt x="1088067" y="216089"/>
                    </a:cubicBezTo>
                    <a:lnTo>
                      <a:pt x="1148147" y="263104"/>
                    </a:lnTo>
                    <a:cubicBezTo>
                      <a:pt x="1152379" y="266417"/>
                      <a:pt x="1152379" y="271786"/>
                      <a:pt x="1148147" y="275098"/>
                    </a:cubicBezTo>
                    <a:lnTo>
                      <a:pt x="1096762" y="315309"/>
                    </a:lnTo>
                    <a:cubicBezTo>
                      <a:pt x="1092531" y="318620"/>
                      <a:pt x="1085669" y="318620"/>
                      <a:pt x="1081436" y="315309"/>
                    </a:cubicBezTo>
                    <a:lnTo>
                      <a:pt x="1021356" y="268293"/>
                    </a:lnTo>
                    <a:cubicBezTo>
                      <a:pt x="1017125" y="264981"/>
                      <a:pt x="1017125" y="259611"/>
                      <a:pt x="1021356" y="256301"/>
                    </a:cubicBezTo>
                    <a:lnTo>
                      <a:pt x="1072741" y="216089"/>
                    </a:lnTo>
                    <a:cubicBezTo>
                      <a:pt x="1074857" y="214435"/>
                      <a:pt x="1077631" y="213606"/>
                      <a:pt x="1080405" y="213606"/>
                    </a:cubicBezTo>
                    <a:close/>
                    <a:moveTo>
                      <a:pt x="452669" y="213606"/>
                    </a:moveTo>
                    <a:cubicBezTo>
                      <a:pt x="455442" y="213606"/>
                      <a:pt x="458216" y="214433"/>
                      <a:pt x="460332" y="216089"/>
                    </a:cubicBezTo>
                    <a:lnTo>
                      <a:pt x="520412" y="263104"/>
                    </a:lnTo>
                    <a:cubicBezTo>
                      <a:pt x="524643" y="266417"/>
                      <a:pt x="524643" y="271786"/>
                      <a:pt x="520412" y="275098"/>
                    </a:cubicBezTo>
                    <a:lnTo>
                      <a:pt x="469026" y="315309"/>
                    </a:lnTo>
                    <a:cubicBezTo>
                      <a:pt x="464794" y="318620"/>
                      <a:pt x="457933" y="318620"/>
                      <a:pt x="453701" y="315309"/>
                    </a:cubicBezTo>
                    <a:lnTo>
                      <a:pt x="393621" y="268293"/>
                    </a:lnTo>
                    <a:cubicBezTo>
                      <a:pt x="389388" y="264981"/>
                      <a:pt x="389388" y="259611"/>
                      <a:pt x="393621" y="256301"/>
                    </a:cubicBezTo>
                    <a:lnTo>
                      <a:pt x="445006" y="216089"/>
                    </a:lnTo>
                    <a:cubicBezTo>
                      <a:pt x="447122" y="214435"/>
                      <a:pt x="449896" y="213606"/>
                      <a:pt x="452669" y="213606"/>
                    </a:cubicBezTo>
                    <a:close/>
                    <a:moveTo>
                      <a:pt x="1625891" y="202698"/>
                    </a:moveTo>
                    <a:cubicBezTo>
                      <a:pt x="1627727" y="202762"/>
                      <a:pt x="1629532" y="203374"/>
                      <a:pt x="1630870" y="204517"/>
                    </a:cubicBezTo>
                    <a:lnTo>
                      <a:pt x="1636617" y="209433"/>
                    </a:lnTo>
                    <a:cubicBezTo>
                      <a:pt x="1639294" y="211722"/>
                      <a:pt x="1639092" y="215277"/>
                      <a:pt x="1636166" y="217372"/>
                    </a:cubicBezTo>
                    <a:lnTo>
                      <a:pt x="1629886" y="221867"/>
                    </a:lnTo>
                    <a:cubicBezTo>
                      <a:pt x="1626961" y="223964"/>
                      <a:pt x="1622418" y="223805"/>
                      <a:pt x="1619740" y="221516"/>
                    </a:cubicBezTo>
                    <a:lnTo>
                      <a:pt x="1613995" y="216602"/>
                    </a:lnTo>
                    <a:cubicBezTo>
                      <a:pt x="1611318" y="214312"/>
                      <a:pt x="1611519" y="210758"/>
                      <a:pt x="1614445" y="208663"/>
                    </a:cubicBezTo>
                    <a:lnTo>
                      <a:pt x="1620725" y="204167"/>
                    </a:lnTo>
                    <a:cubicBezTo>
                      <a:pt x="1622188" y="203118"/>
                      <a:pt x="1624055" y="202633"/>
                      <a:pt x="1625891" y="202698"/>
                    </a:cubicBezTo>
                    <a:close/>
                    <a:moveTo>
                      <a:pt x="996965" y="202698"/>
                    </a:moveTo>
                    <a:cubicBezTo>
                      <a:pt x="998800" y="202762"/>
                      <a:pt x="1000605" y="203374"/>
                      <a:pt x="1001943" y="204517"/>
                    </a:cubicBezTo>
                    <a:lnTo>
                      <a:pt x="1007690" y="209433"/>
                    </a:lnTo>
                    <a:cubicBezTo>
                      <a:pt x="1010368" y="211722"/>
                      <a:pt x="1010166" y="215277"/>
                      <a:pt x="1007240" y="217372"/>
                    </a:cubicBezTo>
                    <a:lnTo>
                      <a:pt x="1000960" y="221867"/>
                    </a:lnTo>
                    <a:cubicBezTo>
                      <a:pt x="998034" y="223964"/>
                      <a:pt x="993492" y="223805"/>
                      <a:pt x="990815" y="221516"/>
                    </a:cubicBezTo>
                    <a:lnTo>
                      <a:pt x="985069" y="216602"/>
                    </a:lnTo>
                    <a:cubicBezTo>
                      <a:pt x="982391" y="214312"/>
                      <a:pt x="982594" y="210758"/>
                      <a:pt x="985518" y="208663"/>
                    </a:cubicBezTo>
                    <a:lnTo>
                      <a:pt x="991799" y="204167"/>
                    </a:lnTo>
                    <a:cubicBezTo>
                      <a:pt x="993261" y="203118"/>
                      <a:pt x="995129" y="202633"/>
                      <a:pt x="996965" y="202698"/>
                    </a:cubicBezTo>
                    <a:close/>
                    <a:moveTo>
                      <a:pt x="369229" y="202698"/>
                    </a:moveTo>
                    <a:cubicBezTo>
                      <a:pt x="371065" y="202762"/>
                      <a:pt x="372870" y="203374"/>
                      <a:pt x="374209" y="204517"/>
                    </a:cubicBezTo>
                    <a:lnTo>
                      <a:pt x="379955" y="209433"/>
                    </a:lnTo>
                    <a:cubicBezTo>
                      <a:pt x="382631" y="211722"/>
                      <a:pt x="382430" y="215277"/>
                      <a:pt x="379503" y="217372"/>
                    </a:cubicBezTo>
                    <a:lnTo>
                      <a:pt x="373225" y="221867"/>
                    </a:lnTo>
                    <a:cubicBezTo>
                      <a:pt x="370298" y="223964"/>
                      <a:pt x="365756" y="223805"/>
                      <a:pt x="363079" y="221516"/>
                    </a:cubicBezTo>
                    <a:lnTo>
                      <a:pt x="357333" y="216602"/>
                    </a:lnTo>
                    <a:cubicBezTo>
                      <a:pt x="354655" y="214312"/>
                      <a:pt x="354857" y="210758"/>
                      <a:pt x="357783" y="208663"/>
                    </a:cubicBezTo>
                    <a:lnTo>
                      <a:pt x="364063" y="204167"/>
                    </a:lnTo>
                    <a:cubicBezTo>
                      <a:pt x="365526" y="203118"/>
                      <a:pt x="367392" y="202633"/>
                      <a:pt x="369229" y="202698"/>
                    </a:cubicBezTo>
                    <a:close/>
                    <a:moveTo>
                      <a:pt x="2023006" y="200562"/>
                    </a:moveTo>
                    <a:lnTo>
                      <a:pt x="2035849" y="251932"/>
                    </a:lnTo>
                    <a:lnTo>
                      <a:pt x="2006479" y="228949"/>
                    </a:lnTo>
                    <a:cubicBezTo>
                      <a:pt x="2001025" y="224682"/>
                      <a:pt x="2001025" y="217763"/>
                      <a:pt x="2006479" y="213496"/>
                    </a:cubicBezTo>
                    <a:close/>
                    <a:moveTo>
                      <a:pt x="1883231" y="198037"/>
                    </a:moveTo>
                    <a:cubicBezTo>
                      <a:pt x="1885068" y="198100"/>
                      <a:pt x="1886873" y="198712"/>
                      <a:pt x="1888211" y="199857"/>
                    </a:cubicBezTo>
                    <a:lnTo>
                      <a:pt x="1893957" y="204772"/>
                    </a:lnTo>
                    <a:cubicBezTo>
                      <a:pt x="1896636" y="207062"/>
                      <a:pt x="1896434" y="210615"/>
                      <a:pt x="1893508" y="212711"/>
                    </a:cubicBezTo>
                    <a:lnTo>
                      <a:pt x="1887228" y="217208"/>
                    </a:lnTo>
                    <a:cubicBezTo>
                      <a:pt x="1884301" y="219302"/>
                      <a:pt x="1879760" y="219144"/>
                      <a:pt x="1877082" y="216854"/>
                    </a:cubicBezTo>
                    <a:lnTo>
                      <a:pt x="1871336" y="211941"/>
                    </a:lnTo>
                    <a:cubicBezTo>
                      <a:pt x="1868658" y="209651"/>
                      <a:pt x="1868859" y="206096"/>
                      <a:pt x="1871786" y="204001"/>
                    </a:cubicBezTo>
                    <a:lnTo>
                      <a:pt x="1878066" y="199505"/>
                    </a:lnTo>
                    <a:cubicBezTo>
                      <a:pt x="1879530" y="198457"/>
                      <a:pt x="1881396" y="197972"/>
                      <a:pt x="1883231" y="198037"/>
                    </a:cubicBezTo>
                    <a:close/>
                    <a:moveTo>
                      <a:pt x="1254305" y="198037"/>
                    </a:moveTo>
                    <a:cubicBezTo>
                      <a:pt x="1256141" y="198100"/>
                      <a:pt x="1257947" y="198712"/>
                      <a:pt x="1259285" y="199857"/>
                    </a:cubicBezTo>
                    <a:lnTo>
                      <a:pt x="1265031" y="204772"/>
                    </a:lnTo>
                    <a:cubicBezTo>
                      <a:pt x="1267708" y="207062"/>
                      <a:pt x="1267507" y="210615"/>
                      <a:pt x="1264582" y="212711"/>
                    </a:cubicBezTo>
                    <a:lnTo>
                      <a:pt x="1258302" y="217208"/>
                    </a:lnTo>
                    <a:cubicBezTo>
                      <a:pt x="1255375" y="219302"/>
                      <a:pt x="1250834" y="219144"/>
                      <a:pt x="1248155" y="216854"/>
                    </a:cubicBezTo>
                    <a:lnTo>
                      <a:pt x="1242410" y="211941"/>
                    </a:lnTo>
                    <a:cubicBezTo>
                      <a:pt x="1239731" y="209651"/>
                      <a:pt x="1239933" y="206096"/>
                      <a:pt x="1242860" y="204001"/>
                    </a:cubicBezTo>
                    <a:lnTo>
                      <a:pt x="1249139" y="199505"/>
                    </a:lnTo>
                    <a:cubicBezTo>
                      <a:pt x="1250603" y="198457"/>
                      <a:pt x="1252470" y="197972"/>
                      <a:pt x="1254305" y="198037"/>
                    </a:cubicBezTo>
                    <a:close/>
                    <a:moveTo>
                      <a:pt x="626570" y="198037"/>
                    </a:moveTo>
                    <a:cubicBezTo>
                      <a:pt x="628405" y="198100"/>
                      <a:pt x="630210" y="198712"/>
                      <a:pt x="631550" y="199857"/>
                    </a:cubicBezTo>
                    <a:lnTo>
                      <a:pt x="637295" y="204772"/>
                    </a:lnTo>
                    <a:cubicBezTo>
                      <a:pt x="639973" y="207062"/>
                      <a:pt x="639772" y="210615"/>
                      <a:pt x="636845" y="212711"/>
                    </a:cubicBezTo>
                    <a:lnTo>
                      <a:pt x="630566" y="217208"/>
                    </a:lnTo>
                    <a:cubicBezTo>
                      <a:pt x="627639" y="219302"/>
                      <a:pt x="623097" y="219144"/>
                      <a:pt x="620419" y="216854"/>
                    </a:cubicBezTo>
                    <a:lnTo>
                      <a:pt x="614673" y="211941"/>
                    </a:lnTo>
                    <a:cubicBezTo>
                      <a:pt x="611997" y="209651"/>
                      <a:pt x="612198" y="206096"/>
                      <a:pt x="615123" y="204001"/>
                    </a:cubicBezTo>
                    <a:lnTo>
                      <a:pt x="621403" y="199505"/>
                    </a:lnTo>
                    <a:cubicBezTo>
                      <a:pt x="622867" y="198457"/>
                      <a:pt x="624733" y="197972"/>
                      <a:pt x="626570" y="198037"/>
                    </a:cubicBezTo>
                    <a:close/>
                    <a:moveTo>
                      <a:pt x="685471" y="195836"/>
                    </a:moveTo>
                    <a:lnTo>
                      <a:pt x="716804" y="217648"/>
                    </a:lnTo>
                    <a:cubicBezTo>
                      <a:pt x="720391" y="220455"/>
                      <a:pt x="720391" y="225004"/>
                      <a:pt x="716804" y="227809"/>
                    </a:cubicBezTo>
                    <a:lnTo>
                      <a:pt x="685471" y="249622"/>
                    </a:lnTo>
                    <a:lnTo>
                      <a:pt x="657597" y="227809"/>
                    </a:lnTo>
                    <a:cubicBezTo>
                      <a:pt x="654011" y="225004"/>
                      <a:pt x="654011" y="220455"/>
                      <a:pt x="657597" y="217648"/>
                    </a:cubicBezTo>
                    <a:close/>
                    <a:moveTo>
                      <a:pt x="1314398" y="194904"/>
                    </a:moveTo>
                    <a:lnTo>
                      <a:pt x="1345732" y="217648"/>
                    </a:lnTo>
                    <a:cubicBezTo>
                      <a:pt x="1349318" y="220455"/>
                      <a:pt x="1349318" y="225004"/>
                      <a:pt x="1345732" y="227809"/>
                    </a:cubicBezTo>
                    <a:lnTo>
                      <a:pt x="1314398" y="252328"/>
                    </a:lnTo>
                    <a:lnTo>
                      <a:pt x="1285334" y="227809"/>
                    </a:lnTo>
                    <a:cubicBezTo>
                      <a:pt x="1281747" y="225004"/>
                      <a:pt x="1281747" y="220455"/>
                      <a:pt x="1285334" y="217648"/>
                    </a:cubicBezTo>
                    <a:close/>
                    <a:moveTo>
                      <a:pt x="1549578" y="194485"/>
                    </a:moveTo>
                    <a:cubicBezTo>
                      <a:pt x="1555123" y="194485"/>
                      <a:pt x="1560669" y="196140"/>
                      <a:pt x="1564899" y="199450"/>
                    </a:cubicBezTo>
                    <a:lnTo>
                      <a:pt x="1607782" y="233009"/>
                    </a:lnTo>
                    <a:cubicBezTo>
                      <a:pt x="1616244" y="239629"/>
                      <a:pt x="1616244" y="250365"/>
                      <a:pt x="1607782" y="256986"/>
                    </a:cubicBezTo>
                    <a:lnTo>
                      <a:pt x="1577664" y="280556"/>
                    </a:lnTo>
                    <a:cubicBezTo>
                      <a:pt x="1569202" y="287176"/>
                      <a:pt x="1555483" y="287176"/>
                      <a:pt x="1547022" y="280556"/>
                    </a:cubicBezTo>
                    <a:lnTo>
                      <a:pt x="1504138" y="246999"/>
                    </a:lnTo>
                    <a:cubicBezTo>
                      <a:pt x="1495677" y="240376"/>
                      <a:pt x="1495677" y="229641"/>
                      <a:pt x="1504138" y="223019"/>
                    </a:cubicBezTo>
                    <a:lnTo>
                      <a:pt x="1534257" y="199450"/>
                    </a:lnTo>
                    <a:cubicBezTo>
                      <a:pt x="1538488" y="196140"/>
                      <a:pt x="1544033" y="194485"/>
                      <a:pt x="1549578" y="194485"/>
                    </a:cubicBezTo>
                    <a:close/>
                    <a:moveTo>
                      <a:pt x="920652" y="194485"/>
                    </a:moveTo>
                    <a:cubicBezTo>
                      <a:pt x="926197" y="194485"/>
                      <a:pt x="931742" y="196140"/>
                      <a:pt x="935972" y="199450"/>
                    </a:cubicBezTo>
                    <a:lnTo>
                      <a:pt x="978856" y="233009"/>
                    </a:lnTo>
                    <a:cubicBezTo>
                      <a:pt x="987317" y="239629"/>
                      <a:pt x="987317" y="250365"/>
                      <a:pt x="978856" y="256986"/>
                    </a:cubicBezTo>
                    <a:lnTo>
                      <a:pt x="948737" y="280556"/>
                    </a:lnTo>
                    <a:cubicBezTo>
                      <a:pt x="940275" y="287176"/>
                      <a:pt x="926557" y="287176"/>
                      <a:pt x="918095" y="280556"/>
                    </a:cubicBezTo>
                    <a:lnTo>
                      <a:pt x="875211" y="246999"/>
                    </a:lnTo>
                    <a:cubicBezTo>
                      <a:pt x="866751" y="240376"/>
                      <a:pt x="866751" y="229641"/>
                      <a:pt x="875211" y="223019"/>
                    </a:cubicBezTo>
                    <a:lnTo>
                      <a:pt x="905331" y="199450"/>
                    </a:lnTo>
                    <a:cubicBezTo>
                      <a:pt x="909563" y="196140"/>
                      <a:pt x="915107" y="194485"/>
                      <a:pt x="920652" y="194485"/>
                    </a:cubicBezTo>
                    <a:close/>
                    <a:moveTo>
                      <a:pt x="292916" y="194485"/>
                    </a:moveTo>
                    <a:cubicBezTo>
                      <a:pt x="298461" y="194485"/>
                      <a:pt x="304006" y="196140"/>
                      <a:pt x="308237" y="199450"/>
                    </a:cubicBezTo>
                    <a:lnTo>
                      <a:pt x="351119" y="233009"/>
                    </a:lnTo>
                    <a:cubicBezTo>
                      <a:pt x="359581" y="239629"/>
                      <a:pt x="359581" y="250365"/>
                      <a:pt x="351119" y="256986"/>
                    </a:cubicBezTo>
                    <a:lnTo>
                      <a:pt x="321001" y="280556"/>
                    </a:lnTo>
                    <a:cubicBezTo>
                      <a:pt x="312539" y="287176"/>
                      <a:pt x="298822" y="287176"/>
                      <a:pt x="290360" y="280556"/>
                    </a:cubicBezTo>
                    <a:lnTo>
                      <a:pt x="247476" y="246999"/>
                    </a:lnTo>
                    <a:cubicBezTo>
                      <a:pt x="239014" y="240376"/>
                      <a:pt x="239014" y="229641"/>
                      <a:pt x="247476" y="223019"/>
                    </a:cubicBezTo>
                    <a:lnTo>
                      <a:pt x="277596" y="199450"/>
                    </a:lnTo>
                    <a:cubicBezTo>
                      <a:pt x="281826" y="196140"/>
                      <a:pt x="287371" y="194485"/>
                      <a:pt x="292916" y="194485"/>
                    </a:cubicBezTo>
                    <a:close/>
                    <a:moveTo>
                      <a:pt x="1943451" y="193130"/>
                    </a:moveTo>
                    <a:lnTo>
                      <a:pt x="1974785" y="217648"/>
                    </a:lnTo>
                    <a:cubicBezTo>
                      <a:pt x="1978371" y="220455"/>
                      <a:pt x="1978371" y="225004"/>
                      <a:pt x="1974785" y="227809"/>
                    </a:cubicBezTo>
                    <a:lnTo>
                      <a:pt x="1943451" y="252328"/>
                    </a:lnTo>
                    <a:lnTo>
                      <a:pt x="1943451" y="250653"/>
                    </a:lnTo>
                    <a:lnTo>
                      <a:pt x="1914260" y="227809"/>
                    </a:lnTo>
                    <a:cubicBezTo>
                      <a:pt x="1910673" y="225004"/>
                      <a:pt x="1910673" y="220455"/>
                      <a:pt x="1914259" y="217648"/>
                    </a:cubicBezTo>
                    <a:lnTo>
                      <a:pt x="1943451" y="194805"/>
                    </a:lnTo>
                    <a:close/>
                    <a:moveTo>
                      <a:pt x="1654068" y="191542"/>
                    </a:moveTo>
                    <a:cubicBezTo>
                      <a:pt x="1656133" y="191614"/>
                      <a:pt x="1658161" y="192301"/>
                      <a:pt x="1659667" y="193589"/>
                    </a:cubicBezTo>
                    <a:lnTo>
                      <a:pt x="1678859" y="210002"/>
                    </a:lnTo>
                    <a:cubicBezTo>
                      <a:pt x="1681869" y="212576"/>
                      <a:pt x="1681643" y="216572"/>
                      <a:pt x="1678353" y="218928"/>
                    </a:cubicBezTo>
                    <a:lnTo>
                      <a:pt x="1671294" y="223982"/>
                    </a:lnTo>
                    <a:cubicBezTo>
                      <a:pt x="1668005" y="226337"/>
                      <a:pt x="1662897" y="226161"/>
                      <a:pt x="1659889" y="223586"/>
                    </a:cubicBezTo>
                    <a:lnTo>
                      <a:pt x="1640696" y="207172"/>
                    </a:lnTo>
                    <a:cubicBezTo>
                      <a:pt x="1637685" y="204599"/>
                      <a:pt x="1637913" y="200602"/>
                      <a:pt x="1641202" y="198247"/>
                    </a:cubicBezTo>
                    <a:lnTo>
                      <a:pt x="1648261" y="193193"/>
                    </a:lnTo>
                    <a:cubicBezTo>
                      <a:pt x="1649906" y="192015"/>
                      <a:pt x="1652005" y="191470"/>
                      <a:pt x="1654068" y="191542"/>
                    </a:cubicBezTo>
                    <a:close/>
                    <a:moveTo>
                      <a:pt x="1025143" y="191542"/>
                    </a:moveTo>
                    <a:cubicBezTo>
                      <a:pt x="1027207" y="191614"/>
                      <a:pt x="1029235" y="192301"/>
                      <a:pt x="1030740" y="193589"/>
                    </a:cubicBezTo>
                    <a:lnTo>
                      <a:pt x="1049933" y="210002"/>
                    </a:lnTo>
                    <a:cubicBezTo>
                      <a:pt x="1052943" y="212576"/>
                      <a:pt x="1052716" y="216572"/>
                      <a:pt x="1049426" y="218928"/>
                    </a:cubicBezTo>
                    <a:lnTo>
                      <a:pt x="1042367" y="223982"/>
                    </a:lnTo>
                    <a:cubicBezTo>
                      <a:pt x="1039078" y="226337"/>
                      <a:pt x="1033972" y="226161"/>
                      <a:pt x="1030962" y="223586"/>
                    </a:cubicBezTo>
                    <a:lnTo>
                      <a:pt x="1011770" y="207172"/>
                    </a:lnTo>
                    <a:cubicBezTo>
                      <a:pt x="1008760" y="204599"/>
                      <a:pt x="1008986" y="200602"/>
                      <a:pt x="1012276" y="198247"/>
                    </a:cubicBezTo>
                    <a:lnTo>
                      <a:pt x="1019335" y="193193"/>
                    </a:lnTo>
                    <a:cubicBezTo>
                      <a:pt x="1020980" y="192015"/>
                      <a:pt x="1023079" y="191470"/>
                      <a:pt x="1025143" y="191542"/>
                    </a:cubicBezTo>
                    <a:close/>
                    <a:moveTo>
                      <a:pt x="397407" y="191542"/>
                    </a:moveTo>
                    <a:cubicBezTo>
                      <a:pt x="399471" y="191614"/>
                      <a:pt x="401500" y="192301"/>
                      <a:pt x="403005" y="193589"/>
                    </a:cubicBezTo>
                    <a:lnTo>
                      <a:pt x="422197" y="210002"/>
                    </a:lnTo>
                    <a:cubicBezTo>
                      <a:pt x="425207" y="212576"/>
                      <a:pt x="424981" y="216572"/>
                      <a:pt x="421692" y="218928"/>
                    </a:cubicBezTo>
                    <a:lnTo>
                      <a:pt x="414633" y="223982"/>
                    </a:lnTo>
                    <a:cubicBezTo>
                      <a:pt x="411343" y="226337"/>
                      <a:pt x="406235" y="226161"/>
                      <a:pt x="403227" y="223586"/>
                    </a:cubicBezTo>
                    <a:lnTo>
                      <a:pt x="384034" y="207172"/>
                    </a:lnTo>
                    <a:cubicBezTo>
                      <a:pt x="381023" y="204599"/>
                      <a:pt x="381250" y="200602"/>
                      <a:pt x="384540" y="198247"/>
                    </a:cubicBezTo>
                    <a:lnTo>
                      <a:pt x="391599" y="193193"/>
                    </a:lnTo>
                    <a:cubicBezTo>
                      <a:pt x="393244" y="192015"/>
                      <a:pt x="395342" y="191470"/>
                      <a:pt x="397407" y="191542"/>
                    </a:cubicBezTo>
                    <a:close/>
                    <a:moveTo>
                      <a:pt x="1711672" y="188713"/>
                    </a:moveTo>
                    <a:cubicBezTo>
                      <a:pt x="1713509" y="188778"/>
                      <a:pt x="1715313" y="189388"/>
                      <a:pt x="1716653" y="190533"/>
                    </a:cubicBezTo>
                    <a:lnTo>
                      <a:pt x="1722398" y="195448"/>
                    </a:lnTo>
                    <a:cubicBezTo>
                      <a:pt x="1725075" y="197737"/>
                      <a:pt x="1724874" y="201292"/>
                      <a:pt x="1721947" y="203388"/>
                    </a:cubicBezTo>
                    <a:lnTo>
                      <a:pt x="1715667" y="207884"/>
                    </a:lnTo>
                    <a:cubicBezTo>
                      <a:pt x="1712743" y="209978"/>
                      <a:pt x="1708199" y="209821"/>
                      <a:pt x="1705521" y="207532"/>
                    </a:cubicBezTo>
                    <a:lnTo>
                      <a:pt x="1699776" y="202617"/>
                    </a:lnTo>
                    <a:cubicBezTo>
                      <a:pt x="1697098" y="200328"/>
                      <a:pt x="1697300" y="196773"/>
                      <a:pt x="1700226" y="194677"/>
                    </a:cubicBezTo>
                    <a:lnTo>
                      <a:pt x="1706506" y="190181"/>
                    </a:lnTo>
                    <a:cubicBezTo>
                      <a:pt x="1707969" y="189134"/>
                      <a:pt x="1709836" y="188649"/>
                      <a:pt x="1711672" y="188713"/>
                    </a:cubicBezTo>
                    <a:close/>
                    <a:moveTo>
                      <a:pt x="1082746" y="188713"/>
                    </a:moveTo>
                    <a:cubicBezTo>
                      <a:pt x="1084583" y="188778"/>
                      <a:pt x="1086387" y="189388"/>
                      <a:pt x="1087726" y="190533"/>
                    </a:cubicBezTo>
                    <a:lnTo>
                      <a:pt x="1093471" y="195448"/>
                    </a:lnTo>
                    <a:cubicBezTo>
                      <a:pt x="1096149" y="197737"/>
                      <a:pt x="1095948" y="201292"/>
                      <a:pt x="1093021" y="203388"/>
                    </a:cubicBezTo>
                    <a:lnTo>
                      <a:pt x="1086741" y="207884"/>
                    </a:lnTo>
                    <a:cubicBezTo>
                      <a:pt x="1083815" y="209978"/>
                      <a:pt x="1079273" y="209821"/>
                      <a:pt x="1076596" y="207532"/>
                    </a:cubicBezTo>
                    <a:lnTo>
                      <a:pt x="1070850" y="202617"/>
                    </a:lnTo>
                    <a:cubicBezTo>
                      <a:pt x="1068173" y="200328"/>
                      <a:pt x="1068375" y="196773"/>
                      <a:pt x="1071299" y="194677"/>
                    </a:cubicBezTo>
                    <a:lnTo>
                      <a:pt x="1077580" y="190181"/>
                    </a:lnTo>
                    <a:cubicBezTo>
                      <a:pt x="1079042" y="189134"/>
                      <a:pt x="1080910" y="188649"/>
                      <a:pt x="1082746" y="188713"/>
                    </a:cubicBezTo>
                    <a:close/>
                    <a:moveTo>
                      <a:pt x="455010" y="188713"/>
                    </a:moveTo>
                    <a:cubicBezTo>
                      <a:pt x="456846" y="188778"/>
                      <a:pt x="458652" y="189388"/>
                      <a:pt x="459990" y="190533"/>
                    </a:cubicBezTo>
                    <a:lnTo>
                      <a:pt x="465736" y="195448"/>
                    </a:lnTo>
                    <a:cubicBezTo>
                      <a:pt x="468412" y="197737"/>
                      <a:pt x="468212" y="201292"/>
                      <a:pt x="465285" y="203388"/>
                    </a:cubicBezTo>
                    <a:lnTo>
                      <a:pt x="459006" y="207884"/>
                    </a:lnTo>
                    <a:cubicBezTo>
                      <a:pt x="456081" y="209978"/>
                      <a:pt x="451538" y="209821"/>
                      <a:pt x="448860" y="207532"/>
                    </a:cubicBezTo>
                    <a:lnTo>
                      <a:pt x="443114" y="202617"/>
                    </a:lnTo>
                    <a:cubicBezTo>
                      <a:pt x="440437" y="200328"/>
                      <a:pt x="440639" y="196773"/>
                      <a:pt x="443565" y="194677"/>
                    </a:cubicBezTo>
                    <a:lnTo>
                      <a:pt x="449844" y="190181"/>
                    </a:lnTo>
                    <a:cubicBezTo>
                      <a:pt x="451307" y="189134"/>
                      <a:pt x="453175" y="188649"/>
                      <a:pt x="455010" y="188713"/>
                    </a:cubicBezTo>
                    <a:close/>
                    <a:moveTo>
                      <a:pt x="1428802" y="177817"/>
                    </a:moveTo>
                    <a:cubicBezTo>
                      <a:pt x="1432377" y="177817"/>
                      <a:pt x="1435951" y="178884"/>
                      <a:pt x="1438676" y="181018"/>
                    </a:cubicBezTo>
                    <a:lnTo>
                      <a:pt x="1478244" y="211980"/>
                    </a:lnTo>
                    <a:cubicBezTo>
                      <a:pt x="1483696" y="216247"/>
                      <a:pt x="1483696" y="223166"/>
                      <a:pt x="1478244" y="227432"/>
                    </a:cubicBezTo>
                    <a:lnTo>
                      <a:pt x="1436740" y="259911"/>
                    </a:lnTo>
                    <a:cubicBezTo>
                      <a:pt x="1431287" y="264179"/>
                      <a:pt x="1422445" y="264179"/>
                      <a:pt x="1416992" y="259911"/>
                    </a:cubicBezTo>
                    <a:lnTo>
                      <a:pt x="1377425" y="228949"/>
                    </a:lnTo>
                    <a:cubicBezTo>
                      <a:pt x="1371972" y="224682"/>
                      <a:pt x="1371972" y="217763"/>
                      <a:pt x="1377425" y="213496"/>
                    </a:cubicBezTo>
                    <a:lnTo>
                      <a:pt x="1418929" y="181018"/>
                    </a:lnTo>
                    <a:cubicBezTo>
                      <a:pt x="1421655" y="178884"/>
                      <a:pt x="1425230" y="177817"/>
                      <a:pt x="1428802" y="177817"/>
                    </a:cubicBezTo>
                    <a:close/>
                    <a:moveTo>
                      <a:pt x="799876" y="177817"/>
                    </a:moveTo>
                    <a:cubicBezTo>
                      <a:pt x="803450" y="177817"/>
                      <a:pt x="807023" y="178884"/>
                      <a:pt x="809751" y="181018"/>
                    </a:cubicBezTo>
                    <a:lnTo>
                      <a:pt x="849316" y="211980"/>
                    </a:lnTo>
                    <a:cubicBezTo>
                      <a:pt x="854771" y="216247"/>
                      <a:pt x="854771" y="223166"/>
                      <a:pt x="849316" y="227432"/>
                    </a:cubicBezTo>
                    <a:lnTo>
                      <a:pt x="807813" y="259911"/>
                    </a:lnTo>
                    <a:cubicBezTo>
                      <a:pt x="802360" y="264179"/>
                      <a:pt x="793518" y="264179"/>
                      <a:pt x="788065" y="259911"/>
                    </a:cubicBezTo>
                    <a:lnTo>
                      <a:pt x="748498" y="228949"/>
                    </a:lnTo>
                    <a:cubicBezTo>
                      <a:pt x="743045" y="224682"/>
                      <a:pt x="743045" y="217763"/>
                      <a:pt x="748498" y="213496"/>
                    </a:cubicBezTo>
                    <a:lnTo>
                      <a:pt x="790003" y="181018"/>
                    </a:lnTo>
                    <a:cubicBezTo>
                      <a:pt x="792728" y="178884"/>
                      <a:pt x="796302" y="177817"/>
                      <a:pt x="799876" y="177817"/>
                    </a:cubicBezTo>
                    <a:close/>
                    <a:moveTo>
                      <a:pt x="172141" y="177817"/>
                    </a:moveTo>
                    <a:cubicBezTo>
                      <a:pt x="175714" y="177817"/>
                      <a:pt x="179288" y="178884"/>
                      <a:pt x="182014" y="181018"/>
                    </a:cubicBezTo>
                    <a:lnTo>
                      <a:pt x="221580" y="211980"/>
                    </a:lnTo>
                    <a:cubicBezTo>
                      <a:pt x="227034" y="216247"/>
                      <a:pt x="227034" y="223166"/>
                      <a:pt x="221580" y="227432"/>
                    </a:cubicBezTo>
                    <a:lnTo>
                      <a:pt x="180077" y="259911"/>
                    </a:lnTo>
                    <a:cubicBezTo>
                      <a:pt x="174624" y="264179"/>
                      <a:pt x="165782" y="264179"/>
                      <a:pt x="160330" y="259911"/>
                    </a:cubicBezTo>
                    <a:lnTo>
                      <a:pt x="120763" y="228949"/>
                    </a:lnTo>
                    <a:cubicBezTo>
                      <a:pt x="115310" y="224682"/>
                      <a:pt x="115310" y="217763"/>
                      <a:pt x="120763" y="213496"/>
                    </a:cubicBezTo>
                    <a:lnTo>
                      <a:pt x="162267" y="181018"/>
                    </a:lnTo>
                    <a:cubicBezTo>
                      <a:pt x="164993" y="178884"/>
                      <a:pt x="168567" y="177817"/>
                      <a:pt x="172141" y="177817"/>
                    </a:cubicBezTo>
                    <a:close/>
                    <a:moveTo>
                      <a:pt x="1909546" y="167274"/>
                    </a:moveTo>
                    <a:cubicBezTo>
                      <a:pt x="1910992" y="167274"/>
                      <a:pt x="1912440" y="167706"/>
                      <a:pt x="1913544" y="168571"/>
                    </a:cubicBezTo>
                    <a:lnTo>
                      <a:pt x="1931274" y="182445"/>
                    </a:lnTo>
                    <a:cubicBezTo>
                      <a:pt x="1933483" y="184173"/>
                      <a:pt x="1933483" y="186975"/>
                      <a:pt x="1931274" y="188703"/>
                    </a:cubicBezTo>
                    <a:lnTo>
                      <a:pt x="1915503" y="201045"/>
                    </a:lnTo>
                    <a:cubicBezTo>
                      <a:pt x="1913294" y="202772"/>
                      <a:pt x="1909714" y="202772"/>
                      <a:pt x="1907507" y="201045"/>
                    </a:cubicBezTo>
                    <a:lnTo>
                      <a:pt x="1889776" y="187170"/>
                    </a:lnTo>
                    <a:cubicBezTo>
                      <a:pt x="1887568" y="185443"/>
                      <a:pt x="1887568" y="182641"/>
                      <a:pt x="1889776" y="180912"/>
                    </a:cubicBezTo>
                    <a:lnTo>
                      <a:pt x="1905547" y="168571"/>
                    </a:lnTo>
                    <a:cubicBezTo>
                      <a:pt x="1906651" y="167706"/>
                      <a:pt x="1908099" y="167274"/>
                      <a:pt x="1909546" y="167274"/>
                    </a:cubicBezTo>
                    <a:close/>
                    <a:moveTo>
                      <a:pt x="1280619" y="167274"/>
                    </a:moveTo>
                    <a:cubicBezTo>
                      <a:pt x="1282066" y="167274"/>
                      <a:pt x="1283514" y="167706"/>
                      <a:pt x="1284618" y="168571"/>
                    </a:cubicBezTo>
                    <a:lnTo>
                      <a:pt x="1302349" y="182445"/>
                    </a:lnTo>
                    <a:cubicBezTo>
                      <a:pt x="1304556" y="184173"/>
                      <a:pt x="1304556" y="186975"/>
                      <a:pt x="1302349" y="188703"/>
                    </a:cubicBezTo>
                    <a:lnTo>
                      <a:pt x="1286577" y="201045"/>
                    </a:lnTo>
                    <a:cubicBezTo>
                      <a:pt x="1284369" y="202772"/>
                      <a:pt x="1280787" y="202772"/>
                      <a:pt x="1278580" y="201045"/>
                    </a:cubicBezTo>
                    <a:lnTo>
                      <a:pt x="1260850" y="187170"/>
                    </a:lnTo>
                    <a:cubicBezTo>
                      <a:pt x="1258641" y="185443"/>
                      <a:pt x="1258641" y="182641"/>
                      <a:pt x="1260850" y="180912"/>
                    </a:cubicBezTo>
                    <a:lnTo>
                      <a:pt x="1276621" y="168571"/>
                    </a:lnTo>
                    <a:cubicBezTo>
                      <a:pt x="1277725" y="167706"/>
                      <a:pt x="1279171" y="167274"/>
                      <a:pt x="1280619" y="167274"/>
                    </a:cubicBezTo>
                    <a:close/>
                    <a:moveTo>
                      <a:pt x="652883" y="167274"/>
                    </a:moveTo>
                    <a:cubicBezTo>
                      <a:pt x="654330" y="167274"/>
                      <a:pt x="655778" y="167706"/>
                      <a:pt x="656882" y="168571"/>
                    </a:cubicBezTo>
                    <a:lnTo>
                      <a:pt x="674612" y="182445"/>
                    </a:lnTo>
                    <a:cubicBezTo>
                      <a:pt x="676821" y="184173"/>
                      <a:pt x="676821" y="186975"/>
                      <a:pt x="674612" y="188703"/>
                    </a:cubicBezTo>
                    <a:lnTo>
                      <a:pt x="658841" y="201045"/>
                    </a:lnTo>
                    <a:cubicBezTo>
                      <a:pt x="656633" y="202772"/>
                      <a:pt x="653052" y="202772"/>
                      <a:pt x="650844" y="201045"/>
                    </a:cubicBezTo>
                    <a:lnTo>
                      <a:pt x="633113" y="187170"/>
                    </a:lnTo>
                    <a:cubicBezTo>
                      <a:pt x="630905" y="185443"/>
                      <a:pt x="630905" y="182641"/>
                      <a:pt x="633113" y="180912"/>
                    </a:cubicBezTo>
                    <a:lnTo>
                      <a:pt x="648884" y="168571"/>
                    </a:lnTo>
                    <a:cubicBezTo>
                      <a:pt x="649989" y="167706"/>
                      <a:pt x="651436" y="167274"/>
                      <a:pt x="652883" y="167274"/>
                    </a:cubicBezTo>
                    <a:close/>
                    <a:moveTo>
                      <a:pt x="1789600" y="156552"/>
                    </a:moveTo>
                    <a:cubicBezTo>
                      <a:pt x="1794734" y="156515"/>
                      <a:pt x="1799885" y="158013"/>
                      <a:pt x="1803838" y="161051"/>
                    </a:cubicBezTo>
                    <a:lnTo>
                      <a:pt x="1844827" y="192558"/>
                    </a:lnTo>
                    <a:cubicBezTo>
                      <a:pt x="1852731" y="198636"/>
                      <a:pt x="1852847" y="208574"/>
                      <a:pt x="1845080" y="214761"/>
                    </a:cubicBezTo>
                    <a:lnTo>
                      <a:pt x="1807112" y="245009"/>
                    </a:lnTo>
                    <a:cubicBezTo>
                      <a:pt x="1799347" y="251195"/>
                      <a:pt x="1786645" y="251283"/>
                      <a:pt x="1778740" y="245207"/>
                    </a:cubicBezTo>
                    <a:lnTo>
                      <a:pt x="1737751" y="213700"/>
                    </a:lnTo>
                    <a:cubicBezTo>
                      <a:pt x="1729846" y="207621"/>
                      <a:pt x="1729732" y="197683"/>
                      <a:pt x="1737497" y="191497"/>
                    </a:cubicBezTo>
                    <a:lnTo>
                      <a:pt x="1775466" y="161249"/>
                    </a:lnTo>
                    <a:cubicBezTo>
                      <a:pt x="1779349" y="158155"/>
                      <a:pt x="1784466" y="156588"/>
                      <a:pt x="1789600" y="156552"/>
                    </a:cubicBezTo>
                    <a:close/>
                    <a:moveTo>
                      <a:pt x="1160674" y="156552"/>
                    </a:moveTo>
                    <a:cubicBezTo>
                      <a:pt x="1165807" y="156515"/>
                      <a:pt x="1170959" y="158013"/>
                      <a:pt x="1174911" y="161051"/>
                    </a:cubicBezTo>
                    <a:lnTo>
                      <a:pt x="1215902" y="192558"/>
                    </a:lnTo>
                    <a:cubicBezTo>
                      <a:pt x="1223806" y="198636"/>
                      <a:pt x="1223920" y="208574"/>
                      <a:pt x="1216155" y="214761"/>
                    </a:cubicBezTo>
                    <a:lnTo>
                      <a:pt x="1178186" y="245009"/>
                    </a:lnTo>
                    <a:cubicBezTo>
                      <a:pt x="1170421" y="251195"/>
                      <a:pt x="1157720" y="251283"/>
                      <a:pt x="1149814" y="245207"/>
                    </a:cubicBezTo>
                    <a:lnTo>
                      <a:pt x="1108825" y="213700"/>
                    </a:lnTo>
                    <a:cubicBezTo>
                      <a:pt x="1100920" y="207621"/>
                      <a:pt x="1100806" y="197683"/>
                      <a:pt x="1108572" y="191497"/>
                    </a:cubicBezTo>
                    <a:lnTo>
                      <a:pt x="1146540" y="161249"/>
                    </a:lnTo>
                    <a:cubicBezTo>
                      <a:pt x="1150422" y="158155"/>
                      <a:pt x="1155539" y="156588"/>
                      <a:pt x="1160674" y="156552"/>
                    </a:cubicBezTo>
                    <a:close/>
                    <a:moveTo>
                      <a:pt x="532938" y="156552"/>
                    </a:moveTo>
                    <a:cubicBezTo>
                      <a:pt x="538071" y="156515"/>
                      <a:pt x="543224" y="158013"/>
                      <a:pt x="547176" y="161051"/>
                    </a:cubicBezTo>
                    <a:lnTo>
                      <a:pt x="588166" y="192558"/>
                    </a:lnTo>
                    <a:cubicBezTo>
                      <a:pt x="596070" y="198636"/>
                      <a:pt x="596184" y="208574"/>
                      <a:pt x="588419" y="214761"/>
                    </a:cubicBezTo>
                    <a:lnTo>
                      <a:pt x="550450" y="245009"/>
                    </a:lnTo>
                    <a:cubicBezTo>
                      <a:pt x="542685" y="251195"/>
                      <a:pt x="529983" y="251283"/>
                      <a:pt x="522077" y="245207"/>
                    </a:cubicBezTo>
                    <a:lnTo>
                      <a:pt x="481088" y="213700"/>
                    </a:lnTo>
                    <a:cubicBezTo>
                      <a:pt x="473183" y="207621"/>
                      <a:pt x="473070" y="197683"/>
                      <a:pt x="480835" y="191497"/>
                    </a:cubicBezTo>
                    <a:lnTo>
                      <a:pt x="518804" y="161249"/>
                    </a:lnTo>
                    <a:cubicBezTo>
                      <a:pt x="522686" y="158155"/>
                      <a:pt x="527804" y="156588"/>
                      <a:pt x="532938" y="156552"/>
                    </a:cubicBezTo>
                    <a:close/>
                    <a:moveTo>
                      <a:pt x="1507434" y="154757"/>
                    </a:moveTo>
                    <a:cubicBezTo>
                      <a:pt x="1509732" y="154757"/>
                      <a:pt x="1512029" y="155442"/>
                      <a:pt x="1513781" y="156814"/>
                    </a:cubicBezTo>
                    <a:lnTo>
                      <a:pt x="1539213" y="176715"/>
                    </a:lnTo>
                    <a:cubicBezTo>
                      <a:pt x="1542718" y="179457"/>
                      <a:pt x="1542718" y="183905"/>
                      <a:pt x="1539213" y="186648"/>
                    </a:cubicBezTo>
                    <a:lnTo>
                      <a:pt x="1509451" y="209937"/>
                    </a:lnTo>
                    <a:cubicBezTo>
                      <a:pt x="1505946" y="212680"/>
                      <a:pt x="1500264" y="212680"/>
                      <a:pt x="1496759" y="209937"/>
                    </a:cubicBezTo>
                    <a:lnTo>
                      <a:pt x="1471327" y="190037"/>
                    </a:lnTo>
                    <a:cubicBezTo>
                      <a:pt x="1467822" y="187293"/>
                      <a:pt x="1467822" y="182845"/>
                      <a:pt x="1471327" y="180103"/>
                    </a:cubicBezTo>
                    <a:lnTo>
                      <a:pt x="1501088" y="156814"/>
                    </a:lnTo>
                    <a:cubicBezTo>
                      <a:pt x="1502840" y="155443"/>
                      <a:pt x="1505137" y="154757"/>
                      <a:pt x="1507434" y="154757"/>
                    </a:cubicBezTo>
                    <a:close/>
                    <a:moveTo>
                      <a:pt x="878508" y="154757"/>
                    </a:moveTo>
                    <a:cubicBezTo>
                      <a:pt x="880805" y="154757"/>
                      <a:pt x="883103" y="155442"/>
                      <a:pt x="884855" y="156814"/>
                    </a:cubicBezTo>
                    <a:lnTo>
                      <a:pt x="910286" y="176715"/>
                    </a:lnTo>
                    <a:cubicBezTo>
                      <a:pt x="913792" y="179457"/>
                      <a:pt x="913792" y="183905"/>
                      <a:pt x="910286" y="186648"/>
                    </a:cubicBezTo>
                    <a:lnTo>
                      <a:pt x="880524" y="209937"/>
                    </a:lnTo>
                    <a:cubicBezTo>
                      <a:pt x="877020" y="212680"/>
                      <a:pt x="871336" y="212680"/>
                      <a:pt x="867832" y="209937"/>
                    </a:cubicBezTo>
                    <a:lnTo>
                      <a:pt x="842400" y="190037"/>
                    </a:lnTo>
                    <a:cubicBezTo>
                      <a:pt x="838894" y="187293"/>
                      <a:pt x="838894" y="182845"/>
                      <a:pt x="842400" y="180103"/>
                    </a:cubicBezTo>
                    <a:lnTo>
                      <a:pt x="872162" y="156814"/>
                    </a:lnTo>
                    <a:cubicBezTo>
                      <a:pt x="873914" y="155443"/>
                      <a:pt x="876211" y="154757"/>
                      <a:pt x="878508" y="154757"/>
                    </a:cubicBezTo>
                    <a:close/>
                    <a:moveTo>
                      <a:pt x="250772" y="154757"/>
                    </a:moveTo>
                    <a:cubicBezTo>
                      <a:pt x="253069" y="154757"/>
                      <a:pt x="255367" y="155442"/>
                      <a:pt x="257119" y="156814"/>
                    </a:cubicBezTo>
                    <a:lnTo>
                      <a:pt x="282552" y="176715"/>
                    </a:lnTo>
                    <a:cubicBezTo>
                      <a:pt x="286055" y="179457"/>
                      <a:pt x="286055" y="183905"/>
                      <a:pt x="282552" y="186648"/>
                    </a:cubicBezTo>
                    <a:lnTo>
                      <a:pt x="252789" y="209937"/>
                    </a:lnTo>
                    <a:cubicBezTo>
                      <a:pt x="249284" y="212680"/>
                      <a:pt x="243601" y="212680"/>
                      <a:pt x="240096" y="209937"/>
                    </a:cubicBezTo>
                    <a:lnTo>
                      <a:pt x="214665" y="190037"/>
                    </a:lnTo>
                    <a:cubicBezTo>
                      <a:pt x="211159" y="187293"/>
                      <a:pt x="211159" y="182845"/>
                      <a:pt x="214665" y="180103"/>
                    </a:cubicBezTo>
                    <a:lnTo>
                      <a:pt x="244426" y="156814"/>
                    </a:lnTo>
                    <a:cubicBezTo>
                      <a:pt x="246179" y="155443"/>
                      <a:pt x="248476" y="154757"/>
                      <a:pt x="250772" y="154757"/>
                    </a:cubicBezTo>
                    <a:close/>
                    <a:moveTo>
                      <a:pt x="1701912" y="149609"/>
                    </a:moveTo>
                    <a:cubicBezTo>
                      <a:pt x="1704901" y="149637"/>
                      <a:pt x="1707874" y="150557"/>
                      <a:pt x="1710128" y="152363"/>
                    </a:cubicBezTo>
                    <a:lnTo>
                      <a:pt x="1719799" y="160110"/>
                    </a:lnTo>
                    <a:cubicBezTo>
                      <a:pt x="1724304" y="163720"/>
                      <a:pt x="1724217" y="169506"/>
                      <a:pt x="1719604" y="173031"/>
                    </a:cubicBezTo>
                    <a:lnTo>
                      <a:pt x="1694401" y="192295"/>
                    </a:lnTo>
                    <a:cubicBezTo>
                      <a:pt x="1689787" y="195821"/>
                      <a:pt x="1682394" y="195753"/>
                      <a:pt x="1677887" y="192143"/>
                    </a:cubicBezTo>
                    <a:lnTo>
                      <a:pt x="1668216" y="184395"/>
                    </a:lnTo>
                    <a:cubicBezTo>
                      <a:pt x="1663711" y="180785"/>
                      <a:pt x="1663798" y="174999"/>
                      <a:pt x="1668412" y="171473"/>
                    </a:cubicBezTo>
                    <a:lnTo>
                      <a:pt x="1693615" y="152210"/>
                    </a:lnTo>
                    <a:cubicBezTo>
                      <a:pt x="1695922" y="150446"/>
                      <a:pt x="1698923" y="149582"/>
                      <a:pt x="1701912" y="149609"/>
                    </a:cubicBezTo>
                    <a:close/>
                    <a:moveTo>
                      <a:pt x="1072985" y="149609"/>
                    </a:moveTo>
                    <a:cubicBezTo>
                      <a:pt x="1075974" y="149637"/>
                      <a:pt x="1078949" y="150557"/>
                      <a:pt x="1081202" y="152363"/>
                    </a:cubicBezTo>
                    <a:lnTo>
                      <a:pt x="1090872" y="160110"/>
                    </a:lnTo>
                    <a:cubicBezTo>
                      <a:pt x="1095377" y="163720"/>
                      <a:pt x="1095291" y="169506"/>
                      <a:pt x="1090677" y="173031"/>
                    </a:cubicBezTo>
                    <a:lnTo>
                      <a:pt x="1065473" y="192295"/>
                    </a:lnTo>
                    <a:cubicBezTo>
                      <a:pt x="1060860" y="195821"/>
                      <a:pt x="1053466" y="195753"/>
                      <a:pt x="1048961" y="192143"/>
                    </a:cubicBezTo>
                    <a:lnTo>
                      <a:pt x="1039291" y="184395"/>
                    </a:lnTo>
                    <a:cubicBezTo>
                      <a:pt x="1034784" y="180785"/>
                      <a:pt x="1034873" y="174999"/>
                      <a:pt x="1039485" y="171473"/>
                    </a:cubicBezTo>
                    <a:lnTo>
                      <a:pt x="1064688" y="152210"/>
                    </a:lnTo>
                    <a:cubicBezTo>
                      <a:pt x="1066995" y="150446"/>
                      <a:pt x="1069997" y="149582"/>
                      <a:pt x="1072985" y="149609"/>
                    </a:cubicBezTo>
                    <a:close/>
                    <a:moveTo>
                      <a:pt x="445250" y="149609"/>
                    </a:moveTo>
                    <a:cubicBezTo>
                      <a:pt x="448238" y="149637"/>
                      <a:pt x="451212" y="150557"/>
                      <a:pt x="453466" y="152363"/>
                    </a:cubicBezTo>
                    <a:lnTo>
                      <a:pt x="463135" y="160110"/>
                    </a:lnTo>
                    <a:cubicBezTo>
                      <a:pt x="467641" y="163720"/>
                      <a:pt x="467556" y="169506"/>
                      <a:pt x="462941" y="173031"/>
                    </a:cubicBezTo>
                    <a:lnTo>
                      <a:pt x="437738" y="192295"/>
                    </a:lnTo>
                    <a:cubicBezTo>
                      <a:pt x="433125" y="195821"/>
                      <a:pt x="425731" y="195753"/>
                      <a:pt x="421225" y="192143"/>
                    </a:cubicBezTo>
                    <a:lnTo>
                      <a:pt x="411555" y="184395"/>
                    </a:lnTo>
                    <a:cubicBezTo>
                      <a:pt x="407050" y="180785"/>
                      <a:pt x="407136" y="174999"/>
                      <a:pt x="411750" y="171473"/>
                    </a:cubicBezTo>
                    <a:lnTo>
                      <a:pt x="436953" y="152210"/>
                    </a:lnTo>
                    <a:cubicBezTo>
                      <a:pt x="439259" y="150446"/>
                      <a:pt x="442261" y="149582"/>
                      <a:pt x="445250" y="149609"/>
                    </a:cubicBezTo>
                    <a:close/>
                    <a:moveTo>
                      <a:pt x="1923738" y="143962"/>
                    </a:moveTo>
                    <a:cubicBezTo>
                      <a:pt x="1925575" y="144027"/>
                      <a:pt x="1927379" y="144638"/>
                      <a:pt x="1928718" y="145783"/>
                    </a:cubicBezTo>
                    <a:lnTo>
                      <a:pt x="1934465" y="150697"/>
                    </a:lnTo>
                    <a:cubicBezTo>
                      <a:pt x="1937141" y="152987"/>
                      <a:pt x="1936939" y="156541"/>
                      <a:pt x="1934014" y="158637"/>
                    </a:cubicBezTo>
                    <a:lnTo>
                      <a:pt x="1927735" y="163133"/>
                    </a:lnTo>
                    <a:cubicBezTo>
                      <a:pt x="1924808" y="165228"/>
                      <a:pt x="1920265" y="165071"/>
                      <a:pt x="1917588" y="162780"/>
                    </a:cubicBezTo>
                    <a:lnTo>
                      <a:pt x="1911843" y="157867"/>
                    </a:lnTo>
                    <a:cubicBezTo>
                      <a:pt x="1909165" y="155576"/>
                      <a:pt x="1909366" y="152021"/>
                      <a:pt x="1912292" y="149927"/>
                    </a:cubicBezTo>
                    <a:lnTo>
                      <a:pt x="1918572" y="145431"/>
                    </a:lnTo>
                    <a:cubicBezTo>
                      <a:pt x="1920035" y="144383"/>
                      <a:pt x="1921902" y="143899"/>
                      <a:pt x="1923738" y="143962"/>
                    </a:cubicBezTo>
                    <a:close/>
                    <a:moveTo>
                      <a:pt x="1294811" y="143962"/>
                    </a:moveTo>
                    <a:cubicBezTo>
                      <a:pt x="1296648" y="144027"/>
                      <a:pt x="1298452" y="144638"/>
                      <a:pt x="1299792" y="145783"/>
                    </a:cubicBezTo>
                    <a:lnTo>
                      <a:pt x="1305537" y="150697"/>
                    </a:lnTo>
                    <a:cubicBezTo>
                      <a:pt x="1308215" y="152987"/>
                      <a:pt x="1308013" y="156541"/>
                      <a:pt x="1305088" y="158637"/>
                    </a:cubicBezTo>
                    <a:lnTo>
                      <a:pt x="1298807" y="163133"/>
                    </a:lnTo>
                    <a:cubicBezTo>
                      <a:pt x="1295881" y="165228"/>
                      <a:pt x="1291339" y="165071"/>
                      <a:pt x="1288662" y="162780"/>
                    </a:cubicBezTo>
                    <a:lnTo>
                      <a:pt x="1282916" y="157867"/>
                    </a:lnTo>
                    <a:cubicBezTo>
                      <a:pt x="1280239" y="155576"/>
                      <a:pt x="1280440" y="152021"/>
                      <a:pt x="1283367" y="149927"/>
                    </a:cubicBezTo>
                    <a:lnTo>
                      <a:pt x="1289647" y="145431"/>
                    </a:lnTo>
                    <a:cubicBezTo>
                      <a:pt x="1291108" y="144383"/>
                      <a:pt x="1292976" y="143899"/>
                      <a:pt x="1294811" y="143962"/>
                    </a:cubicBezTo>
                    <a:close/>
                    <a:moveTo>
                      <a:pt x="667076" y="143962"/>
                    </a:moveTo>
                    <a:cubicBezTo>
                      <a:pt x="668913" y="144027"/>
                      <a:pt x="670717" y="144638"/>
                      <a:pt x="672056" y="145783"/>
                    </a:cubicBezTo>
                    <a:lnTo>
                      <a:pt x="677802" y="150697"/>
                    </a:lnTo>
                    <a:cubicBezTo>
                      <a:pt x="680479" y="152987"/>
                      <a:pt x="680277" y="156541"/>
                      <a:pt x="677351" y="158637"/>
                    </a:cubicBezTo>
                    <a:lnTo>
                      <a:pt x="671071" y="163133"/>
                    </a:lnTo>
                    <a:cubicBezTo>
                      <a:pt x="668146" y="165228"/>
                      <a:pt x="663603" y="165071"/>
                      <a:pt x="660925" y="162780"/>
                    </a:cubicBezTo>
                    <a:lnTo>
                      <a:pt x="655180" y="157867"/>
                    </a:lnTo>
                    <a:cubicBezTo>
                      <a:pt x="652503" y="155576"/>
                      <a:pt x="652704" y="152021"/>
                      <a:pt x="655630" y="149927"/>
                    </a:cubicBezTo>
                    <a:lnTo>
                      <a:pt x="661911" y="145431"/>
                    </a:lnTo>
                    <a:cubicBezTo>
                      <a:pt x="663373" y="144383"/>
                      <a:pt x="665239" y="143899"/>
                      <a:pt x="667076" y="143962"/>
                    </a:cubicBezTo>
                    <a:close/>
                    <a:moveTo>
                      <a:pt x="125198" y="142150"/>
                    </a:moveTo>
                    <a:lnTo>
                      <a:pt x="153981" y="164673"/>
                    </a:lnTo>
                    <a:cubicBezTo>
                      <a:pt x="158089" y="167889"/>
                      <a:pt x="158089" y="173099"/>
                      <a:pt x="153981" y="176315"/>
                    </a:cubicBezTo>
                    <a:lnTo>
                      <a:pt x="114156" y="207478"/>
                    </a:lnTo>
                    <a:lnTo>
                      <a:pt x="108865" y="207478"/>
                    </a:lnTo>
                    <a:close/>
                    <a:moveTo>
                      <a:pt x="2002458" y="138942"/>
                    </a:moveTo>
                    <a:lnTo>
                      <a:pt x="2008055" y="140757"/>
                    </a:lnTo>
                    <a:lnTo>
                      <a:pt x="2020667" y="191205"/>
                    </a:lnTo>
                    <a:lnTo>
                      <a:pt x="1999873" y="207478"/>
                    </a:lnTo>
                    <a:cubicBezTo>
                      <a:pt x="1995765" y="210692"/>
                      <a:pt x="1989105" y="210692"/>
                      <a:pt x="1984998" y="207478"/>
                    </a:cubicBezTo>
                    <a:lnTo>
                      <a:pt x="1955197" y="184157"/>
                    </a:lnTo>
                    <a:cubicBezTo>
                      <a:pt x="1951089" y="180943"/>
                      <a:pt x="1951089" y="175731"/>
                      <a:pt x="1955197" y="172517"/>
                    </a:cubicBezTo>
                    <a:lnTo>
                      <a:pt x="1995021" y="141353"/>
                    </a:lnTo>
                    <a:cubicBezTo>
                      <a:pt x="1997074" y="139746"/>
                      <a:pt x="1999766" y="138942"/>
                      <a:pt x="2002458" y="138942"/>
                    </a:cubicBezTo>
                    <a:close/>
                    <a:moveTo>
                      <a:pt x="1373405" y="138942"/>
                    </a:moveTo>
                    <a:cubicBezTo>
                      <a:pt x="1376096" y="138942"/>
                      <a:pt x="1378788" y="139746"/>
                      <a:pt x="1380842" y="141353"/>
                    </a:cubicBezTo>
                    <a:lnTo>
                      <a:pt x="1410643" y="164673"/>
                    </a:lnTo>
                    <a:cubicBezTo>
                      <a:pt x="1414751" y="167889"/>
                      <a:pt x="1414751" y="173099"/>
                      <a:pt x="1410643" y="176315"/>
                    </a:cubicBezTo>
                    <a:lnTo>
                      <a:pt x="1370819" y="207478"/>
                    </a:lnTo>
                    <a:cubicBezTo>
                      <a:pt x="1366712" y="210692"/>
                      <a:pt x="1360051" y="210692"/>
                      <a:pt x="1355944" y="207478"/>
                    </a:cubicBezTo>
                    <a:lnTo>
                      <a:pt x="1326143" y="184157"/>
                    </a:lnTo>
                    <a:cubicBezTo>
                      <a:pt x="1322036" y="180943"/>
                      <a:pt x="1322036" y="175731"/>
                      <a:pt x="1326143" y="172517"/>
                    </a:cubicBezTo>
                    <a:lnTo>
                      <a:pt x="1365967" y="141353"/>
                    </a:lnTo>
                    <a:cubicBezTo>
                      <a:pt x="1368021" y="139746"/>
                      <a:pt x="1370713" y="138942"/>
                      <a:pt x="1373405" y="138942"/>
                    </a:cubicBezTo>
                    <a:close/>
                    <a:moveTo>
                      <a:pt x="744478" y="138942"/>
                    </a:moveTo>
                    <a:cubicBezTo>
                      <a:pt x="747169" y="138942"/>
                      <a:pt x="749862" y="139746"/>
                      <a:pt x="751915" y="141353"/>
                    </a:cubicBezTo>
                    <a:lnTo>
                      <a:pt x="781716" y="164673"/>
                    </a:lnTo>
                    <a:cubicBezTo>
                      <a:pt x="785823" y="167889"/>
                      <a:pt x="785823" y="173099"/>
                      <a:pt x="781716" y="176315"/>
                    </a:cubicBezTo>
                    <a:lnTo>
                      <a:pt x="741892" y="207478"/>
                    </a:lnTo>
                    <a:cubicBezTo>
                      <a:pt x="737785" y="210692"/>
                      <a:pt x="731126" y="210692"/>
                      <a:pt x="727017" y="207478"/>
                    </a:cubicBezTo>
                    <a:lnTo>
                      <a:pt x="697217" y="184157"/>
                    </a:lnTo>
                    <a:cubicBezTo>
                      <a:pt x="693109" y="180943"/>
                      <a:pt x="693109" y="175731"/>
                      <a:pt x="697217" y="172517"/>
                    </a:cubicBezTo>
                    <a:lnTo>
                      <a:pt x="737041" y="141353"/>
                    </a:lnTo>
                    <a:cubicBezTo>
                      <a:pt x="739095" y="139746"/>
                      <a:pt x="741786" y="138942"/>
                      <a:pt x="744478" y="138942"/>
                    </a:cubicBezTo>
                    <a:close/>
                    <a:moveTo>
                      <a:pt x="1818897" y="138369"/>
                    </a:moveTo>
                    <a:cubicBezTo>
                      <a:pt x="1820733" y="138433"/>
                      <a:pt x="1822539" y="139044"/>
                      <a:pt x="1823876" y="140189"/>
                    </a:cubicBezTo>
                    <a:lnTo>
                      <a:pt x="1829623" y="145102"/>
                    </a:lnTo>
                    <a:cubicBezTo>
                      <a:pt x="1832300" y="147393"/>
                      <a:pt x="1832099" y="150947"/>
                      <a:pt x="1829172" y="153043"/>
                    </a:cubicBezTo>
                    <a:lnTo>
                      <a:pt x="1822892" y="157539"/>
                    </a:lnTo>
                    <a:cubicBezTo>
                      <a:pt x="1819966" y="159635"/>
                      <a:pt x="1815424" y="159476"/>
                      <a:pt x="1812747" y="157186"/>
                    </a:cubicBezTo>
                    <a:lnTo>
                      <a:pt x="1807002" y="152273"/>
                    </a:lnTo>
                    <a:cubicBezTo>
                      <a:pt x="1804324" y="149984"/>
                      <a:pt x="1804526" y="146429"/>
                      <a:pt x="1807451" y="144334"/>
                    </a:cubicBezTo>
                    <a:lnTo>
                      <a:pt x="1813732" y="139837"/>
                    </a:lnTo>
                    <a:cubicBezTo>
                      <a:pt x="1815194" y="138789"/>
                      <a:pt x="1817061" y="138305"/>
                      <a:pt x="1818897" y="138369"/>
                    </a:cubicBezTo>
                    <a:close/>
                    <a:moveTo>
                      <a:pt x="1189970" y="138369"/>
                    </a:moveTo>
                    <a:cubicBezTo>
                      <a:pt x="1191806" y="138433"/>
                      <a:pt x="1193612" y="139044"/>
                      <a:pt x="1194950" y="140189"/>
                    </a:cubicBezTo>
                    <a:lnTo>
                      <a:pt x="1200696" y="145102"/>
                    </a:lnTo>
                    <a:cubicBezTo>
                      <a:pt x="1203373" y="147393"/>
                      <a:pt x="1203173" y="150947"/>
                      <a:pt x="1200247" y="153043"/>
                    </a:cubicBezTo>
                    <a:lnTo>
                      <a:pt x="1193967" y="157539"/>
                    </a:lnTo>
                    <a:cubicBezTo>
                      <a:pt x="1191041" y="159635"/>
                      <a:pt x="1186498" y="159476"/>
                      <a:pt x="1183821" y="157186"/>
                    </a:cubicBezTo>
                    <a:lnTo>
                      <a:pt x="1178075" y="152273"/>
                    </a:lnTo>
                    <a:cubicBezTo>
                      <a:pt x="1175398" y="149984"/>
                      <a:pt x="1175599" y="146429"/>
                      <a:pt x="1178525" y="144334"/>
                    </a:cubicBezTo>
                    <a:lnTo>
                      <a:pt x="1184805" y="139837"/>
                    </a:lnTo>
                    <a:cubicBezTo>
                      <a:pt x="1186268" y="138789"/>
                      <a:pt x="1188135" y="138305"/>
                      <a:pt x="1189970" y="138369"/>
                    </a:cubicBezTo>
                    <a:close/>
                    <a:moveTo>
                      <a:pt x="562234" y="138369"/>
                    </a:moveTo>
                    <a:cubicBezTo>
                      <a:pt x="564071" y="138433"/>
                      <a:pt x="565876" y="139044"/>
                      <a:pt x="567215" y="140189"/>
                    </a:cubicBezTo>
                    <a:lnTo>
                      <a:pt x="572960" y="145102"/>
                    </a:lnTo>
                    <a:cubicBezTo>
                      <a:pt x="575638" y="147393"/>
                      <a:pt x="575436" y="150947"/>
                      <a:pt x="572510" y="153043"/>
                    </a:cubicBezTo>
                    <a:lnTo>
                      <a:pt x="566231" y="157539"/>
                    </a:lnTo>
                    <a:cubicBezTo>
                      <a:pt x="563304" y="159635"/>
                      <a:pt x="558761" y="159476"/>
                      <a:pt x="556085" y="157186"/>
                    </a:cubicBezTo>
                    <a:lnTo>
                      <a:pt x="550339" y="152273"/>
                    </a:lnTo>
                    <a:cubicBezTo>
                      <a:pt x="547662" y="149984"/>
                      <a:pt x="547863" y="146429"/>
                      <a:pt x="550789" y="144334"/>
                    </a:cubicBezTo>
                    <a:lnTo>
                      <a:pt x="557069" y="139837"/>
                    </a:lnTo>
                    <a:cubicBezTo>
                      <a:pt x="558533" y="138789"/>
                      <a:pt x="560399" y="138305"/>
                      <a:pt x="562234" y="138369"/>
                    </a:cubicBezTo>
                    <a:close/>
                    <a:moveTo>
                      <a:pt x="1866203" y="137392"/>
                    </a:moveTo>
                    <a:cubicBezTo>
                      <a:pt x="1868082" y="137392"/>
                      <a:pt x="1869963" y="137954"/>
                      <a:pt x="1871398" y="139076"/>
                    </a:cubicBezTo>
                    <a:lnTo>
                      <a:pt x="1891887" y="155110"/>
                    </a:lnTo>
                    <a:cubicBezTo>
                      <a:pt x="1894756" y="157355"/>
                      <a:pt x="1894756" y="160995"/>
                      <a:pt x="1891887" y="163240"/>
                    </a:cubicBezTo>
                    <a:lnTo>
                      <a:pt x="1862158" y="186505"/>
                    </a:lnTo>
                    <a:cubicBezTo>
                      <a:pt x="1859288" y="188751"/>
                      <a:pt x="1854637" y="188751"/>
                      <a:pt x="1851767" y="186505"/>
                    </a:cubicBezTo>
                    <a:lnTo>
                      <a:pt x="1831278" y="170471"/>
                    </a:lnTo>
                    <a:cubicBezTo>
                      <a:pt x="1828408" y="168227"/>
                      <a:pt x="1828408" y="164585"/>
                      <a:pt x="1831278" y="162340"/>
                    </a:cubicBezTo>
                    <a:lnTo>
                      <a:pt x="1861007" y="139076"/>
                    </a:lnTo>
                    <a:cubicBezTo>
                      <a:pt x="1862441" y="137954"/>
                      <a:pt x="1864322" y="137392"/>
                      <a:pt x="1866203" y="137392"/>
                    </a:cubicBezTo>
                    <a:close/>
                    <a:moveTo>
                      <a:pt x="1237277" y="137392"/>
                    </a:moveTo>
                    <a:cubicBezTo>
                      <a:pt x="1239156" y="137392"/>
                      <a:pt x="1241037" y="137954"/>
                      <a:pt x="1242472" y="139076"/>
                    </a:cubicBezTo>
                    <a:lnTo>
                      <a:pt x="1262960" y="155110"/>
                    </a:lnTo>
                    <a:cubicBezTo>
                      <a:pt x="1265829" y="157355"/>
                      <a:pt x="1265829" y="160995"/>
                      <a:pt x="1262960" y="163240"/>
                    </a:cubicBezTo>
                    <a:lnTo>
                      <a:pt x="1233231" y="186505"/>
                    </a:lnTo>
                    <a:cubicBezTo>
                      <a:pt x="1230362" y="188751"/>
                      <a:pt x="1225710" y="188751"/>
                      <a:pt x="1222841" y="186505"/>
                    </a:cubicBezTo>
                    <a:lnTo>
                      <a:pt x="1202351" y="170471"/>
                    </a:lnTo>
                    <a:cubicBezTo>
                      <a:pt x="1199483" y="168227"/>
                      <a:pt x="1199483" y="164585"/>
                      <a:pt x="1202351" y="162340"/>
                    </a:cubicBezTo>
                    <a:lnTo>
                      <a:pt x="1232079" y="139076"/>
                    </a:lnTo>
                    <a:cubicBezTo>
                      <a:pt x="1233515" y="137954"/>
                      <a:pt x="1235395" y="137392"/>
                      <a:pt x="1237277" y="137392"/>
                    </a:cubicBezTo>
                    <a:close/>
                    <a:moveTo>
                      <a:pt x="609540" y="137392"/>
                    </a:moveTo>
                    <a:cubicBezTo>
                      <a:pt x="611419" y="137392"/>
                      <a:pt x="613301" y="137954"/>
                      <a:pt x="614735" y="139076"/>
                    </a:cubicBezTo>
                    <a:lnTo>
                      <a:pt x="635224" y="155110"/>
                    </a:lnTo>
                    <a:cubicBezTo>
                      <a:pt x="638094" y="157355"/>
                      <a:pt x="638094" y="160995"/>
                      <a:pt x="635224" y="163240"/>
                    </a:cubicBezTo>
                    <a:lnTo>
                      <a:pt x="605495" y="186505"/>
                    </a:lnTo>
                    <a:cubicBezTo>
                      <a:pt x="602625" y="188751"/>
                      <a:pt x="597974" y="188751"/>
                      <a:pt x="595105" y="186505"/>
                    </a:cubicBezTo>
                    <a:lnTo>
                      <a:pt x="574616" y="170471"/>
                    </a:lnTo>
                    <a:cubicBezTo>
                      <a:pt x="571746" y="168227"/>
                      <a:pt x="571746" y="164585"/>
                      <a:pt x="574615" y="162340"/>
                    </a:cubicBezTo>
                    <a:lnTo>
                      <a:pt x="604345" y="139076"/>
                    </a:lnTo>
                    <a:cubicBezTo>
                      <a:pt x="605779" y="137954"/>
                      <a:pt x="607659" y="137392"/>
                      <a:pt x="609540" y="137392"/>
                    </a:cubicBezTo>
                    <a:close/>
                    <a:moveTo>
                      <a:pt x="1963055" y="131843"/>
                    </a:moveTo>
                    <a:cubicBezTo>
                      <a:pt x="1964892" y="131907"/>
                      <a:pt x="1966696" y="132517"/>
                      <a:pt x="1968035" y="133663"/>
                    </a:cubicBezTo>
                    <a:lnTo>
                      <a:pt x="1973781" y="138578"/>
                    </a:lnTo>
                    <a:cubicBezTo>
                      <a:pt x="1976458" y="140867"/>
                      <a:pt x="1976257" y="144422"/>
                      <a:pt x="1973330" y="146516"/>
                    </a:cubicBezTo>
                    <a:lnTo>
                      <a:pt x="1967051" y="151013"/>
                    </a:lnTo>
                    <a:cubicBezTo>
                      <a:pt x="1964125" y="153109"/>
                      <a:pt x="1959583" y="152950"/>
                      <a:pt x="1956904" y="150661"/>
                    </a:cubicBezTo>
                    <a:lnTo>
                      <a:pt x="1951158" y="145746"/>
                    </a:lnTo>
                    <a:cubicBezTo>
                      <a:pt x="1948482" y="143457"/>
                      <a:pt x="1948684" y="139903"/>
                      <a:pt x="1951609" y="137808"/>
                    </a:cubicBezTo>
                    <a:lnTo>
                      <a:pt x="1957889" y="133310"/>
                    </a:lnTo>
                    <a:cubicBezTo>
                      <a:pt x="1959353" y="132263"/>
                      <a:pt x="1961219" y="131778"/>
                      <a:pt x="1963055" y="131843"/>
                    </a:cubicBezTo>
                    <a:close/>
                    <a:moveTo>
                      <a:pt x="1334002" y="131843"/>
                    </a:moveTo>
                    <a:cubicBezTo>
                      <a:pt x="1335838" y="131907"/>
                      <a:pt x="1337643" y="132517"/>
                      <a:pt x="1338982" y="133663"/>
                    </a:cubicBezTo>
                    <a:lnTo>
                      <a:pt x="1344728" y="138578"/>
                    </a:lnTo>
                    <a:cubicBezTo>
                      <a:pt x="1347405" y="140867"/>
                      <a:pt x="1347204" y="144422"/>
                      <a:pt x="1344277" y="146516"/>
                    </a:cubicBezTo>
                    <a:lnTo>
                      <a:pt x="1337997" y="151013"/>
                    </a:lnTo>
                    <a:cubicBezTo>
                      <a:pt x="1335073" y="153109"/>
                      <a:pt x="1330529" y="152950"/>
                      <a:pt x="1327851" y="150661"/>
                    </a:cubicBezTo>
                    <a:lnTo>
                      <a:pt x="1322106" y="145746"/>
                    </a:lnTo>
                    <a:cubicBezTo>
                      <a:pt x="1319428" y="143457"/>
                      <a:pt x="1319631" y="139903"/>
                      <a:pt x="1322556" y="137808"/>
                    </a:cubicBezTo>
                    <a:lnTo>
                      <a:pt x="1328836" y="133310"/>
                    </a:lnTo>
                    <a:cubicBezTo>
                      <a:pt x="1330300" y="132263"/>
                      <a:pt x="1332166" y="131778"/>
                      <a:pt x="1334002" y="131843"/>
                    </a:cubicBezTo>
                    <a:close/>
                    <a:moveTo>
                      <a:pt x="705075" y="131843"/>
                    </a:moveTo>
                    <a:cubicBezTo>
                      <a:pt x="706911" y="131907"/>
                      <a:pt x="708717" y="132517"/>
                      <a:pt x="710055" y="133663"/>
                    </a:cubicBezTo>
                    <a:lnTo>
                      <a:pt x="715801" y="138578"/>
                    </a:lnTo>
                    <a:cubicBezTo>
                      <a:pt x="718478" y="140867"/>
                      <a:pt x="718277" y="144422"/>
                      <a:pt x="715351" y="146516"/>
                    </a:cubicBezTo>
                    <a:lnTo>
                      <a:pt x="709071" y="151013"/>
                    </a:lnTo>
                    <a:cubicBezTo>
                      <a:pt x="706145" y="153109"/>
                      <a:pt x="701603" y="152950"/>
                      <a:pt x="698926" y="150661"/>
                    </a:cubicBezTo>
                    <a:lnTo>
                      <a:pt x="693180" y="145746"/>
                    </a:lnTo>
                    <a:cubicBezTo>
                      <a:pt x="690502" y="143457"/>
                      <a:pt x="690704" y="139903"/>
                      <a:pt x="693629" y="137808"/>
                    </a:cubicBezTo>
                    <a:lnTo>
                      <a:pt x="699909" y="133310"/>
                    </a:lnTo>
                    <a:cubicBezTo>
                      <a:pt x="701373" y="132263"/>
                      <a:pt x="703240" y="131778"/>
                      <a:pt x="705075" y="131843"/>
                    </a:cubicBezTo>
                    <a:close/>
                    <a:moveTo>
                      <a:pt x="1771031" y="127883"/>
                    </a:moveTo>
                    <a:cubicBezTo>
                      <a:pt x="1773060" y="127903"/>
                      <a:pt x="1775079" y="128527"/>
                      <a:pt x="1776610" y="129751"/>
                    </a:cubicBezTo>
                    <a:lnTo>
                      <a:pt x="1783173" y="135011"/>
                    </a:lnTo>
                    <a:cubicBezTo>
                      <a:pt x="1786232" y="137463"/>
                      <a:pt x="1786174" y="141390"/>
                      <a:pt x="1783040" y="143784"/>
                    </a:cubicBezTo>
                    <a:lnTo>
                      <a:pt x="1753767" y="166158"/>
                    </a:lnTo>
                    <a:cubicBezTo>
                      <a:pt x="1750635" y="168553"/>
                      <a:pt x="1745616" y="168506"/>
                      <a:pt x="1742556" y="166056"/>
                    </a:cubicBezTo>
                    <a:lnTo>
                      <a:pt x="1735991" y="160797"/>
                    </a:lnTo>
                    <a:cubicBezTo>
                      <a:pt x="1732932" y="158345"/>
                      <a:pt x="1732991" y="154417"/>
                      <a:pt x="1736123" y="152023"/>
                    </a:cubicBezTo>
                    <a:lnTo>
                      <a:pt x="1765399" y="129648"/>
                    </a:lnTo>
                    <a:cubicBezTo>
                      <a:pt x="1766964" y="128452"/>
                      <a:pt x="1769002" y="127864"/>
                      <a:pt x="1771031" y="127883"/>
                    </a:cubicBezTo>
                    <a:close/>
                    <a:moveTo>
                      <a:pt x="1142104" y="127883"/>
                    </a:moveTo>
                    <a:cubicBezTo>
                      <a:pt x="1144132" y="127903"/>
                      <a:pt x="1146154" y="128527"/>
                      <a:pt x="1147682" y="129751"/>
                    </a:cubicBezTo>
                    <a:lnTo>
                      <a:pt x="1154247" y="135011"/>
                    </a:lnTo>
                    <a:cubicBezTo>
                      <a:pt x="1157307" y="137463"/>
                      <a:pt x="1157247" y="141390"/>
                      <a:pt x="1154114" y="143784"/>
                    </a:cubicBezTo>
                    <a:lnTo>
                      <a:pt x="1124841" y="166158"/>
                    </a:lnTo>
                    <a:cubicBezTo>
                      <a:pt x="1121707" y="168553"/>
                      <a:pt x="1116689" y="168506"/>
                      <a:pt x="1113629" y="166056"/>
                    </a:cubicBezTo>
                    <a:lnTo>
                      <a:pt x="1107065" y="160797"/>
                    </a:lnTo>
                    <a:cubicBezTo>
                      <a:pt x="1104006" y="158345"/>
                      <a:pt x="1104065" y="154417"/>
                      <a:pt x="1107197" y="152023"/>
                    </a:cubicBezTo>
                    <a:lnTo>
                      <a:pt x="1136472" y="129648"/>
                    </a:lnTo>
                    <a:cubicBezTo>
                      <a:pt x="1138039" y="128452"/>
                      <a:pt x="1140077" y="127864"/>
                      <a:pt x="1142104" y="127883"/>
                    </a:cubicBezTo>
                    <a:close/>
                    <a:moveTo>
                      <a:pt x="514369" y="127883"/>
                    </a:moveTo>
                    <a:cubicBezTo>
                      <a:pt x="516397" y="127903"/>
                      <a:pt x="518417" y="128527"/>
                      <a:pt x="519946" y="129751"/>
                    </a:cubicBezTo>
                    <a:lnTo>
                      <a:pt x="526512" y="135011"/>
                    </a:lnTo>
                    <a:cubicBezTo>
                      <a:pt x="529570" y="137463"/>
                      <a:pt x="529512" y="141390"/>
                      <a:pt x="526379" y="143784"/>
                    </a:cubicBezTo>
                    <a:lnTo>
                      <a:pt x="497104" y="166158"/>
                    </a:lnTo>
                    <a:cubicBezTo>
                      <a:pt x="493971" y="168553"/>
                      <a:pt x="488953" y="168506"/>
                      <a:pt x="485894" y="166056"/>
                    </a:cubicBezTo>
                    <a:lnTo>
                      <a:pt x="479329" y="160797"/>
                    </a:lnTo>
                    <a:cubicBezTo>
                      <a:pt x="476270" y="158345"/>
                      <a:pt x="476330" y="154417"/>
                      <a:pt x="479461" y="152023"/>
                    </a:cubicBezTo>
                    <a:lnTo>
                      <a:pt x="508736" y="129648"/>
                    </a:lnTo>
                    <a:cubicBezTo>
                      <a:pt x="510302" y="128452"/>
                      <a:pt x="512340" y="127864"/>
                      <a:pt x="514369" y="127883"/>
                    </a:cubicBezTo>
                    <a:close/>
                    <a:moveTo>
                      <a:pt x="1615424" y="102201"/>
                    </a:moveTo>
                    <a:cubicBezTo>
                      <a:pt x="1618188" y="102201"/>
                      <a:pt x="1620953" y="103027"/>
                      <a:pt x="1623063" y="104677"/>
                    </a:cubicBezTo>
                    <a:lnTo>
                      <a:pt x="1674720" y="145101"/>
                    </a:lnTo>
                    <a:cubicBezTo>
                      <a:pt x="1678940" y="148403"/>
                      <a:pt x="1678940" y="153756"/>
                      <a:pt x="1674720" y="157058"/>
                    </a:cubicBezTo>
                    <a:lnTo>
                      <a:pt x="1610168" y="207572"/>
                    </a:lnTo>
                    <a:cubicBezTo>
                      <a:pt x="1605948" y="210874"/>
                      <a:pt x="1599107" y="210874"/>
                      <a:pt x="1594888" y="207572"/>
                    </a:cubicBezTo>
                    <a:lnTo>
                      <a:pt x="1543231" y="167149"/>
                    </a:lnTo>
                    <a:cubicBezTo>
                      <a:pt x="1539011" y="163847"/>
                      <a:pt x="1539011" y="158493"/>
                      <a:pt x="1543231" y="155192"/>
                    </a:cubicBezTo>
                    <a:lnTo>
                      <a:pt x="1607784" y="104677"/>
                    </a:lnTo>
                    <a:cubicBezTo>
                      <a:pt x="1609893" y="103027"/>
                      <a:pt x="1612659" y="102201"/>
                      <a:pt x="1615424" y="102201"/>
                    </a:cubicBezTo>
                    <a:close/>
                    <a:moveTo>
                      <a:pt x="986497" y="102201"/>
                    </a:moveTo>
                    <a:cubicBezTo>
                      <a:pt x="989261" y="102201"/>
                      <a:pt x="992027" y="103027"/>
                      <a:pt x="994136" y="104677"/>
                    </a:cubicBezTo>
                    <a:lnTo>
                      <a:pt x="1045793" y="145101"/>
                    </a:lnTo>
                    <a:cubicBezTo>
                      <a:pt x="1050013" y="148403"/>
                      <a:pt x="1050013" y="153756"/>
                      <a:pt x="1045793" y="157058"/>
                    </a:cubicBezTo>
                    <a:lnTo>
                      <a:pt x="981240" y="207572"/>
                    </a:lnTo>
                    <a:cubicBezTo>
                      <a:pt x="977021" y="210874"/>
                      <a:pt x="970181" y="210874"/>
                      <a:pt x="965962" y="207572"/>
                    </a:cubicBezTo>
                    <a:lnTo>
                      <a:pt x="914304" y="167149"/>
                    </a:lnTo>
                    <a:cubicBezTo>
                      <a:pt x="910085" y="163847"/>
                      <a:pt x="910085" y="158493"/>
                      <a:pt x="914304" y="155192"/>
                    </a:cubicBezTo>
                    <a:lnTo>
                      <a:pt x="978857" y="104677"/>
                    </a:lnTo>
                    <a:cubicBezTo>
                      <a:pt x="980967" y="103027"/>
                      <a:pt x="983731" y="102201"/>
                      <a:pt x="986497" y="102201"/>
                    </a:cubicBezTo>
                    <a:close/>
                    <a:moveTo>
                      <a:pt x="358762" y="102201"/>
                    </a:moveTo>
                    <a:cubicBezTo>
                      <a:pt x="361525" y="102201"/>
                      <a:pt x="364291" y="103027"/>
                      <a:pt x="366400" y="104677"/>
                    </a:cubicBezTo>
                    <a:lnTo>
                      <a:pt x="418058" y="145101"/>
                    </a:lnTo>
                    <a:cubicBezTo>
                      <a:pt x="422277" y="148403"/>
                      <a:pt x="422277" y="153756"/>
                      <a:pt x="418058" y="157058"/>
                    </a:cubicBezTo>
                    <a:lnTo>
                      <a:pt x="353506" y="207572"/>
                    </a:lnTo>
                    <a:cubicBezTo>
                      <a:pt x="349286" y="210874"/>
                      <a:pt x="342445" y="210874"/>
                      <a:pt x="338227" y="207572"/>
                    </a:cubicBezTo>
                    <a:lnTo>
                      <a:pt x="286568" y="167149"/>
                    </a:lnTo>
                    <a:cubicBezTo>
                      <a:pt x="282350" y="163847"/>
                      <a:pt x="282350" y="158493"/>
                      <a:pt x="286568" y="155192"/>
                    </a:cubicBezTo>
                    <a:lnTo>
                      <a:pt x="351121" y="104677"/>
                    </a:lnTo>
                    <a:cubicBezTo>
                      <a:pt x="353231" y="103027"/>
                      <a:pt x="355996" y="102201"/>
                      <a:pt x="358762" y="102201"/>
                    </a:cubicBezTo>
                    <a:close/>
                    <a:moveTo>
                      <a:pt x="1439526" y="100342"/>
                    </a:moveTo>
                    <a:cubicBezTo>
                      <a:pt x="1442289" y="100342"/>
                      <a:pt x="1445054" y="101168"/>
                      <a:pt x="1447161" y="102817"/>
                    </a:cubicBezTo>
                    <a:lnTo>
                      <a:pt x="1492055" y="137948"/>
                    </a:lnTo>
                    <a:cubicBezTo>
                      <a:pt x="1496273" y="141249"/>
                      <a:pt x="1496273" y="146599"/>
                      <a:pt x="1492055" y="149897"/>
                    </a:cubicBezTo>
                    <a:lnTo>
                      <a:pt x="1461458" y="173841"/>
                    </a:lnTo>
                    <a:cubicBezTo>
                      <a:pt x="1457240" y="177141"/>
                      <a:pt x="1450403" y="177141"/>
                      <a:pt x="1446186" y="173841"/>
                    </a:cubicBezTo>
                    <a:lnTo>
                      <a:pt x="1401294" y="138711"/>
                    </a:lnTo>
                    <a:cubicBezTo>
                      <a:pt x="1397076" y="135411"/>
                      <a:pt x="1397076" y="130061"/>
                      <a:pt x="1401294" y="126761"/>
                    </a:cubicBezTo>
                    <a:lnTo>
                      <a:pt x="1431891" y="102817"/>
                    </a:lnTo>
                    <a:cubicBezTo>
                      <a:pt x="1433999" y="101168"/>
                      <a:pt x="1436763" y="100342"/>
                      <a:pt x="1439526" y="100342"/>
                    </a:cubicBezTo>
                    <a:close/>
                    <a:moveTo>
                      <a:pt x="810599" y="100342"/>
                    </a:moveTo>
                    <a:cubicBezTo>
                      <a:pt x="813364" y="100342"/>
                      <a:pt x="816126" y="101168"/>
                      <a:pt x="818236" y="102817"/>
                    </a:cubicBezTo>
                    <a:lnTo>
                      <a:pt x="863128" y="137948"/>
                    </a:lnTo>
                    <a:cubicBezTo>
                      <a:pt x="867345" y="141249"/>
                      <a:pt x="867345" y="146599"/>
                      <a:pt x="863128" y="149897"/>
                    </a:cubicBezTo>
                    <a:lnTo>
                      <a:pt x="832532" y="173841"/>
                    </a:lnTo>
                    <a:cubicBezTo>
                      <a:pt x="828313" y="177141"/>
                      <a:pt x="821476" y="177141"/>
                      <a:pt x="817259" y="173841"/>
                    </a:cubicBezTo>
                    <a:lnTo>
                      <a:pt x="772366" y="138711"/>
                    </a:lnTo>
                    <a:cubicBezTo>
                      <a:pt x="768149" y="135411"/>
                      <a:pt x="768149" y="130061"/>
                      <a:pt x="772366" y="126761"/>
                    </a:cubicBezTo>
                    <a:lnTo>
                      <a:pt x="802963" y="102817"/>
                    </a:lnTo>
                    <a:cubicBezTo>
                      <a:pt x="805073" y="101168"/>
                      <a:pt x="807835" y="100342"/>
                      <a:pt x="810599" y="100342"/>
                    </a:cubicBezTo>
                    <a:close/>
                    <a:moveTo>
                      <a:pt x="182863" y="100342"/>
                    </a:moveTo>
                    <a:cubicBezTo>
                      <a:pt x="185627" y="100342"/>
                      <a:pt x="188391" y="101168"/>
                      <a:pt x="190500" y="102817"/>
                    </a:cubicBezTo>
                    <a:lnTo>
                      <a:pt x="235393" y="137948"/>
                    </a:lnTo>
                    <a:cubicBezTo>
                      <a:pt x="239609" y="141249"/>
                      <a:pt x="239609" y="146599"/>
                      <a:pt x="235393" y="149897"/>
                    </a:cubicBezTo>
                    <a:lnTo>
                      <a:pt x="204795" y="173841"/>
                    </a:lnTo>
                    <a:cubicBezTo>
                      <a:pt x="200578" y="177141"/>
                      <a:pt x="193740" y="177141"/>
                      <a:pt x="189524" y="173841"/>
                    </a:cubicBezTo>
                    <a:lnTo>
                      <a:pt x="144631" y="138711"/>
                    </a:lnTo>
                    <a:cubicBezTo>
                      <a:pt x="140413" y="135411"/>
                      <a:pt x="140413" y="130061"/>
                      <a:pt x="144631" y="126761"/>
                    </a:cubicBezTo>
                    <a:lnTo>
                      <a:pt x="175229" y="102817"/>
                    </a:lnTo>
                    <a:cubicBezTo>
                      <a:pt x="177336" y="101168"/>
                      <a:pt x="180100" y="100342"/>
                      <a:pt x="182863" y="100342"/>
                    </a:cubicBezTo>
                    <a:close/>
                    <a:moveTo>
                      <a:pt x="1997707" y="99365"/>
                    </a:moveTo>
                    <a:lnTo>
                      <a:pt x="2003876" y="124039"/>
                    </a:lnTo>
                    <a:lnTo>
                      <a:pt x="1992219" y="133451"/>
                    </a:lnTo>
                    <a:cubicBezTo>
                      <a:pt x="1988775" y="136233"/>
                      <a:pt x="1983099" y="136302"/>
                      <a:pt x="1979546" y="133606"/>
                    </a:cubicBezTo>
                    <a:lnTo>
                      <a:pt x="1971918" y="127821"/>
                    </a:lnTo>
                    <a:cubicBezTo>
                      <a:pt x="1968364" y="125125"/>
                      <a:pt x="1968276" y="120685"/>
                      <a:pt x="1971720" y="117905"/>
                    </a:cubicBezTo>
                    <a:lnTo>
                      <a:pt x="1992495" y="101130"/>
                    </a:lnTo>
                    <a:close/>
                    <a:moveTo>
                      <a:pt x="1369737" y="98999"/>
                    </a:moveTo>
                    <a:cubicBezTo>
                      <a:pt x="1372031" y="98971"/>
                      <a:pt x="1374338" y="99627"/>
                      <a:pt x="1376115" y="100976"/>
                    </a:cubicBezTo>
                    <a:lnTo>
                      <a:pt x="1383742" y="106761"/>
                    </a:lnTo>
                    <a:cubicBezTo>
                      <a:pt x="1387297" y="109456"/>
                      <a:pt x="1387385" y="113897"/>
                      <a:pt x="1383940" y="116677"/>
                    </a:cubicBezTo>
                    <a:lnTo>
                      <a:pt x="1363165" y="133451"/>
                    </a:lnTo>
                    <a:cubicBezTo>
                      <a:pt x="1359721" y="136233"/>
                      <a:pt x="1354046" y="136302"/>
                      <a:pt x="1350492" y="133606"/>
                    </a:cubicBezTo>
                    <a:lnTo>
                      <a:pt x="1342865" y="127821"/>
                    </a:lnTo>
                    <a:cubicBezTo>
                      <a:pt x="1339311" y="125125"/>
                      <a:pt x="1339222" y="120685"/>
                      <a:pt x="1342667" y="117905"/>
                    </a:cubicBezTo>
                    <a:lnTo>
                      <a:pt x="1363442" y="101130"/>
                    </a:lnTo>
                    <a:cubicBezTo>
                      <a:pt x="1365164" y="99741"/>
                      <a:pt x="1367444" y="99027"/>
                      <a:pt x="1369737" y="98999"/>
                    </a:cubicBezTo>
                    <a:close/>
                    <a:moveTo>
                      <a:pt x="740810" y="98999"/>
                    </a:moveTo>
                    <a:cubicBezTo>
                      <a:pt x="743104" y="98971"/>
                      <a:pt x="745411" y="99627"/>
                      <a:pt x="747188" y="100976"/>
                    </a:cubicBezTo>
                    <a:lnTo>
                      <a:pt x="754817" y="106761"/>
                    </a:lnTo>
                    <a:cubicBezTo>
                      <a:pt x="758369" y="109456"/>
                      <a:pt x="758459" y="113897"/>
                      <a:pt x="755014" y="116677"/>
                    </a:cubicBezTo>
                    <a:lnTo>
                      <a:pt x="734239" y="133451"/>
                    </a:lnTo>
                    <a:cubicBezTo>
                      <a:pt x="730795" y="136233"/>
                      <a:pt x="725120" y="136302"/>
                      <a:pt x="721565" y="133606"/>
                    </a:cubicBezTo>
                    <a:lnTo>
                      <a:pt x="713939" y="127821"/>
                    </a:lnTo>
                    <a:cubicBezTo>
                      <a:pt x="710384" y="125125"/>
                      <a:pt x="710295" y="120685"/>
                      <a:pt x="713741" y="117905"/>
                    </a:cubicBezTo>
                    <a:lnTo>
                      <a:pt x="734515" y="101130"/>
                    </a:lnTo>
                    <a:cubicBezTo>
                      <a:pt x="736238" y="99741"/>
                      <a:pt x="738518" y="99027"/>
                      <a:pt x="740810" y="98999"/>
                    </a:cubicBezTo>
                    <a:close/>
                    <a:moveTo>
                      <a:pt x="1892611" y="98788"/>
                    </a:moveTo>
                    <a:lnTo>
                      <a:pt x="1920913" y="98789"/>
                    </a:lnTo>
                    <a:cubicBezTo>
                      <a:pt x="1929661" y="98789"/>
                      <a:pt x="1936752" y="104338"/>
                      <a:pt x="1936752" y="111183"/>
                    </a:cubicBezTo>
                    <a:lnTo>
                      <a:pt x="1936752" y="125873"/>
                    </a:lnTo>
                    <a:cubicBezTo>
                      <a:pt x="1936753" y="132717"/>
                      <a:pt x="1929661" y="138267"/>
                      <a:pt x="1920913" y="138266"/>
                    </a:cubicBezTo>
                    <a:lnTo>
                      <a:pt x="1892611" y="138266"/>
                    </a:lnTo>
                    <a:cubicBezTo>
                      <a:pt x="1883866" y="138267"/>
                      <a:pt x="1876774" y="132717"/>
                      <a:pt x="1876774" y="125873"/>
                    </a:cubicBezTo>
                    <a:lnTo>
                      <a:pt x="1876774" y="111182"/>
                    </a:lnTo>
                    <a:cubicBezTo>
                      <a:pt x="1876774" y="104338"/>
                      <a:pt x="1883866" y="98789"/>
                      <a:pt x="1892611" y="98788"/>
                    </a:cubicBezTo>
                    <a:close/>
                    <a:moveTo>
                      <a:pt x="1263686" y="98788"/>
                    </a:moveTo>
                    <a:lnTo>
                      <a:pt x="1291987" y="98789"/>
                    </a:lnTo>
                    <a:cubicBezTo>
                      <a:pt x="1300734" y="98789"/>
                      <a:pt x="1307826" y="104338"/>
                      <a:pt x="1307826" y="111183"/>
                    </a:cubicBezTo>
                    <a:lnTo>
                      <a:pt x="1307826" y="125873"/>
                    </a:lnTo>
                    <a:cubicBezTo>
                      <a:pt x="1307826" y="132717"/>
                      <a:pt x="1300734" y="138267"/>
                      <a:pt x="1291988" y="138266"/>
                    </a:cubicBezTo>
                    <a:lnTo>
                      <a:pt x="1263686" y="138266"/>
                    </a:lnTo>
                    <a:cubicBezTo>
                      <a:pt x="1254938" y="138267"/>
                      <a:pt x="1247847" y="132717"/>
                      <a:pt x="1247847" y="125873"/>
                    </a:cubicBezTo>
                    <a:lnTo>
                      <a:pt x="1247847" y="111182"/>
                    </a:lnTo>
                    <a:cubicBezTo>
                      <a:pt x="1247847" y="104338"/>
                      <a:pt x="1254938" y="98789"/>
                      <a:pt x="1263686" y="98788"/>
                    </a:cubicBezTo>
                    <a:close/>
                    <a:moveTo>
                      <a:pt x="635949" y="98788"/>
                    </a:moveTo>
                    <a:lnTo>
                      <a:pt x="664251" y="98789"/>
                    </a:lnTo>
                    <a:cubicBezTo>
                      <a:pt x="672999" y="98789"/>
                      <a:pt x="680089" y="104338"/>
                      <a:pt x="680089" y="111183"/>
                    </a:cubicBezTo>
                    <a:lnTo>
                      <a:pt x="680089" y="125873"/>
                    </a:lnTo>
                    <a:cubicBezTo>
                      <a:pt x="680089" y="132717"/>
                      <a:pt x="672999" y="138267"/>
                      <a:pt x="664251" y="138266"/>
                    </a:cubicBezTo>
                    <a:lnTo>
                      <a:pt x="635949" y="138266"/>
                    </a:lnTo>
                    <a:cubicBezTo>
                      <a:pt x="627203" y="138267"/>
                      <a:pt x="620112" y="132717"/>
                      <a:pt x="620112" y="125873"/>
                    </a:cubicBezTo>
                    <a:lnTo>
                      <a:pt x="620112" y="111182"/>
                    </a:lnTo>
                    <a:cubicBezTo>
                      <a:pt x="620112" y="104338"/>
                      <a:pt x="627203" y="98789"/>
                      <a:pt x="635949" y="98788"/>
                    </a:cubicBezTo>
                    <a:close/>
                    <a:moveTo>
                      <a:pt x="1599755" y="61054"/>
                    </a:moveTo>
                    <a:lnTo>
                      <a:pt x="1604322" y="62609"/>
                    </a:lnTo>
                    <a:lnTo>
                      <a:pt x="1624988" y="79364"/>
                    </a:lnTo>
                    <a:cubicBezTo>
                      <a:pt x="1627483" y="81388"/>
                      <a:pt x="1627411" y="84612"/>
                      <a:pt x="1624824" y="86565"/>
                    </a:cubicBezTo>
                    <a:lnTo>
                      <a:pt x="1617731" y="91923"/>
                    </a:lnTo>
                    <a:cubicBezTo>
                      <a:pt x="1615145" y="93876"/>
                      <a:pt x="1611024" y="93819"/>
                      <a:pt x="1608529" y="91794"/>
                    </a:cubicBezTo>
                    <a:lnTo>
                      <a:pt x="1587863" y="75039"/>
                    </a:lnTo>
                    <a:cubicBezTo>
                      <a:pt x="1585368" y="73016"/>
                      <a:pt x="1585440" y="69793"/>
                      <a:pt x="1588027" y="67839"/>
                    </a:cubicBezTo>
                    <a:lnTo>
                      <a:pt x="1595120" y="62482"/>
                    </a:lnTo>
                    <a:cubicBezTo>
                      <a:pt x="1596412" y="61505"/>
                      <a:pt x="1598089" y="61031"/>
                      <a:pt x="1599755" y="61054"/>
                    </a:cubicBezTo>
                    <a:close/>
                    <a:moveTo>
                      <a:pt x="970828" y="61054"/>
                    </a:moveTo>
                    <a:cubicBezTo>
                      <a:pt x="972493" y="61077"/>
                      <a:pt x="974147" y="61597"/>
                      <a:pt x="975396" y="62609"/>
                    </a:cubicBezTo>
                    <a:lnTo>
                      <a:pt x="996061" y="79364"/>
                    </a:lnTo>
                    <a:cubicBezTo>
                      <a:pt x="998557" y="81388"/>
                      <a:pt x="998484" y="84612"/>
                      <a:pt x="995898" y="86565"/>
                    </a:cubicBezTo>
                    <a:lnTo>
                      <a:pt x="988805" y="91923"/>
                    </a:lnTo>
                    <a:cubicBezTo>
                      <a:pt x="986219" y="93876"/>
                      <a:pt x="982098" y="93819"/>
                      <a:pt x="979602" y="91794"/>
                    </a:cubicBezTo>
                    <a:lnTo>
                      <a:pt x="958938" y="75039"/>
                    </a:lnTo>
                    <a:cubicBezTo>
                      <a:pt x="956440" y="73016"/>
                      <a:pt x="956514" y="69793"/>
                      <a:pt x="959100" y="67839"/>
                    </a:cubicBezTo>
                    <a:lnTo>
                      <a:pt x="966193" y="62482"/>
                    </a:lnTo>
                    <a:cubicBezTo>
                      <a:pt x="967486" y="61505"/>
                      <a:pt x="969163" y="61031"/>
                      <a:pt x="970828" y="61054"/>
                    </a:cubicBezTo>
                    <a:close/>
                    <a:moveTo>
                      <a:pt x="343092" y="61054"/>
                    </a:moveTo>
                    <a:lnTo>
                      <a:pt x="347659" y="62609"/>
                    </a:lnTo>
                    <a:lnTo>
                      <a:pt x="368326" y="79364"/>
                    </a:lnTo>
                    <a:cubicBezTo>
                      <a:pt x="370822" y="81388"/>
                      <a:pt x="370748" y="84612"/>
                      <a:pt x="368162" y="86565"/>
                    </a:cubicBezTo>
                    <a:lnTo>
                      <a:pt x="361068" y="91923"/>
                    </a:lnTo>
                    <a:cubicBezTo>
                      <a:pt x="358483" y="93876"/>
                      <a:pt x="354363" y="93819"/>
                      <a:pt x="351868" y="91794"/>
                    </a:cubicBezTo>
                    <a:lnTo>
                      <a:pt x="331201" y="75039"/>
                    </a:lnTo>
                    <a:cubicBezTo>
                      <a:pt x="328706" y="73016"/>
                      <a:pt x="328778" y="69793"/>
                      <a:pt x="331364" y="67839"/>
                    </a:cubicBezTo>
                    <a:lnTo>
                      <a:pt x="338458" y="62482"/>
                    </a:lnTo>
                    <a:cubicBezTo>
                      <a:pt x="339750" y="61505"/>
                      <a:pt x="341427" y="61031"/>
                      <a:pt x="343092" y="61054"/>
                    </a:cubicBezTo>
                    <a:close/>
                    <a:moveTo>
                      <a:pt x="1423773" y="47516"/>
                    </a:moveTo>
                    <a:cubicBezTo>
                      <a:pt x="1425576" y="47437"/>
                      <a:pt x="1427429" y="47632"/>
                      <a:pt x="1429237" y="48137"/>
                    </a:cubicBezTo>
                    <a:lnTo>
                      <a:pt x="1451348" y="54326"/>
                    </a:lnTo>
                    <a:cubicBezTo>
                      <a:pt x="1458580" y="56349"/>
                      <a:pt x="1462346" y="62577"/>
                      <a:pt x="1459758" y="68235"/>
                    </a:cubicBezTo>
                    <a:lnTo>
                      <a:pt x="1452665" y="83756"/>
                    </a:lnTo>
                    <a:cubicBezTo>
                      <a:pt x="1450079" y="89414"/>
                      <a:pt x="1442121" y="92362"/>
                      <a:pt x="1434891" y="90337"/>
                    </a:cubicBezTo>
                    <a:lnTo>
                      <a:pt x="1412778" y="84150"/>
                    </a:lnTo>
                    <a:cubicBezTo>
                      <a:pt x="1405548" y="82125"/>
                      <a:pt x="1401782" y="75897"/>
                      <a:pt x="1404368" y="70239"/>
                    </a:cubicBezTo>
                    <a:lnTo>
                      <a:pt x="1411461" y="54719"/>
                    </a:lnTo>
                    <a:cubicBezTo>
                      <a:pt x="1413401" y="50475"/>
                      <a:pt x="1418363" y="47756"/>
                      <a:pt x="1423773" y="47516"/>
                    </a:cubicBezTo>
                    <a:close/>
                    <a:moveTo>
                      <a:pt x="794846" y="47516"/>
                    </a:moveTo>
                    <a:cubicBezTo>
                      <a:pt x="796650" y="47437"/>
                      <a:pt x="798503" y="47632"/>
                      <a:pt x="800312" y="48137"/>
                    </a:cubicBezTo>
                    <a:lnTo>
                      <a:pt x="822422" y="54326"/>
                    </a:lnTo>
                    <a:cubicBezTo>
                      <a:pt x="829652" y="56349"/>
                      <a:pt x="833418" y="62577"/>
                      <a:pt x="830833" y="68235"/>
                    </a:cubicBezTo>
                    <a:lnTo>
                      <a:pt x="823740" y="83756"/>
                    </a:lnTo>
                    <a:cubicBezTo>
                      <a:pt x="821153" y="89414"/>
                      <a:pt x="813195" y="92362"/>
                      <a:pt x="805963" y="90337"/>
                    </a:cubicBezTo>
                    <a:lnTo>
                      <a:pt x="783853" y="84150"/>
                    </a:lnTo>
                    <a:cubicBezTo>
                      <a:pt x="776621" y="82125"/>
                      <a:pt x="772855" y="75897"/>
                      <a:pt x="775441" y="70239"/>
                    </a:cubicBezTo>
                    <a:lnTo>
                      <a:pt x="782535" y="54719"/>
                    </a:lnTo>
                    <a:cubicBezTo>
                      <a:pt x="784475" y="50475"/>
                      <a:pt x="789436" y="47756"/>
                      <a:pt x="794846" y="47516"/>
                    </a:cubicBezTo>
                    <a:close/>
                    <a:moveTo>
                      <a:pt x="167110" y="47516"/>
                    </a:moveTo>
                    <a:cubicBezTo>
                      <a:pt x="168914" y="47437"/>
                      <a:pt x="170767" y="47632"/>
                      <a:pt x="172575" y="48137"/>
                    </a:cubicBezTo>
                    <a:lnTo>
                      <a:pt x="194686" y="54326"/>
                    </a:lnTo>
                    <a:cubicBezTo>
                      <a:pt x="201918" y="56349"/>
                      <a:pt x="205682" y="62577"/>
                      <a:pt x="203096" y="68235"/>
                    </a:cubicBezTo>
                    <a:lnTo>
                      <a:pt x="196003" y="83756"/>
                    </a:lnTo>
                    <a:cubicBezTo>
                      <a:pt x="193418" y="89414"/>
                      <a:pt x="185459" y="92362"/>
                      <a:pt x="178228" y="90337"/>
                    </a:cubicBezTo>
                    <a:lnTo>
                      <a:pt x="156116" y="84150"/>
                    </a:lnTo>
                    <a:cubicBezTo>
                      <a:pt x="148885" y="82125"/>
                      <a:pt x="145120" y="75897"/>
                      <a:pt x="147706" y="70239"/>
                    </a:cubicBezTo>
                    <a:lnTo>
                      <a:pt x="154800" y="54719"/>
                    </a:lnTo>
                    <a:cubicBezTo>
                      <a:pt x="156739" y="50475"/>
                      <a:pt x="161701" y="47756"/>
                      <a:pt x="167110" y="47516"/>
                    </a:cubicBezTo>
                    <a:close/>
                    <a:moveTo>
                      <a:pt x="1717347" y="46899"/>
                    </a:moveTo>
                    <a:cubicBezTo>
                      <a:pt x="1725268" y="46899"/>
                      <a:pt x="1733187" y="49264"/>
                      <a:pt x="1739230" y="53992"/>
                    </a:cubicBezTo>
                    <a:lnTo>
                      <a:pt x="1772377" y="79931"/>
                    </a:lnTo>
                    <a:cubicBezTo>
                      <a:pt x="1775399" y="82295"/>
                      <a:pt x="1777664" y="85027"/>
                      <a:pt x="1779175" y="87943"/>
                    </a:cubicBezTo>
                    <a:lnTo>
                      <a:pt x="1780831" y="94603"/>
                    </a:lnTo>
                    <a:lnTo>
                      <a:pt x="1781349" y="94603"/>
                    </a:lnTo>
                    <a:cubicBezTo>
                      <a:pt x="1781379" y="94727"/>
                      <a:pt x="1781410" y="94851"/>
                      <a:pt x="1781441" y="94976"/>
                    </a:cubicBezTo>
                    <a:lnTo>
                      <a:pt x="1781090" y="95640"/>
                    </a:lnTo>
                    <a:lnTo>
                      <a:pt x="1781441" y="97056"/>
                    </a:lnTo>
                    <a:lnTo>
                      <a:pt x="1780341" y="97056"/>
                    </a:lnTo>
                    <a:lnTo>
                      <a:pt x="1772377" y="112100"/>
                    </a:lnTo>
                    <a:lnTo>
                      <a:pt x="1739230" y="138040"/>
                    </a:lnTo>
                    <a:cubicBezTo>
                      <a:pt x="1727144" y="147498"/>
                      <a:pt x="1707550" y="147498"/>
                      <a:pt x="1695463" y="138040"/>
                    </a:cubicBezTo>
                    <a:lnTo>
                      <a:pt x="1662316" y="112100"/>
                    </a:lnTo>
                    <a:lnTo>
                      <a:pt x="1654352" y="97056"/>
                    </a:lnTo>
                    <a:lnTo>
                      <a:pt x="1653252" y="97056"/>
                    </a:lnTo>
                    <a:lnTo>
                      <a:pt x="1653604" y="95640"/>
                    </a:lnTo>
                    <a:lnTo>
                      <a:pt x="1653252" y="94976"/>
                    </a:lnTo>
                    <a:cubicBezTo>
                      <a:pt x="1653283" y="94851"/>
                      <a:pt x="1653314" y="94727"/>
                      <a:pt x="1653345" y="94603"/>
                    </a:cubicBezTo>
                    <a:lnTo>
                      <a:pt x="1653862" y="94603"/>
                    </a:lnTo>
                    <a:lnTo>
                      <a:pt x="1655518" y="87943"/>
                    </a:lnTo>
                    <a:cubicBezTo>
                      <a:pt x="1657029" y="85027"/>
                      <a:pt x="1659295" y="82295"/>
                      <a:pt x="1662316" y="79931"/>
                    </a:cubicBezTo>
                    <a:lnTo>
                      <a:pt x="1695463" y="53993"/>
                    </a:lnTo>
                    <a:cubicBezTo>
                      <a:pt x="1701506" y="49264"/>
                      <a:pt x="1709426" y="46899"/>
                      <a:pt x="1717347" y="46899"/>
                    </a:cubicBezTo>
                    <a:close/>
                    <a:moveTo>
                      <a:pt x="1527916" y="46899"/>
                    </a:moveTo>
                    <a:cubicBezTo>
                      <a:pt x="1535836" y="46899"/>
                      <a:pt x="1543757" y="49263"/>
                      <a:pt x="1549799" y="53992"/>
                    </a:cubicBezTo>
                    <a:lnTo>
                      <a:pt x="1582947" y="79930"/>
                    </a:lnTo>
                    <a:lnTo>
                      <a:pt x="1590713" y="94603"/>
                    </a:lnTo>
                    <a:lnTo>
                      <a:pt x="1591919" y="94603"/>
                    </a:lnTo>
                    <a:cubicBezTo>
                      <a:pt x="1591949" y="94727"/>
                      <a:pt x="1591980" y="94851"/>
                      <a:pt x="1592011" y="94976"/>
                    </a:cubicBezTo>
                    <a:lnTo>
                      <a:pt x="1591460" y="96017"/>
                    </a:lnTo>
                    <a:lnTo>
                      <a:pt x="1592011" y="97056"/>
                    </a:lnTo>
                    <a:lnTo>
                      <a:pt x="1590911" y="97056"/>
                    </a:lnTo>
                    <a:lnTo>
                      <a:pt x="1582947" y="112100"/>
                    </a:lnTo>
                    <a:lnTo>
                      <a:pt x="1549799" y="138039"/>
                    </a:lnTo>
                    <a:cubicBezTo>
                      <a:pt x="1537714" y="147496"/>
                      <a:pt x="1518119" y="147496"/>
                      <a:pt x="1506033" y="138039"/>
                    </a:cubicBezTo>
                    <a:lnTo>
                      <a:pt x="1472886" y="112100"/>
                    </a:lnTo>
                    <a:lnTo>
                      <a:pt x="1464922" y="97056"/>
                    </a:lnTo>
                    <a:lnTo>
                      <a:pt x="1463822" y="97056"/>
                    </a:lnTo>
                    <a:lnTo>
                      <a:pt x="1464372" y="96017"/>
                    </a:lnTo>
                    <a:lnTo>
                      <a:pt x="1463822" y="94976"/>
                    </a:lnTo>
                    <a:cubicBezTo>
                      <a:pt x="1463852" y="94851"/>
                      <a:pt x="1463884" y="94727"/>
                      <a:pt x="1463914" y="94603"/>
                    </a:cubicBezTo>
                    <a:lnTo>
                      <a:pt x="1465119" y="94603"/>
                    </a:lnTo>
                    <a:lnTo>
                      <a:pt x="1472886" y="79930"/>
                    </a:lnTo>
                    <a:lnTo>
                      <a:pt x="1506033" y="53992"/>
                    </a:lnTo>
                    <a:cubicBezTo>
                      <a:pt x="1512076" y="49263"/>
                      <a:pt x="1519996" y="46899"/>
                      <a:pt x="1527916" y="46899"/>
                    </a:cubicBezTo>
                    <a:close/>
                    <a:moveTo>
                      <a:pt x="1088421" y="46899"/>
                    </a:moveTo>
                    <a:cubicBezTo>
                      <a:pt x="1096340" y="46899"/>
                      <a:pt x="1104260" y="49264"/>
                      <a:pt x="1110304" y="53992"/>
                    </a:cubicBezTo>
                    <a:lnTo>
                      <a:pt x="1143451" y="79931"/>
                    </a:lnTo>
                    <a:cubicBezTo>
                      <a:pt x="1146471" y="82295"/>
                      <a:pt x="1148738" y="85027"/>
                      <a:pt x="1150249" y="87943"/>
                    </a:cubicBezTo>
                    <a:lnTo>
                      <a:pt x="1151905" y="94603"/>
                    </a:lnTo>
                    <a:lnTo>
                      <a:pt x="1152422" y="94603"/>
                    </a:lnTo>
                    <a:cubicBezTo>
                      <a:pt x="1152453" y="94727"/>
                      <a:pt x="1152484" y="94851"/>
                      <a:pt x="1152514" y="94976"/>
                    </a:cubicBezTo>
                    <a:lnTo>
                      <a:pt x="1152163" y="95640"/>
                    </a:lnTo>
                    <a:lnTo>
                      <a:pt x="1152514" y="97056"/>
                    </a:lnTo>
                    <a:lnTo>
                      <a:pt x="1151414" y="97056"/>
                    </a:lnTo>
                    <a:lnTo>
                      <a:pt x="1143451" y="112100"/>
                    </a:lnTo>
                    <a:lnTo>
                      <a:pt x="1110304" y="138040"/>
                    </a:lnTo>
                    <a:cubicBezTo>
                      <a:pt x="1098217" y="147498"/>
                      <a:pt x="1078622" y="147498"/>
                      <a:pt x="1066537" y="138040"/>
                    </a:cubicBezTo>
                    <a:lnTo>
                      <a:pt x="1033390" y="112100"/>
                    </a:lnTo>
                    <a:lnTo>
                      <a:pt x="1025426" y="97056"/>
                    </a:lnTo>
                    <a:lnTo>
                      <a:pt x="1024325" y="97056"/>
                    </a:lnTo>
                    <a:lnTo>
                      <a:pt x="1024677" y="95640"/>
                    </a:lnTo>
                    <a:lnTo>
                      <a:pt x="1024325" y="94976"/>
                    </a:lnTo>
                    <a:lnTo>
                      <a:pt x="1024418" y="94603"/>
                    </a:lnTo>
                    <a:lnTo>
                      <a:pt x="1024936" y="94603"/>
                    </a:lnTo>
                    <a:lnTo>
                      <a:pt x="1026591" y="87943"/>
                    </a:lnTo>
                    <a:cubicBezTo>
                      <a:pt x="1028103" y="85027"/>
                      <a:pt x="1030368" y="82295"/>
                      <a:pt x="1033390" y="79931"/>
                    </a:cubicBezTo>
                    <a:lnTo>
                      <a:pt x="1066537" y="53993"/>
                    </a:lnTo>
                    <a:cubicBezTo>
                      <a:pt x="1072579" y="49264"/>
                      <a:pt x="1080499" y="46899"/>
                      <a:pt x="1088421" y="46899"/>
                    </a:cubicBezTo>
                    <a:close/>
                    <a:moveTo>
                      <a:pt x="898990" y="46899"/>
                    </a:moveTo>
                    <a:cubicBezTo>
                      <a:pt x="906909" y="46899"/>
                      <a:pt x="914830" y="49263"/>
                      <a:pt x="920873" y="53992"/>
                    </a:cubicBezTo>
                    <a:lnTo>
                      <a:pt x="954021" y="79930"/>
                    </a:lnTo>
                    <a:lnTo>
                      <a:pt x="961787" y="94603"/>
                    </a:lnTo>
                    <a:lnTo>
                      <a:pt x="962992" y="94603"/>
                    </a:lnTo>
                    <a:cubicBezTo>
                      <a:pt x="963022" y="94727"/>
                      <a:pt x="963053" y="94851"/>
                      <a:pt x="963084" y="94976"/>
                    </a:cubicBezTo>
                    <a:lnTo>
                      <a:pt x="962535" y="96017"/>
                    </a:lnTo>
                    <a:lnTo>
                      <a:pt x="963084" y="97056"/>
                    </a:lnTo>
                    <a:lnTo>
                      <a:pt x="961984" y="97056"/>
                    </a:lnTo>
                    <a:lnTo>
                      <a:pt x="954021" y="112100"/>
                    </a:lnTo>
                    <a:lnTo>
                      <a:pt x="920873" y="138039"/>
                    </a:lnTo>
                    <a:cubicBezTo>
                      <a:pt x="908787" y="147496"/>
                      <a:pt x="889192" y="147496"/>
                      <a:pt x="877107" y="138039"/>
                    </a:cubicBezTo>
                    <a:lnTo>
                      <a:pt x="843959" y="112100"/>
                    </a:lnTo>
                    <a:lnTo>
                      <a:pt x="835995" y="97056"/>
                    </a:lnTo>
                    <a:lnTo>
                      <a:pt x="834894" y="97056"/>
                    </a:lnTo>
                    <a:lnTo>
                      <a:pt x="835445" y="96017"/>
                    </a:lnTo>
                    <a:lnTo>
                      <a:pt x="834894" y="94976"/>
                    </a:lnTo>
                    <a:cubicBezTo>
                      <a:pt x="834927" y="94851"/>
                      <a:pt x="834956" y="94727"/>
                      <a:pt x="834987" y="94603"/>
                    </a:cubicBezTo>
                    <a:lnTo>
                      <a:pt x="836192" y="94603"/>
                    </a:lnTo>
                    <a:lnTo>
                      <a:pt x="843959" y="79930"/>
                    </a:lnTo>
                    <a:lnTo>
                      <a:pt x="877107" y="53992"/>
                    </a:lnTo>
                    <a:cubicBezTo>
                      <a:pt x="883149" y="49263"/>
                      <a:pt x="891069" y="46899"/>
                      <a:pt x="898990" y="46899"/>
                    </a:cubicBezTo>
                    <a:close/>
                    <a:moveTo>
                      <a:pt x="460685" y="46899"/>
                    </a:moveTo>
                    <a:cubicBezTo>
                      <a:pt x="468604" y="46899"/>
                      <a:pt x="476525" y="49264"/>
                      <a:pt x="482568" y="53992"/>
                    </a:cubicBezTo>
                    <a:lnTo>
                      <a:pt x="515715" y="79931"/>
                    </a:lnTo>
                    <a:cubicBezTo>
                      <a:pt x="518737" y="82295"/>
                      <a:pt x="521002" y="85027"/>
                      <a:pt x="522513" y="87943"/>
                    </a:cubicBezTo>
                    <a:lnTo>
                      <a:pt x="524170" y="94603"/>
                    </a:lnTo>
                    <a:lnTo>
                      <a:pt x="524686" y="94603"/>
                    </a:lnTo>
                    <a:cubicBezTo>
                      <a:pt x="524717" y="94727"/>
                      <a:pt x="524748" y="94851"/>
                      <a:pt x="524779" y="94976"/>
                    </a:cubicBezTo>
                    <a:lnTo>
                      <a:pt x="524428" y="95640"/>
                    </a:lnTo>
                    <a:lnTo>
                      <a:pt x="524779" y="97056"/>
                    </a:lnTo>
                    <a:lnTo>
                      <a:pt x="523679" y="97056"/>
                    </a:lnTo>
                    <a:lnTo>
                      <a:pt x="515715" y="112100"/>
                    </a:lnTo>
                    <a:lnTo>
                      <a:pt x="482568" y="138040"/>
                    </a:lnTo>
                    <a:cubicBezTo>
                      <a:pt x="470481" y="147498"/>
                      <a:pt x="450887" y="147498"/>
                      <a:pt x="438801" y="138040"/>
                    </a:cubicBezTo>
                    <a:lnTo>
                      <a:pt x="405654" y="112100"/>
                    </a:lnTo>
                    <a:lnTo>
                      <a:pt x="397690" y="97056"/>
                    </a:lnTo>
                    <a:lnTo>
                      <a:pt x="396590" y="97056"/>
                    </a:lnTo>
                    <a:lnTo>
                      <a:pt x="396942" y="95640"/>
                    </a:lnTo>
                    <a:lnTo>
                      <a:pt x="396590" y="94976"/>
                    </a:lnTo>
                    <a:cubicBezTo>
                      <a:pt x="396620" y="94851"/>
                      <a:pt x="396651" y="94727"/>
                      <a:pt x="396683" y="94603"/>
                    </a:cubicBezTo>
                    <a:lnTo>
                      <a:pt x="397200" y="94603"/>
                    </a:lnTo>
                    <a:lnTo>
                      <a:pt x="398856" y="87943"/>
                    </a:lnTo>
                    <a:cubicBezTo>
                      <a:pt x="400366" y="85027"/>
                      <a:pt x="402633" y="82295"/>
                      <a:pt x="405654" y="79931"/>
                    </a:cubicBezTo>
                    <a:lnTo>
                      <a:pt x="438801" y="53993"/>
                    </a:lnTo>
                    <a:cubicBezTo>
                      <a:pt x="444844" y="49264"/>
                      <a:pt x="452764" y="46899"/>
                      <a:pt x="460685" y="46899"/>
                    </a:cubicBezTo>
                    <a:close/>
                    <a:moveTo>
                      <a:pt x="271254" y="46899"/>
                    </a:moveTo>
                    <a:cubicBezTo>
                      <a:pt x="279174" y="46899"/>
                      <a:pt x="287094" y="49263"/>
                      <a:pt x="293138" y="53992"/>
                    </a:cubicBezTo>
                    <a:lnTo>
                      <a:pt x="326285" y="79930"/>
                    </a:lnTo>
                    <a:lnTo>
                      <a:pt x="334050" y="94603"/>
                    </a:lnTo>
                    <a:lnTo>
                      <a:pt x="335256" y="94603"/>
                    </a:lnTo>
                    <a:cubicBezTo>
                      <a:pt x="335287" y="94727"/>
                      <a:pt x="335318" y="94851"/>
                      <a:pt x="335349" y="94976"/>
                    </a:cubicBezTo>
                    <a:lnTo>
                      <a:pt x="334799" y="96017"/>
                    </a:lnTo>
                    <a:lnTo>
                      <a:pt x="335349" y="97056"/>
                    </a:lnTo>
                    <a:lnTo>
                      <a:pt x="334249" y="97056"/>
                    </a:lnTo>
                    <a:lnTo>
                      <a:pt x="326285" y="112100"/>
                    </a:lnTo>
                    <a:lnTo>
                      <a:pt x="293138" y="138039"/>
                    </a:lnTo>
                    <a:cubicBezTo>
                      <a:pt x="281053" y="147496"/>
                      <a:pt x="261457" y="147496"/>
                      <a:pt x="249371" y="138039"/>
                    </a:cubicBezTo>
                    <a:lnTo>
                      <a:pt x="216223" y="112100"/>
                    </a:lnTo>
                    <a:lnTo>
                      <a:pt x="208260" y="97056"/>
                    </a:lnTo>
                    <a:lnTo>
                      <a:pt x="207160" y="97056"/>
                    </a:lnTo>
                    <a:lnTo>
                      <a:pt x="207710" y="96017"/>
                    </a:lnTo>
                    <a:lnTo>
                      <a:pt x="207160" y="94976"/>
                    </a:lnTo>
                    <a:cubicBezTo>
                      <a:pt x="207190" y="94851"/>
                      <a:pt x="207221" y="94727"/>
                      <a:pt x="207252" y="94603"/>
                    </a:cubicBezTo>
                    <a:lnTo>
                      <a:pt x="208457" y="94603"/>
                    </a:lnTo>
                    <a:lnTo>
                      <a:pt x="216223" y="79930"/>
                    </a:lnTo>
                    <a:lnTo>
                      <a:pt x="249371" y="53992"/>
                    </a:lnTo>
                    <a:cubicBezTo>
                      <a:pt x="255414" y="49263"/>
                      <a:pt x="263334" y="46899"/>
                      <a:pt x="271254" y="46899"/>
                    </a:cubicBezTo>
                    <a:close/>
                    <a:moveTo>
                      <a:pt x="1775392" y="39677"/>
                    </a:moveTo>
                    <a:cubicBezTo>
                      <a:pt x="1777326" y="40092"/>
                      <a:pt x="1779059" y="41087"/>
                      <a:pt x="1780130" y="42559"/>
                    </a:cubicBezTo>
                    <a:lnTo>
                      <a:pt x="1786121" y="50808"/>
                    </a:lnTo>
                    <a:cubicBezTo>
                      <a:pt x="1788262" y="53755"/>
                      <a:pt x="1786945" y="57499"/>
                      <a:pt x="1783180" y="59175"/>
                    </a:cubicBezTo>
                    <a:lnTo>
                      <a:pt x="1772854" y="63769"/>
                    </a:lnTo>
                    <a:cubicBezTo>
                      <a:pt x="1769091" y="65442"/>
                      <a:pt x="1764303" y="64412"/>
                      <a:pt x="1762163" y="61467"/>
                    </a:cubicBezTo>
                    <a:lnTo>
                      <a:pt x="1756170" y="53218"/>
                    </a:lnTo>
                    <a:cubicBezTo>
                      <a:pt x="1754031" y="50272"/>
                      <a:pt x="1755348" y="46525"/>
                      <a:pt x="1759113" y="44851"/>
                    </a:cubicBezTo>
                    <a:lnTo>
                      <a:pt x="1769437" y="40257"/>
                    </a:lnTo>
                    <a:cubicBezTo>
                      <a:pt x="1771320" y="39420"/>
                      <a:pt x="1773458" y="39258"/>
                      <a:pt x="1775392" y="39677"/>
                    </a:cubicBezTo>
                    <a:close/>
                    <a:moveTo>
                      <a:pt x="1146465" y="39677"/>
                    </a:moveTo>
                    <a:cubicBezTo>
                      <a:pt x="1148401" y="40092"/>
                      <a:pt x="1150132" y="41087"/>
                      <a:pt x="1151203" y="42559"/>
                    </a:cubicBezTo>
                    <a:lnTo>
                      <a:pt x="1157196" y="50808"/>
                    </a:lnTo>
                    <a:cubicBezTo>
                      <a:pt x="1159335" y="53755"/>
                      <a:pt x="1158018" y="57499"/>
                      <a:pt x="1154254" y="59175"/>
                    </a:cubicBezTo>
                    <a:lnTo>
                      <a:pt x="1143929" y="63769"/>
                    </a:lnTo>
                    <a:cubicBezTo>
                      <a:pt x="1140164" y="65442"/>
                      <a:pt x="1135378" y="64412"/>
                      <a:pt x="1133238" y="61467"/>
                    </a:cubicBezTo>
                    <a:lnTo>
                      <a:pt x="1127245" y="53218"/>
                    </a:lnTo>
                    <a:cubicBezTo>
                      <a:pt x="1125105" y="50272"/>
                      <a:pt x="1126421" y="46525"/>
                      <a:pt x="1130185" y="44851"/>
                    </a:cubicBezTo>
                    <a:lnTo>
                      <a:pt x="1140511" y="40257"/>
                    </a:lnTo>
                    <a:cubicBezTo>
                      <a:pt x="1142393" y="39420"/>
                      <a:pt x="1144531" y="39258"/>
                      <a:pt x="1146465" y="39677"/>
                    </a:cubicBezTo>
                    <a:close/>
                    <a:moveTo>
                      <a:pt x="518730" y="39677"/>
                    </a:moveTo>
                    <a:cubicBezTo>
                      <a:pt x="520664" y="40092"/>
                      <a:pt x="522396" y="41087"/>
                      <a:pt x="523466" y="42559"/>
                    </a:cubicBezTo>
                    <a:lnTo>
                      <a:pt x="529459" y="50808"/>
                    </a:lnTo>
                    <a:cubicBezTo>
                      <a:pt x="531600" y="53755"/>
                      <a:pt x="530283" y="57499"/>
                      <a:pt x="526518" y="59175"/>
                    </a:cubicBezTo>
                    <a:lnTo>
                      <a:pt x="516192" y="63769"/>
                    </a:lnTo>
                    <a:cubicBezTo>
                      <a:pt x="512429" y="65442"/>
                      <a:pt x="507642" y="64412"/>
                      <a:pt x="505501" y="61467"/>
                    </a:cubicBezTo>
                    <a:lnTo>
                      <a:pt x="499509" y="53218"/>
                    </a:lnTo>
                    <a:cubicBezTo>
                      <a:pt x="497369" y="50272"/>
                      <a:pt x="498686" y="46525"/>
                      <a:pt x="502450" y="44851"/>
                    </a:cubicBezTo>
                    <a:lnTo>
                      <a:pt x="512775" y="40257"/>
                    </a:lnTo>
                    <a:cubicBezTo>
                      <a:pt x="514657" y="39420"/>
                      <a:pt x="516795" y="39258"/>
                      <a:pt x="518730" y="39677"/>
                    </a:cubicBezTo>
                    <a:close/>
                    <a:moveTo>
                      <a:pt x="1812170" y="37194"/>
                    </a:moveTo>
                    <a:lnTo>
                      <a:pt x="1839875" y="37194"/>
                    </a:lnTo>
                    <a:cubicBezTo>
                      <a:pt x="1849976" y="37194"/>
                      <a:pt x="1858165" y="43602"/>
                      <a:pt x="1858165" y="51507"/>
                    </a:cubicBezTo>
                    <a:lnTo>
                      <a:pt x="1858165" y="94603"/>
                    </a:lnTo>
                    <a:lnTo>
                      <a:pt x="1858165" y="97056"/>
                    </a:lnTo>
                    <a:lnTo>
                      <a:pt x="1858165" y="121127"/>
                    </a:lnTo>
                    <a:cubicBezTo>
                      <a:pt x="1858165" y="129031"/>
                      <a:pt x="1849976" y="135440"/>
                      <a:pt x="1839875" y="135440"/>
                    </a:cubicBezTo>
                    <a:lnTo>
                      <a:pt x="1812171" y="135440"/>
                    </a:lnTo>
                    <a:cubicBezTo>
                      <a:pt x="1802069" y="135440"/>
                      <a:pt x="1793879" y="129031"/>
                      <a:pt x="1793879" y="121127"/>
                    </a:cubicBezTo>
                    <a:lnTo>
                      <a:pt x="1793879" y="97056"/>
                    </a:lnTo>
                    <a:lnTo>
                      <a:pt x="1793879" y="94603"/>
                    </a:lnTo>
                    <a:lnTo>
                      <a:pt x="1793879" y="51507"/>
                    </a:lnTo>
                    <a:cubicBezTo>
                      <a:pt x="1793879" y="43602"/>
                      <a:pt x="1802069" y="37194"/>
                      <a:pt x="1812170" y="37194"/>
                    </a:cubicBezTo>
                    <a:close/>
                    <a:moveTo>
                      <a:pt x="1183244" y="37194"/>
                    </a:moveTo>
                    <a:lnTo>
                      <a:pt x="1210948" y="37194"/>
                    </a:lnTo>
                    <a:cubicBezTo>
                      <a:pt x="1221049" y="37194"/>
                      <a:pt x="1229239" y="43602"/>
                      <a:pt x="1229239" y="51507"/>
                    </a:cubicBezTo>
                    <a:lnTo>
                      <a:pt x="1229239" y="94603"/>
                    </a:lnTo>
                    <a:lnTo>
                      <a:pt x="1229239" y="97056"/>
                    </a:lnTo>
                    <a:lnTo>
                      <a:pt x="1229239" y="121127"/>
                    </a:lnTo>
                    <a:cubicBezTo>
                      <a:pt x="1229239" y="129031"/>
                      <a:pt x="1221049" y="135440"/>
                      <a:pt x="1210948" y="135440"/>
                    </a:cubicBezTo>
                    <a:lnTo>
                      <a:pt x="1183244" y="135440"/>
                    </a:lnTo>
                    <a:cubicBezTo>
                      <a:pt x="1173142" y="135440"/>
                      <a:pt x="1164953" y="129031"/>
                      <a:pt x="1164953" y="121127"/>
                    </a:cubicBezTo>
                    <a:lnTo>
                      <a:pt x="1164953" y="97056"/>
                    </a:lnTo>
                    <a:lnTo>
                      <a:pt x="1164953" y="94603"/>
                    </a:lnTo>
                    <a:lnTo>
                      <a:pt x="1164953" y="51507"/>
                    </a:lnTo>
                    <a:cubicBezTo>
                      <a:pt x="1164953" y="43602"/>
                      <a:pt x="1173142" y="37194"/>
                      <a:pt x="1183244" y="37194"/>
                    </a:cubicBezTo>
                    <a:close/>
                    <a:moveTo>
                      <a:pt x="555508" y="37194"/>
                    </a:moveTo>
                    <a:lnTo>
                      <a:pt x="583212" y="37194"/>
                    </a:lnTo>
                    <a:cubicBezTo>
                      <a:pt x="593313" y="37194"/>
                      <a:pt x="601503" y="43602"/>
                      <a:pt x="601503" y="51507"/>
                    </a:cubicBezTo>
                    <a:lnTo>
                      <a:pt x="601503" y="94603"/>
                    </a:lnTo>
                    <a:lnTo>
                      <a:pt x="601503" y="97056"/>
                    </a:lnTo>
                    <a:lnTo>
                      <a:pt x="601503" y="121127"/>
                    </a:lnTo>
                    <a:cubicBezTo>
                      <a:pt x="601503" y="129031"/>
                      <a:pt x="593313" y="135440"/>
                      <a:pt x="583212" y="135440"/>
                    </a:cubicBezTo>
                    <a:lnTo>
                      <a:pt x="555508" y="135440"/>
                    </a:lnTo>
                    <a:cubicBezTo>
                      <a:pt x="545406" y="135440"/>
                      <a:pt x="537217" y="129031"/>
                      <a:pt x="537217" y="121127"/>
                    </a:cubicBezTo>
                    <a:lnTo>
                      <a:pt x="537217" y="97056"/>
                    </a:lnTo>
                    <a:lnTo>
                      <a:pt x="537217" y="94603"/>
                    </a:lnTo>
                    <a:lnTo>
                      <a:pt x="537217" y="51507"/>
                    </a:lnTo>
                    <a:cubicBezTo>
                      <a:pt x="537217" y="43602"/>
                      <a:pt x="545406" y="37194"/>
                      <a:pt x="555508" y="37194"/>
                    </a:cubicBezTo>
                    <a:close/>
                    <a:moveTo>
                      <a:pt x="1637935" y="34610"/>
                    </a:moveTo>
                    <a:cubicBezTo>
                      <a:pt x="1640941" y="34610"/>
                      <a:pt x="1643946" y="35507"/>
                      <a:pt x="1646239" y="37303"/>
                    </a:cubicBezTo>
                    <a:lnTo>
                      <a:pt x="1665924" y="52707"/>
                    </a:lnTo>
                    <a:cubicBezTo>
                      <a:pt x="1670511" y="56296"/>
                      <a:pt x="1670511" y="62115"/>
                      <a:pt x="1665924" y="65704"/>
                    </a:cubicBezTo>
                    <a:lnTo>
                      <a:pt x="1653345" y="75547"/>
                    </a:lnTo>
                    <a:cubicBezTo>
                      <a:pt x="1648758" y="79138"/>
                      <a:pt x="1641322" y="79138"/>
                      <a:pt x="1636735" y="75547"/>
                    </a:cubicBezTo>
                    <a:lnTo>
                      <a:pt x="1617050" y="60144"/>
                    </a:lnTo>
                    <a:cubicBezTo>
                      <a:pt x="1612464" y="56556"/>
                      <a:pt x="1612464" y="50736"/>
                      <a:pt x="1617050" y="47146"/>
                    </a:cubicBezTo>
                    <a:lnTo>
                      <a:pt x="1629630" y="37303"/>
                    </a:lnTo>
                    <a:cubicBezTo>
                      <a:pt x="1631923" y="35508"/>
                      <a:pt x="1634929" y="34610"/>
                      <a:pt x="1637935" y="34610"/>
                    </a:cubicBezTo>
                    <a:close/>
                    <a:moveTo>
                      <a:pt x="1009008" y="34610"/>
                    </a:moveTo>
                    <a:cubicBezTo>
                      <a:pt x="1012015" y="34610"/>
                      <a:pt x="1015020" y="35507"/>
                      <a:pt x="1017313" y="37303"/>
                    </a:cubicBezTo>
                    <a:lnTo>
                      <a:pt x="1036997" y="52707"/>
                    </a:lnTo>
                    <a:cubicBezTo>
                      <a:pt x="1041584" y="56296"/>
                      <a:pt x="1041584" y="62115"/>
                      <a:pt x="1036997" y="65704"/>
                    </a:cubicBezTo>
                    <a:lnTo>
                      <a:pt x="1024418" y="75547"/>
                    </a:lnTo>
                    <a:cubicBezTo>
                      <a:pt x="1019831" y="79138"/>
                      <a:pt x="1012394" y="79138"/>
                      <a:pt x="1007808" y="75547"/>
                    </a:cubicBezTo>
                    <a:lnTo>
                      <a:pt x="988125" y="60144"/>
                    </a:lnTo>
                    <a:cubicBezTo>
                      <a:pt x="983538" y="56556"/>
                      <a:pt x="983538" y="50736"/>
                      <a:pt x="988125" y="47146"/>
                    </a:cubicBezTo>
                    <a:lnTo>
                      <a:pt x="1000703" y="37303"/>
                    </a:lnTo>
                    <a:cubicBezTo>
                      <a:pt x="1002996" y="35508"/>
                      <a:pt x="1006002" y="34610"/>
                      <a:pt x="1009008" y="34610"/>
                    </a:cubicBezTo>
                    <a:close/>
                    <a:moveTo>
                      <a:pt x="381273" y="34610"/>
                    </a:moveTo>
                    <a:cubicBezTo>
                      <a:pt x="384278" y="34610"/>
                      <a:pt x="387283" y="35507"/>
                      <a:pt x="389577" y="37303"/>
                    </a:cubicBezTo>
                    <a:lnTo>
                      <a:pt x="409262" y="52707"/>
                    </a:lnTo>
                    <a:cubicBezTo>
                      <a:pt x="413849" y="56296"/>
                      <a:pt x="413849" y="62115"/>
                      <a:pt x="409260" y="65704"/>
                    </a:cubicBezTo>
                    <a:lnTo>
                      <a:pt x="396682" y="75547"/>
                    </a:lnTo>
                    <a:cubicBezTo>
                      <a:pt x="392096" y="79138"/>
                      <a:pt x="384660" y="79138"/>
                      <a:pt x="380073" y="75547"/>
                    </a:cubicBezTo>
                    <a:lnTo>
                      <a:pt x="360388" y="60144"/>
                    </a:lnTo>
                    <a:cubicBezTo>
                      <a:pt x="355802" y="56556"/>
                      <a:pt x="355802" y="50736"/>
                      <a:pt x="360388" y="47146"/>
                    </a:cubicBezTo>
                    <a:lnTo>
                      <a:pt x="372968" y="37303"/>
                    </a:lnTo>
                    <a:cubicBezTo>
                      <a:pt x="375261" y="35508"/>
                      <a:pt x="378267" y="34610"/>
                      <a:pt x="381273" y="34610"/>
                    </a:cubicBezTo>
                    <a:close/>
                    <a:moveTo>
                      <a:pt x="1735574" y="22830"/>
                    </a:moveTo>
                    <a:cubicBezTo>
                      <a:pt x="1737238" y="22853"/>
                      <a:pt x="1738893" y="23373"/>
                      <a:pt x="1740141" y="24385"/>
                    </a:cubicBezTo>
                    <a:lnTo>
                      <a:pt x="1746988" y="29936"/>
                    </a:lnTo>
                    <a:cubicBezTo>
                      <a:pt x="1749483" y="31960"/>
                      <a:pt x="1749411" y="35184"/>
                      <a:pt x="1746825" y="37137"/>
                    </a:cubicBezTo>
                    <a:lnTo>
                      <a:pt x="1739731" y="42495"/>
                    </a:lnTo>
                    <a:cubicBezTo>
                      <a:pt x="1737144" y="44447"/>
                      <a:pt x="1733025" y="44390"/>
                      <a:pt x="1730528" y="42367"/>
                    </a:cubicBezTo>
                    <a:lnTo>
                      <a:pt x="1723682" y="36816"/>
                    </a:lnTo>
                    <a:cubicBezTo>
                      <a:pt x="1721187" y="34792"/>
                      <a:pt x="1721259" y="31567"/>
                      <a:pt x="1723844" y="29614"/>
                    </a:cubicBezTo>
                    <a:lnTo>
                      <a:pt x="1730938" y="24258"/>
                    </a:lnTo>
                    <a:cubicBezTo>
                      <a:pt x="1732231" y="23281"/>
                      <a:pt x="1733908" y="22806"/>
                      <a:pt x="1735574" y="22830"/>
                    </a:cubicBezTo>
                    <a:close/>
                    <a:moveTo>
                      <a:pt x="1106647" y="22830"/>
                    </a:moveTo>
                    <a:cubicBezTo>
                      <a:pt x="1108312" y="22853"/>
                      <a:pt x="1109967" y="23373"/>
                      <a:pt x="1111214" y="24385"/>
                    </a:cubicBezTo>
                    <a:lnTo>
                      <a:pt x="1118060" y="29936"/>
                    </a:lnTo>
                    <a:cubicBezTo>
                      <a:pt x="1120558" y="31960"/>
                      <a:pt x="1120484" y="35184"/>
                      <a:pt x="1117898" y="37137"/>
                    </a:cubicBezTo>
                    <a:lnTo>
                      <a:pt x="1110805" y="42495"/>
                    </a:lnTo>
                    <a:cubicBezTo>
                      <a:pt x="1108218" y="44447"/>
                      <a:pt x="1104098" y="44390"/>
                      <a:pt x="1101602" y="42367"/>
                    </a:cubicBezTo>
                    <a:lnTo>
                      <a:pt x="1094755" y="36816"/>
                    </a:lnTo>
                    <a:cubicBezTo>
                      <a:pt x="1092260" y="34792"/>
                      <a:pt x="1092333" y="31567"/>
                      <a:pt x="1094919" y="29614"/>
                    </a:cubicBezTo>
                    <a:lnTo>
                      <a:pt x="1102012" y="24258"/>
                    </a:lnTo>
                    <a:cubicBezTo>
                      <a:pt x="1103305" y="23281"/>
                      <a:pt x="1104981" y="22806"/>
                      <a:pt x="1106647" y="22830"/>
                    </a:cubicBezTo>
                    <a:close/>
                    <a:moveTo>
                      <a:pt x="478911" y="22830"/>
                    </a:moveTo>
                    <a:cubicBezTo>
                      <a:pt x="480576" y="22853"/>
                      <a:pt x="482231" y="23373"/>
                      <a:pt x="483479" y="24385"/>
                    </a:cubicBezTo>
                    <a:lnTo>
                      <a:pt x="490325" y="29936"/>
                    </a:lnTo>
                    <a:cubicBezTo>
                      <a:pt x="492821" y="31960"/>
                      <a:pt x="492749" y="35184"/>
                      <a:pt x="490162" y="37137"/>
                    </a:cubicBezTo>
                    <a:lnTo>
                      <a:pt x="483068" y="42495"/>
                    </a:lnTo>
                    <a:cubicBezTo>
                      <a:pt x="480482" y="44447"/>
                      <a:pt x="476362" y="44390"/>
                      <a:pt x="473866" y="42367"/>
                    </a:cubicBezTo>
                    <a:lnTo>
                      <a:pt x="467020" y="36816"/>
                    </a:lnTo>
                    <a:cubicBezTo>
                      <a:pt x="464524" y="34792"/>
                      <a:pt x="464597" y="31567"/>
                      <a:pt x="467182" y="29614"/>
                    </a:cubicBezTo>
                    <a:lnTo>
                      <a:pt x="474275" y="24258"/>
                    </a:lnTo>
                    <a:cubicBezTo>
                      <a:pt x="475569" y="23281"/>
                      <a:pt x="477246" y="22806"/>
                      <a:pt x="478911" y="22830"/>
                    </a:cubicBezTo>
                    <a:close/>
                    <a:moveTo>
                      <a:pt x="1413823" y="22419"/>
                    </a:moveTo>
                    <a:cubicBezTo>
                      <a:pt x="1415660" y="22483"/>
                      <a:pt x="1417465" y="23094"/>
                      <a:pt x="1418804" y="24239"/>
                    </a:cubicBezTo>
                    <a:lnTo>
                      <a:pt x="1424550" y="29153"/>
                    </a:lnTo>
                    <a:cubicBezTo>
                      <a:pt x="1427227" y="31444"/>
                      <a:pt x="1427025" y="34998"/>
                      <a:pt x="1424099" y="37093"/>
                    </a:cubicBezTo>
                    <a:lnTo>
                      <a:pt x="1417819" y="41589"/>
                    </a:lnTo>
                    <a:cubicBezTo>
                      <a:pt x="1414893" y="43684"/>
                      <a:pt x="1410352" y="43526"/>
                      <a:pt x="1407673" y="41236"/>
                    </a:cubicBezTo>
                    <a:lnTo>
                      <a:pt x="1401928" y="36323"/>
                    </a:lnTo>
                    <a:cubicBezTo>
                      <a:pt x="1399250" y="34032"/>
                      <a:pt x="1399452" y="30479"/>
                      <a:pt x="1402378" y="28384"/>
                    </a:cubicBezTo>
                    <a:lnTo>
                      <a:pt x="1408658" y="23887"/>
                    </a:lnTo>
                    <a:cubicBezTo>
                      <a:pt x="1410121" y="22840"/>
                      <a:pt x="1411987" y="22355"/>
                      <a:pt x="1413823" y="22419"/>
                    </a:cubicBezTo>
                    <a:close/>
                    <a:moveTo>
                      <a:pt x="784897" y="22419"/>
                    </a:moveTo>
                    <a:cubicBezTo>
                      <a:pt x="786733" y="22483"/>
                      <a:pt x="788539" y="23094"/>
                      <a:pt x="789877" y="24239"/>
                    </a:cubicBezTo>
                    <a:lnTo>
                      <a:pt x="795623" y="29153"/>
                    </a:lnTo>
                    <a:cubicBezTo>
                      <a:pt x="798300" y="31444"/>
                      <a:pt x="798099" y="34998"/>
                      <a:pt x="795173" y="37093"/>
                    </a:cubicBezTo>
                    <a:lnTo>
                      <a:pt x="788893" y="41589"/>
                    </a:lnTo>
                    <a:cubicBezTo>
                      <a:pt x="785967" y="43684"/>
                      <a:pt x="781425" y="43526"/>
                      <a:pt x="778748" y="41236"/>
                    </a:cubicBezTo>
                    <a:lnTo>
                      <a:pt x="773001" y="36323"/>
                    </a:lnTo>
                    <a:cubicBezTo>
                      <a:pt x="770323" y="34032"/>
                      <a:pt x="770526" y="30479"/>
                      <a:pt x="773450" y="28384"/>
                    </a:cubicBezTo>
                    <a:lnTo>
                      <a:pt x="779731" y="23887"/>
                    </a:lnTo>
                    <a:cubicBezTo>
                      <a:pt x="781194" y="22840"/>
                      <a:pt x="783062" y="22355"/>
                      <a:pt x="784897" y="22419"/>
                    </a:cubicBezTo>
                    <a:close/>
                    <a:moveTo>
                      <a:pt x="157160" y="22419"/>
                    </a:moveTo>
                    <a:cubicBezTo>
                      <a:pt x="158997" y="22483"/>
                      <a:pt x="160802" y="23094"/>
                      <a:pt x="162142" y="24239"/>
                    </a:cubicBezTo>
                    <a:lnTo>
                      <a:pt x="167887" y="29153"/>
                    </a:lnTo>
                    <a:cubicBezTo>
                      <a:pt x="170564" y="31444"/>
                      <a:pt x="170363" y="34998"/>
                      <a:pt x="167437" y="37093"/>
                    </a:cubicBezTo>
                    <a:lnTo>
                      <a:pt x="161157" y="41589"/>
                    </a:lnTo>
                    <a:cubicBezTo>
                      <a:pt x="158231" y="43684"/>
                      <a:pt x="153688" y="43526"/>
                      <a:pt x="151012" y="41236"/>
                    </a:cubicBezTo>
                    <a:lnTo>
                      <a:pt x="150529" y="40823"/>
                    </a:lnTo>
                    <a:lnTo>
                      <a:pt x="154975" y="23040"/>
                    </a:lnTo>
                    <a:close/>
                    <a:moveTo>
                      <a:pt x="1797526" y="12574"/>
                    </a:moveTo>
                    <a:cubicBezTo>
                      <a:pt x="1799191" y="12597"/>
                      <a:pt x="1800844" y="13117"/>
                      <a:pt x="1802092" y="14129"/>
                    </a:cubicBezTo>
                    <a:lnTo>
                      <a:pt x="1808939" y="19679"/>
                    </a:lnTo>
                    <a:cubicBezTo>
                      <a:pt x="1811435" y="21704"/>
                      <a:pt x="1811362" y="24928"/>
                      <a:pt x="1808777" y="26882"/>
                    </a:cubicBezTo>
                    <a:lnTo>
                      <a:pt x="1801684" y="32238"/>
                    </a:lnTo>
                    <a:cubicBezTo>
                      <a:pt x="1799097" y="34192"/>
                      <a:pt x="1794977" y="34136"/>
                      <a:pt x="1792481" y="32112"/>
                    </a:cubicBezTo>
                    <a:lnTo>
                      <a:pt x="1785635" y="26560"/>
                    </a:lnTo>
                    <a:cubicBezTo>
                      <a:pt x="1783138" y="24536"/>
                      <a:pt x="1783211" y="21313"/>
                      <a:pt x="1785797" y="19360"/>
                    </a:cubicBezTo>
                    <a:lnTo>
                      <a:pt x="1792890" y="14001"/>
                    </a:lnTo>
                    <a:cubicBezTo>
                      <a:pt x="1794184" y="13025"/>
                      <a:pt x="1795860" y="12551"/>
                      <a:pt x="1797526" y="12574"/>
                    </a:cubicBezTo>
                    <a:close/>
                    <a:moveTo>
                      <a:pt x="1168599" y="12574"/>
                    </a:moveTo>
                    <a:cubicBezTo>
                      <a:pt x="1170264" y="12597"/>
                      <a:pt x="1171919" y="13117"/>
                      <a:pt x="1173167" y="14129"/>
                    </a:cubicBezTo>
                    <a:lnTo>
                      <a:pt x="1180013" y="19679"/>
                    </a:lnTo>
                    <a:cubicBezTo>
                      <a:pt x="1182509" y="21704"/>
                      <a:pt x="1182435" y="24928"/>
                      <a:pt x="1179849" y="26882"/>
                    </a:cubicBezTo>
                    <a:lnTo>
                      <a:pt x="1172756" y="32238"/>
                    </a:lnTo>
                    <a:cubicBezTo>
                      <a:pt x="1170171" y="34192"/>
                      <a:pt x="1166051" y="34136"/>
                      <a:pt x="1163554" y="32112"/>
                    </a:cubicBezTo>
                    <a:lnTo>
                      <a:pt x="1156708" y="26560"/>
                    </a:lnTo>
                    <a:cubicBezTo>
                      <a:pt x="1154212" y="24536"/>
                      <a:pt x="1154285" y="21313"/>
                      <a:pt x="1156871" y="19360"/>
                    </a:cubicBezTo>
                    <a:lnTo>
                      <a:pt x="1163963" y="14001"/>
                    </a:lnTo>
                    <a:cubicBezTo>
                      <a:pt x="1165257" y="13025"/>
                      <a:pt x="1166934" y="12551"/>
                      <a:pt x="1168599" y="12574"/>
                    </a:cubicBezTo>
                    <a:close/>
                    <a:moveTo>
                      <a:pt x="540864" y="12574"/>
                    </a:moveTo>
                    <a:cubicBezTo>
                      <a:pt x="542529" y="12597"/>
                      <a:pt x="544182" y="13117"/>
                      <a:pt x="545431" y="14129"/>
                    </a:cubicBezTo>
                    <a:lnTo>
                      <a:pt x="552277" y="19679"/>
                    </a:lnTo>
                    <a:cubicBezTo>
                      <a:pt x="554773" y="21704"/>
                      <a:pt x="554700" y="24928"/>
                      <a:pt x="552115" y="26882"/>
                    </a:cubicBezTo>
                    <a:lnTo>
                      <a:pt x="545021" y="32238"/>
                    </a:lnTo>
                    <a:cubicBezTo>
                      <a:pt x="542434" y="34192"/>
                      <a:pt x="538315" y="34136"/>
                      <a:pt x="535818" y="32112"/>
                    </a:cubicBezTo>
                    <a:lnTo>
                      <a:pt x="528973" y="26560"/>
                    </a:lnTo>
                    <a:cubicBezTo>
                      <a:pt x="526476" y="24536"/>
                      <a:pt x="526550" y="21313"/>
                      <a:pt x="529135" y="19360"/>
                    </a:cubicBezTo>
                    <a:lnTo>
                      <a:pt x="536228" y="14001"/>
                    </a:lnTo>
                    <a:cubicBezTo>
                      <a:pt x="537521" y="13025"/>
                      <a:pt x="539198" y="12551"/>
                      <a:pt x="540864" y="12574"/>
                    </a:cubicBezTo>
                    <a:close/>
                    <a:moveTo>
                      <a:pt x="1576427" y="3414"/>
                    </a:moveTo>
                    <a:cubicBezTo>
                      <a:pt x="1580697" y="3414"/>
                      <a:pt x="1584966" y="4689"/>
                      <a:pt x="1588224" y="7238"/>
                    </a:cubicBezTo>
                    <a:lnTo>
                      <a:pt x="1606092" y="21219"/>
                    </a:lnTo>
                    <a:cubicBezTo>
                      <a:pt x="1612606" y="26318"/>
                      <a:pt x="1612606" y="34585"/>
                      <a:pt x="1606092" y="39683"/>
                    </a:cubicBezTo>
                    <a:lnTo>
                      <a:pt x="1587311" y="54379"/>
                    </a:lnTo>
                    <a:cubicBezTo>
                      <a:pt x="1580797" y="59476"/>
                      <a:pt x="1570234" y="59476"/>
                      <a:pt x="1563718" y="54379"/>
                    </a:cubicBezTo>
                    <a:lnTo>
                      <a:pt x="1545851" y="40396"/>
                    </a:lnTo>
                    <a:cubicBezTo>
                      <a:pt x="1539336" y="35298"/>
                      <a:pt x="1539335" y="27032"/>
                      <a:pt x="1545851" y="21933"/>
                    </a:cubicBezTo>
                    <a:lnTo>
                      <a:pt x="1564631" y="7238"/>
                    </a:lnTo>
                    <a:cubicBezTo>
                      <a:pt x="1567887" y="4688"/>
                      <a:pt x="1572158" y="3414"/>
                      <a:pt x="1576427" y="3414"/>
                    </a:cubicBezTo>
                    <a:close/>
                    <a:moveTo>
                      <a:pt x="947500" y="3414"/>
                    </a:moveTo>
                    <a:cubicBezTo>
                      <a:pt x="951770" y="3414"/>
                      <a:pt x="956040" y="4689"/>
                      <a:pt x="959296" y="7238"/>
                    </a:cubicBezTo>
                    <a:lnTo>
                      <a:pt x="977165" y="21219"/>
                    </a:lnTo>
                    <a:cubicBezTo>
                      <a:pt x="983681" y="26318"/>
                      <a:pt x="983681" y="34585"/>
                      <a:pt x="977165" y="39683"/>
                    </a:cubicBezTo>
                    <a:lnTo>
                      <a:pt x="958385" y="54379"/>
                    </a:lnTo>
                    <a:cubicBezTo>
                      <a:pt x="951870" y="59476"/>
                      <a:pt x="941307" y="59476"/>
                      <a:pt x="934792" y="54379"/>
                    </a:cubicBezTo>
                    <a:lnTo>
                      <a:pt x="916925" y="40396"/>
                    </a:lnTo>
                    <a:cubicBezTo>
                      <a:pt x="910409" y="35298"/>
                      <a:pt x="910409" y="27032"/>
                      <a:pt x="916925" y="21933"/>
                    </a:cubicBezTo>
                    <a:lnTo>
                      <a:pt x="935705" y="7238"/>
                    </a:lnTo>
                    <a:cubicBezTo>
                      <a:pt x="938962" y="4688"/>
                      <a:pt x="943231" y="3414"/>
                      <a:pt x="947500" y="3414"/>
                    </a:cubicBezTo>
                    <a:close/>
                    <a:moveTo>
                      <a:pt x="319765" y="3414"/>
                    </a:moveTo>
                    <a:cubicBezTo>
                      <a:pt x="324035" y="3414"/>
                      <a:pt x="328303" y="4689"/>
                      <a:pt x="331562" y="7238"/>
                    </a:cubicBezTo>
                    <a:lnTo>
                      <a:pt x="349430" y="21219"/>
                    </a:lnTo>
                    <a:cubicBezTo>
                      <a:pt x="355944" y="26318"/>
                      <a:pt x="355944" y="34585"/>
                      <a:pt x="349430" y="39683"/>
                    </a:cubicBezTo>
                    <a:lnTo>
                      <a:pt x="330650" y="54379"/>
                    </a:lnTo>
                    <a:cubicBezTo>
                      <a:pt x="324135" y="59476"/>
                      <a:pt x="313571" y="59476"/>
                      <a:pt x="307057" y="54379"/>
                    </a:cubicBezTo>
                    <a:lnTo>
                      <a:pt x="289189" y="40396"/>
                    </a:lnTo>
                    <a:cubicBezTo>
                      <a:pt x="282673" y="35298"/>
                      <a:pt x="282673" y="27032"/>
                      <a:pt x="289189" y="21933"/>
                    </a:cubicBezTo>
                    <a:lnTo>
                      <a:pt x="307969" y="7238"/>
                    </a:lnTo>
                    <a:cubicBezTo>
                      <a:pt x="311225" y="4688"/>
                      <a:pt x="315495" y="3414"/>
                      <a:pt x="319765" y="3414"/>
                    </a:cubicBezTo>
                    <a:close/>
                    <a:moveTo>
                      <a:pt x="1898534" y="1707"/>
                    </a:moveTo>
                    <a:lnTo>
                      <a:pt x="1943451" y="1707"/>
                    </a:lnTo>
                    <a:lnTo>
                      <a:pt x="1943451" y="1708"/>
                    </a:lnTo>
                    <a:lnTo>
                      <a:pt x="1973293" y="1708"/>
                    </a:lnTo>
                    <a:lnTo>
                      <a:pt x="1994692" y="87305"/>
                    </a:lnTo>
                    <a:lnTo>
                      <a:pt x="1988371" y="89354"/>
                    </a:lnTo>
                    <a:lnTo>
                      <a:pt x="1943451" y="89354"/>
                    </a:lnTo>
                    <a:lnTo>
                      <a:pt x="1898533" y="89354"/>
                    </a:lnTo>
                    <a:cubicBezTo>
                      <a:pt x="1880934" y="89354"/>
                      <a:pt x="1866666" y="78188"/>
                      <a:pt x="1866666" y="64416"/>
                    </a:cubicBezTo>
                    <a:cubicBezTo>
                      <a:pt x="1866666" y="51826"/>
                      <a:pt x="1866666" y="39235"/>
                      <a:pt x="1866666" y="26645"/>
                    </a:cubicBezTo>
                    <a:cubicBezTo>
                      <a:pt x="1866666" y="12873"/>
                      <a:pt x="1880934" y="1708"/>
                      <a:pt x="1898534" y="1707"/>
                    </a:cubicBezTo>
                    <a:close/>
                    <a:moveTo>
                      <a:pt x="1269606" y="1707"/>
                    </a:moveTo>
                    <a:lnTo>
                      <a:pt x="1314525" y="1707"/>
                    </a:lnTo>
                    <a:lnTo>
                      <a:pt x="1314525" y="1708"/>
                    </a:lnTo>
                    <a:lnTo>
                      <a:pt x="1359319" y="1708"/>
                    </a:lnTo>
                    <a:cubicBezTo>
                      <a:pt x="1376917" y="1707"/>
                      <a:pt x="1391184" y="12873"/>
                      <a:pt x="1391184" y="26645"/>
                    </a:cubicBezTo>
                    <a:lnTo>
                      <a:pt x="1391184" y="64416"/>
                    </a:lnTo>
                    <a:cubicBezTo>
                      <a:pt x="1391184" y="78188"/>
                      <a:pt x="1376916" y="89354"/>
                      <a:pt x="1359319" y="89354"/>
                    </a:cubicBezTo>
                    <a:lnTo>
                      <a:pt x="1314525" y="89354"/>
                    </a:lnTo>
                    <a:lnTo>
                      <a:pt x="1314398" y="89354"/>
                    </a:lnTo>
                    <a:lnTo>
                      <a:pt x="1269606" y="89354"/>
                    </a:lnTo>
                    <a:cubicBezTo>
                      <a:pt x="1252008" y="89354"/>
                      <a:pt x="1237740" y="78188"/>
                      <a:pt x="1237740" y="64416"/>
                    </a:cubicBezTo>
                    <a:cubicBezTo>
                      <a:pt x="1237741" y="51826"/>
                      <a:pt x="1237741" y="39235"/>
                      <a:pt x="1237741" y="26645"/>
                    </a:cubicBezTo>
                    <a:cubicBezTo>
                      <a:pt x="1237741" y="12873"/>
                      <a:pt x="1252008" y="1708"/>
                      <a:pt x="1269606" y="1707"/>
                    </a:cubicBezTo>
                    <a:close/>
                    <a:moveTo>
                      <a:pt x="641872" y="1707"/>
                    </a:moveTo>
                    <a:lnTo>
                      <a:pt x="686789" y="1707"/>
                    </a:lnTo>
                    <a:lnTo>
                      <a:pt x="686789" y="1708"/>
                    </a:lnTo>
                    <a:lnTo>
                      <a:pt x="730391" y="1708"/>
                    </a:lnTo>
                    <a:cubicBezTo>
                      <a:pt x="747991" y="1707"/>
                      <a:pt x="762257" y="12873"/>
                      <a:pt x="762257" y="26645"/>
                    </a:cubicBezTo>
                    <a:lnTo>
                      <a:pt x="762257" y="64416"/>
                    </a:lnTo>
                    <a:cubicBezTo>
                      <a:pt x="762257" y="78188"/>
                      <a:pt x="747991" y="89354"/>
                      <a:pt x="730391" y="89354"/>
                    </a:cubicBezTo>
                    <a:lnTo>
                      <a:pt x="686789" y="89354"/>
                    </a:lnTo>
                    <a:lnTo>
                      <a:pt x="685471" y="89354"/>
                    </a:lnTo>
                    <a:lnTo>
                      <a:pt x="641871" y="89354"/>
                    </a:lnTo>
                    <a:cubicBezTo>
                      <a:pt x="624271" y="89354"/>
                      <a:pt x="610004" y="78188"/>
                      <a:pt x="610004" y="64416"/>
                    </a:cubicBezTo>
                    <a:cubicBezTo>
                      <a:pt x="610004" y="51826"/>
                      <a:pt x="610004" y="39235"/>
                      <a:pt x="610005" y="26645"/>
                    </a:cubicBezTo>
                    <a:cubicBezTo>
                      <a:pt x="610005" y="12873"/>
                      <a:pt x="624271" y="1708"/>
                      <a:pt x="641872" y="1707"/>
                    </a:cubicBezTo>
                    <a:close/>
                    <a:moveTo>
                      <a:pt x="1817083" y="0"/>
                    </a:moveTo>
                    <a:lnTo>
                      <a:pt x="1863137" y="0"/>
                    </a:lnTo>
                    <a:lnTo>
                      <a:pt x="1864159" y="5357"/>
                    </a:lnTo>
                    <a:lnTo>
                      <a:pt x="1847949" y="22489"/>
                    </a:lnTo>
                    <a:cubicBezTo>
                      <a:pt x="1844033" y="26632"/>
                      <a:pt x="1836564" y="27504"/>
                      <a:pt x="1831271" y="24438"/>
                    </a:cubicBezTo>
                    <a:lnTo>
                      <a:pt x="1816756" y="16027"/>
                    </a:lnTo>
                    <a:cubicBezTo>
                      <a:pt x="1811464" y="12962"/>
                      <a:pt x="1810349" y="7118"/>
                      <a:pt x="1814268" y="2976"/>
                    </a:cubicBezTo>
                    <a:close/>
                    <a:moveTo>
                      <a:pt x="1713506" y="0"/>
                    </a:moveTo>
                    <a:lnTo>
                      <a:pt x="1790145" y="0"/>
                    </a:lnTo>
                    <a:lnTo>
                      <a:pt x="1783778" y="8137"/>
                    </a:lnTo>
                    <a:cubicBezTo>
                      <a:pt x="1775751" y="18393"/>
                      <a:pt x="1758620" y="21617"/>
                      <a:pt x="1745512" y="15336"/>
                    </a:cubicBezTo>
                    <a:close/>
                    <a:moveTo>
                      <a:pt x="1680173" y="0"/>
                    </a:moveTo>
                    <a:lnTo>
                      <a:pt x="1691009" y="0"/>
                    </a:lnTo>
                    <a:lnTo>
                      <a:pt x="1695917" y="1591"/>
                    </a:lnTo>
                    <a:lnTo>
                      <a:pt x="1711557" y="13831"/>
                    </a:lnTo>
                    <a:cubicBezTo>
                      <a:pt x="1717261" y="18295"/>
                      <a:pt x="1717261" y="25530"/>
                      <a:pt x="1711557" y="29994"/>
                    </a:cubicBezTo>
                    <a:lnTo>
                      <a:pt x="1691704" y="45530"/>
                    </a:lnTo>
                    <a:cubicBezTo>
                      <a:pt x="1686000" y="49993"/>
                      <a:pt x="1676755" y="49993"/>
                      <a:pt x="1671051" y="45530"/>
                    </a:cubicBezTo>
                    <a:lnTo>
                      <a:pt x="1655410" y="33290"/>
                    </a:lnTo>
                    <a:cubicBezTo>
                      <a:pt x="1649706" y="28827"/>
                      <a:pt x="1649706" y="21591"/>
                      <a:pt x="1655410" y="17128"/>
                    </a:cubicBezTo>
                    <a:lnTo>
                      <a:pt x="1675264" y="1591"/>
                    </a:lnTo>
                    <a:close/>
                    <a:moveTo>
                      <a:pt x="1597655" y="0"/>
                    </a:moveTo>
                    <a:lnTo>
                      <a:pt x="1651581" y="0"/>
                    </a:lnTo>
                    <a:lnTo>
                      <a:pt x="1651370" y="9319"/>
                    </a:lnTo>
                    <a:lnTo>
                      <a:pt x="1637323" y="19930"/>
                    </a:lnTo>
                    <a:cubicBezTo>
                      <a:pt x="1632200" y="23799"/>
                      <a:pt x="1624041" y="23686"/>
                      <a:pt x="1619098" y="19678"/>
                    </a:cubicBezTo>
                    <a:lnTo>
                      <a:pt x="1597605" y="2251"/>
                    </a:lnTo>
                    <a:close/>
                    <a:moveTo>
                      <a:pt x="1402237" y="0"/>
                    </a:moveTo>
                    <a:lnTo>
                      <a:pt x="1551880" y="0"/>
                    </a:lnTo>
                    <a:lnTo>
                      <a:pt x="1551880" y="4447"/>
                    </a:lnTo>
                    <a:lnTo>
                      <a:pt x="1494261" y="49536"/>
                    </a:lnTo>
                    <a:cubicBezTo>
                      <a:pt x="1486320" y="55749"/>
                      <a:pt x="1473445" y="55749"/>
                      <a:pt x="1465504" y="49536"/>
                    </a:cubicBezTo>
                    <a:lnTo>
                      <a:pt x="1402237" y="26"/>
                    </a:lnTo>
                    <a:close/>
                    <a:moveTo>
                      <a:pt x="1188157" y="0"/>
                    </a:moveTo>
                    <a:lnTo>
                      <a:pt x="1234211" y="0"/>
                    </a:lnTo>
                    <a:lnTo>
                      <a:pt x="1235233" y="5357"/>
                    </a:lnTo>
                    <a:lnTo>
                      <a:pt x="1219024" y="22489"/>
                    </a:lnTo>
                    <a:cubicBezTo>
                      <a:pt x="1215105" y="26632"/>
                      <a:pt x="1207638" y="27504"/>
                      <a:pt x="1202345" y="24438"/>
                    </a:cubicBezTo>
                    <a:lnTo>
                      <a:pt x="1187829" y="16027"/>
                    </a:lnTo>
                    <a:cubicBezTo>
                      <a:pt x="1182538" y="12962"/>
                      <a:pt x="1181423" y="7118"/>
                      <a:pt x="1185342" y="2976"/>
                    </a:cubicBezTo>
                    <a:close/>
                    <a:moveTo>
                      <a:pt x="1084579" y="0"/>
                    </a:moveTo>
                    <a:lnTo>
                      <a:pt x="1161218" y="0"/>
                    </a:lnTo>
                    <a:lnTo>
                      <a:pt x="1154851" y="8137"/>
                    </a:lnTo>
                    <a:cubicBezTo>
                      <a:pt x="1146826" y="18393"/>
                      <a:pt x="1129694" y="21617"/>
                      <a:pt x="1116585" y="15336"/>
                    </a:cubicBezTo>
                    <a:close/>
                    <a:moveTo>
                      <a:pt x="1051246" y="0"/>
                    </a:moveTo>
                    <a:lnTo>
                      <a:pt x="1062082" y="0"/>
                    </a:lnTo>
                    <a:lnTo>
                      <a:pt x="1066991" y="1591"/>
                    </a:lnTo>
                    <a:lnTo>
                      <a:pt x="1082632" y="13831"/>
                    </a:lnTo>
                    <a:cubicBezTo>
                      <a:pt x="1088336" y="18295"/>
                      <a:pt x="1088336" y="25530"/>
                      <a:pt x="1082632" y="29994"/>
                    </a:cubicBezTo>
                    <a:lnTo>
                      <a:pt x="1062777" y="45530"/>
                    </a:lnTo>
                    <a:cubicBezTo>
                      <a:pt x="1057075" y="49993"/>
                      <a:pt x="1047829" y="49993"/>
                      <a:pt x="1042125" y="45530"/>
                    </a:cubicBezTo>
                    <a:lnTo>
                      <a:pt x="1026484" y="33290"/>
                    </a:lnTo>
                    <a:cubicBezTo>
                      <a:pt x="1020781" y="28827"/>
                      <a:pt x="1020781" y="21591"/>
                      <a:pt x="1026484" y="17128"/>
                    </a:cubicBezTo>
                    <a:lnTo>
                      <a:pt x="1046337" y="1591"/>
                    </a:lnTo>
                    <a:close/>
                    <a:moveTo>
                      <a:pt x="968728" y="0"/>
                    </a:moveTo>
                    <a:lnTo>
                      <a:pt x="1022654" y="0"/>
                    </a:lnTo>
                    <a:lnTo>
                      <a:pt x="1022443" y="9319"/>
                    </a:lnTo>
                    <a:lnTo>
                      <a:pt x="1008396" y="19930"/>
                    </a:lnTo>
                    <a:cubicBezTo>
                      <a:pt x="1003274" y="23799"/>
                      <a:pt x="995115" y="23686"/>
                      <a:pt x="990171" y="19678"/>
                    </a:cubicBezTo>
                    <a:lnTo>
                      <a:pt x="968677" y="2251"/>
                    </a:lnTo>
                    <a:close/>
                    <a:moveTo>
                      <a:pt x="773311" y="0"/>
                    </a:moveTo>
                    <a:lnTo>
                      <a:pt x="922952" y="0"/>
                    </a:lnTo>
                    <a:lnTo>
                      <a:pt x="922952" y="4447"/>
                    </a:lnTo>
                    <a:lnTo>
                      <a:pt x="865335" y="49536"/>
                    </a:lnTo>
                    <a:cubicBezTo>
                      <a:pt x="857394" y="55749"/>
                      <a:pt x="844519" y="55749"/>
                      <a:pt x="836577" y="49536"/>
                    </a:cubicBezTo>
                    <a:lnTo>
                      <a:pt x="773311" y="26"/>
                    </a:lnTo>
                    <a:close/>
                    <a:moveTo>
                      <a:pt x="560421" y="0"/>
                    </a:moveTo>
                    <a:lnTo>
                      <a:pt x="606475" y="0"/>
                    </a:lnTo>
                    <a:lnTo>
                      <a:pt x="607497" y="5357"/>
                    </a:lnTo>
                    <a:lnTo>
                      <a:pt x="591287" y="22489"/>
                    </a:lnTo>
                    <a:cubicBezTo>
                      <a:pt x="587369" y="26632"/>
                      <a:pt x="579903" y="27504"/>
                      <a:pt x="574609" y="24438"/>
                    </a:cubicBezTo>
                    <a:lnTo>
                      <a:pt x="560094" y="16027"/>
                    </a:lnTo>
                    <a:cubicBezTo>
                      <a:pt x="554801" y="12962"/>
                      <a:pt x="553686" y="7118"/>
                      <a:pt x="557605" y="2976"/>
                    </a:cubicBezTo>
                    <a:close/>
                    <a:moveTo>
                      <a:pt x="456843" y="0"/>
                    </a:moveTo>
                    <a:lnTo>
                      <a:pt x="533483" y="0"/>
                    </a:lnTo>
                    <a:lnTo>
                      <a:pt x="527117" y="8137"/>
                    </a:lnTo>
                    <a:cubicBezTo>
                      <a:pt x="519089" y="18393"/>
                      <a:pt x="501958" y="21617"/>
                      <a:pt x="488850" y="15336"/>
                    </a:cubicBezTo>
                    <a:close/>
                    <a:moveTo>
                      <a:pt x="423510" y="0"/>
                    </a:moveTo>
                    <a:lnTo>
                      <a:pt x="434346" y="0"/>
                    </a:lnTo>
                    <a:lnTo>
                      <a:pt x="439254" y="1591"/>
                    </a:lnTo>
                    <a:lnTo>
                      <a:pt x="454896" y="13831"/>
                    </a:lnTo>
                    <a:cubicBezTo>
                      <a:pt x="460599" y="18295"/>
                      <a:pt x="460599" y="25530"/>
                      <a:pt x="454895" y="29994"/>
                    </a:cubicBezTo>
                    <a:lnTo>
                      <a:pt x="435042" y="45530"/>
                    </a:lnTo>
                    <a:cubicBezTo>
                      <a:pt x="429338" y="49993"/>
                      <a:pt x="420092" y="49993"/>
                      <a:pt x="414389" y="45530"/>
                    </a:cubicBezTo>
                    <a:lnTo>
                      <a:pt x="398748" y="33290"/>
                    </a:lnTo>
                    <a:cubicBezTo>
                      <a:pt x="393044" y="28827"/>
                      <a:pt x="393044" y="21591"/>
                      <a:pt x="398748" y="17128"/>
                    </a:cubicBezTo>
                    <a:lnTo>
                      <a:pt x="418601" y="1591"/>
                    </a:lnTo>
                    <a:close/>
                    <a:moveTo>
                      <a:pt x="340992" y="0"/>
                    </a:moveTo>
                    <a:lnTo>
                      <a:pt x="394919" y="0"/>
                    </a:lnTo>
                    <a:lnTo>
                      <a:pt x="394708" y="9319"/>
                    </a:lnTo>
                    <a:lnTo>
                      <a:pt x="380660" y="19930"/>
                    </a:lnTo>
                    <a:cubicBezTo>
                      <a:pt x="375538" y="23799"/>
                      <a:pt x="367378" y="23686"/>
                      <a:pt x="362436" y="19678"/>
                    </a:cubicBezTo>
                    <a:lnTo>
                      <a:pt x="340941" y="2251"/>
                    </a:lnTo>
                    <a:close/>
                    <a:moveTo>
                      <a:pt x="160735" y="0"/>
                    </a:moveTo>
                    <a:lnTo>
                      <a:pt x="295217" y="0"/>
                    </a:lnTo>
                    <a:lnTo>
                      <a:pt x="295217" y="4447"/>
                    </a:lnTo>
                    <a:lnTo>
                      <a:pt x="237600" y="49536"/>
                    </a:lnTo>
                    <a:cubicBezTo>
                      <a:pt x="229659" y="55749"/>
                      <a:pt x="216783" y="55749"/>
                      <a:pt x="208841" y="49536"/>
                    </a:cubicBezTo>
                    <a:lnTo>
                      <a:pt x="158249" y="9944"/>
                    </a:lnTo>
                    <a:close/>
                  </a:path>
                </a:pathLst>
              </a:custGeom>
              <a:pattFill prst="lgConfetti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3175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17" name="台形 116">
              <a:extLst>
                <a:ext uri="{FF2B5EF4-FFF2-40B4-BE49-F238E27FC236}">
                  <a16:creationId xmlns:a16="http://schemas.microsoft.com/office/drawing/2014/main" id="{7AA9A4CB-93CC-48AF-B02D-FF91F856D49C}"/>
                </a:ext>
              </a:extLst>
            </p:cNvPr>
            <p:cNvSpPr/>
            <p:nvPr/>
          </p:nvSpPr>
          <p:spPr>
            <a:xfrm>
              <a:off x="457200" y="3909054"/>
              <a:ext cx="952500" cy="361950"/>
            </a:xfrm>
            <a:prstGeom prst="trapezoid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E6F8CA2C-CF5D-4E4C-A9BD-11A8C609BC14}"/>
                </a:ext>
              </a:extLst>
            </p:cNvPr>
            <p:cNvSpPr/>
            <p:nvPr/>
          </p:nvSpPr>
          <p:spPr>
            <a:xfrm>
              <a:off x="484876" y="3624263"/>
              <a:ext cx="842648" cy="286680"/>
            </a:xfrm>
            <a:prstGeom prst="rect">
              <a:avLst/>
            </a:prstGeom>
            <a:pattFill prst="smGrid">
              <a:fgClr>
                <a:sysClr val="windowText" lastClr="000000">
                  <a:lumMod val="85000"/>
                  <a:lumOff val="15000"/>
                </a:sys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2FFBE5CD-8850-446E-8886-3E5A85566D24}"/>
                </a:ext>
              </a:extLst>
            </p:cNvPr>
            <p:cNvSpPr/>
            <p:nvPr/>
          </p:nvSpPr>
          <p:spPr>
            <a:xfrm>
              <a:off x="484876" y="3514725"/>
              <a:ext cx="842648" cy="109538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4630BA85-2E44-480E-89FE-7128064A138A}"/>
                </a:ext>
              </a:extLst>
            </p:cNvPr>
            <p:cNvSpPr/>
            <p:nvPr/>
          </p:nvSpPr>
          <p:spPr>
            <a:xfrm>
              <a:off x="457200" y="3473190"/>
              <a:ext cx="870324" cy="45719"/>
            </a:xfrm>
            <a:prstGeom prst="rect">
              <a:avLst/>
            </a:prstGeom>
            <a:pattFill prst="dkVert">
              <a:fgClr>
                <a:sysClr val="window" lastClr="FFFFFF">
                  <a:lumMod val="75000"/>
                </a:sysClr>
              </a:fgClr>
              <a:bgClr>
                <a:sysClr val="window" lastClr="FFFFFF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8" name="台形 177">
              <a:extLst>
                <a:ext uri="{FF2B5EF4-FFF2-40B4-BE49-F238E27FC236}">
                  <a16:creationId xmlns:a16="http://schemas.microsoft.com/office/drawing/2014/main" id="{3546430B-9DBF-4AE9-A6B1-ACCC3E46C78E}"/>
                </a:ext>
              </a:extLst>
            </p:cNvPr>
            <p:cNvSpPr/>
            <p:nvPr/>
          </p:nvSpPr>
          <p:spPr>
            <a:xfrm>
              <a:off x="434434" y="3261384"/>
              <a:ext cx="915856" cy="222524"/>
            </a:xfrm>
            <a:prstGeom prst="trapezoid">
              <a:avLst>
                <a:gd name="adj" fmla="val 89207"/>
              </a:avLst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79" name="正方形/長方形 178">
              <a:extLst>
                <a:ext uri="{FF2B5EF4-FFF2-40B4-BE49-F238E27FC236}">
                  <a16:creationId xmlns:a16="http://schemas.microsoft.com/office/drawing/2014/main" id="{9851B7CB-FFCF-4D01-BF87-26649B1C9B19}"/>
                </a:ext>
              </a:extLst>
            </p:cNvPr>
            <p:cNvSpPr/>
            <p:nvPr/>
          </p:nvSpPr>
          <p:spPr>
            <a:xfrm>
              <a:off x="650350" y="3160713"/>
              <a:ext cx="511700" cy="286680"/>
            </a:xfrm>
            <a:prstGeom prst="rect">
              <a:avLst/>
            </a:prstGeom>
            <a:pattFill prst="smGrid">
              <a:fgClr>
                <a:sysClr val="windowText" lastClr="000000">
                  <a:lumMod val="85000"/>
                  <a:lumOff val="15000"/>
                </a:sys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0" name="正方形/長方形 179">
              <a:extLst>
                <a:ext uri="{FF2B5EF4-FFF2-40B4-BE49-F238E27FC236}">
                  <a16:creationId xmlns:a16="http://schemas.microsoft.com/office/drawing/2014/main" id="{74C94171-0687-4FA5-A3BE-43D9DB7D96C3}"/>
                </a:ext>
              </a:extLst>
            </p:cNvPr>
            <p:cNvSpPr/>
            <p:nvPr/>
          </p:nvSpPr>
          <p:spPr>
            <a:xfrm>
              <a:off x="650350" y="3122613"/>
              <a:ext cx="511700" cy="103378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81" name="グループ化 180">
              <a:extLst>
                <a:ext uri="{FF2B5EF4-FFF2-40B4-BE49-F238E27FC236}">
                  <a16:creationId xmlns:a16="http://schemas.microsoft.com/office/drawing/2014/main" id="{A77C1501-13E4-4CFB-BEBB-EB0F20447793}"/>
                </a:ext>
              </a:extLst>
            </p:cNvPr>
            <p:cNvGrpSpPr/>
            <p:nvPr/>
          </p:nvGrpSpPr>
          <p:grpSpPr>
            <a:xfrm>
              <a:off x="566137" y="2913198"/>
              <a:ext cx="684814" cy="242459"/>
              <a:chOff x="4179139" y="4478201"/>
              <a:chExt cx="584687" cy="197188"/>
            </a:xfrm>
          </p:grpSpPr>
          <p:sp>
            <p:nvSpPr>
              <p:cNvPr id="187" name="台形 186">
                <a:extLst>
                  <a:ext uri="{FF2B5EF4-FFF2-40B4-BE49-F238E27FC236}">
                    <a16:creationId xmlns:a16="http://schemas.microsoft.com/office/drawing/2014/main" id="{206CE746-5DA7-4D56-A2C1-8638BF90E6ED}"/>
                  </a:ext>
                </a:extLst>
              </p:cNvPr>
              <p:cNvSpPr/>
              <p:nvPr/>
            </p:nvSpPr>
            <p:spPr>
              <a:xfrm>
                <a:off x="4208175" y="4586078"/>
                <a:ext cx="537382" cy="77587"/>
              </a:xfrm>
              <a:prstGeom prst="trapezoid">
                <a:avLst>
                  <a:gd name="adj" fmla="val 12181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87DD2ED6-AE61-436F-9902-A018D7DB2510}"/>
                  </a:ext>
                </a:extLst>
              </p:cNvPr>
              <p:cNvSpPr/>
              <p:nvPr/>
            </p:nvSpPr>
            <p:spPr>
              <a:xfrm>
                <a:off x="4179139" y="4558679"/>
                <a:ext cx="584686" cy="116710"/>
              </a:xfrm>
              <a:custGeom>
                <a:avLst/>
                <a:gdLst>
                  <a:gd name="connsiteX0" fmla="*/ 292343 w 584686"/>
                  <a:gd name="connsiteY0" fmla="*/ 0 h 116710"/>
                  <a:gd name="connsiteX1" fmla="*/ 323636 w 584686"/>
                  <a:gd name="connsiteY1" fmla="*/ 574 h 116710"/>
                  <a:gd name="connsiteX2" fmla="*/ 552974 w 584686"/>
                  <a:gd name="connsiteY2" fmla="*/ 73522 h 116710"/>
                  <a:gd name="connsiteX3" fmla="*/ 584686 w 584686"/>
                  <a:gd name="connsiteY3" fmla="*/ 81428 h 116710"/>
                  <a:gd name="connsiteX4" fmla="*/ 584686 w 584686"/>
                  <a:gd name="connsiteY4" fmla="*/ 116710 h 116710"/>
                  <a:gd name="connsiteX5" fmla="*/ 552974 w 584686"/>
                  <a:gd name="connsiteY5" fmla="*/ 108805 h 116710"/>
                  <a:gd name="connsiteX6" fmla="*/ 380971 w 584686"/>
                  <a:gd name="connsiteY6" fmla="*/ 46992 h 116710"/>
                  <a:gd name="connsiteX7" fmla="*/ 375483 w 584686"/>
                  <a:gd name="connsiteY7" fmla="*/ 45927 h 116710"/>
                  <a:gd name="connsiteX8" fmla="*/ 358368 w 584686"/>
                  <a:gd name="connsiteY8" fmla="*/ 59003 h 116710"/>
                  <a:gd name="connsiteX9" fmla="*/ 313455 w 584686"/>
                  <a:gd name="connsiteY9" fmla="*/ 64891 h 116710"/>
                  <a:gd name="connsiteX10" fmla="*/ 308508 w 584686"/>
                  <a:gd name="connsiteY10" fmla="*/ 86777 h 116710"/>
                  <a:gd name="connsiteX11" fmla="*/ 292343 w 584686"/>
                  <a:gd name="connsiteY11" fmla="*/ 99046 h 116710"/>
                  <a:gd name="connsiteX12" fmla="*/ 276179 w 584686"/>
                  <a:gd name="connsiteY12" fmla="*/ 86777 h 116710"/>
                  <a:gd name="connsiteX13" fmla="*/ 271231 w 584686"/>
                  <a:gd name="connsiteY13" fmla="*/ 64891 h 116710"/>
                  <a:gd name="connsiteX14" fmla="*/ 226318 w 584686"/>
                  <a:gd name="connsiteY14" fmla="*/ 59003 h 116710"/>
                  <a:gd name="connsiteX15" fmla="*/ 209203 w 584686"/>
                  <a:gd name="connsiteY15" fmla="*/ 45927 h 116710"/>
                  <a:gd name="connsiteX16" fmla="*/ 203715 w 584686"/>
                  <a:gd name="connsiteY16" fmla="*/ 46992 h 116710"/>
                  <a:gd name="connsiteX17" fmla="*/ 31711 w 584686"/>
                  <a:gd name="connsiteY17" fmla="*/ 108805 h 116710"/>
                  <a:gd name="connsiteX18" fmla="*/ 0 w 584686"/>
                  <a:gd name="connsiteY18" fmla="*/ 116710 h 116710"/>
                  <a:gd name="connsiteX19" fmla="*/ 0 w 584686"/>
                  <a:gd name="connsiteY19" fmla="*/ 81427 h 116710"/>
                  <a:gd name="connsiteX20" fmla="*/ 31711 w 584686"/>
                  <a:gd name="connsiteY20" fmla="*/ 73522 h 116710"/>
                  <a:gd name="connsiteX21" fmla="*/ 261049 w 584686"/>
                  <a:gd name="connsiteY21" fmla="*/ 574 h 116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84686" h="116710">
                    <a:moveTo>
                      <a:pt x="292343" y="0"/>
                    </a:moveTo>
                    <a:lnTo>
                      <a:pt x="323636" y="574"/>
                    </a:lnTo>
                    <a:cubicBezTo>
                      <a:pt x="400082" y="8056"/>
                      <a:pt x="476528" y="49207"/>
                      <a:pt x="552974" y="73522"/>
                    </a:cubicBezTo>
                    <a:lnTo>
                      <a:pt x="584686" y="81428"/>
                    </a:lnTo>
                    <a:lnTo>
                      <a:pt x="584686" y="116710"/>
                    </a:lnTo>
                    <a:lnTo>
                      <a:pt x="552974" y="108805"/>
                    </a:lnTo>
                    <a:cubicBezTo>
                      <a:pt x="495640" y="90568"/>
                      <a:pt x="438305" y="62862"/>
                      <a:pt x="380971" y="46992"/>
                    </a:cubicBezTo>
                    <a:lnTo>
                      <a:pt x="375483" y="45927"/>
                    </a:lnTo>
                    <a:lnTo>
                      <a:pt x="358368" y="59003"/>
                    </a:lnTo>
                    <a:lnTo>
                      <a:pt x="313455" y="64891"/>
                    </a:lnTo>
                    <a:lnTo>
                      <a:pt x="308508" y="86777"/>
                    </a:lnTo>
                    <a:cubicBezTo>
                      <a:pt x="304371" y="94358"/>
                      <a:pt x="298656" y="99046"/>
                      <a:pt x="292343" y="99046"/>
                    </a:cubicBezTo>
                    <a:cubicBezTo>
                      <a:pt x="286031" y="99046"/>
                      <a:pt x="280316" y="94358"/>
                      <a:pt x="276179" y="86777"/>
                    </a:cubicBezTo>
                    <a:lnTo>
                      <a:pt x="271231" y="64891"/>
                    </a:lnTo>
                    <a:lnTo>
                      <a:pt x="226318" y="59003"/>
                    </a:lnTo>
                    <a:lnTo>
                      <a:pt x="209203" y="45927"/>
                    </a:lnTo>
                    <a:lnTo>
                      <a:pt x="203715" y="46992"/>
                    </a:lnTo>
                    <a:cubicBezTo>
                      <a:pt x="146380" y="62862"/>
                      <a:pt x="89046" y="90568"/>
                      <a:pt x="31711" y="108805"/>
                    </a:cubicBezTo>
                    <a:lnTo>
                      <a:pt x="0" y="116710"/>
                    </a:lnTo>
                    <a:lnTo>
                      <a:pt x="0" y="81427"/>
                    </a:lnTo>
                    <a:lnTo>
                      <a:pt x="31711" y="73522"/>
                    </a:lnTo>
                    <a:cubicBezTo>
                      <a:pt x="108158" y="49207"/>
                      <a:pt x="184603" y="8056"/>
                      <a:pt x="261049" y="574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128C28F9-07BE-4E6E-8670-ABC49FB2FA54}"/>
                  </a:ext>
                </a:extLst>
              </p:cNvPr>
              <p:cNvSpPr/>
              <p:nvPr/>
            </p:nvSpPr>
            <p:spPr>
              <a:xfrm>
                <a:off x="4179140" y="4478201"/>
                <a:ext cx="584686" cy="166232"/>
              </a:xfrm>
              <a:custGeom>
                <a:avLst/>
                <a:gdLst>
                  <a:gd name="connsiteX0" fmla="*/ 292343 w 584686"/>
                  <a:gd name="connsiteY0" fmla="*/ 0 h 166232"/>
                  <a:gd name="connsiteX1" fmla="*/ 308508 w 584686"/>
                  <a:gd name="connsiteY1" fmla="*/ 7809 h 166232"/>
                  <a:gd name="connsiteX2" fmla="*/ 314343 w 584686"/>
                  <a:gd name="connsiteY2" fmla="*/ 24236 h 166232"/>
                  <a:gd name="connsiteX3" fmla="*/ 331427 w 584686"/>
                  <a:gd name="connsiteY3" fmla="*/ 27163 h 166232"/>
                  <a:gd name="connsiteX4" fmla="*/ 347616 w 584686"/>
                  <a:gd name="connsiteY4" fmla="*/ 43327 h 166232"/>
                  <a:gd name="connsiteX5" fmla="*/ 338036 w 584686"/>
                  <a:gd name="connsiteY5" fmla="*/ 52893 h 166232"/>
                  <a:gd name="connsiteX6" fmla="*/ 380971 w 584686"/>
                  <a:gd name="connsiteY6" fmla="*/ 61232 h 166232"/>
                  <a:gd name="connsiteX7" fmla="*/ 552974 w 584686"/>
                  <a:gd name="connsiteY7" fmla="*/ 123044 h 166232"/>
                  <a:gd name="connsiteX8" fmla="*/ 584686 w 584686"/>
                  <a:gd name="connsiteY8" fmla="*/ 130950 h 166232"/>
                  <a:gd name="connsiteX9" fmla="*/ 584686 w 584686"/>
                  <a:gd name="connsiteY9" fmla="*/ 166232 h 166232"/>
                  <a:gd name="connsiteX10" fmla="*/ 552974 w 584686"/>
                  <a:gd name="connsiteY10" fmla="*/ 158327 h 166232"/>
                  <a:gd name="connsiteX11" fmla="*/ 323636 w 584686"/>
                  <a:gd name="connsiteY11" fmla="*/ 85379 h 166232"/>
                  <a:gd name="connsiteX12" fmla="*/ 292343 w 584686"/>
                  <a:gd name="connsiteY12" fmla="*/ 84805 h 166232"/>
                  <a:gd name="connsiteX13" fmla="*/ 261049 w 584686"/>
                  <a:gd name="connsiteY13" fmla="*/ 85379 h 166232"/>
                  <a:gd name="connsiteX14" fmla="*/ 31711 w 584686"/>
                  <a:gd name="connsiteY14" fmla="*/ 158327 h 166232"/>
                  <a:gd name="connsiteX15" fmla="*/ 0 w 584686"/>
                  <a:gd name="connsiteY15" fmla="*/ 166232 h 166232"/>
                  <a:gd name="connsiteX16" fmla="*/ 0 w 584686"/>
                  <a:gd name="connsiteY16" fmla="*/ 130949 h 166232"/>
                  <a:gd name="connsiteX17" fmla="*/ 31711 w 584686"/>
                  <a:gd name="connsiteY17" fmla="*/ 123044 h 166232"/>
                  <a:gd name="connsiteX18" fmla="*/ 203715 w 584686"/>
                  <a:gd name="connsiteY18" fmla="*/ 61232 h 166232"/>
                  <a:gd name="connsiteX19" fmla="*/ 246650 w 584686"/>
                  <a:gd name="connsiteY19" fmla="*/ 52893 h 166232"/>
                  <a:gd name="connsiteX20" fmla="*/ 237070 w 584686"/>
                  <a:gd name="connsiteY20" fmla="*/ 43327 h 166232"/>
                  <a:gd name="connsiteX21" fmla="*/ 253259 w 584686"/>
                  <a:gd name="connsiteY21" fmla="*/ 27163 h 166232"/>
                  <a:gd name="connsiteX22" fmla="*/ 270344 w 584686"/>
                  <a:gd name="connsiteY22" fmla="*/ 24236 h 166232"/>
                  <a:gd name="connsiteX23" fmla="*/ 276179 w 584686"/>
                  <a:gd name="connsiteY23" fmla="*/ 7809 h 166232"/>
                  <a:gd name="connsiteX24" fmla="*/ 292343 w 584686"/>
                  <a:gd name="connsiteY24" fmla="*/ 0 h 166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84686" h="166232">
                    <a:moveTo>
                      <a:pt x="292343" y="0"/>
                    </a:moveTo>
                    <a:cubicBezTo>
                      <a:pt x="298656" y="0"/>
                      <a:pt x="304371" y="2984"/>
                      <a:pt x="308508" y="7809"/>
                    </a:cubicBezTo>
                    <a:lnTo>
                      <a:pt x="314343" y="24236"/>
                    </a:lnTo>
                    <a:lnTo>
                      <a:pt x="331427" y="27163"/>
                    </a:lnTo>
                    <a:cubicBezTo>
                      <a:pt x="341430" y="31300"/>
                      <a:pt x="347616" y="37015"/>
                      <a:pt x="347616" y="43327"/>
                    </a:cubicBezTo>
                    <a:lnTo>
                      <a:pt x="338036" y="52893"/>
                    </a:lnTo>
                    <a:lnTo>
                      <a:pt x="380971" y="61232"/>
                    </a:lnTo>
                    <a:cubicBezTo>
                      <a:pt x="438305" y="77101"/>
                      <a:pt x="495640" y="104808"/>
                      <a:pt x="552974" y="123044"/>
                    </a:cubicBezTo>
                    <a:lnTo>
                      <a:pt x="584686" y="130950"/>
                    </a:lnTo>
                    <a:lnTo>
                      <a:pt x="584686" y="166232"/>
                    </a:lnTo>
                    <a:lnTo>
                      <a:pt x="552974" y="158327"/>
                    </a:lnTo>
                    <a:cubicBezTo>
                      <a:pt x="476528" y="134011"/>
                      <a:pt x="400082" y="92861"/>
                      <a:pt x="323636" y="85379"/>
                    </a:cubicBezTo>
                    <a:lnTo>
                      <a:pt x="292343" y="84805"/>
                    </a:lnTo>
                    <a:lnTo>
                      <a:pt x="261049" y="85379"/>
                    </a:lnTo>
                    <a:cubicBezTo>
                      <a:pt x="184603" y="92861"/>
                      <a:pt x="108158" y="134011"/>
                      <a:pt x="31711" y="158327"/>
                    </a:cubicBezTo>
                    <a:lnTo>
                      <a:pt x="0" y="166232"/>
                    </a:lnTo>
                    <a:lnTo>
                      <a:pt x="0" y="130949"/>
                    </a:lnTo>
                    <a:lnTo>
                      <a:pt x="31711" y="123044"/>
                    </a:lnTo>
                    <a:cubicBezTo>
                      <a:pt x="89046" y="104808"/>
                      <a:pt x="146380" y="77101"/>
                      <a:pt x="203715" y="61232"/>
                    </a:cubicBezTo>
                    <a:lnTo>
                      <a:pt x="246650" y="52893"/>
                    </a:lnTo>
                    <a:lnTo>
                      <a:pt x="237070" y="43327"/>
                    </a:lnTo>
                    <a:cubicBezTo>
                      <a:pt x="237070" y="37015"/>
                      <a:pt x="243257" y="31300"/>
                      <a:pt x="253259" y="27163"/>
                    </a:cubicBezTo>
                    <a:lnTo>
                      <a:pt x="270344" y="24236"/>
                    </a:lnTo>
                    <a:lnTo>
                      <a:pt x="276179" y="7809"/>
                    </a:lnTo>
                    <a:cubicBezTo>
                      <a:pt x="280316" y="2984"/>
                      <a:pt x="286031" y="0"/>
                      <a:pt x="292343" y="0"/>
                    </a:cubicBez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C95A0A81-C345-45F2-94E1-64AE8504251D}"/>
                </a:ext>
              </a:extLst>
            </p:cNvPr>
            <p:cNvSpPr/>
            <p:nvPr/>
          </p:nvSpPr>
          <p:spPr>
            <a:xfrm>
              <a:off x="460740" y="3912391"/>
              <a:ext cx="948960" cy="362111"/>
            </a:xfrm>
            <a:custGeom>
              <a:avLst/>
              <a:gdLst>
                <a:gd name="connsiteX0" fmla="*/ 438535 w 948960"/>
                <a:gd name="connsiteY0" fmla="*/ 359236 h 362111"/>
                <a:gd name="connsiteX1" fmla="*/ 446640 w 948960"/>
                <a:gd name="connsiteY1" fmla="*/ 361950 h 362111"/>
                <a:gd name="connsiteX2" fmla="*/ 430088 w 948960"/>
                <a:gd name="connsiteY2" fmla="*/ 361950 h 362111"/>
                <a:gd name="connsiteX3" fmla="*/ 430238 w 948960"/>
                <a:gd name="connsiteY3" fmla="*/ 361836 h 362111"/>
                <a:gd name="connsiteX4" fmla="*/ 438535 w 948960"/>
                <a:gd name="connsiteY4" fmla="*/ 359236 h 362111"/>
                <a:gd name="connsiteX5" fmla="*/ 660361 w 948960"/>
                <a:gd name="connsiteY5" fmla="*/ 353587 h 362111"/>
                <a:gd name="connsiteX6" fmla="*/ 665341 w 948960"/>
                <a:gd name="connsiteY6" fmla="*/ 355409 h 362111"/>
                <a:gd name="connsiteX7" fmla="*/ 671087 w 948960"/>
                <a:gd name="connsiteY7" fmla="*/ 360322 h 362111"/>
                <a:gd name="connsiteX8" fmla="*/ 670994 w 948960"/>
                <a:gd name="connsiteY8" fmla="*/ 361950 h 362111"/>
                <a:gd name="connsiteX9" fmla="*/ 648779 w 948960"/>
                <a:gd name="connsiteY9" fmla="*/ 361950 h 362111"/>
                <a:gd name="connsiteX10" fmla="*/ 648915 w 948960"/>
                <a:gd name="connsiteY10" fmla="*/ 359552 h 362111"/>
                <a:gd name="connsiteX11" fmla="*/ 655196 w 948960"/>
                <a:gd name="connsiteY11" fmla="*/ 355057 h 362111"/>
                <a:gd name="connsiteX12" fmla="*/ 660361 w 948960"/>
                <a:gd name="connsiteY12" fmla="*/ 353587 h 362111"/>
                <a:gd name="connsiteX13" fmla="*/ 31434 w 948960"/>
                <a:gd name="connsiteY13" fmla="*/ 353587 h 362111"/>
                <a:gd name="connsiteX14" fmla="*/ 36414 w 948960"/>
                <a:gd name="connsiteY14" fmla="*/ 355409 h 362111"/>
                <a:gd name="connsiteX15" fmla="*/ 42160 w 948960"/>
                <a:gd name="connsiteY15" fmla="*/ 360322 h 362111"/>
                <a:gd name="connsiteX16" fmla="*/ 42068 w 948960"/>
                <a:gd name="connsiteY16" fmla="*/ 361950 h 362111"/>
                <a:gd name="connsiteX17" fmla="*/ 19853 w 948960"/>
                <a:gd name="connsiteY17" fmla="*/ 361950 h 362111"/>
                <a:gd name="connsiteX18" fmla="*/ 19988 w 948960"/>
                <a:gd name="connsiteY18" fmla="*/ 359552 h 362111"/>
                <a:gd name="connsiteX19" fmla="*/ 26269 w 948960"/>
                <a:gd name="connsiteY19" fmla="*/ 355057 h 362111"/>
                <a:gd name="connsiteX20" fmla="*/ 31434 w 948960"/>
                <a:gd name="connsiteY20" fmla="*/ 353587 h 362111"/>
                <a:gd name="connsiteX21" fmla="*/ 737763 w 948960"/>
                <a:gd name="connsiteY21" fmla="*/ 348568 h 362111"/>
                <a:gd name="connsiteX22" fmla="*/ 745200 w 948960"/>
                <a:gd name="connsiteY22" fmla="*/ 350978 h 362111"/>
                <a:gd name="connsiteX23" fmla="*/ 759221 w 948960"/>
                <a:gd name="connsiteY23" fmla="*/ 361950 h 362111"/>
                <a:gd name="connsiteX24" fmla="*/ 716305 w 948960"/>
                <a:gd name="connsiteY24" fmla="*/ 361950 h 362111"/>
                <a:gd name="connsiteX25" fmla="*/ 730326 w 948960"/>
                <a:gd name="connsiteY25" fmla="*/ 350978 h 362111"/>
                <a:gd name="connsiteX26" fmla="*/ 737763 w 948960"/>
                <a:gd name="connsiteY26" fmla="*/ 348568 h 362111"/>
                <a:gd name="connsiteX27" fmla="*/ 110027 w 948960"/>
                <a:gd name="connsiteY27" fmla="*/ 348568 h 362111"/>
                <a:gd name="connsiteX28" fmla="*/ 117465 w 948960"/>
                <a:gd name="connsiteY28" fmla="*/ 350978 h 362111"/>
                <a:gd name="connsiteX29" fmla="*/ 131485 w 948960"/>
                <a:gd name="connsiteY29" fmla="*/ 361950 h 362111"/>
                <a:gd name="connsiteX30" fmla="*/ 88569 w 948960"/>
                <a:gd name="connsiteY30" fmla="*/ 361950 h 362111"/>
                <a:gd name="connsiteX31" fmla="*/ 102590 w 948960"/>
                <a:gd name="connsiteY31" fmla="*/ 350978 h 362111"/>
                <a:gd name="connsiteX32" fmla="*/ 110027 w 948960"/>
                <a:gd name="connsiteY32" fmla="*/ 348568 h 362111"/>
                <a:gd name="connsiteX33" fmla="*/ 555519 w 948960"/>
                <a:gd name="connsiteY33" fmla="*/ 347994 h 362111"/>
                <a:gd name="connsiteX34" fmla="*/ 560500 w 948960"/>
                <a:gd name="connsiteY34" fmla="*/ 349814 h 362111"/>
                <a:gd name="connsiteX35" fmla="*/ 566245 w 948960"/>
                <a:gd name="connsiteY35" fmla="*/ 354728 h 362111"/>
                <a:gd name="connsiteX36" fmla="*/ 565836 w 948960"/>
                <a:gd name="connsiteY36" fmla="*/ 361950 h 362111"/>
                <a:gd name="connsiteX37" fmla="*/ 543684 w 948960"/>
                <a:gd name="connsiteY37" fmla="*/ 361950 h 362111"/>
                <a:gd name="connsiteX38" fmla="*/ 543624 w 948960"/>
                <a:gd name="connsiteY38" fmla="*/ 361898 h 362111"/>
                <a:gd name="connsiteX39" fmla="*/ 544074 w 948960"/>
                <a:gd name="connsiteY39" fmla="*/ 353959 h 362111"/>
                <a:gd name="connsiteX40" fmla="*/ 550354 w 948960"/>
                <a:gd name="connsiteY40" fmla="*/ 349462 h 362111"/>
                <a:gd name="connsiteX41" fmla="*/ 555519 w 948960"/>
                <a:gd name="connsiteY41" fmla="*/ 347994 h 362111"/>
                <a:gd name="connsiteX42" fmla="*/ 602825 w 948960"/>
                <a:gd name="connsiteY42" fmla="*/ 347016 h 362111"/>
                <a:gd name="connsiteX43" fmla="*/ 608020 w 948960"/>
                <a:gd name="connsiteY43" fmla="*/ 348702 h 362111"/>
                <a:gd name="connsiteX44" fmla="*/ 624951 w 948960"/>
                <a:gd name="connsiteY44" fmla="*/ 361950 h 362111"/>
                <a:gd name="connsiteX45" fmla="*/ 580698 w 948960"/>
                <a:gd name="connsiteY45" fmla="*/ 361950 h 362111"/>
                <a:gd name="connsiteX46" fmla="*/ 597630 w 948960"/>
                <a:gd name="connsiteY46" fmla="*/ 348701 h 362111"/>
                <a:gd name="connsiteX47" fmla="*/ 602825 w 948960"/>
                <a:gd name="connsiteY47" fmla="*/ 347016 h 362111"/>
                <a:gd name="connsiteX48" fmla="*/ 698360 w 948960"/>
                <a:gd name="connsiteY48" fmla="*/ 341468 h 362111"/>
                <a:gd name="connsiteX49" fmla="*/ 703340 w 948960"/>
                <a:gd name="connsiteY49" fmla="*/ 343289 h 362111"/>
                <a:gd name="connsiteX50" fmla="*/ 709086 w 948960"/>
                <a:gd name="connsiteY50" fmla="*/ 348202 h 362111"/>
                <a:gd name="connsiteX51" fmla="*/ 708636 w 948960"/>
                <a:gd name="connsiteY51" fmla="*/ 356142 h 362111"/>
                <a:gd name="connsiteX52" fmla="*/ 702356 w 948960"/>
                <a:gd name="connsiteY52" fmla="*/ 360638 h 362111"/>
                <a:gd name="connsiteX53" fmla="*/ 692211 w 948960"/>
                <a:gd name="connsiteY53" fmla="*/ 360286 h 362111"/>
                <a:gd name="connsiteX54" fmla="*/ 686465 w 948960"/>
                <a:gd name="connsiteY54" fmla="*/ 355372 h 362111"/>
                <a:gd name="connsiteX55" fmla="*/ 686914 w 948960"/>
                <a:gd name="connsiteY55" fmla="*/ 347432 h 362111"/>
                <a:gd name="connsiteX56" fmla="*/ 693194 w 948960"/>
                <a:gd name="connsiteY56" fmla="*/ 342935 h 362111"/>
                <a:gd name="connsiteX57" fmla="*/ 698360 w 948960"/>
                <a:gd name="connsiteY57" fmla="*/ 341468 h 362111"/>
                <a:gd name="connsiteX58" fmla="*/ 70625 w 948960"/>
                <a:gd name="connsiteY58" fmla="*/ 341468 h 362111"/>
                <a:gd name="connsiteX59" fmla="*/ 75605 w 948960"/>
                <a:gd name="connsiteY59" fmla="*/ 343289 h 362111"/>
                <a:gd name="connsiteX60" fmla="*/ 81350 w 948960"/>
                <a:gd name="connsiteY60" fmla="*/ 348202 h 362111"/>
                <a:gd name="connsiteX61" fmla="*/ 80900 w 948960"/>
                <a:gd name="connsiteY61" fmla="*/ 356142 h 362111"/>
                <a:gd name="connsiteX62" fmla="*/ 74620 w 948960"/>
                <a:gd name="connsiteY62" fmla="*/ 360638 h 362111"/>
                <a:gd name="connsiteX63" fmla="*/ 64474 w 948960"/>
                <a:gd name="connsiteY63" fmla="*/ 360286 h 362111"/>
                <a:gd name="connsiteX64" fmla="*/ 58729 w 948960"/>
                <a:gd name="connsiteY64" fmla="*/ 355372 h 362111"/>
                <a:gd name="connsiteX65" fmla="*/ 59179 w 948960"/>
                <a:gd name="connsiteY65" fmla="*/ 347432 h 362111"/>
                <a:gd name="connsiteX66" fmla="*/ 65459 w 948960"/>
                <a:gd name="connsiteY66" fmla="*/ 342935 h 362111"/>
                <a:gd name="connsiteX67" fmla="*/ 70625 w 948960"/>
                <a:gd name="connsiteY67" fmla="*/ 341468 h 362111"/>
                <a:gd name="connsiteX68" fmla="*/ 507654 w 948960"/>
                <a:gd name="connsiteY68" fmla="*/ 337509 h 362111"/>
                <a:gd name="connsiteX69" fmla="*/ 513231 w 948960"/>
                <a:gd name="connsiteY69" fmla="*/ 339377 h 362111"/>
                <a:gd name="connsiteX70" fmla="*/ 519796 w 948960"/>
                <a:gd name="connsiteY70" fmla="*/ 344637 h 362111"/>
                <a:gd name="connsiteX71" fmla="*/ 519664 w 948960"/>
                <a:gd name="connsiteY71" fmla="*/ 353410 h 362111"/>
                <a:gd name="connsiteX72" fmla="*/ 508490 w 948960"/>
                <a:gd name="connsiteY72" fmla="*/ 361950 h 362111"/>
                <a:gd name="connsiteX73" fmla="*/ 472741 w 948960"/>
                <a:gd name="connsiteY73" fmla="*/ 361950 h 362111"/>
                <a:gd name="connsiteX74" fmla="*/ 472746 w 948960"/>
                <a:gd name="connsiteY74" fmla="*/ 361648 h 362111"/>
                <a:gd name="connsiteX75" fmla="*/ 502021 w 948960"/>
                <a:gd name="connsiteY75" fmla="*/ 339273 h 362111"/>
                <a:gd name="connsiteX76" fmla="*/ 507654 w 948960"/>
                <a:gd name="connsiteY76" fmla="*/ 337509 h 362111"/>
                <a:gd name="connsiteX77" fmla="*/ 942790 w 948960"/>
                <a:gd name="connsiteY77" fmla="*/ 337272 h 362111"/>
                <a:gd name="connsiteX78" fmla="*/ 948960 w 948960"/>
                <a:gd name="connsiteY78" fmla="*/ 361950 h 362111"/>
                <a:gd name="connsiteX79" fmla="*/ 911254 w 948960"/>
                <a:gd name="connsiteY79" fmla="*/ 361950 h 362111"/>
                <a:gd name="connsiteX80" fmla="*/ 352047 w 948960"/>
                <a:gd name="connsiteY80" fmla="*/ 311827 h 362111"/>
                <a:gd name="connsiteX81" fmla="*/ 359685 w 948960"/>
                <a:gd name="connsiteY81" fmla="*/ 314303 h 362111"/>
                <a:gd name="connsiteX82" fmla="*/ 411343 w 948960"/>
                <a:gd name="connsiteY82" fmla="*/ 354726 h 362111"/>
                <a:gd name="connsiteX83" fmla="*/ 411343 w 948960"/>
                <a:gd name="connsiteY83" fmla="*/ 361950 h 362111"/>
                <a:gd name="connsiteX84" fmla="*/ 283517 w 948960"/>
                <a:gd name="connsiteY84" fmla="*/ 361950 h 362111"/>
                <a:gd name="connsiteX85" fmla="*/ 344406 w 948960"/>
                <a:gd name="connsiteY85" fmla="*/ 314303 h 362111"/>
                <a:gd name="connsiteX86" fmla="*/ 352047 w 948960"/>
                <a:gd name="connsiteY86" fmla="*/ 311827 h 362111"/>
                <a:gd name="connsiteX87" fmla="*/ 803884 w 948960"/>
                <a:gd name="connsiteY87" fmla="*/ 309968 h 362111"/>
                <a:gd name="connsiteX88" fmla="*/ 811521 w 948960"/>
                <a:gd name="connsiteY88" fmla="*/ 312443 h 362111"/>
                <a:gd name="connsiteX89" fmla="*/ 856413 w 948960"/>
                <a:gd name="connsiteY89" fmla="*/ 347572 h 362111"/>
                <a:gd name="connsiteX90" fmla="*/ 856413 w 948960"/>
                <a:gd name="connsiteY90" fmla="*/ 359524 h 362111"/>
                <a:gd name="connsiteX91" fmla="*/ 853312 w 948960"/>
                <a:gd name="connsiteY91" fmla="*/ 361950 h 362111"/>
                <a:gd name="connsiteX92" fmla="*/ 783047 w 948960"/>
                <a:gd name="connsiteY92" fmla="*/ 361950 h 362111"/>
                <a:gd name="connsiteX93" fmla="*/ 765651 w 948960"/>
                <a:gd name="connsiteY93" fmla="*/ 348337 h 362111"/>
                <a:gd name="connsiteX94" fmla="*/ 765651 w 948960"/>
                <a:gd name="connsiteY94" fmla="*/ 336387 h 362111"/>
                <a:gd name="connsiteX95" fmla="*/ 796248 w 948960"/>
                <a:gd name="connsiteY95" fmla="*/ 312443 h 362111"/>
                <a:gd name="connsiteX96" fmla="*/ 803884 w 948960"/>
                <a:gd name="connsiteY96" fmla="*/ 309968 h 362111"/>
                <a:gd name="connsiteX97" fmla="*/ 176148 w 948960"/>
                <a:gd name="connsiteY97" fmla="*/ 309968 h 362111"/>
                <a:gd name="connsiteX98" fmla="*/ 183785 w 948960"/>
                <a:gd name="connsiteY98" fmla="*/ 312443 h 362111"/>
                <a:gd name="connsiteX99" fmla="*/ 228678 w 948960"/>
                <a:gd name="connsiteY99" fmla="*/ 347572 h 362111"/>
                <a:gd name="connsiteX100" fmla="*/ 228678 w 948960"/>
                <a:gd name="connsiteY100" fmla="*/ 359524 h 362111"/>
                <a:gd name="connsiteX101" fmla="*/ 225577 w 948960"/>
                <a:gd name="connsiteY101" fmla="*/ 361950 h 362111"/>
                <a:gd name="connsiteX102" fmla="*/ 155312 w 948960"/>
                <a:gd name="connsiteY102" fmla="*/ 361950 h 362111"/>
                <a:gd name="connsiteX103" fmla="*/ 137915 w 948960"/>
                <a:gd name="connsiteY103" fmla="*/ 348337 h 362111"/>
                <a:gd name="connsiteX104" fmla="*/ 137915 w 948960"/>
                <a:gd name="connsiteY104" fmla="*/ 336387 h 362111"/>
                <a:gd name="connsiteX105" fmla="*/ 168514 w 948960"/>
                <a:gd name="connsiteY105" fmla="*/ 312443 h 362111"/>
                <a:gd name="connsiteX106" fmla="*/ 176148 w 948960"/>
                <a:gd name="connsiteY106" fmla="*/ 309968 h 362111"/>
                <a:gd name="connsiteX107" fmla="*/ 734095 w 948960"/>
                <a:gd name="connsiteY107" fmla="*/ 308625 h 362111"/>
                <a:gd name="connsiteX108" fmla="*/ 740473 w 948960"/>
                <a:gd name="connsiteY108" fmla="*/ 310601 h 362111"/>
                <a:gd name="connsiteX109" fmla="*/ 748102 w 948960"/>
                <a:gd name="connsiteY109" fmla="*/ 316386 h 362111"/>
                <a:gd name="connsiteX110" fmla="*/ 748299 w 948960"/>
                <a:gd name="connsiteY110" fmla="*/ 326303 h 362111"/>
                <a:gd name="connsiteX111" fmla="*/ 727524 w 948960"/>
                <a:gd name="connsiteY111" fmla="*/ 343077 h 362111"/>
                <a:gd name="connsiteX112" fmla="*/ 714850 w 948960"/>
                <a:gd name="connsiteY112" fmla="*/ 343231 h 362111"/>
                <a:gd name="connsiteX113" fmla="*/ 707224 w 948960"/>
                <a:gd name="connsiteY113" fmla="*/ 337446 h 362111"/>
                <a:gd name="connsiteX114" fmla="*/ 707026 w 948960"/>
                <a:gd name="connsiteY114" fmla="*/ 327529 h 362111"/>
                <a:gd name="connsiteX115" fmla="*/ 727800 w 948960"/>
                <a:gd name="connsiteY115" fmla="*/ 310756 h 362111"/>
                <a:gd name="connsiteX116" fmla="*/ 734095 w 948960"/>
                <a:gd name="connsiteY116" fmla="*/ 308625 h 362111"/>
                <a:gd name="connsiteX117" fmla="*/ 106361 w 948960"/>
                <a:gd name="connsiteY117" fmla="*/ 308625 h 362111"/>
                <a:gd name="connsiteX118" fmla="*/ 112737 w 948960"/>
                <a:gd name="connsiteY118" fmla="*/ 310601 h 362111"/>
                <a:gd name="connsiteX119" fmla="*/ 120365 w 948960"/>
                <a:gd name="connsiteY119" fmla="*/ 316386 h 362111"/>
                <a:gd name="connsiteX120" fmla="*/ 120563 w 948960"/>
                <a:gd name="connsiteY120" fmla="*/ 326303 h 362111"/>
                <a:gd name="connsiteX121" fmla="*/ 99789 w 948960"/>
                <a:gd name="connsiteY121" fmla="*/ 343077 h 362111"/>
                <a:gd name="connsiteX122" fmla="*/ 87116 w 948960"/>
                <a:gd name="connsiteY122" fmla="*/ 343231 h 362111"/>
                <a:gd name="connsiteX123" fmla="*/ 79487 w 948960"/>
                <a:gd name="connsiteY123" fmla="*/ 337446 h 362111"/>
                <a:gd name="connsiteX124" fmla="*/ 79290 w 948960"/>
                <a:gd name="connsiteY124" fmla="*/ 327529 h 362111"/>
                <a:gd name="connsiteX125" fmla="*/ 100064 w 948960"/>
                <a:gd name="connsiteY125" fmla="*/ 310756 h 362111"/>
                <a:gd name="connsiteX126" fmla="*/ 106361 w 948960"/>
                <a:gd name="connsiteY126" fmla="*/ 308625 h 362111"/>
                <a:gd name="connsiteX127" fmla="*/ 629234 w 948960"/>
                <a:gd name="connsiteY127" fmla="*/ 308415 h 362111"/>
                <a:gd name="connsiteX128" fmla="*/ 657536 w 948960"/>
                <a:gd name="connsiteY128" fmla="*/ 308415 h 362111"/>
                <a:gd name="connsiteX129" fmla="*/ 673374 w 948960"/>
                <a:gd name="connsiteY129" fmla="*/ 320808 h 362111"/>
                <a:gd name="connsiteX130" fmla="*/ 673374 w 948960"/>
                <a:gd name="connsiteY130" fmla="*/ 335499 h 362111"/>
                <a:gd name="connsiteX131" fmla="*/ 657536 w 948960"/>
                <a:gd name="connsiteY131" fmla="*/ 347892 h 362111"/>
                <a:gd name="connsiteX132" fmla="*/ 629234 w 948960"/>
                <a:gd name="connsiteY132" fmla="*/ 347892 h 362111"/>
                <a:gd name="connsiteX133" fmla="*/ 613397 w 948960"/>
                <a:gd name="connsiteY133" fmla="*/ 335499 h 362111"/>
                <a:gd name="connsiteX134" fmla="*/ 613397 w 948960"/>
                <a:gd name="connsiteY134" fmla="*/ 320808 h 362111"/>
                <a:gd name="connsiteX135" fmla="*/ 629234 w 948960"/>
                <a:gd name="connsiteY135" fmla="*/ 308415 h 362111"/>
                <a:gd name="connsiteX136" fmla="*/ 9844 w 948960"/>
                <a:gd name="connsiteY136" fmla="*/ 308415 h 362111"/>
                <a:gd name="connsiteX137" fmla="*/ 28610 w 948960"/>
                <a:gd name="connsiteY137" fmla="*/ 308415 h 362111"/>
                <a:gd name="connsiteX138" fmla="*/ 44448 w 948960"/>
                <a:gd name="connsiteY138" fmla="*/ 320808 h 362111"/>
                <a:gd name="connsiteX139" fmla="*/ 44448 w 948960"/>
                <a:gd name="connsiteY139" fmla="*/ 335499 h 362111"/>
                <a:gd name="connsiteX140" fmla="*/ 28610 w 948960"/>
                <a:gd name="connsiteY140" fmla="*/ 347892 h 362111"/>
                <a:gd name="connsiteX141" fmla="*/ 308 w 948960"/>
                <a:gd name="connsiteY141" fmla="*/ 347892 h 362111"/>
                <a:gd name="connsiteX142" fmla="*/ 0 w 948960"/>
                <a:gd name="connsiteY142" fmla="*/ 347792 h 362111"/>
                <a:gd name="connsiteX143" fmla="*/ 336377 w 948960"/>
                <a:gd name="connsiteY143" fmla="*/ 269871 h 362111"/>
                <a:gd name="connsiteX144" fmla="*/ 340944 w 948960"/>
                <a:gd name="connsiteY144" fmla="*/ 271426 h 362111"/>
                <a:gd name="connsiteX145" fmla="*/ 361611 w 948960"/>
                <a:gd name="connsiteY145" fmla="*/ 288181 h 362111"/>
                <a:gd name="connsiteX146" fmla="*/ 361447 w 948960"/>
                <a:gd name="connsiteY146" fmla="*/ 295382 h 362111"/>
                <a:gd name="connsiteX147" fmla="*/ 354353 w 948960"/>
                <a:gd name="connsiteY147" fmla="*/ 300739 h 362111"/>
                <a:gd name="connsiteX148" fmla="*/ 345153 w 948960"/>
                <a:gd name="connsiteY148" fmla="*/ 300612 h 362111"/>
                <a:gd name="connsiteX149" fmla="*/ 324486 w 948960"/>
                <a:gd name="connsiteY149" fmla="*/ 283857 h 362111"/>
                <a:gd name="connsiteX150" fmla="*/ 324649 w 948960"/>
                <a:gd name="connsiteY150" fmla="*/ 276656 h 362111"/>
                <a:gd name="connsiteX151" fmla="*/ 331743 w 948960"/>
                <a:gd name="connsiteY151" fmla="*/ 271298 h 362111"/>
                <a:gd name="connsiteX152" fmla="*/ 336377 w 948960"/>
                <a:gd name="connsiteY152" fmla="*/ 269871 h 362111"/>
                <a:gd name="connsiteX153" fmla="*/ 788131 w 948960"/>
                <a:gd name="connsiteY153" fmla="*/ 256333 h 362111"/>
                <a:gd name="connsiteX154" fmla="*/ 793597 w 948960"/>
                <a:gd name="connsiteY154" fmla="*/ 256955 h 362111"/>
                <a:gd name="connsiteX155" fmla="*/ 815707 w 948960"/>
                <a:gd name="connsiteY155" fmla="*/ 263143 h 362111"/>
                <a:gd name="connsiteX156" fmla="*/ 824118 w 948960"/>
                <a:gd name="connsiteY156" fmla="*/ 277052 h 362111"/>
                <a:gd name="connsiteX157" fmla="*/ 817025 w 948960"/>
                <a:gd name="connsiteY157" fmla="*/ 292572 h 362111"/>
                <a:gd name="connsiteX158" fmla="*/ 799248 w 948960"/>
                <a:gd name="connsiteY158" fmla="*/ 299154 h 362111"/>
                <a:gd name="connsiteX159" fmla="*/ 777138 w 948960"/>
                <a:gd name="connsiteY159" fmla="*/ 292967 h 362111"/>
                <a:gd name="connsiteX160" fmla="*/ 768726 w 948960"/>
                <a:gd name="connsiteY160" fmla="*/ 279055 h 362111"/>
                <a:gd name="connsiteX161" fmla="*/ 775820 w 948960"/>
                <a:gd name="connsiteY161" fmla="*/ 263537 h 362111"/>
                <a:gd name="connsiteX162" fmla="*/ 788131 w 948960"/>
                <a:gd name="connsiteY162" fmla="*/ 256333 h 362111"/>
                <a:gd name="connsiteX163" fmla="*/ 160395 w 948960"/>
                <a:gd name="connsiteY163" fmla="*/ 256333 h 362111"/>
                <a:gd name="connsiteX164" fmla="*/ 165860 w 948960"/>
                <a:gd name="connsiteY164" fmla="*/ 256955 h 362111"/>
                <a:gd name="connsiteX165" fmla="*/ 187971 w 948960"/>
                <a:gd name="connsiteY165" fmla="*/ 263143 h 362111"/>
                <a:gd name="connsiteX166" fmla="*/ 196381 w 948960"/>
                <a:gd name="connsiteY166" fmla="*/ 277052 h 362111"/>
                <a:gd name="connsiteX167" fmla="*/ 189288 w 948960"/>
                <a:gd name="connsiteY167" fmla="*/ 292572 h 362111"/>
                <a:gd name="connsiteX168" fmla="*/ 171513 w 948960"/>
                <a:gd name="connsiteY168" fmla="*/ 299154 h 362111"/>
                <a:gd name="connsiteX169" fmla="*/ 149401 w 948960"/>
                <a:gd name="connsiteY169" fmla="*/ 292967 h 362111"/>
                <a:gd name="connsiteX170" fmla="*/ 140991 w 948960"/>
                <a:gd name="connsiteY170" fmla="*/ 279055 h 362111"/>
                <a:gd name="connsiteX171" fmla="*/ 148085 w 948960"/>
                <a:gd name="connsiteY171" fmla="*/ 263537 h 362111"/>
                <a:gd name="connsiteX172" fmla="*/ 160395 w 948960"/>
                <a:gd name="connsiteY172" fmla="*/ 256333 h 362111"/>
                <a:gd name="connsiteX173" fmla="*/ 892275 w 948960"/>
                <a:gd name="connsiteY173" fmla="*/ 255716 h 362111"/>
                <a:gd name="connsiteX174" fmla="*/ 914158 w 948960"/>
                <a:gd name="connsiteY174" fmla="*/ 262809 h 362111"/>
                <a:gd name="connsiteX175" fmla="*/ 926611 w 948960"/>
                <a:gd name="connsiteY175" fmla="*/ 272554 h 362111"/>
                <a:gd name="connsiteX176" fmla="*/ 940279 w 948960"/>
                <a:gd name="connsiteY176" fmla="*/ 327225 h 362111"/>
                <a:gd name="connsiteX177" fmla="*/ 914158 w 948960"/>
                <a:gd name="connsiteY177" fmla="*/ 347664 h 362111"/>
                <a:gd name="connsiteX178" fmla="*/ 870392 w 948960"/>
                <a:gd name="connsiteY178" fmla="*/ 347664 h 362111"/>
                <a:gd name="connsiteX179" fmla="*/ 837244 w 948960"/>
                <a:gd name="connsiteY179" fmla="*/ 321726 h 362111"/>
                <a:gd name="connsiteX180" fmla="*/ 830446 w 948960"/>
                <a:gd name="connsiteY180" fmla="*/ 313715 h 362111"/>
                <a:gd name="connsiteX181" fmla="*/ 828496 w 948960"/>
                <a:gd name="connsiteY181" fmla="*/ 305872 h 362111"/>
                <a:gd name="connsiteX182" fmla="*/ 828179 w 948960"/>
                <a:gd name="connsiteY182" fmla="*/ 305872 h 362111"/>
                <a:gd name="connsiteX183" fmla="*/ 828338 w 948960"/>
                <a:gd name="connsiteY183" fmla="*/ 305237 h 362111"/>
                <a:gd name="connsiteX184" fmla="*/ 828179 w 948960"/>
                <a:gd name="connsiteY184" fmla="*/ 304601 h 362111"/>
                <a:gd name="connsiteX185" fmla="*/ 828272 w 948960"/>
                <a:gd name="connsiteY185" fmla="*/ 304228 h 362111"/>
                <a:gd name="connsiteX186" fmla="*/ 828588 w 948960"/>
                <a:gd name="connsiteY186" fmla="*/ 304228 h 362111"/>
                <a:gd name="connsiteX187" fmla="*/ 830446 w 948960"/>
                <a:gd name="connsiteY187" fmla="*/ 296759 h 362111"/>
                <a:gd name="connsiteX188" fmla="*/ 837244 w 948960"/>
                <a:gd name="connsiteY188" fmla="*/ 288747 h 362111"/>
                <a:gd name="connsiteX189" fmla="*/ 870392 w 948960"/>
                <a:gd name="connsiteY189" fmla="*/ 262809 h 362111"/>
                <a:gd name="connsiteX190" fmla="*/ 892275 w 948960"/>
                <a:gd name="connsiteY190" fmla="*/ 255716 h 362111"/>
                <a:gd name="connsiteX191" fmla="*/ 453970 w 948960"/>
                <a:gd name="connsiteY191" fmla="*/ 255716 h 362111"/>
                <a:gd name="connsiteX192" fmla="*/ 475853 w 948960"/>
                <a:gd name="connsiteY192" fmla="*/ 262809 h 362111"/>
                <a:gd name="connsiteX193" fmla="*/ 509000 w 948960"/>
                <a:gd name="connsiteY193" fmla="*/ 288747 h 362111"/>
                <a:gd name="connsiteX194" fmla="*/ 515798 w 948960"/>
                <a:gd name="connsiteY194" fmla="*/ 296759 h 362111"/>
                <a:gd name="connsiteX195" fmla="*/ 517655 w 948960"/>
                <a:gd name="connsiteY195" fmla="*/ 304228 h 362111"/>
                <a:gd name="connsiteX196" fmla="*/ 517971 w 948960"/>
                <a:gd name="connsiteY196" fmla="*/ 304228 h 362111"/>
                <a:gd name="connsiteX197" fmla="*/ 518064 w 948960"/>
                <a:gd name="connsiteY197" fmla="*/ 304601 h 362111"/>
                <a:gd name="connsiteX198" fmla="*/ 517905 w 948960"/>
                <a:gd name="connsiteY198" fmla="*/ 305237 h 362111"/>
                <a:gd name="connsiteX199" fmla="*/ 518064 w 948960"/>
                <a:gd name="connsiteY199" fmla="*/ 305872 h 362111"/>
                <a:gd name="connsiteX200" fmla="*/ 517748 w 948960"/>
                <a:gd name="connsiteY200" fmla="*/ 305872 h 362111"/>
                <a:gd name="connsiteX201" fmla="*/ 515798 w 948960"/>
                <a:gd name="connsiteY201" fmla="*/ 313715 h 362111"/>
                <a:gd name="connsiteX202" fmla="*/ 509000 w 948960"/>
                <a:gd name="connsiteY202" fmla="*/ 321726 h 362111"/>
                <a:gd name="connsiteX203" fmla="*/ 475853 w 948960"/>
                <a:gd name="connsiteY203" fmla="*/ 347664 h 362111"/>
                <a:gd name="connsiteX204" fmla="*/ 432086 w 948960"/>
                <a:gd name="connsiteY204" fmla="*/ 347664 h 362111"/>
                <a:gd name="connsiteX205" fmla="*/ 398939 w 948960"/>
                <a:gd name="connsiteY205" fmla="*/ 321726 h 362111"/>
                <a:gd name="connsiteX206" fmla="*/ 392141 w 948960"/>
                <a:gd name="connsiteY206" fmla="*/ 313715 h 362111"/>
                <a:gd name="connsiteX207" fmla="*/ 390191 w 948960"/>
                <a:gd name="connsiteY207" fmla="*/ 305872 h 362111"/>
                <a:gd name="connsiteX208" fmla="*/ 389875 w 948960"/>
                <a:gd name="connsiteY208" fmla="*/ 305872 h 362111"/>
                <a:gd name="connsiteX209" fmla="*/ 390032 w 948960"/>
                <a:gd name="connsiteY209" fmla="*/ 305237 h 362111"/>
                <a:gd name="connsiteX210" fmla="*/ 389875 w 948960"/>
                <a:gd name="connsiteY210" fmla="*/ 304601 h 362111"/>
                <a:gd name="connsiteX211" fmla="*/ 389968 w 948960"/>
                <a:gd name="connsiteY211" fmla="*/ 304228 h 362111"/>
                <a:gd name="connsiteX212" fmla="*/ 390283 w 948960"/>
                <a:gd name="connsiteY212" fmla="*/ 304228 h 362111"/>
                <a:gd name="connsiteX213" fmla="*/ 392141 w 948960"/>
                <a:gd name="connsiteY213" fmla="*/ 296759 h 362111"/>
                <a:gd name="connsiteX214" fmla="*/ 398939 w 948960"/>
                <a:gd name="connsiteY214" fmla="*/ 288747 h 362111"/>
                <a:gd name="connsiteX215" fmla="*/ 432086 w 948960"/>
                <a:gd name="connsiteY215" fmla="*/ 262809 h 362111"/>
                <a:gd name="connsiteX216" fmla="*/ 453970 w 948960"/>
                <a:gd name="connsiteY216" fmla="*/ 255716 h 362111"/>
                <a:gd name="connsiteX217" fmla="*/ 264539 w 948960"/>
                <a:gd name="connsiteY217" fmla="*/ 255716 h 362111"/>
                <a:gd name="connsiteX218" fmla="*/ 286423 w 948960"/>
                <a:gd name="connsiteY218" fmla="*/ 262809 h 362111"/>
                <a:gd name="connsiteX219" fmla="*/ 319570 w 948960"/>
                <a:gd name="connsiteY219" fmla="*/ 288747 h 362111"/>
                <a:gd name="connsiteX220" fmla="*/ 326368 w 948960"/>
                <a:gd name="connsiteY220" fmla="*/ 296759 h 362111"/>
                <a:gd name="connsiteX221" fmla="*/ 328225 w 948960"/>
                <a:gd name="connsiteY221" fmla="*/ 304228 h 362111"/>
                <a:gd name="connsiteX222" fmla="*/ 328541 w 948960"/>
                <a:gd name="connsiteY222" fmla="*/ 304228 h 362111"/>
                <a:gd name="connsiteX223" fmla="*/ 328634 w 948960"/>
                <a:gd name="connsiteY223" fmla="*/ 304601 h 362111"/>
                <a:gd name="connsiteX224" fmla="*/ 328475 w 948960"/>
                <a:gd name="connsiteY224" fmla="*/ 305237 h 362111"/>
                <a:gd name="connsiteX225" fmla="*/ 328634 w 948960"/>
                <a:gd name="connsiteY225" fmla="*/ 305872 h 362111"/>
                <a:gd name="connsiteX226" fmla="*/ 328318 w 948960"/>
                <a:gd name="connsiteY226" fmla="*/ 305872 h 362111"/>
                <a:gd name="connsiteX227" fmla="*/ 326368 w 948960"/>
                <a:gd name="connsiteY227" fmla="*/ 313715 h 362111"/>
                <a:gd name="connsiteX228" fmla="*/ 319570 w 948960"/>
                <a:gd name="connsiteY228" fmla="*/ 321726 h 362111"/>
                <a:gd name="connsiteX229" fmla="*/ 286423 w 948960"/>
                <a:gd name="connsiteY229" fmla="*/ 347664 h 362111"/>
                <a:gd name="connsiteX230" fmla="*/ 242656 w 948960"/>
                <a:gd name="connsiteY230" fmla="*/ 347664 h 362111"/>
                <a:gd name="connsiteX231" fmla="*/ 209508 w 948960"/>
                <a:gd name="connsiteY231" fmla="*/ 321726 h 362111"/>
                <a:gd name="connsiteX232" fmla="*/ 202710 w 948960"/>
                <a:gd name="connsiteY232" fmla="*/ 313715 h 362111"/>
                <a:gd name="connsiteX233" fmla="*/ 200760 w 948960"/>
                <a:gd name="connsiteY233" fmla="*/ 305872 h 362111"/>
                <a:gd name="connsiteX234" fmla="*/ 200445 w 948960"/>
                <a:gd name="connsiteY234" fmla="*/ 305872 h 362111"/>
                <a:gd name="connsiteX235" fmla="*/ 200602 w 948960"/>
                <a:gd name="connsiteY235" fmla="*/ 305237 h 362111"/>
                <a:gd name="connsiteX236" fmla="*/ 200445 w 948960"/>
                <a:gd name="connsiteY236" fmla="*/ 304601 h 362111"/>
                <a:gd name="connsiteX237" fmla="*/ 200537 w 948960"/>
                <a:gd name="connsiteY237" fmla="*/ 304228 h 362111"/>
                <a:gd name="connsiteX238" fmla="*/ 200853 w 948960"/>
                <a:gd name="connsiteY238" fmla="*/ 304228 h 362111"/>
                <a:gd name="connsiteX239" fmla="*/ 202710 w 948960"/>
                <a:gd name="connsiteY239" fmla="*/ 296759 h 362111"/>
                <a:gd name="connsiteX240" fmla="*/ 209508 w 948960"/>
                <a:gd name="connsiteY240" fmla="*/ 288747 h 362111"/>
                <a:gd name="connsiteX241" fmla="*/ 242656 w 948960"/>
                <a:gd name="connsiteY241" fmla="*/ 262809 h 362111"/>
                <a:gd name="connsiteX242" fmla="*/ 264539 w 948960"/>
                <a:gd name="connsiteY242" fmla="*/ 255716 h 362111"/>
                <a:gd name="connsiteX243" fmla="*/ 512015 w 948960"/>
                <a:gd name="connsiteY243" fmla="*/ 248493 h 362111"/>
                <a:gd name="connsiteX244" fmla="*/ 516751 w 948960"/>
                <a:gd name="connsiteY244" fmla="*/ 251376 h 362111"/>
                <a:gd name="connsiteX245" fmla="*/ 522744 w 948960"/>
                <a:gd name="connsiteY245" fmla="*/ 259625 h 362111"/>
                <a:gd name="connsiteX246" fmla="*/ 519803 w 948960"/>
                <a:gd name="connsiteY246" fmla="*/ 267992 h 362111"/>
                <a:gd name="connsiteX247" fmla="*/ 509477 w 948960"/>
                <a:gd name="connsiteY247" fmla="*/ 272586 h 362111"/>
                <a:gd name="connsiteX248" fmla="*/ 498786 w 948960"/>
                <a:gd name="connsiteY248" fmla="*/ 270283 h 362111"/>
                <a:gd name="connsiteX249" fmla="*/ 492794 w 948960"/>
                <a:gd name="connsiteY249" fmla="*/ 262035 h 362111"/>
                <a:gd name="connsiteX250" fmla="*/ 495735 w 948960"/>
                <a:gd name="connsiteY250" fmla="*/ 253667 h 362111"/>
                <a:gd name="connsiteX251" fmla="*/ 506060 w 948960"/>
                <a:gd name="connsiteY251" fmla="*/ 249074 h 362111"/>
                <a:gd name="connsiteX252" fmla="*/ 512015 w 948960"/>
                <a:gd name="connsiteY252" fmla="*/ 248493 h 362111"/>
                <a:gd name="connsiteX253" fmla="*/ 548793 w 948960"/>
                <a:gd name="connsiteY253" fmla="*/ 246012 h 362111"/>
                <a:gd name="connsiteX254" fmla="*/ 576497 w 948960"/>
                <a:gd name="connsiteY254" fmla="*/ 246012 h 362111"/>
                <a:gd name="connsiteX255" fmla="*/ 594788 w 948960"/>
                <a:gd name="connsiteY255" fmla="*/ 260323 h 362111"/>
                <a:gd name="connsiteX256" fmla="*/ 594788 w 948960"/>
                <a:gd name="connsiteY256" fmla="*/ 304228 h 362111"/>
                <a:gd name="connsiteX257" fmla="*/ 594788 w 948960"/>
                <a:gd name="connsiteY257" fmla="*/ 305872 h 362111"/>
                <a:gd name="connsiteX258" fmla="*/ 594788 w 948960"/>
                <a:gd name="connsiteY258" fmla="*/ 330752 h 362111"/>
                <a:gd name="connsiteX259" fmla="*/ 576497 w 948960"/>
                <a:gd name="connsiteY259" fmla="*/ 345065 h 362111"/>
                <a:gd name="connsiteX260" fmla="*/ 548793 w 948960"/>
                <a:gd name="connsiteY260" fmla="*/ 345065 h 362111"/>
                <a:gd name="connsiteX261" fmla="*/ 530502 w 948960"/>
                <a:gd name="connsiteY261" fmla="*/ 330752 h 362111"/>
                <a:gd name="connsiteX262" fmla="*/ 530502 w 948960"/>
                <a:gd name="connsiteY262" fmla="*/ 305872 h 362111"/>
                <a:gd name="connsiteX263" fmla="*/ 530502 w 948960"/>
                <a:gd name="connsiteY263" fmla="*/ 304228 h 362111"/>
                <a:gd name="connsiteX264" fmla="*/ 530502 w 948960"/>
                <a:gd name="connsiteY264" fmla="*/ 260323 h 362111"/>
                <a:gd name="connsiteX265" fmla="*/ 548793 w 948960"/>
                <a:gd name="connsiteY265" fmla="*/ 246012 h 362111"/>
                <a:gd name="connsiteX266" fmla="*/ 374558 w 948960"/>
                <a:gd name="connsiteY266" fmla="*/ 243428 h 362111"/>
                <a:gd name="connsiteX267" fmla="*/ 382862 w 948960"/>
                <a:gd name="connsiteY267" fmla="*/ 246120 h 362111"/>
                <a:gd name="connsiteX268" fmla="*/ 402547 w 948960"/>
                <a:gd name="connsiteY268" fmla="*/ 261523 h 362111"/>
                <a:gd name="connsiteX269" fmla="*/ 402545 w 948960"/>
                <a:gd name="connsiteY269" fmla="*/ 274520 h 362111"/>
                <a:gd name="connsiteX270" fmla="*/ 389967 w 948960"/>
                <a:gd name="connsiteY270" fmla="*/ 284365 h 362111"/>
                <a:gd name="connsiteX271" fmla="*/ 373358 w 948960"/>
                <a:gd name="connsiteY271" fmla="*/ 284365 h 362111"/>
                <a:gd name="connsiteX272" fmla="*/ 353673 w 948960"/>
                <a:gd name="connsiteY272" fmla="*/ 268962 h 362111"/>
                <a:gd name="connsiteX273" fmla="*/ 353673 w 948960"/>
                <a:gd name="connsiteY273" fmla="*/ 255964 h 362111"/>
                <a:gd name="connsiteX274" fmla="*/ 366253 w 948960"/>
                <a:gd name="connsiteY274" fmla="*/ 246120 h 362111"/>
                <a:gd name="connsiteX275" fmla="*/ 374558 w 948960"/>
                <a:gd name="connsiteY275" fmla="*/ 243428 h 362111"/>
                <a:gd name="connsiteX276" fmla="*/ 472196 w 948960"/>
                <a:gd name="connsiteY276" fmla="*/ 231647 h 362111"/>
                <a:gd name="connsiteX277" fmla="*/ 476764 w 948960"/>
                <a:gd name="connsiteY277" fmla="*/ 233201 h 362111"/>
                <a:gd name="connsiteX278" fmla="*/ 483610 w 948960"/>
                <a:gd name="connsiteY278" fmla="*/ 238753 h 362111"/>
                <a:gd name="connsiteX279" fmla="*/ 483447 w 948960"/>
                <a:gd name="connsiteY279" fmla="*/ 245953 h 362111"/>
                <a:gd name="connsiteX280" fmla="*/ 476353 w 948960"/>
                <a:gd name="connsiteY280" fmla="*/ 251311 h 362111"/>
                <a:gd name="connsiteX281" fmla="*/ 467151 w 948960"/>
                <a:gd name="connsiteY281" fmla="*/ 251184 h 362111"/>
                <a:gd name="connsiteX282" fmla="*/ 460305 w 948960"/>
                <a:gd name="connsiteY282" fmla="*/ 245634 h 362111"/>
                <a:gd name="connsiteX283" fmla="*/ 460467 w 948960"/>
                <a:gd name="connsiteY283" fmla="*/ 238431 h 362111"/>
                <a:gd name="connsiteX284" fmla="*/ 467560 w 948960"/>
                <a:gd name="connsiteY284" fmla="*/ 233075 h 362111"/>
                <a:gd name="connsiteX285" fmla="*/ 472196 w 948960"/>
                <a:gd name="connsiteY285" fmla="*/ 231647 h 362111"/>
                <a:gd name="connsiteX286" fmla="*/ 778182 w 948960"/>
                <a:gd name="connsiteY286" fmla="*/ 231236 h 362111"/>
                <a:gd name="connsiteX287" fmla="*/ 783162 w 948960"/>
                <a:gd name="connsiteY287" fmla="*/ 233056 h 362111"/>
                <a:gd name="connsiteX288" fmla="*/ 788908 w 948960"/>
                <a:gd name="connsiteY288" fmla="*/ 237971 h 362111"/>
                <a:gd name="connsiteX289" fmla="*/ 788458 w 948960"/>
                <a:gd name="connsiteY289" fmla="*/ 245909 h 362111"/>
                <a:gd name="connsiteX290" fmla="*/ 782178 w 948960"/>
                <a:gd name="connsiteY290" fmla="*/ 250407 h 362111"/>
                <a:gd name="connsiteX291" fmla="*/ 772033 w 948960"/>
                <a:gd name="connsiteY291" fmla="*/ 250053 h 362111"/>
                <a:gd name="connsiteX292" fmla="*/ 766286 w 948960"/>
                <a:gd name="connsiteY292" fmla="*/ 245139 h 362111"/>
                <a:gd name="connsiteX293" fmla="*/ 766735 w 948960"/>
                <a:gd name="connsiteY293" fmla="*/ 237201 h 362111"/>
                <a:gd name="connsiteX294" fmla="*/ 773016 w 948960"/>
                <a:gd name="connsiteY294" fmla="*/ 232704 h 362111"/>
                <a:gd name="connsiteX295" fmla="*/ 778182 w 948960"/>
                <a:gd name="connsiteY295" fmla="*/ 231236 h 362111"/>
                <a:gd name="connsiteX296" fmla="*/ 150445 w 948960"/>
                <a:gd name="connsiteY296" fmla="*/ 231236 h 362111"/>
                <a:gd name="connsiteX297" fmla="*/ 155427 w 948960"/>
                <a:gd name="connsiteY297" fmla="*/ 233056 h 362111"/>
                <a:gd name="connsiteX298" fmla="*/ 161172 w 948960"/>
                <a:gd name="connsiteY298" fmla="*/ 237971 h 362111"/>
                <a:gd name="connsiteX299" fmla="*/ 160722 w 948960"/>
                <a:gd name="connsiteY299" fmla="*/ 245909 h 362111"/>
                <a:gd name="connsiteX300" fmla="*/ 154442 w 948960"/>
                <a:gd name="connsiteY300" fmla="*/ 250407 h 362111"/>
                <a:gd name="connsiteX301" fmla="*/ 144297 w 948960"/>
                <a:gd name="connsiteY301" fmla="*/ 250053 h 362111"/>
                <a:gd name="connsiteX302" fmla="*/ 138550 w 948960"/>
                <a:gd name="connsiteY302" fmla="*/ 245139 h 362111"/>
                <a:gd name="connsiteX303" fmla="*/ 139001 w 948960"/>
                <a:gd name="connsiteY303" fmla="*/ 237201 h 362111"/>
                <a:gd name="connsiteX304" fmla="*/ 145279 w 948960"/>
                <a:gd name="connsiteY304" fmla="*/ 232704 h 362111"/>
                <a:gd name="connsiteX305" fmla="*/ 150445 w 948960"/>
                <a:gd name="connsiteY305" fmla="*/ 231236 h 362111"/>
                <a:gd name="connsiteX306" fmla="*/ 915187 w 948960"/>
                <a:gd name="connsiteY306" fmla="*/ 226856 h 362111"/>
                <a:gd name="connsiteX307" fmla="*/ 923346 w 948960"/>
                <a:gd name="connsiteY307" fmla="*/ 259493 h 362111"/>
                <a:gd name="connsiteX308" fmla="*/ 910210 w 948960"/>
                <a:gd name="connsiteY308" fmla="*/ 249214 h 362111"/>
                <a:gd name="connsiteX309" fmla="*/ 910210 w 948960"/>
                <a:gd name="connsiteY309" fmla="*/ 230751 h 362111"/>
                <a:gd name="connsiteX310" fmla="*/ 534149 w 948960"/>
                <a:gd name="connsiteY310" fmla="*/ 221391 h 362111"/>
                <a:gd name="connsiteX311" fmla="*/ 538716 w 948960"/>
                <a:gd name="connsiteY311" fmla="*/ 222946 h 362111"/>
                <a:gd name="connsiteX312" fmla="*/ 545562 w 948960"/>
                <a:gd name="connsiteY312" fmla="*/ 228497 h 362111"/>
                <a:gd name="connsiteX313" fmla="*/ 545399 w 948960"/>
                <a:gd name="connsiteY313" fmla="*/ 235699 h 362111"/>
                <a:gd name="connsiteX314" fmla="*/ 538306 w 948960"/>
                <a:gd name="connsiteY314" fmla="*/ 241055 h 362111"/>
                <a:gd name="connsiteX315" fmla="*/ 529103 w 948960"/>
                <a:gd name="connsiteY315" fmla="*/ 240928 h 362111"/>
                <a:gd name="connsiteX316" fmla="*/ 522258 w 948960"/>
                <a:gd name="connsiteY316" fmla="*/ 235377 h 362111"/>
                <a:gd name="connsiteX317" fmla="*/ 522420 w 948960"/>
                <a:gd name="connsiteY317" fmla="*/ 228176 h 362111"/>
                <a:gd name="connsiteX318" fmla="*/ 529513 w 948960"/>
                <a:gd name="connsiteY318" fmla="*/ 222818 h 362111"/>
                <a:gd name="connsiteX319" fmla="*/ 534149 w 948960"/>
                <a:gd name="connsiteY319" fmla="*/ 221391 h 362111"/>
                <a:gd name="connsiteX320" fmla="*/ 313050 w 948960"/>
                <a:gd name="connsiteY320" fmla="*/ 212231 h 362111"/>
                <a:gd name="connsiteX321" fmla="*/ 324847 w 948960"/>
                <a:gd name="connsiteY321" fmla="*/ 216054 h 362111"/>
                <a:gd name="connsiteX322" fmla="*/ 342715 w 948960"/>
                <a:gd name="connsiteY322" fmla="*/ 230037 h 362111"/>
                <a:gd name="connsiteX323" fmla="*/ 342715 w 948960"/>
                <a:gd name="connsiteY323" fmla="*/ 248500 h 362111"/>
                <a:gd name="connsiteX324" fmla="*/ 323935 w 948960"/>
                <a:gd name="connsiteY324" fmla="*/ 263195 h 362111"/>
                <a:gd name="connsiteX325" fmla="*/ 300342 w 948960"/>
                <a:gd name="connsiteY325" fmla="*/ 263195 h 362111"/>
                <a:gd name="connsiteX326" fmla="*/ 282474 w 948960"/>
                <a:gd name="connsiteY326" fmla="*/ 249214 h 362111"/>
                <a:gd name="connsiteX327" fmla="*/ 282474 w 948960"/>
                <a:gd name="connsiteY327" fmla="*/ 230751 h 362111"/>
                <a:gd name="connsiteX328" fmla="*/ 301254 w 948960"/>
                <a:gd name="connsiteY328" fmla="*/ 216054 h 362111"/>
                <a:gd name="connsiteX329" fmla="*/ 313050 w 948960"/>
                <a:gd name="connsiteY329" fmla="*/ 212231 h 362111"/>
                <a:gd name="connsiteX330" fmla="*/ 635157 w 948960"/>
                <a:gd name="connsiteY330" fmla="*/ 210525 h 362111"/>
                <a:gd name="connsiteX331" fmla="*/ 680074 w 948960"/>
                <a:gd name="connsiteY331" fmla="*/ 210525 h 362111"/>
                <a:gd name="connsiteX332" fmla="*/ 723676 w 948960"/>
                <a:gd name="connsiteY332" fmla="*/ 210525 h 362111"/>
                <a:gd name="connsiteX333" fmla="*/ 755542 w 948960"/>
                <a:gd name="connsiteY333" fmla="*/ 235462 h 362111"/>
                <a:gd name="connsiteX334" fmla="*/ 755542 w 948960"/>
                <a:gd name="connsiteY334" fmla="*/ 273234 h 362111"/>
                <a:gd name="connsiteX335" fmla="*/ 723676 w 948960"/>
                <a:gd name="connsiteY335" fmla="*/ 298171 h 362111"/>
                <a:gd name="connsiteX336" fmla="*/ 680074 w 948960"/>
                <a:gd name="connsiteY336" fmla="*/ 298171 h 362111"/>
                <a:gd name="connsiteX337" fmla="*/ 678756 w 948960"/>
                <a:gd name="connsiteY337" fmla="*/ 298171 h 362111"/>
                <a:gd name="connsiteX338" fmla="*/ 635156 w 948960"/>
                <a:gd name="connsiteY338" fmla="*/ 298171 h 362111"/>
                <a:gd name="connsiteX339" fmla="*/ 603289 w 948960"/>
                <a:gd name="connsiteY339" fmla="*/ 273234 h 362111"/>
                <a:gd name="connsiteX340" fmla="*/ 603290 w 948960"/>
                <a:gd name="connsiteY340" fmla="*/ 235462 h 362111"/>
                <a:gd name="connsiteX341" fmla="*/ 635157 w 948960"/>
                <a:gd name="connsiteY341" fmla="*/ 210525 h 362111"/>
                <a:gd name="connsiteX342" fmla="*/ 34317 w 948960"/>
                <a:gd name="connsiteY342" fmla="*/ 210525 h 362111"/>
                <a:gd name="connsiteX343" fmla="*/ 51147 w 948960"/>
                <a:gd name="connsiteY343" fmla="*/ 210525 h 362111"/>
                <a:gd name="connsiteX344" fmla="*/ 95940 w 948960"/>
                <a:gd name="connsiteY344" fmla="*/ 210525 h 362111"/>
                <a:gd name="connsiteX345" fmla="*/ 127807 w 948960"/>
                <a:gd name="connsiteY345" fmla="*/ 235462 h 362111"/>
                <a:gd name="connsiteX346" fmla="*/ 127807 w 948960"/>
                <a:gd name="connsiteY346" fmla="*/ 273234 h 362111"/>
                <a:gd name="connsiteX347" fmla="*/ 95940 w 948960"/>
                <a:gd name="connsiteY347" fmla="*/ 298171 h 362111"/>
                <a:gd name="connsiteX348" fmla="*/ 51147 w 948960"/>
                <a:gd name="connsiteY348" fmla="*/ 298171 h 362111"/>
                <a:gd name="connsiteX349" fmla="*/ 51021 w 948960"/>
                <a:gd name="connsiteY349" fmla="*/ 298171 h 362111"/>
                <a:gd name="connsiteX350" fmla="*/ 12405 w 948960"/>
                <a:gd name="connsiteY350" fmla="*/ 298171 h 362111"/>
                <a:gd name="connsiteX351" fmla="*/ 422213 w 948960"/>
                <a:gd name="connsiteY351" fmla="*/ 207061 h 362111"/>
                <a:gd name="connsiteX352" fmla="*/ 432539 w 948960"/>
                <a:gd name="connsiteY352" fmla="*/ 210408 h 362111"/>
                <a:gd name="connsiteX353" fmla="*/ 448181 w 948960"/>
                <a:gd name="connsiteY353" fmla="*/ 222648 h 362111"/>
                <a:gd name="connsiteX354" fmla="*/ 448180 w 948960"/>
                <a:gd name="connsiteY354" fmla="*/ 238810 h 362111"/>
                <a:gd name="connsiteX355" fmla="*/ 428327 w 948960"/>
                <a:gd name="connsiteY355" fmla="*/ 254347 h 362111"/>
                <a:gd name="connsiteX356" fmla="*/ 407674 w 948960"/>
                <a:gd name="connsiteY356" fmla="*/ 254347 h 362111"/>
                <a:gd name="connsiteX357" fmla="*/ 392033 w 948960"/>
                <a:gd name="connsiteY357" fmla="*/ 242106 h 362111"/>
                <a:gd name="connsiteX358" fmla="*/ 392033 w 948960"/>
                <a:gd name="connsiteY358" fmla="*/ 225945 h 362111"/>
                <a:gd name="connsiteX359" fmla="*/ 411886 w 948960"/>
                <a:gd name="connsiteY359" fmla="*/ 210408 h 362111"/>
                <a:gd name="connsiteX360" fmla="*/ 422213 w 948960"/>
                <a:gd name="connsiteY360" fmla="*/ 207061 h 362111"/>
                <a:gd name="connsiteX361" fmla="*/ 574924 w 948960"/>
                <a:gd name="connsiteY361" fmla="*/ 190983 h 362111"/>
                <a:gd name="connsiteX362" fmla="*/ 583777 w 948960"/>
                <a:gd name="connsiteY362" fmla="*/ 192714 h 362111"/>
                <a:gd name="connsiteX363" fmla="*/ 598293 w 948960"/>
                <a:gd name="connsiteY363" fmla="*/ 201122 h 362111"/>
                <a:gd name="connsiteX364" fmla="*/ 600782 w 948960"/>
                <a:gd name="connsiteY364" fmla="*/ 214174 h 362111"/>
                <a:gd name="connsiteX365" fmla="*/ 584572 w 948960"/>
                <a:gd name="connsiteY365" fmla="*/ 231307 h 362111"/>
                <a:gd name="connsiteX366" fmla="*/ 567894 w 948960"/>
                <a:gd name="connsiteY366" fmla="*/ 233254 h 362111"/>
                <a:gd name="connsiteX367" fmla="*/ 553379 w 948960"/>
                <a:gd name="connsiteY367" fmla="*/ 224844 h 362111"/>
                <a:gd name="connsiteX368" fmla="*/ 550890 w 948960"/>
                <a:gd name="connsiteY368" fmla="*/ 211793 h 362111"/>
                <a:gd name="connsiteX369" fmla="*/ 567099 w 948960"/>
                <a:gd name="connsiteY369" fmla="*/ 194661 h 362111"/>
                <a:gd name="connsiteX370" fmla="*/ 574924 w 948960"/>
                <a:gd name="connsiteY370" fmla="*/ 190983 h 362111"/>
                <a:gd name="connsiteX371" fmla="*/ 644873 w 948960"/>
                <a:gd name="connsiteY371" fmla="*/ 185553 h 362111"/>
                <a:gd name="connsiteX372" fmla="*/ 649854 w 948960"/>
                <a:gd name="connsiteY372" fmla="*/ 187373 h 362111"/>
                <a:gd name="connsiteX373" fmla="*/ 655598 w 948960"/>
                <a:gd name="connsiteY373" fmla="*/ 192286 h 362111"/>
                <a:gd name="connsiteX374" fmla="*/ 655149 w 948960"/>
                <a:gd name="connsiteY374" fmla="*/ 200227 h 362111"/>
                <a:gd name="connsiteX375" fmla="*/ 648869 w 948960"/>
                <a:gd name="connsiteY375" fmla="*/ 204723 h 362111"/>
                <a:gd name="connsiteX376" fmla="*/ 638722 w 948960"/>
                <a:gd name="connsiteY376" fmla="*/ 204372 h 362111"/>
                <a:gd name="connsiteX377" fmla="*/ 632978 w 948960"/>
                <a:gd name="connsiteY377" fmla="*/ 199457 h 362111"/>
                <a:gd name="connsiteX378" fmla="*/ 633428 w 948960"/>
                <a:gd name="connsiteY378" fmla="*/ 191517 h 362111"/>
                <a:gd name="connsiteX379" fmla="*/ 639707 w 948960"/>
                <a:gd name="connsiteY379" fmla="*/ 187021 h 362111"/>
                <a:gd name="connsiteX380" fmla="*/ 644873 w 948960"/>
                <a:gd name="connsiteY380" fmla="*/ 185553 h 362111"/>
                <a:gd name="connsiteX381" fmla="*/ 720995 w 948960"/>
                <a:gd name="connsiteY381" fmla="*/ 185552 h 362111"/>
                <a:gd name="connsiteX382" fmla="*/ 725975 w 948960"/>
                <a:gd name="connsiteY382" fmla="*/ 187372 h 362111"/>
                <a:gd name="connsiteX383" fmla="*/ 731720 w 948960"/>
                <a:gd name="connsiteY383" fmla="*/ 192286 h 362111"/>
                <a:gd name="connsiteX384" fmla="*/ 731271 w 948960"/>
                <a:gd name="connsiteY384" fmla="*/ 200226 h 362111"/>
                <a:gd name="connsiteX385" fmla="*/ 724991 w 948960"/>
                <a:gd name="connsiteY385" fmla="*/ 204722 h 362111"/>
                <a:gd name="connsiteX386" fmla="*/ 714845 w 948960"/>
                <a:gd name="connsiteY386" fmla="*/ 204370 h 362111"/>
                <a:gd name="connsiteX387" fmla="*/ 709099 w 948960"/>
                <a:gd name="connsiteY387" fmla="*/ 199457 h 362111"/>
                <a:gd name="connsiteX388" fmla="*/ 709549 w 948960"/>
                <a:gd name="connsiteY388" fmla="*/ 191517 h 362111"/>
                <a:gd name="connsiteX389" fmla="*/ 715828 w 948960"/>
                <a:gd name="connsiteY389" fmla="*/ 187020 h 362111"/>
                <a:gd name="connsiteX390" fmla="*/ 720995 w 948960"/>
                <a:gd name="connsiteY390" fmla="*/ 185552 h 362111"/>
                <a:gd name="connsiteX391" fmla="*/ 93259 w 948960"/>
                <a:gd name="connsiteY391" fmla="*/ 185552 h 362111"/>
                <a:gd name="connsiteX392" fmla="*/ 98239 w 948960"/>
                <a:gd name="connsiteY392" fmla="*/ 187372 h 362111"/>
                <a:gd name="connsiteX393" fmla="*/ 103985 w 948960"/>
                <a:gd name="connsiteY393" fmla="*/ 192286 h 362111"/>
                <a:gd name="connsiteX394" fmla="*/ 103534 w 948960"/>
                <a:gd name="connsiteY394" fmla="*/ 200226 h 362111"/>
                <a:gd name="connsiteX395" fmla="*/ 97255 w 948960"/>
                <a:gd name="connsiteY395" fmla="*/ 204722 h 362111"/>
                <a:gd name="connsiteX396" fmla="*/ 87109 w 948960"/>
                <a:gd name="connsiteY396" fmla="*/ 204370 h 362111"/>
                <a:gd name="connsiteX397" fmla="*/ 81363 w 948960"/>
                <a:gd name="connsiteY397" fmla="*/ 199457 h 362111"/>
                <a:gd name="connsiteX398" fmla="*/ 81814 w 948960"/>
                <a:gd name="connsiteY398" fmla="*/ 191517 h 362111"/>
                <a:gd name="connsiteX399" fmla="*/ 88093 w 948960"/>
                <a:gd name="connsiteY399" fmla="*/ 187020 h 362111"/>
                <a:gd name="connsiteX400" fmla="*/ 93259 w 948960"/>
                <a:gd name="connsiteY400" fmla="*/ 185552 h 362111"/>
                <a:gd name="connsiteX401" fmla="*/ 357775 w 948960"/>
                <a:gd name="connsiteY401" fmla="*/ 183369 h 362111"/>
                <a:gd name="connsiteX402" fmla="*/ 366821 w 948960"/>
                <a:gd name="connsiteY402" fmla="*/ 186449 h 362111"/>
                <a:gd name="connsiteX403" fmla="*/ 388315 w 948960"/>
                <a:gd name="connsiteY403" fmla="*/ 203876 h 362111"/>
                <a:gd name="connsiteX404" fmla="*/ 387993 w 948960"/>
                <a:gd name="connsiteY404" fmla="*/ 218137 h 362111"/>
                <a:gd name="connsiteX405" fmla="*/ 373945 w 948960"/>
                <a:gd name="connsiteY405" fmla="*/ 228747 h 362111"/>
                <a:gd name="connsiteX406" fmla="*/ 355721 w 948960"/>
                <a:gd name="connsiteY406" fmla="*/ 228495 h 362111"/>
                <a:gd name="connsiteX407" fmla="*/ 334226 w 948960"/>
                <a:gd name="connsiteY407" fmla="*/ 211067 h 362111"/>
                <a:gd name="connsiteX408" fmla="*/ 334550 w 948960"/>
                <a:gd name="connsiteY408" fmla="*/ 196805 h 362111"/>
                <a:gd name="connsiteX409" fmla="*/ 348597 w 948960"/>
                <a:gd name="connsiteY409" fmla="*/ 186197 h 362111"/>
                <a:gd name="connsiteX410" fmla="*/ 357775 w 948960"/>
                <a:gd name="connsiteY410" fmla="*/ 183369 h 362111"/>
                <a:gd name="connsiteX411" fmla="*/ 676578 w 948960"/>
                <a:gd name="connsiteY411" fmla="*/ 173736 h 362111"/>
                <a:gd name="connsiteX412" fmla="*/ 678756 w 948960"/>
                <a:gd name="connsiteY412" fmla="*/ 173736 h 362111"/>
                <a:gd name="connsiteX413" fmla="*/ 685801 w 948960"/>
                <a:gd name="connsiteY413" fmla="*/ 173736 h 362111"/>
                <a:gd name="connsiteX414" fmla="*/ 696738 w 948960"/>
                <a:gd name="connsiteY414" fmla="*/ 182294 h 362111"/>
                <a:gd name="connsiteX415" fmla="*/ 696739 w 948960"/>
                <a:gd name="connsiteY415" fmla="*/ 192979 h 362111"/>
                <a:gd name="connsiteX416" fmla="*/ 685801 w 948960"/>
                <a:gd name="connsiteY416" fmla="*/ 201538 h 362111"/>
                <a:gd name="connsiteX417" fmla="*/ 678756 w 948960"/>
                <a:gd name="connsiteY417" fmla="*/ 201538 h 362111"/>
                <a:gd name="connsiteX418" fmla="*/ 676579 w 948960"/>
                <a:gd name="connsiteY418" fmla="*/ 201538 h 362111"/>
                <a:gd name="connsiteX419" fmla="*/ 665641 w 948960"/>
                <a:gd name="connsiteY419" fmla="*/ 192979 h 362111"/>
                <a:gd name="connsiteX420" fmla="*/ 665641 w 948960"/>
                <a:gd name="connsiteY420" fmla="*/ 182294 h 362111"/>
                <a:gd name="connsiteX421" fmla="*/ 676578 w 948960"/>
                <a:gd name="connsiteY421" fmla="*/ 173736 h 362111"/>
                <a:gd name="connsiteX422" fmla="*/ 47651 w 948960"/>
                <a:gd name="connsiteY422" fmla="*/ 173736 h 362111"/>
                <a:gd name="connsiteX423" fmla="*/ 51021 w 948960"/>
                <a:gd name="connsiteY423" fmla="*/ 173736 h 362111"/>
                <a:gd name="connsiteX424" fmla="*/ 58066 w 948960"/>
                <a:gd name="connsiteY424" fmla="*/ 173736 h 362111"/>
                <a:gd name="connsiteX425" fmla="*/ 69003 w 948960"/>
                <a:gd name="connsiteY425" fmla="*/ 182294 h 362111"/>
                <a:gd name="connsiteX426" fmla="*/ 69003 w 948960"/>
                <a:gd name="connsiteY426" fmla="*/ 192979 h 362111"/>
                <a:gd name="connsiteX427" fmla="*/ 58066 w 948960"/>
                <a:gd name="connsiteY427" fmla="*/ 201538 h 362111"/>
                <a:gd name="connsiteX428" fmla="*/ 51021 w 948960"/>
                <a:gd name="connsiteY428" fmla="*/ 201538 h 362111"/>
                <a:gd name="connsiteX429" fmla="*/ 47651 w 948960"/>
                <a:gd name="connsiteY429" fmla="*/ 201538 h 362111"/>
                <a:gd name="connsiteX430" fmla="*/ 38378 w 948960"/>
                <a:gd name="connsiteY430" fmla="*/ 194281 h 362111"/>
                <a:gd name="connsiteX431" fmla="*/ 42508 w 948960"/>
                <a:gd name="connsiteY431" fmla="*/ 177760 h 362111"/>
                <a:gd name="connsiteX432" fmla="*/ 381576 w 948960"/>
                <a:gd name="connsiteY432" fmla="*/ 163177 h 362111"/>
                <a:gd name="connsiteX433" fmla="*/ 386556 w 948960"/>
                <a:gd name="connsiteY433" fmla="*/ 164998 h 362111"/>
                <a:gd name="connsiteX434" fmla="*/ 392302 w 948960"/>
                <a:gd name="connsiteY434" fmla="*/ 169912 h 362111"/>
                <a:gd name="connsiteX435" fmla="*/ 391852 w 948960"/>
                <a:gd name="connsiteY435" fmla="*/ 177851 h 362111"/>
                <a:gd name="connsiteX436" fmla="*/ 385572 w 948960"/>
                <a:gd name="connsiteY436" fmla="*/ 182348 h 362111"/>
                <a:gd name="connsiteX437" fmla="*/ 375427 w 948960"/>
                <a:gd name="connsiteY437" fmla="*/ 181996 h 362111"/>
                <a:gd name="connsiteX438" fmla="*/ 369681 w 948960"/>
                <a:gd name="connsiteY438" fmla="*/ 177082 h 362111"/>
                <a:gd name="connsiteX439" fmla="*/ 370131 w 948960"/>
                <a:gd name="connsiteY439" fmla="*/ 169142 h 362111"/>
                <a:gd name="connsiteX440" fmla="*/ 376410 w 948960"/>
                <a:gd name="connsiteY440" fmla="*/ 164645 h 362111"/>
                <a:gd name="connsiteX441" fmla="*/ 381576 w 948960"/>
                <a:gd name="connsiteY441" fmla="*/ 163177 h 362111"/>
                <a:gd name="connsiteX442" fmla="*/ 838592 w 948960"/>
                <a:gd name="connsiteY442" fmla="*/ 136591 h 362111"/>
                <a:gd name="connsiteX443" fmla="*/ 852971 w 948960"/>
                <a:gd name="connsiteY443" fmla="*/ 141250 h 362111"/>
                <a:gd name="connsiteX444" fmla="*/ 903712 w 948960"/>
                <a:gd name="connsiteY444" fmla="*/ 180959 h 362111"/>
                <a:gd name="connsiteX445" fmla="*/ 912517 w 948960"/>
                <a:gd name="connsiteY445" fmla="*/ 216176 h 362111"/>
                <a:gd name="connsiteX446" fmla="*/ 858620 w 948960"/>
                <a:gd name="connsiteY446" fmla="*/ 258353 h 362111"/>
                <a:gd name="connsiteX447" fmla="*/ 829862 w 948960"/>
                <a:gd name="connsiteY447" fmla="*/ 258352 h 362111"/>
                <a:gd name="connsiteX448" fmla="*/ 766596 w 948960"/>
                <a:gd name="connsiteY448" fmla="*/ 208844 h 362111"/>
                <a:gd name="connsiteX449" fmla="*/ 766595 w 948960"/>
                <a:gd name="connsiteY449" fmla="*/ 186340 h 362111"/>
                <a:gd name="connsiteX450" fmla="*/ 824212 w 948960"/>
                <a:gd name="connsiteY450" fmla="*/ 141250 h 362111"/>
                <a:gd name="connsiteX451" fmla="*/ 838592 w 948960"/>
                <a:gd name="connsiteY451" fmla="*/ 136591 h 362111"/>
                <a:gd name="connsiteX452" fmla="*/ 210857 w 948960"/>
                <a:gd name="connsiteY452" fmla="*/ 136591 h 362111"/>
                <a:gd name="connsiteX453" fmla="*/ 225235 w 948960"/>
                <a:gd name="connsiteY453" fmla="*/ 141250 h 362111"/>
                <a:gd name="connsiteX454" fmla="*/ 288502 w 948960"/>
                <a:gd name="connsiteY454" fmla="*/ 190760 h 362111"/>
                <a:gd name="connsiteX455" fmla="*/ 288502 w 948960"/>
                <a:gd name="connsiteY455" fmla="*/ 213265 h 362111"/>
                <a:gd name="connsiteX456" fmla="*/ 230885 w 948960"/>
                <a:gd name="connsiteY456" fmla="*/ 258353 h 362111"/>
                <a:gd name="connsiteX457" fmla="*/ 202126 w 948960"/>
                <a:gd name="connsiteY457" fmla="*/ 258352 h 362111"/>
                <a:gd name="connsiteX458" fmla="*/ 138860 w 948960"/>
                <a:gd name="connsiteY458" fmla="*/ 208844 h 362111"/>
                <a:gd name="connsiteX459" fmla="*/ 138860 w 948960"/>
                <a:gd name="connsiteY459" fmla="*/ 186340 h 362111"/>
                <a:gd name="connsiteX460" fmla="*/ 196476 w 948960"/>
                <a:gd name="connsiteY460" fmla="*/ 141250 h 362111"/>
                <a:gd name="connsiteX461" fmla="*/ 210857 w 948960"/>
                <a:gd name="connsiteY461" fmla="*/ 136591 h 362111"/>
                <a:gd name="connsiteX462" fmla="*/ 451576 w 948960"/>
                <a:gd name="connsiteY462" fmla="*/ 125594 h 362111"/>
                <a:gd name="connsiteX463" fmla="*/ 459612 w 948960"/>
                <a:gd name="connsiteY463" fmla="*/ 125621 h 362111"/>
                <a:gd name="connsiteX464" fmla="*/ 469990 w 948960"/>
                <a:gd name="connsiteY464" fmla="*/ 128587 h 362111"/>
                <a:gd name="connsiteX465" fmla="*/ 533210 w 948960"/>
                <a:gd name="connsiteY465" fmla="*/ 158878 h 362111"/>
                <a:gd name="connsiteX466" fmla="*/ 542412 w 948960"/>
                <a:gd name="connsiteY466" fmla="*/ 188822 h 362111"/>
                <a:gd name="connsiteX467" fmla="*/ 520402 w 948960"/>
                <a:gd name="connsiteY467" fmla="*/ 216953 h 362111"/>
                <a:gd name="connsiteX468" fmla="*/ 482135 w 948960"/>
                <a:gd name="connsiteY468" fmla="*/ 224154 h 362111"/>
                <a:gd name="connsiteX469" fmla="*/ 418917 w 948960"/>
                <a:gd name="connsiteY469" fmla="*/ 193863 h 362111"/>
                <a:gd name="connsiteX470" fmla="*/ 409714 w 948960"/>
                <a:gd name="connsiteY470" fmla="*/ 163920 h 362111"/>
                <a:gd name="connsiteX471" fmla="*/ 431725 w 948960"/>
                <a:gd name="connsiteY471" fmla="*/ 135788 h 362111"/>
                <a:gd name="connsiteX472" fmla="*/ 451576 w 948960"/>
                <a:gd name="connsiteY472" fmla="*/ 125594 h 362111"/>
                <a:gd name="connsiteX473" fmla="*/ 400989 w 948960"/>
                <a:gd name="connsiteY473" fmla="*/ 119146 h 362111"/>
                <a:gd name="connsiteX474" fmla="*/ 408277 w 948960"/>
                <a:gd name="connsiteY474" fmla="*/ 122369 h 362111"/>
                <a:gd name="connsiteX475" fmla="*/ 416264 w 948960"/>
                <a:gd name="connsiteY475" fmla="*/ 130359 h 362111"/>
                <a:gd name="connsiteX476" fmla="*/ 414388 w 948960"/>
                <a:gd name="connsiteY476" fmla="*/ 142372 h 362111"/>
                <a:gd name="connsiteX477" fmla="*/ 403632 w 948960"/>
                <a:gd name="connsiteY477" fmla="*/ 148958 h 362111"/>
                <a:gd name="connsiteX478" fmla="*/ 388280 w 948960"/>
                <a:gd name="connsiteY478" fmla="*/ 147489 h 362111"/>
                <a:gd name="connsiteX479" fmla="*/ 380292 w 948960"/>
                <a:gd name="connsiteY479" fmla="*/ 139500 h 362111"/>
                <a:gd name="connsiteX480" fmla="*/ 382169 w 948960"/>
                <a:gd name="connsiteY480" fmla="*/ 127485 h 362111"/>
                <a:gd name="connsiteX481" fmla="*/ 392924 w 948960"/>
                <a:gd name="connsiteY481" fmla="*/ 120901 h 362111"/>
                <a:gd name="connsiteX482" fmla="*/ 400989 w 948960"/>
                <a:gd name="connsiteY482" fmla="*/ 119146 h 362111"/>
                <a:gd name="connsiteX483" fmla="*/ 333332 w 948960"/>
                <a:gd name="connsiteY483" fmla="*/ 119112 h 362111"/>
                <a:gd name="connsiteX484" fmla="*/ 347782 w 948960"/>
                <a:gd name="connsiteY484" fmla="*/ 125500 h 362111"/>
                <a:gd name="connsiteX485" fmla="*/ 363617 w 948960"/>
                <a:gd name="connsiteY485" fmla="*/ 141342 h 362111"/>
                <a:gd name="connsiteX486" fmla="*/ 359899 w 948960"/>
                <a:gd name="connsiteY486" fmla="*/ 165163 h 362111"/>
                <a:gd name="connsiteX487" fmla="*/ 325919 w 948960"/>
                <a:gd name="connsiteY487" fmla="*/ 185964 h 362111"/>
                <a:gd name="connsiteX488" fmla="*/ 295477 w 948960"/>
                <a:gd name="connsiteY488" fmla="*/ 183053 h 362111"/>
                <a:gd name="connsiteX489" fmla="*/ 279641 w 948960"/>
                <a:gd name="connsiteY489" fmla="*/ 167212 h 362111"/>
                <a:gd name="connsiteX490" fmla="*/ 283360 w 948960"/>
                <a:gd name="connsiteY490" fmla="*/ 143390 h 362111"/>
                <a:gd name="connsiteX491" fmla="*/ 317341 w 948960"/>
                <a:gd name="connsiteY491" fmla="*/ 122589 h 362111"/>
                <a:gd name="connsiteX492" fmla="*/ 333332 w 948960"/>
                <a:gd name="connsiteY492" fmla="*/ 119112 h 362111"/>
                <a:gd name="connsiteX493" fmla="*/ 755938 w 948960"/>
                <a:gd name="connsiteY493" fmla="*/ 110578 h 362111"/>
                <a:gd name="connsiteX494" fmla="*/ 763652 w 948960"/>
                <a:gd name="connsiteY494" fmla="*/ 113079 h 362111"/>
                <a:gd name="connsiteX495" fmla="*/ 794556 w 948960"/>
                <a:gd name="connsiteY495" fmla="*/ 137263 h 362111"/>
                <a:gd name="connsiteX496" fmla="*/ 794556 w 948960"/>
                <a:gd name="connsiteY496" fmla="*/ 149333 h 362111"/>
                <a:gd name="connsiteX497" fmla="*/ 751456 w 948960"/>
                <a:gd name="connsiteY497" fmla="*/ 183061 h 362111"/>
                <a:gd name="connsiteX498" fmla="*/ 736031 w 948960"/>
                <a:gd name="connsiteY498" fmla="*/ 183061 h 362111"/>
                <a:gd name="connsiteX499" fmla="*/ 705126 w 948960"/>
                <a:gd name="connsiteY499" fmla="*/ 158876 h 362111"/>
                <a:gd name="connsiteX500" fmla="*/ 705126 w 948960"/>
                <a:gd name="connsiteY500" fmla="*/ 146806 h 362111"/>
                <a:gd name="connsiteX501" fmla="*/ 748225 w 948960"/>
                <a:gd name="connsiteY501" fmla="*/ 113079 h 362111"/>
                <a:gd name="connsiteX502" fmla="*/ 755938 w 948960"/>
                <a:gd name="connsiteY502" fmla="*/ 110578 h 362111"/>
                <a:gd name="connsiteX503" fmla="*/ 128202 w 948960"/>
                <a:gd name="connsiteY503" fmla="*/ 110578 h 362111"/>
                <a:gd name="connsiteX504" fmla="*/ 135915 w 948960"/>
                <a:gd name="connsiteY504" fmla="*/ 113079 h 362111"/>
                <a:gd name="connsiteX505" fmla="*/ 166821 w 948960"/>
                <a:gd name="connsiteY505" fmla="*/ 137263 h 362111"/>
                <a:gd name="connsiteX506" fmla="*/ 166821 w 948960"/>
                <a:gd name="connsiteY506" fmla="*/ 149333 h 362111"/>
                <a:gd name="connsiteX507" fmla="*/ 123721 w 948960"/>
                <a:gd name="connsiteY507" fmla="*/ 183061 h 362111"/>
                <a:gd name="connsiteX508" fmla="*/ 108295 w 948960"/>
                <a:gd name="connsiteY508" fmla="*/ 183061 h 362111"/>
                <a:gd name="connsiteX509" fmla="*/ 77391 w 948960"/>
                <a:gd name="connsiteY509" fmla="*/ 158876 h 362111"/>
                <a:gd name="connsiteX510" fmla="*/ 77391 w 948960"/>
                <a:gd name="connsiteY510" fmla="*/ 146806 h 362111"/>
                <a:gd name="connsiteX511" fmla="*/ 120490 w 948960"/>
                <a:gd name="connsiteY511" fmla="*/ 113079 h 362111"/>
                <a:gd name="connsiteX512" fmla="*/ 128202 w 948960"/>
                <a:gd name="connsiteY512" fmla="*/ 110578 h 362111"/>
                <a:gd name="connsiteX513" fmla="*/ 517900 w 948960"/>
                <a:gd name="connsiteY513" fmla="*/ 110521 h 362111"/>
                <a:gd name="connsiteX514" fmla="*/ 522638 w 948960"/>
                <a:gd name="connsiteY514" fmla="*/ 113404 h 362111"/>
                <a:gd name="connsiteX515" fmla="*/ 528630 w 948960"/>
                <a:gd name="connsiteY515" fmla="*/ 121654 h 362111"/>
                <a:gd name="connsiteX516" fmla="*/ 525689 w 948960"/>
                <a:gd name="connsiteY516" fmla="*/ 130020 h 362111"/>
                <a:gd name="connsiteX517" fmla="*/ 515364 w 948960"/>
                <a:gd name="connsiteY517" fmla="*/ 134613 h 362111"/>
                <a:gd name="connsiteX518" fmla="*/ 504673 w 948960"/>
                <a:gd name="connsiteY518" fmla="*/ 132312 h 362111"/>
                <a:gd name="connsiteX519" fmla="*/ 498680 w 948960"/>
                <a:gd name="connsiteY519" fmla="*/ 124062 h 362111"/>
                <a:gd name="connsiteX520" fmla="*/ 501620 w 948960"/>
                <a:gd name="connsiteY520" fmla="*/ 115696 h 362111"/>
                <a:gd name="connsiteX521" fmla="*/ 511946 w 948960"/>
                <a:gd name="connsiteY521" fmla="*/ 111103 h 362111"/>
                <a:gd name="connsiteX522" fmla="*/ 517900 w 948960"/>
                <a:gd name="connsiteY522" fmla="*/ 110521 h 362111"/>
                <a:gd name="connsiteX523" fmla="*/ 808658 w 948960"/>
                <a:gd name="connsiteY523" fmla="*/ 106609 h 362111"/>
                <a:gd name="connsiteX524" fmla="*/ 821619 w 948960"/>
                <a:gd name="connsiteY524" fmla="*/ 106609 h 362111"/>
                <a:gd name="connsiteX525" fmla="*/ 832557 w 948960"/>
                <a:gd name="connsiteY525" fmla="*/ 115167 h 362111"/>
                <a:gd name="connsiteX526" fmla="*/ 832556 w 948960"/>
                <a:gd name="connsiteY526" fmla="*/ 125853 h 362111"/>
                <a:gd name="connsiteX527" fmla="*/ 821619 w 948960"/>
                <a:gd name="connsiteY527" fmla="*/ 134413 h 362111"/>
                <a:gd name="connsiteX528" fmla="*/ 808659 w 948960"/>
                <a:gd name="connsiteY528" fmla="*/ 134413 h 362111"/>
                <a:gd name="connsiteX529" fmla="*/ 797721 w 948960"/>
                <a:gd name="connsiteY529" fmla="*/ 125853 h 362111"/>
                <a:gd name="connsiteX530" fmla="*/ 797721 w 948960"/>
                <a:gd name="connsiteY530" fmla="*/ 115167 h 362111"/>
                <a:gd name="connsiteX531" fmla="*/ 808658 w 948960"/>
                <a:gd name="connsiteY531" fmla="*/ 106609 h 362111"/>
                <a:gd name="connsiteX532" fmla="*/ 180921 w 948960"/>
                <a:gd name="connsiteY532" fmla="*/ 106609 h 362111"/>
                <a:gd name="connsiteX533" fmla="*/ 193884 w 948960"/>
                <a:gd name="connsiteY533" fmla="*/ 106609 h 362111"/>
                <a:gd name="connsiteX534" fmla="*/ 204822 w 948960"/>
                <a:gd name="connsiteY534" fmla="*/ 115167 h 362111"/>
                <a:gd name="connsiteX535" fmla="*/ 204822 w 948960"/>
                <a:gd name="connsiteY535" fmla="*/ 125853 h 362111"/>
                <a:gd name="connsiteX536" fmla="*/ 193884 w 948960"/>
                <a:gd name="connsiteY536" fmla="*/ 134413 h 362111"/>
                <a:gd name="connsiteX537" fmla="*/ 180922 w 948960"/>
                <a:gd name="connsiteY537" fmla="*/ 134413 h 362111"/>
                <a:gd name="connsiteX538" fmla="*/ 169985 w 948960"/>
                <a:gd name="connsiteY538" fmla="*/ 125853 h 362111"/>
                <a:gd name="connsiteX539" fmla="*/ 169985 w 948960"/>
                <a:gd name="connsiteY539" fmla="*/ 115167 h 362111"/>
                <a:gd name="connsiteX540" fmla="*/ 180921 w 948960"/>
                <a:gd name="connsiteY540" fmla="*/ 106609 h 362111"/>
                <a:gd name="connsiteX541" fmla="*/ 584792 w 948960"/>
                <a:gd name="connsiteY541" fmla="*/ 98112 h 362111"/>
                <a:gd name="connsiteX542" fmla="*/ 602168 w 948960"/>
                <a:gd name="connsiteY542" fmla="*/ 103140 h 362111"/>
                <a:gd name="connsiteX543" fmla="*/ 651827 w 948960"/>
                <a:gd name="connsiteY543" fmla="*/ 139117 h 362111"/>
                <a:gd name="connsiteX544" fmla="*/ 653144 w 948960"/>
                <a:gd name="connsiteY544" fmla="*/ 165883 h 362111"/>
                <a:gd name="connsiteX545" fmla="*/ 628239 w 948960"/>
                <a:gd name="connsiteY545" fmla="*/ 186933 h 362111"/>
                <a:gd name="connsiteX546" fmla="*/ 594037 w 948960"/>
                <a:gd name="connsiteY546" fmla="*/ 187964 h 362111"/>
                <a:gd name="connsiteX547" fmla="*/ 544377 w 948960"/>
                <a:gd name="connsiteY547" fmla="*/ 151986 h 362111"/>
                <a:gd name="connsiteX548" fmla="*/ 543060 w 948960"/>
                <a:gd name="connsiteY548" fmla="*/ 125222 h 362111"/>
                <a:gd name="connsiteX549" fmla="*/ 567965 w 948960"/>
                <a:gd name="connsiteY549" fmla="*/ 104171 h 362111"/>
                <a:gd name="connsiteX550" fmla="*/ 584792 w 948960"/>
                <a:gd name="connsiteY550" fmla="*/ 98112 h 362111"/>
                <a:gd name="connsiteX551" fmla="*/ 342260 w 948960"/>
                <a:gd name="connsiteY551" fmla="*/ 93254 h 362111"/>
                <a:gd name="connsiteX552" fmla="*/ 347240 w 948960"/>
                <a:gd name="connsiteY552" fmla="*/ 95075 h 362111"/>
                <a:gd name="connsiteX553" fmla="*/ 352986 w 948960"/>
                <a:gd name="connsiteY553" fmla="*/ 99989 h 362111"/>
                <a:gd name="connsiteX554" fmla="*/ 352536 w 948960"/>
                <a:gd name="connsiteY554" fmla="*/ 107928 h 362111"/>
                <a:gd name="connsiteX555" fmla="*/ 346256 w 948960"/>
                <a:gd name="connsiteY555" fmla="*/ 112425 h 362111"/>
                <a:gd name="connsiteX556" fmla="*/ 336112 w 948960"/>
                <a:gd name="connsiteY556" fmla="*/ 112073 h 362111"/>
                <a:gd name="connsiteX557" fmla="*/ 330365 w 948960"/>
                <a:gd name="connsiteY557" fmla="*/ 107159 h 362111"/>
                <a:gd name="connsiteX558" fmla="*/ 330814 w 948960"/>
                <a:gd name="connsiteY558" fmla="*/ 99219 h 362111"/>
                <a:gd name="connsiteX559" fmla="*/ 337094 w 948960"/>
                <a:gd name="connsiteY559" fmla="*/ 94723 h 362111"/>
                <a:gd name="connsiteX560" fmla="*/ 342260 w 948960"/>
                <a:gd name="connsiteY560" fmla="*/ 93254 h 362111"/>
                <a:gd name="connsiteX561" fmla="*/ 784139 w 948960"/>
                <a:gd name="connsiteY561" fmla="*/ 89525 h 362111"/>
                <a:gd name="connsiteX562" fmla="*/ 789118 w 948960"/>
                <a:gd name="connsiteY562" fmla="*/ 91346 h 362111"/>
                <a:gd name="connsiteX563" fmla="*/ 794864 w 948960"/>
                <a:gd name="connsiteY563" fmla="*/ 96260 h 362111"/>
                <a:gd name="connsiteX564" fmla="*/ 794416 w 948960"/>
                <a:gd name="connsiteY564" fmla="*/ 104199 h 362111"/>
                <a:gd name="connsiteX565" fmla="*/ 788135 w 948960"/>
                <a:gd name="connsiteY565" fmla="*/ 108695 h 362111"/>
                <a:gd name="connsiteX566" fmla="*/ 777989 w 948960"/>
                <a:gd name="connsiteY566" fmla="*/ 108344 h 362111"/>
                <a:gd name="connsiteX567" fmla="*/ 772243 w 948960"/>
                <a:gd name="connsiteY567" fmla="*/ 103429 h 362111"/>
                <a:gd name="connsiteX568" fmla="*/ 772693 w 948960"/>
                <a:gd name="connsiteY568" fmla="*/ 95490 h 362111"/>
                <a:gd name="connsiteX569" fmla="*/ 778973 w 948960"/>
                <a:gd name="connsiteY569" fmla="*/ 90993 h 362111"/>
                <a:gd name="connsiteX570" fmla="*/ 784139 w 948960"/>
                <a:gd name="connsiteY570" fmla="*/ 89525 h 362111"/>
                <a:gd name="connsiteX571" fmla="*/ 156404 w 948960"/>
                <a:gd name="connsiteY571" fmla="*/ 89525 h 362111"/>
                <a:gd name="connsiteX572" fmla="*/ 161382 w 948960"/>
                <a:gd name="connsiteY572" fmla="*/ 91346 h 362111"/>
                <a:gd name="connsiteX573" fmla="*/ 167129 w 948960"/>
                <a:gd name="connsiteY573" fmla="*/ 96260 h 362111"/>
                <a:gd name="connsiteX574" fmla="*/ 166679 w 948960"/>
                <a:gd name="connsiteY574" fmla="*/ 104199 h 362111"/>
                <a:gd name="connsiteX575" fmla="*/ 160399 w 948960"/>
                <a:gd name="connsiteY575" fmla="*/ 108695 h 362111"/>
                <a:gd name="connsiteX576" fmla="*/ 150253 w 948960"/>
                <a:gd name="connsiteY576" fmla="*/ 108344 h 362111"/>
                <a:gd name="connsiteX577" fmla="*/ 144507 w 948960"/>
                <a:gd name="connsiteY577" fmla="*/ 103429 h 362111"/>
                <a:gd name="connsiteX578" fmla="*/ 144956 w 948960"/>
                <a:gd name="connsiteY578" fmla="*/ 95490 h 362111"/>
                <a:gd name="connsiteX579" fmla="*/ 151236 w 948960"/>
                <a:gd name="connsiteY579" fmla="*/ 90993 h 362111"/>
                <a:gd name="connsiteX580" fmla="*/ 156404 w 948960"/>
                <a:gd name="connsiteY580" fmla="*/ 89525 h 362111"/>
                <a:gd name="connsiteX581" fmla="*/ 481943 w 948960"/>
                <a:gd name="connsiteY581" fmla="*/ 80570 h 362111"/>
                <a:gd name="connsiteX582" fmla="*/ 489254 w 948960"/>
                <a:gd name="connsiteY582" fmla="*/ 83398 h 362111"/>
                <a:gd name="connsiteX583" fmla="*/ 499884 w 948960"/>
                <a:gd name="connsiteY583" fmla="*/ 92901 h 362111"/>
                <a:gd name="connsiteX584" fmla="*/ 498884 w 948960"/>
                <a:gd name="connsiteY584" fmla="*/ 104667 h 362111"/>
                <a:gd name="connsiteX585" fmla="*/ 483582 w 948960"/>
                <a:gd name="connsiteY585" fmla="*/ 115149 h 362111"/>
                <a:gd name="connsiteX586" fmla="*/ 468545 w 948960"/>
                <a:gd name="connsiteY586" fmla="*/ 114367 h 362111"/>
                <a:gd name="connsiteX587" fmla="*/ 457916 w 948960"/>
                <a:gd name="connsiteY587" fmla="*/ 104864 h 362111"/>
                <a:gd name="connsiteX588" fmla="*/ 458916 w 948960"/>
                <a:gd name="connsiteY588" fmla="*/ 93099 h 362111"/>
                <a:gd name="connsiteX589" fmla="*/ 474218 w 948960"/>
                <a:gd name="connsiteY589" fmla="*/ 82616 h 362111"/>
                <a:gd name="connsiteX590" fmla="*/ 481943 w 948960"/>
                <a:gd name="connsiteY590" fmla="*/ 80570 h 362111"/>
                <a:gd name="connsiteX591" fmla="*/ 875101 w 948960"/>
                <a:gd name="connsiteY591" fmla="*/ 66511 h 362111"/>
                <a:gd name="connsiteX592" fmla="*/ 893383 w 948960"/>
                <a:gd name="connsiteY592" fmla="*/ 139641 h 362111"/>
                <a:gd name="connsiteX593" fmla="*/ 875930 w 948960"/>
                <a:gd name="connsiteY593" fmla="*/ 139640 h 362111"/>
                <a:gd name="connsiteX594" fmla="*/ 838204 w 948960"/>
                <a:gd name="connsiteY594" fmla="*/ 110119 h 362111"/>
                <a:gd name="connsiteX595" fmla="*/ 838204 w 948960"/>
                <a:gd name="connsiteY595" fmla="*/ 95384 h 362111"/>
                <a:gd name="connsiteX596" fmla="*/ 804661 w 948960"/>
                <a:gd name="connsiteY596" fmla="*/ 58477 h 362111"/>
                <a:gd name="connsiteX597" fmla="*/ 812547 w 948960"/>
                <a:gd name="connsiteY597" fmla="*/ 61034 h 362111"/>
                <a:gd name="connsiteX598" fmla="*/ 833698 w 948960"/>
                <a:gd name="connsiteY598" fmla="*/ 77584 h 362111"/>
                <a:gd name="connsiteX599" fmla="*/ 833698 w 948960"/>
                <a:gd name="connsiteY599" fmla="*/ 89928 h 362111"/>
                <a:gd name="connsiteX600" fmla="*/ 824350 w 948960"/>
                <a:gd name="connsiteY600" fmla="*/ 97244 h 362111"/>
                <a:gd name="connsiteX601" fmla="*/ 808575 w 948960"/>
                <a:gd name="connsiteY601" fmla="*/ 97244 h 362111"/>
                <a:gd name="connsiteX602" fmla="*/ 787425 w 948960"/>
                <a:gd name="connsiteY602" fmla="*/ 80693 h 362111"/>
                <a:gd name="connsiteX603" fmla="*/ 787425 w 948960"/>
                <a:gd name="connsiteY603" fmla="*/ 68348 h 362111"/>
                <a:gd name="connsiteX604" fmla="*/ 796773 w 948960"/>
                <a:gd name="connsiteY604" fmla="*/ 61034 h 362111"/>
                <a:gd name="connsiteX605" fmla="*/ 804661 w 948960"/>
                <a:gd name="connsiteY605" fmla="*/ 58477 h 362111"/>
                <a:gd name="connsiteX606" fmla="*/ 176924 w 948960"/>
                <a:gd name="connsiteY606" fmla="*/ 58477 h 362111"/>
                <a:gd name="connsiteX607" fmla="*/ 184813 w 948960"/>
                <a:gd name="connsiteY607" fmla="*/ 61034 h 362111"/>
                <a:gd name="connsiteX608" fmla="*/ 205962 w 948960"/>
                <a:gd name="connsiteY608" fmla="*/ 77584 h 362111"/>
                <a:gd name="connsiteX609" fmla="*/ 205962 w 948960"/>
                <a:gd name="connsiteY609" fmla="*/ 89928 h 362111"/>
                <a:gd name="connsiteX610" fmla="*/ 196614 w 948960"/>
                <a:gd name="connsiteY610" fmla="*/ 97244 h 362111"/>
                <a:gd name="connsiteX611" fmla="*/ 180838 w 948960"/>
                <a:gd name="connsiteY611" fmla="*/ 97244 h 362111"/>
                <a:gd name="connsiteX612" fmla="*/ 159690 w 948960"/>
                <a:gd name="connsiteY612" fmla="*/ 80693 h 362111"/>
                <a:gd name="connsiteX613" fmla="*/ 159690 w 948960"/>
                <a:gd name="connsiteY613" fmla="*/ 68348 h 362111"/>
                <a:gd name="connsiteX614" fmla="*/ 169037 w 948960"/>
                <a:gd name="connsiteY614" fmla="*/ 61034 h 362111"/>
                <a:gd name="connsiteX615" fmla="*/ 176924 w 948960"/>
                <a:gd name="connsiteY615" fmla="*/ 58477 h 362111"/>
                <a:gd name="connsiteX616" fmla="*/ 274921 w 948960"/>
                <a:gd name="connsiteY616" fmla="*/ 49262 h 362111"/>
                <a:gd name="connsiteX617" fmla="*/ 284335 w 948960"/>
                <a:gd name="connsiteY617" fmla="*/ 52315 h 362111"/>
                <a:gd name="connsiteX618" fmla="*/ 322062 w 948960"/>
                <a:gd name="connsiteY618" fmla="*/ 81836 h 362111"/>
                <a:gd name="connsiteX619" fmla="*/ 322062 w 948960"/>
                <a:gd name="connsiteY619" fmla="*/ 96571 h 362111"/>
                <a:gd name="connsiteX620" fmla="*/ 267023 w 948960"/>
                <a:gd name="connsiteY620" fmla="*/ 139641 h 362111"/>
                <a:gd name="connsiteX621" fmla="*/ 248194 w 948960"/>
                <a:gd name="connsiteY621" fmla="*/ 139640 h 362111"/>
                <a:gd name="connsiteX622" fmla="*/ 210468 w 948960"/>
                <a:gd name="connsiteY622" fmla="*/ 110119 h 362111"/>
                <a:gd name="connsiteX623" fmla="*/ 210468 w 948960"/>
                <a:gd name="connsiteY623" fmla="*/ 95384 h 362111"/>
                <a:gd name="connsiteX624" fmla="*/ 265505 w 948960"/>
                <a:gd name="connsiteY624" fmla="*/ 52315 h 362111"/>
                <a:gd name="connsiteX625" fmla="*/ 274921 w 948960"/>
                <a:gd name="connsiteY625" fmla="*/ 49262 h 362111"/>
                <a:gd name="connsiteX626" fmla="*/ 482159 w 948960"/>
                <a:gd name="connsiteY626" fmla="*/ 48988 h 362111"/>
                <a:gd name="connsiteX627" fmla="*/ 486895 w 948960"/>
                <a:gd name="connsiteY627" fmla="*/ 51872 h 362111"/>
                <a:gd name="connsiteX628" fmla="*/ 492889 w 948960"/>
                <a:gd name="connsiteY628" fmla="*/ 60121 h 362111"/>
                <a:gd name="connsiteX629" fmla="*/ 489947 w 948960"/>
                <a:gd name="connsiteY629" fmla="*/ 68488 h 362111"/>
                <a:gd name="connsiteX630" fmla="*/ 479622 w 948960"/>
                <a:gd name="connsiteY630" fmla="*/ 73081 h 362111"/>
                <a:gd name="connsiteX631" fmla="*/ 468931 w 948960"/>
                <a:gd name="connsiteY631" fmla="*/ 70780 h 362111"/>
                <a:gd name="connsiteX632" fmla="*/ 462937 w 948960"/>
                <a:gd name="connsiteY632" fmla="*/ 62529 h 362111"/>
                <a:gd name="connsiteX633" fmla="*/ 465879 w 948960"/>
                <a:gd name="connsiteY633" fmla="*/ 54164 h 362111"/>
                <a:gd name="connsiteX634" fmla="*/ 476203 w 948960"/>
                <a:gd name="connsiteY634" fmla="*/ 49570 h 362111"/>
                <a:gd name="connsiteX635" fmla="*/ 482159 w 948960"/>
                <a:gd name="connsiteY635" fmla="*/ 48988 h 362111"/>
                <a:gd name="connsiteX636" fmla="*/ 538114 w 948960"/>
                <a:gd name="connsiteY636" fmla="*/ 43226 h 362111"/>
                <a:gd name="connsiteX637" fmla="*/ 545106 w 948960"/>
                <a:gd name="connsiteY637" fmla="*/ 43643 h 362111"/>
                <a:gd name="connsiteX638" fmla="*/ 556155 w 948960"/>
                <a:gd name="connsiteY638" fmla="*/ 50371 h 362111"/>
                <a:gd name="connsiteX639" fmla="*/ 570135 w 948960"/>
                <a:gd name="connsiteY639" fmla="*/ 69613 h 362111"/>
                <a:gd name="connsiteX640" fmla="*/ 563273 w 948960"/>
                <a:gd name="connsiteY640" fmla="*/ 89130 h 362111"/>
                <a:gd name="connsiteX641" fmla="*/ 539189 w 948960"/>
                <a:gd name="connsiteY641" fmla="*/ 99844 h 362111"/>
                <a:gd name="connsiteX642" fmla="*/ 514249 w 948960"/>
                <a:gd name="connsiteY642" fmla="*/ 94476 h 362111"/>
                <a:gd name="connsiteX643" fmla="*/ 500269 w 948960"/>
                <a:gd name="connsiteY643" fmla="*/ 75233 h 362111"/>
                <a:gd name="connsiteX644" fmla="*/ 507130 w 948960"/>
                <a:gd name="connsiteY644" fmla="*/ 55716 h 362111"/>
                <a:gd name="connsiteX645" fmla="*/ 531215 w 948960"/>
                <a:gd name="connsiteY645" fmla="*/ 45002 h 362111"/>
                <a:gd name="connsiteX646" fmla="*/ 538114 w 948960"/>
                <a:gd name="connsiteY646" fmla="*/ 43226 h 362111"/>
                <a:gd name="connsiteX647" fmla="*/ 548371 w 948960"/>
                <a:gd name="connsiteY647" fmla="*/ 14941 h 362111"/>
                <a:gd name="connsiteX648" fmla="*/ 553351 w 948960"/>
                <a:gd name="connsiteY648" fmla="*/ 16762 h 362111"/>
                <a:gd name="connsiteX649" fmla="*/ 559096 w 948960"/>
                <a:gd name="connsiteY649" fmla="*/ 21676 h 362111"/>
                <a:gd name="connsiteX650" fmla="*/ 558646 w 948960"/>
                <a:gd name="connsiteY650" fmla="*/ 29615 h 362111"/>
                <a:gd name="connsiteX651" fmla="*/ 552367 w 948960"/>
                <a:gd name="connsiteY651" fmla="*/ 34112 h 362111"/>
                <a:gd name="connsiteX652" fmla="*/ 542220 w 948960"/>
                <a:gd name="connsiteY652" fmla="*/ 33758 h 362111"/>
                <a:gd name="connsiteX653" fmla="*/ 536475 w 948960"/>
                <a:gd name="connsiteY653" fmla="*/ 28845 h 362111"/>
                <a:gd name="connsiteX654" fmla="*/ 536925 w 948960"/>
                <a:gd name="connsiteY654" fmla="*/ 20905 h 362111"/>
                <a:gd name="connsiteX655" fmla="*/ 543205 w 948960"/>
                <a:gd name="connsiteY655" fmla="*/ 16409 h 362111"/>
                <a:gd name="connsiteX656" fmla="*/ 548371 w 948960"/>
                <a:gd name="connsiteY656" fmla="*/ 14941 h 362111"/>
                <a:gd name="connsiteX657" fmla="*/ 506964 w 948960"/>
                <a:gd name="connsiteY657" fmla="*/ 14376 h 362111"/>
                <a:gd name="connsiteX658" fmla="*/ 514273 w 948960"/>
                <a:gd name="connsiteY658" fmla="*/ 17204 h 362111"/>
                <a:gd name="connsiteX659" fmla="*/ 524904 w 948960"/>
                <a:gd name="connsiteY659" fmla="*/ 26708 h 362111"/>
                <a:gd name="connsiteX660" fmla="*/ 523904 w 948960"/>
                <a:gd name="connsiteY660" fmla="*/ 38472 h 362111"/>
                <a:gd name="connsiteX661" fmla="*/ 508600 w 948960"/>
                <a:gd name="connsiteY661" fmla="*/ 48956 h 362111"/>
                <a:gd name="connsiteX662" fmla="*/ 493566 w 948960"/>
                <a:gd name="connsiteY662" fmla="*/ 48174 h 362111"/>
                <a:gd name="connsiteX663" fmla="*/ 482935 w 948960"/>
                <a:gd name="connsiteY663" fmla="*/ 38670 h 362111"/>
                <a:gd name="connsiteX664" fmla="*/ 483935 w 948960"/>
                <a:gd name="connsiteY664" fmla="*/ 26904 h 362111"/>
                <a:gd name="connsiteX665" fmla="*/ 499238 w 948960"/>
                <a:gd name="connsiteY665" fmla="*/ 16423 h 362111"/>
                <a:gd name="connsiteX666" fmla="*/ 506964 w 948960"/>
                <a:gd name="connsiteY666" fmla="*/ 14376 h 362111"/>
                <a:gd name="connsiteX667" fmla="*/ 794419 w 948960"/>
                <a:gd name="connsiteY667" fmla="*/ 0 h 362111"/>
                <a:gd name="connsiteX668" fmla="*/ 858473 w 948960"/>
                <a:gd name="connsiteY668" fmla="*/ 0 h 362111"/>
                <a:gd name="connsiteX669" fmla="*/ 872087 w 948960"/>
                <a:gd name="connsiteY669" fmla="*/ 54457 h 362111"/>
                <a:gd name="connsiteX670" fmla="*/ 861106 w 948960"/>
                <a:gd name="connsiteY670" fmla="*/ 63050 h 362111"/>
                <a:gd name="connsiteX671" fmla="*/ 825640 w 948960"/>
                <a:gd name="connsiteY671" fmla="*/ 63050 h 362111"/>
                <a:gd name="connsiteX672" fmla="*/ 787476 w 948960"/>
                <a:gd name="connsiteY672" fmla="*/ 33186 h 362111"/>
                <a:gd name="connsiteX673" fmla="*/ 787476 w 948960"/>
                <a:gd name="connsiteY673" fmla="*/ 5433 h 362111"/>
                <a:gd name="connsiteX674" fmla="*/ 734185 w 948960"/>
                <a:gd name="connsiteY674" fmla="*/ 0 h 362111"/>
                <a:gd name="connsiteX675" fmla="*/ 775561 w 948960"/>
                <a:gd name="connsiteY675" fmla="*/ 0 h 362111"/>
                <a:gd name="connsiteX676" fmla="*/ 775592 w 948960"/>
                <a:gd name="connsiteY676" fmla="*/ 619 h 362111"/>
                <a:gd name="connsiteX677" fmla="*/ 765458 w 948960"/>
                <a:gd name="connsiteY677" fmla="*/ 9198 h 362111"/>
                <a:gd name="connsiteX678" fmla="*/ 747658 w 948960"/>
                <a:gd name="connsiteY678" fmla="*/ 9745 h 362111"/>
                <a:gd name="connsiteX679" fmla="*/ 641573 w 948960"/>
                <a:gd name="connsiteY679" fmla="*/ 0 h 362111"/>
                <a:gd name="connsiteX680" fmla="*/ 717037 w 948960"/>
                <a:gd name="connsiteY680" fmla="*/ 0 h 362111"/>
                <a:gd name="connsiteX681" fmla="*/ 762476 w 948960"/>
                <a:gd name="connsiteY681" fmla="*/ 35557 h 362111"/>
                <a:gd name="connsiteX682" fmla="*/ 762476 w 948960"/>
                <a:gd name="connsiteY682" fmla="*/ 87659 h 362111"/>
                <a:gd name="connsiteX683" fmla="*/ 712048 w 948960"/>
                <a:gd name="connsiteY683" fmla="*/ 127119 h 362111"/>
                <a:gd name="connsiteX684" fmla="*/ 696474 w 948960"/>
                <a:gd name="connsiteY684" fmla="*/ 135213 h 362111"/>
                <a:gd name="connsiteX685" fmla="*/ 680074 w 948960"/>
                <a:gd name="connsiteY685" fmla="*/ 137710 h 362111"/>
                <a:gd name="connsiteX686" fmla="*/ 680074 w 948960"/>
                <a:gd name="connsiteY686" fmla="*/ 137878 h 362111"/>
                <a:gd name="connsiteX687" fmla="*/ 679852 w 948960"/>
                <a:gd name="connsiteY687" fmla="*/ 137911 h 362111"/>
                <a:gd name="connsiteX688" fmla="*/ 679303 w 948960"/>
                <a:gd name="connsiteY688" fmla="*/ 137828 h 362111"/>
                <a:gd name="connsiteX689" fmla="*/ 678757 w 948960"/>
                <a:gd name="connsiteY689" fmla="*/ 137910 h 362111"/>
                <a:gd name="connsiteX690" fmla="*/ 678756 w 948960"/>
                <a:gd name="connsiteY690" fmla="*/ 137910 h 362111"/>
                <a:gd name="connsiteX691" fmla="*/ 678756 w 948960"/>
                <a:gd name="connsiteY691" fmla="*/ 137744 h 362111"/>
                <a:gd name="connsiteX692" fmla="*/ 662136 w 948960"/>
                <a:gd name="connsiteY692" fmla="*/ 135213 h 362111"/>
                <a:gd name="connsiteX693" fmla="*/ 646561 w 948960"/>
                <a:gd name="connsiteY693" fmla="*/ 127119 h 362111"/>
                <a:gd name="connsiteX694" fmla="*/ 596134 w 948960"/>
                <a:gd name="connsiteY694" fmla="*/ 87659 h 362111"/>
                <a:gd name="connsiteX695" fmla="*/ 596134 w 948960"/>
                <a:gd name="connsiteY695" fmla="*/ 35557 h 362111"/>
                <a:gd name="connsiteX696" fmla="*/ 551069 w 948960"/>
                <a:gd name="connsiteY696" fmla="*/ 0 h 362111"/>
                <a:gd name="connsiteX697" fmla="*/ 614761 w 948960"/>
                <a:gd name="connsiteY697" fmla="*/ 0 h 362111"/>
                <a:gd name="connsiteX698" fmla="*/ 596728 w 948960"/>
                <a:gd name="connsiteY698" fmla="*/ 14112 h 362111"/>
                <a:gd name="connsiteX699" fmla="*/ 569102 w 948960"/>
                <a:gd name="connsiteY699" fmla="*/ 14112 h 362111"/>
                <a:gd name="connsiteX700" fmla="*/ 403129 w 948960"/>
                <a:gd name="connsiteY700" fmla="*/ 0 h 362111"/>
                <a:gd name="connsiteX701" fmla="*/ 506170 w 948960"/>
                <a:gd name="connsiteY701" fmla="*/ 0 h 362111"/>
                <a:gd name="connsiteX702" fmla="*/ 462311 w 948960"/>
                <a:gd name="connsiteY702" fmla="*/ 34321 h 362111"/>
                <a:gd name="connsiteX703" fmla="*/ 446986 w 948960"/>
                <a:gd name="connsiteY703" fmla="*/ 34321 h 362111"/>
                <a:gd name="connsiteX704" fmla="*/ 338314 w 948960"/>
                <a:gd name="connsiteY704" fmla="*/ 0 h 362111"/>
                <a:gd name="connsiteX705" fmla="*/ 379300 w 948960"/>
                <a:gd name="connsiteY705" fmla="*/ 0 h 362111"/>
                <a:gd name="connsiteX706" fmla="*/ 447645 w 948960"/>
                <a:gd name="connsiteY706" fmla="*/ 53482 h 362111"/>
                <a:gd name="connsiteX707" fmla="*/ 447645 w 948960"/>
                <a:gd name="connsiteY707" fmla="*/ 85002 h 362111"/>
                <a:gd name="connsiteX708" fmla="*/ 417140 w 948960"/>
                <a:gd name="connsiteY708" fmla="*/ 108871 h 362111"/>
                <a:gd name="connsiteX709" fmla="*/ 376862 w 948960"/>
                <a:gd name="connsiteY709" fmla="*/ 108871 h 362111"/>
                <a:gd name="connsiteX710" fmla="*/ 308164 w 948960"/>
                <a:gd name="connsiteY710" fmla="*/ 55114 h 362111"/>
                <a:gd name="connsiteX711" fmla="*/ 308164 w 948960"/>
                <a:gd name="connsiteY711" fmla="*/ 23593 h 362111"/>
                <a:gd name="connsiteX712" fmla="*/ 284979 w 948960"/>
                <a:gd name="connsiteY712" fmla="*/ 0 h 362111"/>
                <a:gd name="connsiteX713" fmla="*/ 312951 w 948960"/>
                <a:gd name="connsiteY713" fmla="*/ 0 h 362111"/>
                <a:gd name="connsiteX714" fmla="*/ 298966 w 948960"/>
                <a:gd name="connsiteY714" fmla="*/ 4533 h 362111"/>
                <a:gd name="connsiteX715" fmla="*/ 166684 w 948960"/>
                <a:gd name="connsiteY715" fmla="*/ 0 h 362111"/>
                <a:gd name="connsiteX716" fmla="*/ 257990 w 948960"/>
                <a:gd name="connsiteY716" fmla="*/ 0 h 362111"/>
                <a:gd name="connsiteX717" fmla="*/ 268233 w 948960"/>
                <a:gd name="connsiteY717" fmla="*/ 8016 h 362111"/>
                <a:gd name="connsiteX718" fmla="*/ 268233 w 948960"/>
                <a:gd name="connsiteY718" fmla="*/ 35770 h 362111"/>
                <a:gd name="connsiteX719" fmla="*/ 233370 w 948960"/>
                <a:gd name="connsiteY719" fmla="*/ 63050 h 362111"/>
                <a:gd name="connsiteX720" fmla="*/ 197905 w 948960"/>
                <a:gd name="connsiteY720" fmla="*/ 63050 h 362111"/>
                <a:gd name="connsiteX721" fmla="*/ 159741 w 948960"/>
                <a:gd name="connsiteY721" fmla="*/ 33186 h 362111"/>
                <a:gd name="connsiteX722" fmla="*/ 159741 w 948960"/>
                <a:gd name="connsiteY722" fmla="*/ 5433 h 362111"/>
                <a:gd name="connsiteX723" fmla="*/ 106449 w 948960"/>
                <a:gd name="connsiteY723" fmla="*/ 0 h 362111"/>
                <a:gd name="connsiteX724" fmla="*/ 147825 w 948960"/>
                <a:gd name="connsiteY724" fmla="*/ 0 h 362111"/>
                <a:gd name="connsiteX725" fmla="*/ 147856 w 948960"/>
                <a:gd name="connsiteY725" fmla="*/ 619 h 362111"/>
                <a:gd name="connsiteX726" fmla="*/ 137723 w 948960"/>
                <a:gd name="connsiteY726" fmla="*/ 9198 h 362111"/>
                <a:gd name="connsiteX727" fmla="*/ 119923 w 948960"/>
                <a:gd name="connsiteY727" fmla="*/ 9745 h 362111"/>
                <a:gd name="connsiteX728" fmla="*/ 86948 w 948960"/>
                <a:gd name="connsiteY728" fmla="*/ 0 h 362111"/>
                <a:gd name="connsiteX729" fmla="*/ 89302 w 948960"/>
                <a:gd name="connsiteY729" fmla="*/ 0 h 362111"/>
                <a:gd name="connsiteX730" fmla="*/ 134739 w 948960"/>
                <a:gd name="connsiteY730" fmla="*/ 35557 h 362111"/>
                <a:gd name="connsiteX731" fmla="*/ 134739 w 948960"/>
                <a:gd name="connsiteY731" fmla="*/ 87659 h 362111"/>
                <a:gd name="connsiteX732" fmla="*/ 84313 w 948960"/>
                <a:gd name="connsiteY732" fmla="*/ 127119 h 362111"/>
                <a:gd name="connsiteX733" fmla="*/ 52598 w 948960"/>
                <a:gd name="connsiteY733" fmla="*/ 137399 h 362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</a:cxnLst>
              <a:rect l="l" t="t" r="r" b="b"/>
              <a:pathLst>
                <a:path w="948960" h="362111">
                  <a:moveTo>
                    <a:pt x="438535" y="359236"/>
                  </a:moveTo>
                  <a:lnTo>
                    <a:pt x="446640" y="361950"/>
                  </a:lnTo>
                  <a:lnTo>
                    <a:pt x="430088" y="361950"/>
                  </a:lnTo>
                  <a:lnTo>
                    <a:pt x="430238" y="361836"/>
                  </a:lnTo>
                  <a:cubicBezTo>
                    <a:pt x="432544" y="360072"/>
                    <a:pt x="435546" y="359207"/>
                    <a:pt x="438535" y="359236"/>
                  </a:cubicBezTo>
                  <a:close/>
                  <a:moveTo>
                    <a:pt x="660361" y="353587"/>
                  </a:moveTo>
                  <a:cubicBezTo>
                    <a:pt x="662198" y="353652"/>
                    <a:pt x="664002" y="354263"/>
                    <a:pt x="665341" y="355409"/>
                  </a:cubicBezTo>
                  <a:lnTo>
                    <a:pt x="671087" y="360322"/>
                  </a:lnTo>
                  <a:lnTo>
                    <a:pt x="670994" y="361950"/>
                  </a:lnTo>
                  <a:lnTo>
                    <a:pt x="648779" y="361950"/>
                  </a:lnTo>
                  <a:lnTo>
                    <a:pt x="648915" y="359552"/>
                  </a:lnTo>
                  <a:lnTo>
                    <a:pt x="655196" y="355057"/>
                  </a:lnTo>
                  <a:cubicBezTo>
                    <a:pt x="656658" y="354009"/>
                    <a:pt x="658524" y="353524"/>
                    <a:pt x="660361" y="353587"/>
                  </a:cubicBezTo>
                  <a:close/>
                  <a:moveTo>
                    <a:pt x="31434" y="353587"/>
                  </a:moveTo>
                  <a:cubicBezTo>
                    <a:pt x="33272" y="353652"/>
                    <a:pt x="35076" y="354263"/>
                    <a:pt x="36414" y="355409"/>
                  </a:cubicBezTo>
                  <a:lnTo>
                    <a:pt x="42160" y="360322"/>
                  </a:lnTo>
                  <a:lnTo>
                    <a:pt x="42068" y="361950"/>
                  </a:lnTo>
                  <a:lnTo>
                    <a:pt x="19853" y="361950"/>
                  </a:lnTo>
                  <a:lnTo>
                    <a:pt x="19988" y="359552"/>
                  </a:lnTo>
                  <a:lnTo>
                    <a:pt x="26269" y="355057"/>
                  </a:lnTo>
                  <a:cubicBezTo>
                    <a:pt x="27731" y="354009"/>
                    <a:pt x="29599" y="353524"/>
                    <a:pt x="31434" y="353587"/>
                  </a:cubicBezTo>
                  <a:close/>
                  <a:moveTo>
                    <a:pt x="737763" y="348568"/>
                  </a:moveTo>
                  <a:cubicBezTo>
                    <a:pt x="740454" y="348568"/>
                    <a:pt x="743147" y="349372"/>
                    <a:pt x="745200" y="350978"/>
                  </a:cubicBezTo>
                  <a:lnTo>
                    <a:pt x="759221" y="361950"/>
                  </a:lnTo>
                  <a:lnTo>
                    <a:pt x="716305" y="361950"/>
                  </a:lnTo>
                  <a:lnTo>
                    <a:pt x="730326" y="350978"/>
                  </a:lnTo>
                  <a:cubicBezTo>
                    <a:pt x="732380" y="349372"/>
                    <a:pt x="735071" y="348568"/>
                    <a:pt x="737763" y="348568"/>
                  </a:cubicBezTo>
                  <a:close/>
                  <a:moveTo>
                    <a:pt x="110027" y="348568"/>
                  </a:moveTo>
                  <a:cubicBezTo>
                    <a:pt x="112719" y="348568"/>
                    <a:pt x="115411" y="349372"/>
                    <a:pt x="117465" y="350978"/>
                  </a:cubicBezTo>
                  <a:lnTo>
                    <a:pt x="131485" y="361950"/>
                  </a:lnTo>
                  <a:lnTo>
                    <a:pt x="88569" y="361950"/>
                  </a:lnTo>
                  <a:lnTo>
                    <a:pt x="102590" y="350978"/>
                  </a:lnTo>
                  <a:cubicBezTo>
                    <a:pt x="104643" y="349372"/>
                    <a:pt x="107335" y="348568"/>
                    <a:pt x="110027" y="348568"/>
                  </a:cubicBezTo>
                  <a:close/>
                  <a:moveTo>
                    <a:pt x="555519" y="347994"/>
                  </a:moveTo>
                  <a:cubicBezTo>
                    <a:pt x="557356" y="348059"/>
                    <a:pt x="559161" y="348669"/>
                    <a:pt x="560500" y="349814"/>
                  </a:cubicBezTo>
                  <a:lnTo>
                    <a:pt x="566245" y="354728"/>
                  </a:lnTo>
                  <a:lnTo>
                    <a:pt x="565836" y="361950"/>
                  </a:lnTo>
                  <a:lnTo>
                    <a:pt x="543684" y="361950"/>
                  </a:lnTo>
                  <a:lnTo>
                    <a:pt x="543624" y="361898"/>
                  </a:lnTo>
                  <a:cubicBezTo>
                    <a:pt x="540947" y="359608"/>
                    <a:pt x="541148" y="356054"/>
                    <a:pt x="544074" y="353959"/>
                  </a:cubicBezTo>
                  <a:lnTo>
                    <a:pt x="550354" y="349462"/>
                  </a:lnTo>
                  <a:cubicBezTo>
                    <a:pt x="551818" y="348415"/>
                    <a:pt x="553684" y="347930"/>
                    <a:pt x="555519" y="347994"/>
                  </a:cubicBezTo>
                  <a:close/>
                  <a:moveTo>
                    <a:pt x="602825" y="347016"/>
                  </a:moveTo>
                  <a:cubicBezTo>
                    <a:pt x="604704" y="347016"/>
                    <a:pt x="606586" y="347579"/>
                    <a:pt x="608020" y="348702"/>
                  </a:cubicBezTo>
                  <a:lnTo>
                    <a:pt x="624951" y="361950"/>
                  </a:lnTo>
                  <a:lnTo>
                    <a:pt x="580698" y="361950"/>
                  </a:lnTo>
                  <a:lnTo>
                    <a:pt x="597630" y="348701"/>
                  </a:lnTo>
                  <a:cubicBezTo>
                    <a:pt x="599064" y="347579"/>
                    <a:pt x="600944" y="347016"/>
                    <a:pt x="602825" y="347016"/>
                  </a:cubicBezTo>
                  <a:close/>
                  <a:moveTo>
                    <a:pt x="698360" y="341468"/>
                  </a:moveTo>
                  <a:cubicBezTo>
                    <a:pt x="700196" y="341532"/>
                    <a:pt x="702002" y="342144"/>
                    <a:pt x="703340" y="343289"/>
                  </a:cubicBezTo>
                  <a:lnTo>
                    <a:pt x="709086" y="348202"/>
                  </a:lnTo>
                  <a:cubicBezTo>
                    <a:pt x="711763" y="350492"/>
                    <a:pt x="711562" y="354047"/>
                    <a:pt x="708636" y="356142"/>
                  </a:cubicBezTo>
                  <a:lnTo>
                    <a:pt x="702356" y="360638"/>
                  </a:lnTo>
                  <a:cubicBezTo>
                    <a:pt x="699430" y="362733"/>
                    <a:pt x="694888" y="362576"/>
                    <a:pt x="692211" y="360286"/>
                  </a:cubicBezTo>
                  <a:lnTo>
                    <a:pt x="686465" y="355372"/>
                  </a:lnTo>
                  <a:cubicBezTo>
                    <a:pt x="683787" y="353082"/>
                    <a:pt x="683989" y="349527"/>
                    <a:pt x="686914" y="347432"/>
                  </a:cubicBezTo>
                  <a:lnTo>
                    <a:pt x="693194" y="342935"/>
                  </a:lnTo>
                  <a:cubicBezTo>
                    <a:pt x="694658" y="341888"/>
                    <a:pt x="696525" y="341404"/>
                    <a:pt x="698360" y="341468"/>
                  </a:cubicBezTo>
                  <a:close/>
                  <a:moveTo>
                    <a:pt x="70625" y="341468"/>
                  </a:moveTo>
                  <a:cubicBezTo>
                    <a:pt x="72461" y="341532"/>
                    <a:pt x="74266" y="342144"/>
                    <a:pt x="75605" y="343289"/>
                  </a:cubicBezTo>
                  <a:lnTo>
                    <a:pt x="81350" y="348202"/>
                  </a:lnTo>
                  <a:cubicBezTo>
                    <a:pt x="84027" y="350492"/>
                    <a:pt x="83827" y="354047"/>
                    <a:pt x="80900" y="356142"/>
                  </a:cubicBezTo>
                  <a:lnTo>
                    <a:pt x="74620" y="360638"/>
                  </a:lnTo>
                  <a:cubicBezTo>
                    <a:pt x="71696" y="362733"/>
                    <a:pt x="67152" y="362576"/>
                    <a:pt x="64474" y="360286"/>
                  </a:cubicBezTo>
                  <a:lnTo>
                    <a:pt x="58729" y="355372"/>
                  </a:lnTo>
                  <a:cubicBezTo>
                    <a:pt x="56051" y="353082"/>
                    <a:pt x="56253" y="349527"/>
                    <a:pt x="59179" y="347432"/>
                  </a:cubicBezTo>
                  <a:lnTo>
                    <a:pt x="65459" y="342935"/>
                  </a:lnTo>
                  <a:cubicBezTo>
                    <a:pt x="66922" y="341888"/>
                    <a:pt x="68788" y="341404"/>
                    <a:pt x="70625" y="341468"/>
                  </a:cubicBezTo>
                  <a:close/>
                  <a:moveTo>
                    <a:pt x="507654" y="337509"/>
                  </a:moveTo>
                  <a:cubicBezTo>
                    <a:pt x="509682" y="337527"/>
                    <a:pt x="511702" y="338152"/>
                    <a:pt x="513231" y="339377"/>
                  </a:cubicBezTo>
                  <a:lnTo>
                    <a:pt x="519796" y="344637"/>
                  </a:lnTo>
                  <a:cubicBezTo>
                    <a:pt x="522855" y="347087"/>
                    <a:pt x="522797" y="351016"/>
                    <a:pt x="519664" y="353410"/>
                  </a:cubicBezTo>
                  <a:lnTo>
                    <a:pt x="508490" y="361950"/>
                  </a:lnTo>
                  <a:lnTo>
                    <a:pt x="472741" y="361950"/>
                  </a:lnTo>
                  <a:lnTo>
                    <a:pt x="472746" y="361648"/>
                  </a:lnTo>
                  <a:lnTo>
                    <a:pt x="502021" y="339273"/>
                  </a:lnTo>
                  <a:cubicBezTo>
                    <a:pt x="503587" y="338077"/>
                    <a:pt x="505625" y="337490"/>
                    <a:pt x="507654" y="337509"/>
                  </a:cubicBezTo>
                  <a:close/>
                  <a:moveTo>
                    <a:pt x="942790" y="337272"/>
                  </a:moveTo>
                  <a:lnTo>
                    <a:pt x="948960" y="361950"/>
                  </a:lnTo>
                  <a:lnTo>
                    <a:pt x="911254" y="361950"/>
                  </a:lnTo>
                  <a:close/>
                  <a:moveTo>
                    <a:pt x="352047" y="311827"/>
                  </a:moveTo>
                  <a:cubicBezTo>
                    <a:pt x="354810" y="311827"/>
                    <a:pt x="357576" y="312652"/>
                    <a:pt x="359685" y="314303"/>
                  </a:cubicBezTo>
                  <a:lnTo>
                    <a:pt x="411343" y="354726"/>
                  </a:lnTo>
                  <a:lnTo>
                    <a:pt x="411343" y="361950"/>
                  </a:lnTo>
                  <a:lnTo>
                    <a:pt x="283517" y="361950"/>
                  </a:lnTo>
                  <a:lnTo>
                    <a:pt x="344406" y="314303"/>
                  </a:lnTo>
                  <a:cubicBezTo>
                    <a:pt x="346516" y="312651"/>
                    <a:pt x="349281" y="311827"/>
                    <a:pt x="352047" y="311827"/>
                  </a:cubicBezTo>
                  <a:close/>
                  <a:moveTo>
                    <a:pt x="803884" y="309968"/>
                  </a:moveTo>
                  <a:cubicBezTo>
                    <a:pt x="806649" y="309968"/>
                    <a:pt x="809411" y="310793"/>
                    <a:pt x="811521" y="312443"/>
                  </a:cubicBezTo>
                  <a:lnTo>
                    <a:pt x="856413" y="347572"/>
                  </a:lnTo>
                  <a:cubicBezTo>
                    <a:pt x="860630" y="350873"/>
                    <a:pt x="860630" y="356225"/>
                    <a:pt x="856413" y="359524"/>
                  </a:cubicBezTo>
                  <a:lnTo>
                    <a:pt x="853312" y="361950"/>
                  </a:lnTo>
                  <a:lnTo>
                    <a:pt x="783047" y="361950"/>
                  </a:lnTo>
                  <a:lnTo>
                    <a:pt x="765651" y="348337"/>
                  </a:lnTo>
                  <a:cubicBezTo>
                    <a:pt x="761434" y="345037"/>
                    <a:pt x="761434" y="339687"/>
                    <a:pt x="765651" y="336387"/>
                  </a:cubicBezTo>
                  <a:lnTo>
                    <a:pt x="796248" y="312443"/>
                  </a:lnTo>
                  <a:cubicBezTo>
                    <a:pt x="798358" y="310793"/>
                    <a:pt x="801120" y="309968"/>
                    <a:pt x="803884" y="309968"/>
                  </a:cubicBezTo>
                  <a:close/>
                  <a:moveTo>
                    <a:pt x="176148" y="309968"/>
                  </a:moveTo>
                  <a:cubicBezTo>
                    <a:pt x="178912" y="309968"/>
                    <a:pt x="181676" y="310793"/>
                    <a:pt x="183785" y="312443"/>
                  </a:cubicBezTo>
                  <a:lnTo>
                    <a:pt x="228678" y="347572"/>
                  </a:lnTo>
                  <a:cubicBezTo>
                    <a:pt x="232894" y="350873"/>
                    <a:pt x="232894" y="356225"/>
                    <a:pt x="228678" y="359524"/>
                  </a:cubicBezTo>
                  <a:lnTo>
                    <a:pt x="225577" y="361950"/>
                  </a:lnTo>
                  <a:lnTo>
                    <a:pt x="155312" y="361950"/>
                  </a:lnTo>
                  <a:lnTo>
                    <a:pt x="137915" y="348337"/>
                  </a:lnTo>
                  <a:cubicBezTo>
                    <a:pt x="133698" y="345037"/>
                    <a:pt x="133698" y="339687"/>
                    <a:pt x="137915" y="336387"/>
                  </a:cubicBezTo>
                  <a:lnTo>
                    <a:pt x="168514" y="312443"/>
                  </a:lnTo>
                  <a:cubicBezTo>
                    <a:pt x="170621" y="310793"/>
                    <a:pt x="173385" y="309968"/>
                    <a:pt x="176148" y="309968"/>
                  </a:cubicBezTo>
                  <a:close/>
                  <a:moveTo>
                    <a:pt x="734095" y="308625"/>
                  </a:moveTo>
                  <a:cubicBezTo>
                    <a:pt x="736389" y="308596"/>
                    <a:pt x="738696" y="309253"/>
                    <a:pt x="740473" y="310601"/>
                  </a:cubicBezTo>
                  <a:lnTo>
                    <a:pt x="748102" y="316386"/>
                  </a:lnTo>
                  <a:cubicBezTo>
                    <a:pt x="751654" y="319082"/>
                    <a:pt x="751744" y="323521"/>
                    <a:pt x="748299" y="326303"/>
                  </a:cubicBezTo>
                  <a:lnTo>
                    <a:pt x="727524" y="343077"/>
                  </a:lnTo>
                  <a:cubicBezTo>
                    <a:pt x="724080" y="345858"/>
                    <a:pt x="718405" y="345927"/>
                    <a:pt x="714850" y="343231"/>
                  </a:cubicBezTo>
                  <a:lnTo>
                    <a:pt x="707224" y="337446"/>
                  </a:lnTo>
                  <a:cubicBezTo>
                    <a:pt x="703669" y="334751"/>
                    <a:pt x="703580" y="330310"/>
                    <a:pt x="707026" y="327529"/>
                  </a:cubicBezTo>
                  <a:lnTo>
                    <a:pt x="727800" y="310756"/>
                  </a:lnTo>
                  <a:cubicBezTo>
                    <a:pt x="729523" y="309365"/>
                    <a:pt x="731803" y="308653"/>
                    <a:pt x="734095" y="308625"/>
                  </a:cubicBezTo>
                  <a:close/>
                  <a:moveTo>
                    <a:pt x="106361" y="308625"/>
                  </a:moveTo>
                  <a:cubicBezTo>
                    <a:pt x="108653" y="308596"/>
                    <a:pt x="110961" y="309253"/>
                    <a:pt x="112737" y="310601"/>
                  </a:cubicBezTo>
                  <a:lnTo>
                    <a:pt x="120365" y="316386"/>
                  </a:lnTo>
                  <a:cubicBezTo>
                    <a:pt x="123920" y="319082"/>
                    <a:pt x="124008" y="323521"/>
                    <a:pt x="120563" y="326303"/>
                  </a:cubicBezTo>
                  <a:lnTo>
                    <a:pt x="99789" y="343077"/>
                  </a:lnTo>
                  <a:cubicBezTo>
                    <a:pt x="96343" y="345858"/>
                    <a:pt x="90670" y="345927"/>
                    <a:pt x="87116" y="343231"/>
                  </a:cubicBezTo>
                  <a:lnTo>
                    <a:pt x="79487" y="337446"/>
                  </a:lnTo>
                  <a:cubicBezTo>
                    <a:pt x="75934" y="334751"/>
                    <a:pt x="75845" y="330310"/>
                    <a:pt x="79290" y="327529"/>
                  </a:cubicBezTo>
                  <a:lnTo>
                    <a:pt x="100064" y="310756"/>
                  </a:lnTo>
                  <a:cubicBezTo>
                    <a:pt x="101786" y="309365"/>
                    <a:pt x="104067" y="308653"/>
                    <a:pt x="106361" y="308625"/>
                  </a:cubicBezTo>
                  <a:close/>
                  <a:moveTo>
                    <a:pt x="629234" y="308415"/>
                  </a:moveTo>
                  <a:lnTo>
                    <a:pt x="657536" y="308415"/>
                  </a:lnTo>
                  <a:cubicBezTo>
                    <a:pt x="666284" y="308415"/>
                    <a:pt x="673374" y="313964"/>
                    <a:pt x="673374" y="320808"/>
                  </a:cubicBezTo>
                  <a:lnTo>
                    <a:pt x="673374" y="335499"/>
                  </a:lnTo>
                  <a:cubicBezTo>
                    <a:pt x="673374" y="342343"/>
                    <a:pt x="666284" y="347892"/>
                    <a:pt x="657536" y="347892"/>
                  </a:cubicBezTo>
                  <a:lnTo>
                    <a:pt x="629234" y="347892"/>
                  </a:lnTo>
                  <a:cubicBezTo>
                    <a:pt x="620488" y="347892"/>
                    <a:pt x="613397" y="342343"/>
                    <a:pt x="613397" y="335499"/>
                  </a:cubicBezTo>
                  <a:lnTo>
                    <a:pt x="613397" y="320808"/>
                  </a:lnTo>
                  <a:cubicBezTo>
                    <a:pt x="613397" y="313964"/>
                    <a:pt x="620488" y="308415"/>
                    <a:pt x="629234" y="308415"/>
                  </a:cubicBezTo>
                  <a:close/>
                  <a:moveTo>
                    <a:pt x="9844" y="308415"/>
                  </a:moveTo>
                  <a:lnTo>
                    <a:pt x="28610" y="308415"/>
                  </a:lnTo>
                  <a:cubicBezTo>
                    <a:pt x="37357" y="308415"/>
                    <a:pt x="44448" y="313964"/>
                    <a:pt x="44448" y="320808"/>
                  </a:cubicBezTo>
                  <a:lnTo>
                    <a:pt x="44448" y="335499"/>
                  </a:lnTo>
                  <a:cubicBezTo>
                    <a:pt x="44449" y="342343"/>
                    <a:pt x="37357" y="347892"/>
                    <a:pt x="28610" y="347892"/>
                  </a:cubicBezTo>
                  <a:lnTo>
                    <a:pt x="308" y="347892"/>
                  </a:lnTo>
                  <a:lnTo>
                    <a:pt x="0" y="347792"/>
                  </a:lnTo>
                  <a:close/>
                  <a:moveTo>
                    <a:pt x="336377" y="269871"/>
                  </a:moveTo>
                  <a:lnTo>
                    <a:pt x="340944" y="271426"/>
                  </a:lnTo>
                  <a:lnTo>
                    <a:pt x="361611" y="288181"/>
                  </a:lnTo>
                  <a:cubicBezTo>
                    <a:pt x="364107" y="290205"/>
                    <a:pt x="364033" y="293429"/>
                    <a:pt x="361447" y="295382"/>
                  </a:cubicBezTo>
                  <a:lnTo>
                    <a:pt x="354353" y="300739"/>
                  </a:lnTo>
                  <a:cubicBezTo>
                    <a:pt x="351768" y="302692"/>
                    <a:pt x="347648" y="302636"/>
                    <a:pt x="345153" y="300612"/>
                  </a:cubicBezTo>
                  <a:lnTo>
                    <a:pt x="324486" y="283857"/>
                  </a:lnTo>
                  <a:cubicBezTo>
                    <a:pt x="321991" y="281833"/>
                    <a:pt x="322063" y="278609"/>
                    <a:pt x="324649" y="276656"/>
                  </a:cubicBezTo>
                  <a:lnTo>
                    <a:pt x="331743" y="271298"/>
                  </a:lnTo>
                  <a:cubicBezTo>
                    <a:pt x="333035" y="270322"/>
                    <a:pt x="334712" y="269848"/>
                    <a:pt x="336377" y="269871"/>
                  </a:cubicBezTo>
                  <a:close/>
                  <a:moveTo>
                    <a:pt x="788131" y="256333"/>
                  </a:moveTo>
                  <a:cubicBezTo>
                    <a:pt x="789935" y="256253"/>
                    <a:pt x="791788" y="256449"/>
                    <a:pt x="793597" y="256955"/>
                  </a:cubicBezTo>
                  <a:lnTo>
                    <a:pt x="815707" y="263143"/>
                  </a:lnTo>
                  <a:cubicBezTo>
                    <a:pt x="822937" y="265167"/>
                    <a:pt x="826703" y="271394"/>
                    <a:pt x="824118" y="277052"/>
                  </a:cubicBezTo>
                  <a:lnTo>
                    <a:pt x="817025" y="292572"/>
                  </a:lnTo>
                  <a:cubicBezTo>
                    <a:pt x="814438" y="298232"/>
                    <a:pt x="806480" y="301178"/>
                    <a:pt x="799248" y="299154"/>
                  </a:cubicBezTo>
                  <a:lnTo>
                    <a:pt x="777138" y="292967"/>
                  </a:lnTo>
                  <a:cubicBezTo>
                    <a:pt x="769906" y="290943"/>
                    <a:pt x="766140" y="284714"/>
                    <a:pt x="768726" y="279055"/>
                  </a:cubicBezTo>
                  <a:lnTo>
                    <a:pt x="775820" y="263537"/>
                  </a:lnTo>
                  <a:cubicBezTo>
                    <a:pt x="777760" y="259292"/>
                    <a:pt x="782721" y="256573"/>
                    <a:pt x="788131" y="256333"/>
                  </a:cubicBezTo>
                  <a:close/>
                  <a:moveTo>
                    <a:pt x="160395" y="256333"/>
                  </a:moveTo>
                  <a:cubicBezTo>
                    <a:pt x="162199" y="256253"/>
                    <a:pt x="164052" y="256449"/>
                    <a:pt x="165860" y="256955"/>
                  </a:cubicBezTo>
                  <a:lnTo>
                    <a:pt x="187971" y="263143"/>
                  </a:lnTo>
                  <a:cubicBezTo>
                    <a:pt x="195203" y="265167"/>
                    <a:pt x="198967" y="271394"/>
                    <a:pt x="196381" y="277052"/>
                  </a:cubicBezTo>
                  <a:lnTo>
                    <a:pt x="189288" y="292572"/>
                  </a:lnTo>
                  <a:cubicBezTo>
                    <a:pt x="186703" y="298232"/>
                    <a:pt x="178744" y="301178"/>
                    <a:pt x="171513" y="299154"/>
                  </a:cubicBezTo>
                  <a:lnTo>
                    <a:pt x="149401" y="292967"/>
                  </a:lnTo>
                  <a:cubicBezTo>
                    <a:pt x="142170" y="290943"/>
                    <a:pt x="138405" y="284714"/>
                    <a:pt x="140991" y="279055"/>
                  </a:cubicBezTo>
                  <a:lnTo>
                    <a:pt x="148085" y="263537"/>
                  </a:lnTo>
                  <a:cubicBezTo>
                    <a:pt x="150024" y="259292"/>
                    <a:pt x="154986" y="256573"/>
                    <a:pt x="160395" y="256333"/>
                  </a:cubicBezTo>
                  <a:close/>
                  <a:moveTo>
                    <a:pt x="892275" y="255716"/>
                  </a:moveTo>
                  <a:cubicBezTo>
                    <a:pt x="900194" y="255716"/>
                    <a:pt x="908115" y="258080"/>
                    <a:pt x="914158" y="262809"/>
                  </a:cubicBezTo>
                  <a:lnTo>
                    <a:pt x="926611" y="272554"/>
                  </a:lnTo>
                  <a:lnTo>
                    <a:pt x="940279" y="327225"/>
                  </a:lnTo>
                  <a:lnTo>
                    <a:pt x="914158" y="347664"/>
                  </a:lnTo>
                  <a:cubicBezTo>
                    <a:pt x="902072" y="357122"/>
                    <a:pt x="882477" y="357122"/>
                    <a:pt x="870392" y="347664"/>
                  </a:cubicBezTo>
                  <a:lnTo>
                    <a:pt x="837244" y="321726"/>
                  </a:lnTo>
                  <a:cubicBezTo>
                    <a:pt x="834223" y="319361"/>
                    <a:pt x="831957" y="316629"/>
                    <a:pt x="830446" y="313715"/>
                  </a:cubicBezTo>
                  <a:lnTo>
                    <a:pt x="828496" y="305872"/>
                  </a:lnTo>
                  <a:lnTo>
                    <a:pt x="828179" y="305872"/>
                  </a:lnTo>
                  <a:lnTo>
                    <a:pt x="828338" y="305237"/>
                  </a:lnTo>
                  <a:lnTo>
                    <a:pt x="828179" y="304601"/>
                  </a:lnTo>
                  <a:cubicBezTo>
                    <a:pt x="828212" y="304477"/>
                    <a:pt x="828241" y="304353"/>
                    <a:pt x="828272" y="304228"/>
                  </a:cubicBezTo>
                  <a:lnTo>
                    <a:pt x="828588" y="304228"/>
                  </a:lnTo>
                  <a:lnTo>
                    <a:pt x="830446" y="296759"/>
                  </a:lnTo>
                  <a:cubicBezTo>
                    <a:pt x="831957" y="293843"/>
                    <a:pt x="834223" y="291112"/>
                    <a:pt x="837244" y="288747"/>
                  </a:cubicBezTo>
                  <a:lnTo>
                    <a:pt x="870392" y="262809"/>
                  </a:lnTo>
                  <a:cubicBezTo>
                    <a:pt x="876434" y="258080"/>
                    <a:pt x="884354" y="255716"/>
                    <a:pt x="892275" y="255716"/>
                  </a:cubicBezTo>
                  <a:close/>
                  <a:moveTo>
                    <a:pt x="453970" y="255716"/>
                  </a:moveTo>
                  <a:cubicBezTo>
                    <a:pt x="461889" y="255716"/>
                    <a:pt x="469810" y="258081"/>
                    <a:pt x="475853" y="262809"/>
                  </a:cubicBezTo>
                  <a:lnTo>
                    <a:pt x="509000" y="288747"/>
                  </a:lnTo>
                  <a:cubicBezTo>
                    <a:pt x="512022" y="291112"/>
                    <a:pt x="514287" y="293845"/>
                    <a:pt x="515798" y="296759"/>
                  </a:cubicBezTo>
                  <a:lnTo>
                    <a:pt x="517655" y="304228"/>
                  </a:lnTo>
                  <a:lnTo>
                    <a:pt x="517971" y="304228"/>
                  </a:lnTo>
                  <a:cubicBezTo>
                    <a:pt x="518002" y="304353"/>
                    <a:pt x="518033" y="304477"/>
                    <a:pt x="518064" y="304601"/>
                  </a:cubicBezTo>
                  <a:cubicBezTo>
                    <a:pt x="518011" y="304813"/>
                    <a:pt x="517959" y="305025"/>
                    <a:pt x="517905" y="305237"/>
                  </a:cubicBezTo>
                  <a:cubicBezTo>
                    <a:pt x="517959" y="305448"/>
                    <a:pt x="518011" y="305661"/>
                    <a:pt x="518064" y="305872"/>
                  </a:cubicBezTo>
                  <a:lnTo>
                    <a:pt x="517748" y="305872"/>
                  </a:lnTo>
                  <a:lnTo>
                    <a:pt x="515798" y="313715"/>
                  </a:lnTo>
                  <a:cubicBezTo>
                    <a:pt x="514287" y="316629"/>
                    <a:pt x="512022" y="319361"/>
                    <a:pt x="509000" y="321726"/>
                  </a:cubicBezTo>
                  <a:lnTo>
                    <a:pt x="475853" y="347664"/>
                  </a:lnTo>
                  <a:cubicBezTo>
                    <a:pt x="463766" y="357122"/>
                    <a:pt x="444172" y="357122"/>
                    <a:pt x="432086" y="347664"/>
                  </a:cubicBezTo>
                  <a:lnTo>
                    <a:pt x="398939" y="321726"/>
                  </a:lnTo>
                  <a:cubicBezTo>
                    <a:pt x="395918" y="319362"/>
                    <a:pt x="393651" y="316630"/>
                    <a:pt x="392141" y="313715"/>
                  </a:cubicBezTo>
                  <a:lnTo>
                    <a:pt x="390191" y="305872"/>
                  </a:lnTo>
                  <a:lnTo>
                    <a:pt x="389875" y="305872"/>
                  </a:lnTo>
                  <a:cubicBezTo>
                    <a:pt x="389927" y="305661"/>
                    <a:pt x="389980" y="305448"/>
                    <a:pt x="390032" y="305237"/>
                  </a:cubicBezTo>
                  <a:cubicBezTo>
                    <a:pt x="389980" y="305025"/>
                    <a:pt x="389927" y="304813"/>
                    <a:pt x="389875" y="304601"/>
                  </a:cubicBezTo>
                  <a:cubicBezTo>
                    <a:pt x="389905" y="304477"/>
                    <a:pt x="389936" y="304353"/>
                    <a:pt x="389968" y="304228"/>
                  </a:cubicBezTo>
                  <a:lnTo>
                    <a:pt x="390283" y="304228"/>
                  </a:lnTo>
                  <a:lnTo>
                    <a:pt x="392141" y="296759"/>
                  </a:lnTo>
                  <a:cubicBezTo>
                    <a:pt x="393651" y="293843"/>
                    <a:pt x="395918" y="291112"/>
                    <a:pt x="398939" y="288747"/>
                  </a:cubicBezTo>
                  <a:lnTo>
                    <a:pt x="432086" y="262809"/>
                  </a:lnTo>
                  <a:cubicBezTo>
                    <a:pt x="438129" y="258081"/>
                    <a:pt x="446049" y="255716"/>
                    <a:pt x="453970" y="255716"/>
                  </a:cubicBezTo>
                  <a:close/>
                  <a:moveTo>
                    <a:pt x="264539" y="255716"/>
                  </a:moveTo>
                  <a:cubicBezTo>
                    <a:pt x="272459" y="255716"/>
                    <a:pt x="280379" y="258080"/>
                    <a:pt x="286423" y="262809"/>
                  </a:cubicBezTo>
                  <a:lnTo>
                    <a:pt x="319570" y="288747"/>
                  </a:lnTo>
                  <a:cubicBezTo>
                    <a:pt x="322591" y="291112"/>
                    <a:pt x="324857" y="293843"/>
                    <a:pt x="326368" y="296759"/>
                  </a:cubicBezTo>
                  <a:lnTo>
                    <a:pt x="328225" y="304228"/>
                  </a:lnTo>
                  <a:lnTo>
                    <a:pt x="328541" y="304228"/>
                  </a:lnTo>
                  <a:cubicBezTo>
                    <a:pt x="328572" y="304353"/>
                    <a:pt x="328603" y="304477"/>
                    <a:pt x="328634" y="304601"/>
                  </a:cubicBezTo>
                  <a:cubicBezTo>
                    <a:pt x="328581" y="304813"/>
                    <a:pt x="328529" y="305025"/>
                    <a:pt x="328475" y="305237"/>
                  </a:cubicBezTo>
                  <a:cubicBezTo>
                    <a:pt x="328529" y="305448"/>
                    <a:pt x="328581" y="305661"/>
                    <a:pt x="328634" y="305872"/>
                  </a:cubicBezTo>
                  <a:lnTo>
                    <a:pt x="328318" y="305872"/>
                  </a:lnTo>
                  <a:lnTo>
                    <a:pt x="326368" y="313715"/>
                  </a:lnTo>
                  <a:cubicBezTo>
                    <a:pt x="324857" y="316629"/>
                    <a:pt x="322591" y="319361"/>
                    <a:pt x="319570" y="321726"/>
                  </a:cubicBezTo>
                  <a:lnTo>
                    <a:pt x="286423" y="347664"/>
                  </a:lnTo>
                  <a:cubicBezTo>
                    <a:pt x="274338" y="357122"/>
                    <a:pt x="254742" y="357122"/>
                    <a:pt x="242656" y="347664"/>
                  </a:cubicBezTo>
                  <a:lnTo>
                    <a:pt x="209508" y="321726"/>
                  </a:lnTo>
                  <a:cubicBezTo>
                    <a:pt x="206488" y="319361"/>
                    <a:pt x="204221" y="316629"/>
                    <a:pt x="202710" y="313715"/>
                  </a:cubicBezTo>
                  <a:lnTo>
                    <a:pt x="200760" y="305872"/>
                  </a:lnTo>
                  <a:lnTo>
                    <a:pt x="200445" y="305872"/>
                  </a:lnTo>
                  <a:cubicBezTo>
                    <a:pt x="200497" y="305661"/>
                    <a:pt x="200550" y="305448"/>
                    <a:pt x="200602" y="305237"/>
                  </a:cubicBezTo>
                  <a:cubicBezTo>
                    <a:pt x="200550" y="305025"/>
                    <a:pt x="200497" y="304813"/>
                    <a:pt x="200445" y="304601"/>
                  </a:cubicBezTo>
                  <a:cubicBezTo>
                    <a:pt x="200475" y="304477"/>
                    <a:pt x="200506" y="304353"/>
                    <a:pt x="200537" y="304228"/>
                  </a:cubicBezTo>
                  <a:lnTo>
                    <a:pt x="200853" y="304228"/>
                  </a:lnTo>
                  <a:lnTo>
                    <a:pt x="202710" y="296759"/>
                  </a:lnTo>
                  <a:cubicBezTo>
                    <a:pt x="204221" y="293843"/>
                    <a:pt x="206488" y="291112"/>
                    <a:pt x="209508" y="288747"/>
                  </a:cubicBezTo>
                  <a:lnTo>
                    <a:pt x="242656" y="262809"/>
                  </a:lnTo>
                  <a:cubicBezTo>
                    <a:pt x="248699" y="258080"/>
                    <a:pt x="256619" y="255716"/>
                    <a:pt x="264539" y="255716"/>
                  </a:cubicBezTo>
                  <a:close/>
                  <a:moveTo>
                    <a:pt x="512015" y="248493"/>
                  </a:moveTo>
                  <a:cubicBezTo>
                    <a:pt x="513949" y="248908"/>
                    <a:pt x="515681" y="249903"/>
                    <a:pt x="516751" y="251376"/>
                  </a:cubicBezTo>
                  <a:lnTo>
                    <a:pt x="522744" y="259625"/>
                  </a:lnTo>
                  <a:cubicBezTo>
                    <a:pt x="524885" y="262571"/>
                    <a:pt x="523568" y="266317"/>
                    <a:pt x="519803" y="267992"/>
                  </a:cubicBezTo>
                  <a:lnTo>
                    <a:pt x="509477" y="272586"/>
                  </a:lnTo>
                  <a:cubicBezTo>
                    <a:pt x="505714" y="274260"/>
                    <a:pt x="500927" y="273229"/>
                    <a:pt x="498786" y="270283"/>
                  </a:cubicBezTo>
                  <a:lnTo>
                    <a:pt x="492794" y="262035"/>
                  </a:lnTo>
                  <a:cubicBezTo>
                    <a:pt x="490654" y="259089"/>
                    <a:pt x="491971" y="255342"/>
                    <a:pt x="495735" y="253667"/>
                  </a:cubicBezTo>
                  <a:lnTo>
                    <a:pt x="506060" y="249074"/>
                  </a:lnTo>
                  <a:cubicBezTo>
                    <a:pt x="507942" y="248238"/>
                    <a:pt x="510080" y="248075"/>
                    <a:pt x="512015" y="248493"/>
                  </a:cubicBezTo>
                  <a:close/>
                  <a:moveTo>
                    <a:pt x="548793" y="246012"/>
                  </a:moveTo>
                  <a:lnTo>
                    <a:pt x="576497" y="246012"/>
                  </a:lnTo>
                  <a:cubicBezTo>
                    <a:pt x="586598" y="246012"/>
                    <a:pt x="594788" y="252419"/>
                    <a:pt x="594788" y="260323"/>
                  </a:cubicBezTo>
                  <a:lnTo>
                    <a:pt x="594788" y="304228"/>
                  </a:lnTo>
                  <a:lnTo>
                    <a:pt x="594788" y="305872"/>
                  </a:lnTo>
                  <a:lnTo>
                    <a:pt x="594788" y="330752"/>
                  </a:lnTo>
                  <a:cubicBezTo>
                    <a:pt x="594788" y="338657"/>
                    <a:pt x="586598" y="345065"/>
                    <a:pt x="576497" y="345065"/>
                  </a:cubicBezTo>
                  <a:lnTo>
                    <a:pt x="548793" y="345065"/>
                  </a:lnTo>
                  <a:cubicBezTo>
                    <a:pt x="538691" y="345065"/>
                    <a:pt x="530502" y="338657"/>
                    <a:pt x="530502" y="330752"/>
                  </a:cubicBezTo>
                  <a:lnTo>
                    <a:pt x="530502" y="305872"/>
                  </a:lnTo>
                  <a:lnTo>
                    <a:pt x="530502" y="304228"/>
                  </a:lnTo>
                  <a:lnTo>
                    <a:pt x="530502" y="260323"/>
                  </a:lnTo>
                  <a:cubicBezTo>
                    <a:pt x="530502" y="252419"/>
                    <a:pt x="538691" y="246012"/>
                    <a:pt x="548793" y="246012"/>
                  </a:cubicBezTo>
                  <a:close/>
                  <a:moveTo>
                    <a:pt x="374558" y="243428"/>
                  </a:moveTo>
                  <a:cubicBezTo>
                    <a:pt x="377563" y="243428"/>
                    <a:pt x="380568" y="244323"/>
                    <a:pt x="382862" y="246120"/>
                  </a:cubicBezTo>
                  <a:lnTo>
                    <a:pt x="402547" y="261523"/>
                  </a:lnTo>
                  <a:cubicBezTo>
                    <a:pt x="407134" y="265112"/>
                    <a:pt x="407134" y="270932"/>
                    <a:pt x="402545" y="274520"/>
                  </a:cubicBezTo>
                  <a:lnTo>
                    <a:pt x="389967" y="284365"/>
                  </a:lnTo>
                  <a:cubicBezTo>
                    <a:pt x="385381" y="287954"/>
                    <a:pt x="377945" y="287954"/>
                    <a:pt x="373358" y="284365"/>
                  </a:cubicBezTo>
                  <a:lnTo>
                    <a:pt x="353673" y="268962"/>
                  </a:lnTo>
                  <a:cubicBezTo>
                    <a:pt x="349087" y="265372"/>
                    <a:pt x="349087" y="259553"/>
                    <a:pt x="353673" y="255964"/>
                  </a:cubicBezTo>
                  <a:lnTo>
                    <a:pt x="366253" y="246120"/>
                  </a:lnTo>
                  <a:cubicBezTo>
                    <a:pt x="368546" y="244325"/>
                    <a:pt x="371552" y="243428"/>
                    <a:pt x="374558" y="243428"/>
                  </a:cubicBezTo>
                  <a:close/>
                  <a:moveTo>
                    <a:pt x="472196" y="231647"/>
                  </a:moveTo>
                  <a:cubicBezTo>
                    <a:pt x="473861" y="231670"/>
                    <a:pt x="475516" y="232190"/>
                    <a:pt x="476764" y="233201"/>
                  </a:cubicBezTo>
                  <a:lnTo>
                    <a:pt x="483610" y="238753"/>
                  </a:lnTo>
                  <a:cubicBezTo>
                    <a:pt x="486106" y="240777"/>
                    <a:pt x="486034" y="244000"/>
                    <a:pt x="483447" y="245953"/>
                  </a:cubicBezTo>
                  <a:lnTo>
                    <a:pt x="476353" y="251311"/>
                  </a:lnTo>
                  <a:cubicBezTo>
                    <a:pt x="473767" y="253264"/>
                    <a:pt x="469647" y="253207"/>
                    <a:pt x="467151" y="251184"/>
                  </a:cubicBezTo>
                  <a:lnTo>
                    <a:pt x="460305" y="245634"/>
                  </a:lnTo>
                  <a:cubicBezTo>
                    <a:pt x="457809" y="243609"/>
                    <a:pt x="457882" y="240384"/>
                    <a:pt x="460467" y="238431"/>
                  </a:cubicBezTo>
                  <a:lnTo>
                    <a:pt x="467560" y="233075"/>
                  </a:lnTo>
                  <a:cubicBezTo>
                    <a:pt x="468854" y="232098"/>
                    <a:pt x="470531" y="231624"/>
                    <a:pt x="472196" y="231647"/>
                  </a:cubicBezTo>
                  <a:close/>
                  <a:moveTo>
                    <a:pt x="778182" y="231236"/>
                  </a:moveTo>
                  <a:cubicBezTo>
                    <a:pt x="780018" y="231299"/>
                    <a:pt x="781824" y="231911"/>
                    <a:pt x="783162" y="233056"/>
                  </a:cubicBezTo>
                  <a:lnTo>
                    <a:pt x="788908" y="237971"/>
                  </a:lnTo>
                  <a:cubicBezTo>
                    <a:pt x="791585" y="240260"/>
                    <a:pt x="791384" y="243814"/>
                    <a:pt x="788458" y="245909"/>
                  </a:cubicBezTo>
                  <a:lnTo>
                    <a:pt x="782178" y="250407"/>
                  </a:lnTo>
                  <a:cubicBezTo>
                    <a:pt x="779252" y="252502"/>
                    <a:pt x="774710" y="252343"/>
                    <a:pt x="772033" y="250053"/>
                  </a:cubicBezTo>
                  <a:lnTo>
                    <a:pt x="766286" y="245139"/>
                  </a:lnTo>
                  <a:cubicBezTo>
                    <a:pt x="763608" y="242850"/>
                    <a:pt x="763811" y="239295"/>
                    <a:pt x="766735" y="237201"/>
                  </a:cubicBezTo>
                  <a:lnTo>
                    <a:pt x="773016" y="232704"/>
                  </a:lnTo>
                  <a:cubicBezTo>
                    <a:pt x="774479" y="231657"/>
                    <a:pt x="776347" y="231172"/>
                    <a:pt x="778182" y="231236"/>
                  </a:cubicBezTo>
                  <a:close/>
                  <a:moveTo>
                    <a:pt x="150445" y="231236"/>
                  </a:moveTo>
                  <a:cubicBezTo>
                    <a:pt x="152282" y="231299"/>
                    <a:pt x="154087" y="231911"/>
                    <a:pt x="155427" y="233056"/>
                  </a:cubicBezTo>
                  <a:lnTo>
                    <a:pt x="161172" y="237971"/>
                  </a:lnTo>
                  <a:cubicBezTo>
                    <a:pt x="163849" y="240260"/>
                    <a:pt x="163648" y="243814"/>
                    <a:pt x="160722" y="245909"/>
                  </a:cubicBezTo>
                  <a:lnTo>
                    <a:pt x="154442" y="250407"/>
                  </a:lnTo>
                  <a:cubicBezTo>
                    <a:pt x="151516" y="252502"/>
                    <a:pt x="146973" y="252343"/>
                    <a:pt x="144297" y="250053"/>
                  </a:cubicBezTo>
                  <a:lnTo>
                    <a:pt x="138550" y="245139"/>
                  </a:lnTo>
                  <a:cubicBezTo>
                    <a:pt x="135873" y="242850"/>
                    <a:pt x="136075" y="239295"/>
                    <a:pt x="139001" y="237201"/>
                  </a:cubicBezTo>
                  <a:lnTo>
                    <a:pt x="145279" y="232704"/>
                  </a:lnTo>
                  <a:cubicBezTo>
                    <a:pt x="146743" y="231657"/>
                    <a:pt x="148610" y="231172"/>
                    <a:pt x="150445" y="231236"/>
                  </a:cubicBezTo>
                  <a:close/>
                  <a:moveTo>
                    <a:pt x="915187" y="226856"/>
                  </a:moveTo>
                  <a:lnTo>
                    <a:pt x="923346" y="259493"/>
                  </a:lnTo>
                  <a:lnTo>
                    <a:pt x="910210" y="249214"/>
                  </a:lnTo>
                  <a:cubicBezTo>
                    <a:pt x="903694" y="244114"/>
                    <a:pt x="903694" y="235849"/>
                    <a:pt x="910210" y="230751"/>
                  </a:cubicBezTo>
                  <a:close/>
                  <a:moveTo>
                    <a:pt x="534149" y="221391"/>
                  </a:moveTo>
                  <a:cubicBezTo>
                    <a:pt x="535814" y="221414"/>
                    <a:pt x="537467" y="221933"/>
                    <a:pt x="538716" y="222946"/>
                  </a:cubicBezTo>
                  <a:lnTo>
                    <a:pt x="545562" y="228497"/>
                  </a:lnTo>
                  <a:cubicBezTo>
                    <a:pt x="548058" y="230521"/>
                    <a:pt x="547985" y="233745"/>
                    <a:pt x="545399" y="235699"/>
                  </a:cubicBezTo>
                  <a:lnTo>
                    <a:pt x="538306" y="241055"/>
                  </a:lnTo>
                  <a:cubicBezTo>
                    <a:pt x="535719" y="243010"/>
                    <a:pt x="531600" y="242952"/>
                    <a:pt x="529103" y="240928"/>
                  </a:cubicBezTo>
                  <a:lnTo>
                    <a:pt x="522258" y="235377"/>
                  </a:lnTo>
                  <a:cubicBezTo>
                    <a:pt x="519761" y="233353"/>
                    <a:pt x="519835" y="230129"/>
                    <a:pt x="522420" y="228176"/>
                  </a:cubicBezTo>
                  <a:lnTo>
                    <a:pt x="529513" y="222818"/>
                  </a:lnTo>
                  <a:cubicBezTo>
                    <a:pt x="530806" y="221841"/>
                    <a:pt x="532483" y="221368"/>
                    <a:pt x="534149" y="221391"/>
                  </a:cubicBezTo>
                  <a:close/>
                  <a:moveTo>
                    <a:pt x="313050" y="212231"/>
                  </a:moveTo>
                  <a:cubicBezTo>
                    <a:pt x="317320" y="212231"/>
                    <a:pt x="321588" y="213506"/>
                    <a:pt x="324847" y="216054"/>
                  </a:cubicBezTo>
                  <a:lnTo>
                    <a:pt x="342715" y="230037"/>
                  </a:lnTo>
                  <a:cubicBezTo>
                    <a:pt x="349229" y="235135"/>
                    <a:pt x="349229" y="243402"/>
                    <a:pt x="342715" y="248500"/>
                  </a:cubicBezTo>
                  <a:lnTo>
                    <a:pt x="323935" y="263195"/>
                  </a:lnTo>
                  <a:cubicBezTo>
                    <a:pt x="317420" y="268294"/>
                    <a:pt x="306856" y="268293"/>
                    <a:pt x="300342" y="263195"/>
                  </a:cubicBezTo>
                  <a:lnTo>
                    <a:pt x="282474" y="249214"/>
                  </a:lnTo>
                  <a:cubicBezTo>
                    <a:pt x="275958" y="244114"/>
                    <a:pt x="275958" y="235849"/>
                    <a:pt x="282474" y="230751"/>
                  </a:cubicBezTo>
                  <a:lnTo>
                    <a:pt x="301254" y="216054"/>
                  </a:lnTo>
                  <a:cubicBezTo>
                    <a:pt x="304510" y="213505"/>
                    <a:pt x="308780" y="212231"/>
                    <a:pt x="313050" y="212231"/>
                  </a:cubicBezTo>
                  <a:close/>
                  <a:moveTo>
                    <a:pt x="635157" y="210525"/>
                  </a:moveTo>
                  <a:lnTo>
                    <a:pt x="680074" y="210525"/>
                  </a:lnTo>
                  <a:lnTo>
                    <a:pt x="723676" y="210525"/>
                  </a:lnTo>
                  <a:cubicBezTo>
                    <a:pt x="741276" y="210525"/>
                    <a:pt x="755542" y="221690"/>
                    <a:pt x="755542" y="235462"/>
                  </a:cubicBezTo>
                  <a:lnTo>
                    <a:pt x="755542" y="273234"/>
                  </a:lnTo>
                  <a:cubicBezTo>
                    <a:pt x="755542" y="287005"/>
                    <a:pt x="741276" y="298171"/>
                    <a:pt x="723676" y="298171"/>
                  </a:cubicBezTo>
                  <a:lnTo>
                    <a:pt x="680074" y="298171"/>
                  </a:lnTo>
                  <a:lnTo>
                    <a:pt x="678756" y="298171"/>
                  </a:lnTo>
                  <a:lnTo>
                    <a:pt x="635156" y="298171"/>
                  </a:lnTo>
                  <a:cubicBezTo>
                    <a:pt x="617556" y="298171"/>
                    <a:pt x="603289" y="287005"/>
                    <a:pt x="603289" y="273234"/>
                  </a:cubicBezTo>
                  <a:cubicBezTo>
                    <a:pt x="603289" y="260643"/>
                    <a:pt x="603289" y="248052"/>
                    <a:pt x="603290" y="235462"/>
                  </a:cubicBezTo>
                  <a:cubicBezTo>
                    <a:pt x="603290" y="221690"/>
                    <a:pt x="617556" y="210525"/>
                    <a:pt x="635157" y="210525"/>
                  </a:cubicBezTo>
                  <a:close/>
                  <a:moveTo>
                    <a:pt x="34317" y="210525"/>
                  </a:moveTo>
                  <a:lnTo>
                    <a:pt x="51147" y="210525"/>
                  </a:lnTo>
                  <a:lnTo>
                    <a:pt x="95940" y="210525"/>
                  </a:lnTo>
                  <a:cubicBezTo>
                    <a:pt x="113539" y="210525"/>
                    <a:pt x="127807" y="221690"/>
                    <a:pt x="127807" y="235462"/>
                  </a:cubicBezTo>
                  <a:lnTo>
                    <a:pt x="127807" y="273234"/>
                  </a:lnTo>
                  <a:cubicBezTo>
                    <a:pt x="127807" y="287005"/>
                    <a:pt x="113539" y="298171"/>
                    <a:pt x="95940" y="298171"/>
                  </a:cubicBezTo>
                  <a:lnTo>
                    <a:pt x="51147" y="298171"/>
                  </a:lnTo>
                  <a:lnTo>
                    <a:pt x="51021" y="298171"/>
                  </a:lnTo>
                  <a:lnTo>
                    <a:pt x="12405" y="298171"/>
                  </a:lnTo>
                  <a:close/>
                  <a:moveTo>
                    <a:pt x="422213" y="207061"/>
                  </a:moveTo>
                  <a:cubicBezTo>
                    <a:pt x="425951" y="207061"/>
                    <a:pt x="429688" y="208178"/>
                    <a:pt x="432539" y="210408"/>
                  </a:cubicBezTo>
                  <a:lnTo>
                    <a:pt x="448181" y="222648"/>
                  </a:lnTo>
                  <a:cubicBezTo>
                    <a:pt x="453884" y="227112"/>
                    <a:pt x="453884" y="234347"/>
                    <a:pt x="448180" y="238810"/>
                  </a:cubicBezTo>
                  <a:lnTo>
                    <a:pt x="428327" y="254347"/>
                  </a:lnTo>
                  <a:cubicBezTo>
                    <a:pt x="422623" y="258811"/>
                    <a:pt x="413377" y="258811"/>
                    <a:pt x="407674" y="254347"/>
                  </a:cubicBezTo>
                  <a:lnTo>
                    <a:pt x="392033" y="242106"/>
                  </a:lnTo>
                  <a:cubicBezTo>
                    <a:pt x="386329" y="237644"/>
                    <a:pt x="386329" y="230407"/>
                    <a:pt x="392033" y="225945"/>
                  </a:cubicBezTo>
                  <a:lnTo>
                    <a:pt x="411886" y="210408"/>
                  </a:lnTo>
                  <a:cubicBezTo>
                    <a:pt x="414739" y="208177"/>
                    <a:pt x="418476" y="207061"/>
                    <a:pt x="422213" y="207061"/>
                  </a:cubicBezTo>
                  <a:close/>
                  <a:moveTo>
                    <a:pt x="574924" y="190983"/>
                  </a:moveTo>
                  <a:cubicBezTo>
                    <a:pt x="577942" y="190631"/>
                    <a:pt x="581131" y="191181"/>
                    <a:pt x="583777" y="192714"/>
                  </a:cubicBezTo>
                  <a:lnTo>
                    <a:pt x="598293" y="201122"/>
                  </a:lnTo>
                  <a:cubicBezTo>
                    <a:pt x="603586" y="204189"/>
                    <a:pt x="604700" y="210032"/>
                    <a:pt x="600782" y="214174"/>
                  </a:cubicBezTo>
                  <a:lnTo>
                    <a:pt x="584572" y="231307"/>
                  </a:lnTo>
                  <a:cubicBezTo>
                    <a:pt x="580654" y="235448"/>
                    <a:pt x="573188" y="236321"/>
                    <a:pt x="567894" y="233254"/>
                  </a:cubicBezTo>
                  <a:lnTo>
                    <a:pt x="553379" y="224844"/>
                  </a:lnTo>
                  <a:cubicBezTo>
                    <a:pt x="548086" y="221778"/>
                    <a:pt x="546971" y="215935"/>
                    <a:pt x="550890" y="211793"/>
                  </a:cubicBezTo>
                  <a:lnTo>
                    <a:pt x="567099" y="194661"/>
                  </a:lnTo>
                  <a:cubicBezTo>
                    <a:pt x="569058" y="192590"/>
                    <a:pt x="571905" y="191336"/>
                    <a:pt x="574924" y="190983"/>
                  </a:cubicBezTo>
                  <a:close/>
                  <a:moveTo>
                    <a:pt x="644873" y="185553"/>
                  </a:moveTo>
                  <a:cubicBezTo>
                    <a:pt x="646710" y="185617"/>
                    <a:pt x="648515" y="186228"/>
                    <a:pt x="649854" y="187373"/>
                  </a:cubicBezTo>
                  <a:lnTo>
                    <a:pt x="655598" y="192286"/>
                  </a:lnTo>
                  <a:cubicBezTo>
                    <a:pt x="658276" y="194577"/>
                    <a:pt x="658075" y="198133"/>
                    <a:pt x="655149" y="200227"/>
                  </a:cubicBezTo>
                  <a:lnTo>
                    <a:pt x="648869" y="204723"/>
                  </a:lnTo>
                  <a:cubicBezTo>
                    <a:pt x="645944" y="206820"/>
                    <a:pt x="641400" y="206661"/>
                    <a:pt x="638722" y="204372"/>
                  </a:cubicBezTo>
                  <a:lnTo>
                    <a:pt x="632978" y="199457"/>
                  </a:lnTo>
                  <a:cubicBezTo>
                    <a:pt x="630300" y="197168"/>
                    <a:pt x="630501" y="193613"/>
                    <a:pt x="633428" y="191517"/>
                  </a:cubicBezTo>
                  <a:lnTo>
                    <a:pt x="639707" y="187021"/>
                  </a:lnTo>
                  <a:cubicBezTo>
                    <a:pt x="641170" y="185974"/>
                    <a:pt x="643036" y="185489"/>
                    <a:pt x="644873" y="185553"/>
                  </a:cubicBezTo>
                  <a:close/>
                  <a:moveTo>
                    <a:pt x="720995" y="185552"/>
                  </a:moveTo>
                  <a:cubicBezTo>
                    <a:pt x="722830" y="185616"/>
                    <a:pt x="724636" y="186227"/>
                    <a:pt x="725975" y="187372"/>
                  </a:cubicBezTo>
                  <a:lnTo>
                    <a:pt x="731720" y="192286"/>
                  </a:lnTo>
                  <a:cubicBezTo>
                    <a:pt x="734398" y="194576"/>
                    <a:pt x="734197" y="198132"/>
                    <a:pt x="731271" y="200226"/>
                  </a:cubicBezTo>
                  <a:lnTo>
                    <a:pt x="724991" y="204722"/>
                  </a:lnTo>
                  <a:cubicBezTo>
                    <a:pt x="722065" y="206818"/>
                    <a:pt x="717523" y="206659"/>
                    <a:pt x="714845" y="204370"/>
                  </a:cubicBezTo>
                  <a:lnTo>
                    <a:pt x="709099" y="199457"/>
                  </a:lnTo>
                  <a:cubicBezTo>
                    <a:pt x="706422" y="197166"/>
                    <a:pt x="706623" y="193613"/>
                    <a:pt x="709549" y="191517"/>
                  </a:cubicBezTo>
                  <a:lnTo>
                    <a:pt x="715828" y="187020"/>
                  </a:lnTo>
                  <a:cubicBezTo>
                    <a:pt x="717291" y="185973"/>
                    <a:pt x="719159" y="185488"/>
                    <a:pt x="720995" y="185552"/>
                  </a:cubicBezTo>
                  <a:close/>
                  <a:moveTo>
                    <a:pt x="93259" y="185552"/>
                  </a:moveTo>
                  <a:cubicBezTo>
                    <a:pt x="95095" y="185616"/>
                    <a:pt x="96900" y="186227"/>
                    <a:pt x="98239" y="187372"/>
                  </a:cubicBezTo>
                  <a:lnTo>
                    <a:pt x="103985" y="192286"/>
                  </a:lnTo>
                  <a:cubicBezTo>
                    <a:pt x="106663" y="194576"/>
                    <a:pt x="106460" y="198132"/>
                    <a:pt x="103534" y="200226"/>
                  </a:cubicBezTo>
                  <a:lnTo>
                    <a:pt x="97255" y="204722"/>
                  </a:lnTo>
                  <a:cubicBezTo>
                    <a:pt x="94328" y="206818"/>
                    <a:pt x="89786" y="206659"/>
                    <a:pt x="87109" y="204370"/>
                  </a:cubicBezTo>
                  <a:lnTo>
                    <a:pt x="81363" y="199457"/>
                  </a:lnTo>
                  <a:cubicBezTo>
                    <a:pt x="78687" y="197166"/>
                    <a:pt x="78888" y="193613"/>
                    <a:pt x="81814" y="191517"/>
                  </a:cubicBezTo>
                  <a:lnTo>
                    <a:pt x="88093" y="187020"/>
                  </a:lnTo>
                  <a:cubicBezTo>
                    <a:pt x="89555" y="185973"/>
                    <a:pt x="91423" y="185488"/>
                    <a:pt x="93259" y="185552"/>
                  </a:cubicBezTo>
                  <a:close/>
                  <a:moveTo>
                    <a:pt x="357775" y="183369"/>
                  </a:moveTo>
                  <a:cubicBezTo>
                    <a:pt x="361074" y="183415"/>
                    <a:pt x="364350" y="184446"/>
                    <a:pt x="366821" y="186449"/>
                  </a:cubicBezTo>
                  <a:lnTo>
                    <a:pt x="388315" y="203876"/>
                  </a:lnTo>
                  <a:cubicBezTo>
                    <a:pt x="393259" y="207884"/>
                    <a:pt x="393113" y="214269"/>
                    <a:pt x="387993" y="218137"/>
                  </a:cubicBezTo>
                  <a:lnTo>
                    <a:pt x="373945" y="228747"/>
                  </a:lnTo>
                  <a:cubicBezTo>
                    <a:pt x="368823" y="232615"/>
                    <a:pt x="360663" y="232502"/>
                    <a:pt x="355721" y="228495"/>
                  </a:cubicBezTo>
                  <a:lnTo>
                    <a:pt x="334226" y="211067"/>
                  </a:lnTo>
                  <a:cubicBezTo>
                    <a:pt x="329283" y="207060"/>
                    <a:pt x="329427" y="200674"/>
                    <a:pt x="334550" y="196805"/>
                  </a:cubicBezTo>
                  <a:lnTo>
                    <a:pt x="348597" y="186197"/>
                  </a:lnTo>
                  <a:cubicBezTo>
                    <a:pt x="351157" y="184263"/>
                    <a:pt x="354478" y="183324"/>
                    <a:pt x="357775" y="183369"/>
                  </a:cubicBezTo>
                  <a:close/>
                  <a:moveTo>
                    <a:pt x="676578" y="173736"/>
                  </a:moveTo>
                  <a:lnTo>
                    <a:pt x="678756" y="173736"/>
                  </a:lnTo>
                  <a:lnTo>
                    <a:pt x="685801" y="173736"/>
                  </a:lnTo>
                  <a:cubicBezTo>
                    <a:pt x="691841" y="173736"/>
                    <a:pt x="696738" y="177567"/>
                    <a:pt x="696738" y="182294"/>
                  </a:cubicBezTo>
                  <a:cubicBezTo>
                    <a:pt x="696738" y="185856"/>
                    <a:pt x="696738" y="189419"/>
                    <a:pt x="696739" y="192979"/>
                  </a:cubicBezTo>
                  <a:cubicBezTo>
                    <a:pt x="696738" y="197707"/>
                    <a:pt x="691841" y="201538"/>
                    <a:pt x="685801" y="201538"/>
                  </a:cubicBezTo>
                  <a:lnTo>
                    <a:pt x="678756" y="201538"/>
                  </a:lnTo>
                  <a:lnTo>
                    <a:pt x="676579" y="201538"/>
                  </a:lnTo>
                  <a:cubicBezTo>
                    <a:pt x="670537" y="201538"/>
                    <a:pt x="665641" y="197707"/>
                    <a:pt x="665641" y="192979"/>
                  </a:cubicBezTo>
                  <a:lnTo>
                    <a:pt x="665641" y="182294"/>
                  </a:lnTo>
                  <a:cubicBezTo>
                    <a:pt x="665641" y="177567"/>
                    <a:pt x="670537" y="173736"/>
                    <a:pt x="676578" y="173736"/>
                  </a:cubicBezTo>
                  <a:close/>
                  <a:moveTo>
                    <a:pt x="47651" y="173736"/>
                  </a:moveTo>
                  <a:lnTo>
                    <a:pt x="51021" y="173736"/>
                  </a:lnTo>
                  <a:lnTo>
                    <a:pt x="58066" y="173736"/>
                  </a:lnTo>
                  <a:cubicBezTo>
                    <a:pt x="64107" y="173736"/>
                    <a:pt x="69003" y="177567"/>
                    <a:pt x="69003" y="182294"/>
                  </a:cubicBezTo>
                  <a:cubicBezTo>
                    <a:pt x="69003" y="185856"/>
                    <a:pt x="69003" y="189419"/>
                    <a:pt x="69003" y="192979"/>
                  </a:cubicBezTo>
                  <a:cubicBezTo>
                    <a:pt x="69003" y="197707"/>
                    <a:pt x="64107" y="201538"/>
                    <a:pt x="58066" y="201538"/>
                  </a:cubicBezTo>
                  <a:lnTo>
                    <a:pt x="51021" y="201538"/>
                  </a:lnTo>
                  <a:lnTo>
                    <a:pt x="47651" y="201538"/>
                  </a:lnTo>
                  <a:lnTo>
                    <a:pt x="38378" y="194281"/>
                  </a:lnTo>
                  <a:lnTo>
                    <a:pt x="42508" y="177760"/>
                  </a:lnTo>
                  <a:close/>
                  <a:moveTo>
                    <a:pt x="381576" y="163177"/>
                  </a:moveTo>
                  <a:cubicBezTo>
                    <a:pt x="383413" y="163242"/>
                    <a:pt x="385217" y="163853"/>
                    <a:pt x="386556" y="164998"/>
                  </a:cubicBezTo>
                  <a:lnTo>
                    <a:pt x="392302" y="169912"/>
                  </a:lnTo>
                  <a:cubicBezTo>
                    <a:pt x="394980" y="172202"/>
                    <a:pt x="394778" y="175757"/>
                    <a:pt x="391852" y="177851"/>
                  </a:cubicBezTo>
                  <a:lnTo>
                    <a:pt x="385572" y="182348"/>
                  </a:lnTo>
                  <a:cubicBezTo>
                    <a:pt x="382645" y="184443"/>
                    <a:pt x="378104" y="184286"/>
                    <a:pt x="375427" y="181996"/>
                  </a:cubicBezTo>
                  <a:lnTo>
                    <a:pt x="369681" y="177082"/>
                  </a:lnTo>
                  <a:cubicBezTo>
                    <a:pt x="367003" y="174791"/>
                    <a:pt x="367205" y="171237"/>
                    <a:pt x="370131" y="169142"/>
                  </a:cubicBezTo>
                  <a:lnTo>
                    <a:pt x="376410" y="164645"/>
                  </a:lnTo>
                  <a:cubicBezTo>
                    <a:pt x="377873" y="163598"/>
                    <a:pt x="379741" y="163114"/>
                    <a:pt x="381576" y="163177"/>
                  </a:cubicBezTo>
                  <a:close/>
                  <a:moveTo>
                    <a:pt x="838592" y="136591"/>
                  </a:moveTo>
                  <a:cubicBezTo>
                    <a:pt x="843797" y="136591"/>
                    <a:pt x="849000" y="138145"/>
                    <a:pt x="852971" y="141250"/>
                  </a:cubicBezTo>
                  <a:lnTo>
                    <a:pt x="903712" y="180959"/>
                  </a:lnTo>
                  <a:lnTo>
                    <a:pt x="912517" y="216176"/>
                  </a:lnTo>
                  <a:lnTo>
                    <a:pt x="858620" y="258353"/>
                  </a:lnTo>
                  <a:cubicBezTo>
                    <a:pt x="850679" y="264565"/>
                    <a:pt x="837804" y="264565"/>
                    <a:pt x="829862" y="258352"/>
                  </a:cubicBezTo>
                  <a:lnTo>
                    <a:pt x="766596" y="208844"/>
                  </a:lnTo>
                  <a:cubicBezTo>
                    <a:pt x="758655" y="202628"/>
                    <a:pt x="758655" y="192553"/>
                    <a:pt x="766595" y="186340"/>
                  </a:cubicBezTo>
                  <a:lnTo>
                    <a:pt x="824212" y="141250"/>
                  </a:lnTo>
                  <a:cubicBezTo>
                    <a:pt x="828184" y="138145"/>
                    <a:pt x="833388" y="136591"/>
                    <a:pt x="838592" y="136591"/>
                  </a:cubicBezTo>
                  <a:close/>
                  <a:moveTo>
                    <a:pt x="210857" y="136591"/>
                  </a:moveTo>
                  <a:cubicBezTo>
                    <a:pt x="216060" y="136591"/>
                    <a:pt x="221265" y="138145"/>
                    <a:pt x="225235" y="141250"/>
                  </a:cubicBezTo>
                  <a:lnTo>
                    <a:pt x="288502" y="190760"/>
                  </a:lnTo>
                  <a:cubicBezTo>
                    <a:pt x="296444" y="196974"/>
                    <a:pt x="296444" y="207051"/>
                    <a:pt x="288502" y="213265"/>
                  </a:cubicBezTo>
                  <a:lnTo>
                    <a:pt x="230885" y="258353"/>
                  </a:lnTo>
                  <a:cubicBezTo>
                    <a:pt x="222944" y="264565"/>
                    <a:pt x="210068" y="264565"/>
                    <a:pt x="202126" y="258352"/>
                  </a:cubicBezTo>
                  <a:lnTo>
                    <a:pt x="138860" y="208844"/>
                  </a:lnTo>
                  <a:cubicBezTo>
                    <a:pt x="130918" y="202628"/>
                    <a:pt x="130918" y="192553"/>
                    <a:pt x="138860" y="186340"/>
                  </a:cubicBezTo>
                  <a:lnTo>
                    <a:pt x="196476" y="141250"/>
                  </a:lnTo>
                  <a:cubicBezTo>
                    <a:pt x="200447" y="138145"/>
                    <a:pt x="205652" y="136591"/>
                    <a:pt x="210857" y="136591"/>
                  </a:cubicBezTo>
                  <a:close/>
                  <a:moveTo>
                    <a:pt x="451576" y="125594"/>
                  </a:moveTo>
                  <a:cubicBezTo>
                    <a:pt x="454223" y="125302"/>
                    <a:pt x="456929" y="125305"/>
                    <a:pt x="459612" y="125621"/>
                  </a:cubicBezTo>
                  <a:cubicBezTo>
                    <a:pt x="463186" y="126041"/>
                    <a:pt x="466715" y="127018"/>
                    <a:pt x="469990" y="128587"/>
                  </a:cubicBezTo>
                  <a:lnTo>
                    <a:pt x="533210" y="158878"/>
                  </a:lnTo>
                  <a:cubicBezTo>
                    <a:pt x="546317" y="165159"/>
                    <a:pt x="550438" y="178564"/>
                    <a:pt x="542412" y="188822"/>
                  </a:cubicBezTo>
                  <a:lnTo>
                    <a:pt x="520402" y="216953"/>
                  </a:lnTo>
                  <a:cubicBezTo>
                    <a:pt x="512374" y="227210"/>
                    <a:pt x="495243" y="230434"/>
                    <a:pt x="482135" y="224154"/>
                  </a:cubicBezTo>
                  <a:lnTo>
                    <a:pt x="418917" y="193863"/>
                  </a:lnTo>
                  <a:cubicBezTo>
                    <a:pt x="405810" y="187582"/>
                    <a:pt x="401689" y="174176"/>
                    <a:pt x="409714" y="163920"/>
                  </a:cubicBezTo>
                  <a:lnTo>
                    <a:pt x="431725" y="135788"/>
                  </a:lnTo>
                  <a:cubicBezTo>
                    <a:pt x="436240" y="130018"/>
                    <a:pt x="443635" y="126473"/>
                    <a:pt x="451576" y="125594"/>
                  </a:cubicBezTo>
                  <a:close/>
                  <a:moveTo>
                    <a:pt x="400989" y="119146"/>
                  </a:moveTo>
                  <a:cubicBezTo>
                    <a:pt x="403768" y="119412"/>
                    <a:pt x="406416" y="120507"/>
                    <a:pt x="408277" y="122369"/>
                  </a:cubicBezTo>
                  <a:lnTo>
                    <a:pt x="416264" y="130359"/>
                  </a:lnTo>
                  <a:cubicBezTo>
                    <a:pt x="419986" y="134082"/>
                    <a:pt x="419145" y="139460"/>
                    <a:pt x="414388" y="142372"/>
                  </a:cubicBezTo>
                  <a:lnTo>
                    <a:pt x="403632" y="148958"/>
                  </a:lnTo>
                  <a:cubicBezTo>
                    <a:pt x="398875" y="151870"/>
                    <a:pt x="392001" y="151213"/>
                    <a:pt x="388280" y="147489"/>
                  </a:cubicBezTo>
                  <a:lnTo>
                    <a:pt x="380292" y="139500"/>
                  </a:lnTo>
                  <a:cubicBezTo>
                    <a:pt x="376570" y="135777"/>
                    <a:pt x="377410" y="130397"/>
                    <a:pt x="382169" y="127485"/>
                  </a:cubicBezTo>
                  <a:lnTo>
                    <a:pt x="392924" y="120901"/>
                  </a:lnTo>
                  <a:cubicBezTo>
                    <a:pt x="395303" y="119445"/>
                    <a:pt x="398210" y="118882"/>
                    <a:pt x="400989" y="119146"/>
                  </a:cubicBezTo>
                  <a:close/>
                  <a:moveTo>
                    <a:pt x="333332" y="119112"/>
                  </a:moveTo>
                  <a:cubicBezTo>
                    <a:pt x="338840" y="119638"/>
                    <a:pt x="344093" y="121809"/>
                    <a:pt x="347782" y="125500"/>
                  </a:cubicBezTo>
                  <a:lnTo>
                    <a:pt x="363617" y="141342"/>
                  </a:lnTo>
                  <a:cubicBezTo>
                    <a:pt x="370997" y="148723"/>
                    <a:pt x="369332" y="159389"/>
                    <a:pt x="359899" y="165163"/>
                  </a:cubicBezTo>
                  <a:lnTo>
                    <a:pt x="325919" y="185964"/>
                  </a:lnTo>
                  <a:cubicBezTo>
                    <a:pt x="316486" y="191738"/>
                    <a:pt x="302856" y="190435"/>
                    <a:pt x="295477" y="183053"/>
                  </a:cubicBezTo>
                  <a:lnTo>
                    <a:pt x="279641" y="167212"/>
                  </a:lnTo>
                  <a:cubicBezTo>
                    <a:pt x="272262" y="159829"/>
                    <a:pt x="273927" y="149165"/>
                    <a:pt x="283360" y="143390"/>
                  </a:cubicBezTo>
                  <a:lnTo>
                    <a:pt x="317341" y="122589"/>
                  </a:lnTo>
                  <a:cubicBezTo>
                    <a:pt x="322057" y="119703"/>
                    <a:pt x="327823" y="118584"/>
                    <a:pt x="333332" y="119112"/>
                  </a:cubicBezTo>
                  <a:close/>
                  <a:moveTo>
                    <a:pt x="755938" y="110578"/>
                  </a:moveTo>
                  <a:cubicBezTo>
                    <a:pt x="758731" y="110578"/>
                    <a:pt x="761521" y="111411"/>
                    <a:pt x="763652" y="113079"/>
                  </a:cubicBezTo>
                  <a:lnTo>
                    <a:pt x="794556" y="137263"/>
                  </a:lnTo>
                  <a:cubicBezTo>
                    <a:pt x="798816" y="140596"/>
                    <a:pt x="798815" y="146001"/>
                    <a:pt x="794556" y="149333"/>
                  </a:cubicBezTo>
                  <a:lnTo>
                    <a:pt x="751456" y="183061"/>
                  </a:lnTo>
                  <a:cubicBezTo>
                    <a:pt x="747196" y="186394"/>
                    <a:pt x="740291" y="186394"/>
                    <a:pt x="736031" y="183061"/>
                  </a:cubicBezTo>
                  <a:lnTo>
                    <a:pt x="705126" y="158876"/>
                  </a:lnTo>
                  <a:cubicBezTo>
                    <a:pt x="700867" y="155544"/>
                    <a:pt x="700867" y="150139"/>
                    <a:pt x="705126" y="146806"/>
                  </a:cubicBezTo>
                  <a:lnTo>
                    <a:pt x="748225" y="113079"/>
                  </a:lnTo>
                  <a:cubicBezTo>
                    <a:pt x="750356" y="111411"/>
                    <a:pt x="753146" y="110578"/>
                    <a:pt x="755938" y="110578"/>
                  </a:cubicBezTo>
                  <a:close/>
                  <a:moveTo>
                    <a:pt x="128202" y="110578"/>
                  </a:moveTo>
                  <a:cubicBezTo>
                    <a:pt x="130994" y="110578"/>
                    <a:pt x="133786" y="111411"/>
                    <a:pt x="135915" y="113079"/>
                  </a:cubicBezTo>
                  <a:lnTo>
                    <a:pt x="166821" y="137263"/>
                  </a:lnTo>
                  <a:cubicBezTo>
                    <a:pt x="171080" y="140596"/>
                    <a:pt x="171079" y="146001"/>
                    <a:pt x="166821" y="149333"/>
                  </a:cubicBezTo>
                  <a:lnTo>
                    <a:pt x="123721" y="183061"/>
                  </a:lnTo>
                  <a:cubicBezTo>
                    <a:pt x="119461" y="186394"/>
                    <a:pt x="112554" y="186394"/>
                    <a:pt x="108295" y="183061"/>
                  </a:cubicBezTo>
                  <a:lnTo>
                    <a:pt x="77391" y="158876"/>
                  </a:lnTo>
                  <a:cubicBezTo>
                    <a:pt x="73131" y="155544"/>
                    <a:pt x="73131" y="150139"/>
                    <a:pt x="77391" y="146806"/>
                  </a:cubicBezTo>
                  <a:lnTo>
                    <a:pt x="120490" y="113079"/>
                  </a:lnTo>
                  <a:cubicBezTo>
                    <a:pt x="122620" y="111411"/>
                    <a:pt x="125412" y="110578"/>
                    <a:pt x="128202" y="110578"/>
                  </a:cubicBezTo>
                  <a:close/>
                  <a:moveTo>
                    <a:pt x="517900" y="110521"/>
                  </a:moveTo>
                  <a:cubicBezTo>
                    <a:pt x="519836" y="110938"/>
                    <a:pt x="521567" y="111932"/>
                    <a:pt x="522638" y="113404"/>
                  </a:cubicBezTo>
                  <a:lnTo>
                    <a:pt x="528630" y="121654"/>
                  </a:lnTo>
                  <a:cubicBezTo>
                    <a:pt x="530771" y="124600"/>
                    <a:pt x="529453" y="128346"/>
                    <a:pt x="525689" y="130020"/>
                  </a:cubicBezTo>
                  <a:lnTo>
                    <a:pt x="515364" y="134613"/>
                  </a:lnTo>
                  <a:cubicBezTo>
                    <a:pt x="511599" y="136287"/>
                    <a:pt x="506813" y="135257"/>
                    <a:pt x="504673" y="132312"/>
                  </a:cubicBezTo>
                  <a:lnTo>
                    <a:pt x="498680" y="124062"/>
                  </a:lnTo>
                  <a:cubicBezTo>
                    <a:pt x="496539" y="121117"/>
                    <a:pt x="497857" y="117371"/>
                    <a:pt x="501620" y="115696"/>
                  </a:cubicBezTo>
                  <a:lnTo>
                    <a:pt x="511946" y="111103"/>
                  </a:lnTo>
                  <a:cubicBezTo>
                    <a:pt x="513828" y="110266"/>
                    <a:pt x="515965" y="110105"/>
                    <a:pt x="517900" y="110521"/>
                  </a:cubicBezTo>
                  <a:close/>
                  <a:moveTo>
                    <a:pt x="808658" y="106609"/>
                  </a:moveTo>
                  <a:lnTo>
                    <a:pt x="821619" y="106609"/>
                  </a:lnTo>
                  <a:cubicBezTo>
                    <a:pt x="827661" y="106609"/>
                    <a:pt x="832557" y="110441"/>
                    <a:pt x="832557" y="115167"/>
                  </a:cubicBezTo>
                  <a:cubicBezTo>
                    <a:pt x="832557" y="118730"/>
                    <a:pt x="832556" y="122292"/>
                    <a:pt x="832556" y="125853"/>
                  </a:cubicBezTo>
                  <a:cubicBezTo>
                    <a:pt x="832557" y="130580"/>
                    <a:pt x="827661" y="134413"/>
                    <a:pt x="821619" y="134413"/>
                  </a:cubicBezTo>
                  <a:lnTo>
                    <a:pt x="808659" y="134413"/>
                  </a:lnTo>
                  <a:cubicBezTo>
                    <a:pt x="802618" y="134413"/>
                    <a:pt x="797721" y="130580"/>
                    <a:pt x="797721" y="125853"/>
                  </a:cubicBezTo>
                  <a:lnTo>
                    <a:pt x="797721" y="115167"/>
                  </a:lnTo>
                  <a:cubicBezTo>
                    <a:pt x="797721" y="110441"/>
                    <a:pt x="802618" y="106609"/>
                    <a:pt x="808658" y="106609"/>
                  </a:cubicBezTo>
                  <a:close/>
                  <a:moveTo>
                    <a:pt x="180921" y="106609"/>
                  </a:moveTo>
                  <a:lnTo>
                    <a:pt x="193884" y="106609"/>
                  </a:lnTo>
                  <a:cubicBezTo>
                    <a:pt x="199924" y="106609"/>
                    <a:pt x="204822" y="110441"/>
                    <a:pt x="204822" y="115167"/>
                  </a:cubicBezTo>
                  <a:cubicBezTo>
                    <a:pt x="204822" y="118730"/>
                    <a:pt x="204822" y="122292"/>
                    <a:pt x="204822" y="125853"/>
                  </a:cubicBezTo>
                  <a:cubicBezTo>
                    <a:pt x="204822" y="130580"/>
                    <a:pt x="199924" y="134413"/>
                    <a:pt x="193884" y="134413"/>
                  </a:cubicBezTo>
                  <a:lnTo>
                    <a:pt x="180922" y="134413"/>
                  </a:lnTo>
                  <a:cubicBezTo>
                    <a:pt x="174881" y="134413"/>
                    <a:pt x="169985" y="130580"/>
                    <a:pt x="169985" y="125853"/>
                  </a:cubicBezTo>
                  <a:lnTo>
                    <a:pt x="169985" y="115167"/>
                  </a:lnTo>
                  <a:cubicBezTo>
                    <a:pt x="169985" y="110441"/>
                    <a:pt x="174881" y="106609"/>
                    <a:pt x="180921" y="106609"/>
                  </a:cubicBezTo>
                  <a:close/>
                  <a:moveTo>
                    <a:pt x="584792" y="98112"/>
                  </a:moveTo>
                  <a:cubicBezTo>
                    <a:pt x="590984" y="97925"/>
                    <a:pt x="597264" y="99586"/>
                    <a:pt x="602168" y="103140"/>
                  </a:cubicBezTo>
                  <a:lnTo>
                    <a:pt x="651827" y="139117"/>
                  </a:lnTo>
                  <a:cubicBezTo>
                    <a:pt x="661635" y="146222"/>
                    <a:pt x="662226" y="158206"/>
                    <a:pt x="653144" y="165883"/>
                  </a:cubicBezTo>
                  <a:lnTo>
                    <a:pt x="628239" y="186933"/>
                  </a:lnTo>
                  <a:cubicBezTo>
                    <a:pt x="619159" y="194608"/>
                    <a:pt x="603846" y="195070"/>
                    <a:pt x="594037" y="187964"/>
                  </a:cubicBezTo>
                  <a:lnTo>
                    <a:pt x="544377" y="151986"/>
                  </a:lnTo>
                  <a:cubicBezTo>
                    <a:pt x="534569" y="144880"/>
                    <a:pt x="533978" y="132896"/>
                    <a:pt x="543060" y="125222"/>
                  </a:cubicBezTo>
                  <a:lnTo>
                    <a:pt x="567965" y="104171"/>
                  </a:lnTo>
                  <a:cubicBezTo>
                    <a:pt x="572505" y="100332"/>
                    <a:pt x="578605" y="98297"/>
                    <a:pt x="584792" y="98112"/>
                  </a:cubicBezTo>
                  <a:close/>
                  <a:moveTo>
                    <a:pt x="342260" y="93254"/>
                  </a:moveTo>
                  <a:cubicBezTo>
                    <a:pt x="344096" y="93319"/>
                    <a:pt x="345902" y="93930"/>
                    <a:pt x="347240" y="95075"/>
                  </a:cubicBezTo>
                  <a:lnTo>
                    <a:pt x="352986" y="99989"/>
                  </a:lnTo>
                  <a:cubicBezTo>
                    <a:pt x="355663" y="102279"/>
                    <a:pt x="355461" y="105834"/>
                    <a:pt x="352536" y="107928"/>
                  </a:cubicBezTo>
                  <a:lnTo>
                    <a:pt x="346256" y="112425"/>
                  </a:lnTo>
                  <a:cubicBezTo>
                    <a:pt x="343330" y="114520"/>
                    <a:pt x="338788" y="114363"/>
                    <a:pt x="336112" y="112073"/>
                  </a:cubicBezTo>
                  <a:lnTo>
                    <a:pt x="330365" y="107159"/>
                  </a:lnTo>
                  <a:cubicBezTo>
                    <a:pt x="327687" y="104869"/>
                    <a:pt x="327889" y="101313"/>
                    <a:pt x="330814" y="99219"/>
                  </a:cubicBezTo>
                  <a:lnTo>
                    <a:pt x="337094" y="94723"/>
                  </a:lnTo>
                  <a:cubicBezTo>
                    <a:pt x="338558" y="93674"/>
                    <a:pt x="340425" y="93191"/>
                    <a:pt x="342260" y="93254"/>
                  </a:cubicBezTo>
                  <a:close/>
                  <a:moveTo>
                    <a:pt x="784139" y="89525"/>
                  </a:moveTo>
                  <a:cubicBezTo>
                    <a:pt x="785975" y="89589"/>
                    <a:pt x="787780" y="90200"/>
                    <a:pt x="789118" y="91346"/>
                  </a:cubicBezTo>
                  <a:lnTo>
                    <a:pt x="794864" y="96260"/>
                  </a:lnTo>
                  <a:cubicBezTo>
                    <a:pt x="797542" y="98549"/>
                    <a:pt x="797340" y="102104"/>
                    <a:pt x="794416" y="104199"/>
                  </a:cubicBezTo>
                  <a:lnTo>
                    <a:pt x="788135" y="108695"/>
                  </a:lnTo>
                  <a:cubicBezTo>
                    <a:pt x="785208" y="110790"/>
                    <a:pt x="780667" y="110633"/>
                    <a:pt x="777989" y="108344"/>
                  </a:cubicBezTo>
                  <a:lnTo>
                    <a:pt x="772243" y="103429"/>
                  </a:lnTo>
                  <a:cubicBezTo>
                    <a:pt x="769565" y="101140"/>
                    <a:pt x="769767" y="97586"/>
                    <a:pt x="772693" y="95490"/>
                  </a:cubicBezTo>
                  <a:lnTo>
                    <a:pt x="778973" y="90993"/>
                  </a:lnTo>
                  <a:cubicBezTo>
                    <a:pt x="780436" y="89946"/>
                    <a:pt x="782302" y="89461"/>
                    <a:pt x="784139" y="89525"/>
                  </a:cubicBezTo>
                  <a:close/>
                  <a:moveTo>
                    <a:pt x="156404" y="89525"/>
                  </a:moveTo>
                  <a:cubicBezTo>
                    <a:pt x="158241" y="89589"/>
                    <a:pt x="160044" y="90200"/>
                    <a:pt x="161382" y="91346"/>
                  </a:cubicBezTo>
                  <a:lnTo>
                    <a:pt x="167129" y="96260"/>
                  </a:lnTo>
                  <a:cubicBezTo>
                    <a:pt x="169807" y="98549"/>
                    <a:pt x="169605" y="102104"/>
                    <a:pt x="166679" y="104199"/>
                  </a:cubicBezTo>
                  <a:lnTo>
                    <a:pt x="160399" y="108695"/>
                  </a:lnTo>
                  <a:cubicBezTo>
                    <a:pt x="157473" y="110790"/>
                    <a:pt x="152930" y="110633"/>
                    <a:pt x="150253" y="108344"/>
                  </a:cubicBezTo>
                  <a:lnTo>
                    <a:pt x="144507" y="103429"/>
                  </a:lnTo>
                  <a:cubicBezTo>
                    <a:pt x="141831" y="101140"/>
                    <a:pt x="142030" y="97586"/>
                    <a:pt x="144956" y="95490"/>
                  </a:cubicBezTo>
                  <a:lnTo>
                    <a:pt x="151236" y="90993"/>
                  </a:lnTo>
                  <a:cubicBezTo>
                    <a:pt x="152700" y="89946"/>
                    <a:pt x="154567" y="89461"/>
                    <a:pt x="156404" y="89525"/>
                  </a:cubicBezTo>
                  <a:close/>
                  <a:moveTo>
                    <a:pt x="481943" y="80570"/>
                  </a:moveTo>
                  <a:cubicBezTo>
                    <a:pt x="484664" y="80712"/>
                    <a:pt x="487316" y="81665"/>
                    <a:pt x="489254" y="83398"/>
                  </a:cubicBezTo>
                  <a:lnTo>
                    <a:pt x="499884" y="92901"/>
                  </a:lnTo>
                  <a:cubicBezTo>
                    <a:pt x="503760" y="96367"/>
                    <a:pt x="503312" y="101634"/>
                    <a:pt x="498884" y="104667"/>
                  </a:cubicBezTo>
                  <a:lnTo>
                    <a:pt x="483582" y="115149"/>
                  </a:lnTo>
                  <a:cubicBezTo>
                    <a:pt x="479153" y="118182"/>
                    <a:pt x="472422" y="117832"/>
                    <a:pt x="468545" y="114367"/>
                  </a:cubicBezTo>
                  <a:lnTo>
                    <a:pt x="457916" y="104864"/>
                  </a:lnTo>
                  <a:cubicBezTo>
                    <a:pt x="454040" y="101398"/>
                    <a:pt x="454487" y="96131"/>
                    <a:pt x="458916" y="93099"/>
                  </a:cubicBezTo>
                  <a:lnTo>
                    <a:pt x="474218" y="82616"/>
                  </a:lnTo>
                  <a:cubicBezTo>
                    <a:pt x="476433" y="81099"/>
                    <a:pt x="479222" y="80429"/>
                    <a:pt x="481943" y="80570"/>
                  </a:cubicBezTo>
                  <a:close/>
                  <a:moveTo>
                    <a:pt x="875101" y="66511"/>
                  </a:moveTo>
                  <a:lnTo>
                    <a:pt x="893383" y="139641"/>
                  </a:lnTo>
                  <a:lnTo>
                    <a:pt x="875930" y="139640"/>
                  </a:lnTo>
                  <a:lnTo>
                    <a:pt x="838204" y="110119"/>
                  </a:lnTo>
                  <a:cubicBezTo>
                    <a:pt x="833004" y="106050"/>
                    <a:pt x="833004" y="99453"/>
                    <a:pt x="838204" y="95384"/>
                  </a:cubicBezTo>
                  <a:close/>
                  <a:moveTo>
                    <a:pt x="804661" y="58477"/>
                  </a:moveTo>
                  <a:cubicBezTo>
                    <a:pt x="807514" y="58477"/>
                    <a:pt x="810370" y="59328"/>
                    <a:pt x="812547" y="61034"/>
                  </a:cubicBezTo>
                  <a:lnTo>
                    <a:pt x="833698" y="77584"/>
                  </a:lnTo>
                  <a:cubicBezTo>
                    <a:pt x="838054" y="80993"/>
                    <a:pt x="838054" y="86519"/>
                    <a:pt x="833698" y="89928"/>
                  </a:cubicBezTo>
                  <a:lnTo>
                    <a:pt x="824350" y="97244"/>
                  </a:lnTo>
                  <a:cubicBezTo>
                    <a:pt x="819994" y="100652"/>
                    <a:pt x="812931" y="100652"/>
                    <a:pt x="808575" y="97244"/>
                  </a:cubicBezTo>
                  <a:lnTo>
                    <a:pt x="787425" y="80693"/>
                  </a:lnTo>
                  <a:cubicBezTo>
                    <a:pt x="783069" y="77284"/>
                    <a:pt x="783069" y="71757"/>
                    <a:pt x="787425" y="68348"/>
                  </a:cubicBezTo>
                  <a:lnTo>
                    <a:pt x="796773" y="61034"/>
                  </a:lnTo>
                  <a:cubicBezTo>
                    <a:pt x="798950" y="59328"/>
                    <a:pt x="801806" y="58477"/>
                    <a:pt x="804661" y="58477"/>
                  </a:cubicBezTo>
                  <a:close/>
                  <a:moveTo>
                    <a:pt x="176924" y="58477"/>
                  </a:moveTo>
                  <a:cubicBezTo>
                    <a:pt x="179778" y="58477"/>
                    <a:pt x="182634" y="59328"/>
                    <a:pt x="184813" y="61034"/>
                  </a:cubicBezTo>
                  <a:lnTo>
                    <a:pt x="205962" y="77584"/>
                  </a:lnTo>
                  <a:cubicBezTo>
                    <a:pt x="210319" y="80993"/>
                    <a:pt x="210319" y="86519"/>
                    <a:pt x="205962" y="89928"/>
                  </a:cubicBezTo>
                  <a:lnTo>
                    <a:pt x="196614" y="97244"/>
                  </a:lnTo>
                  <a:cubicBezTo>
                    <a:pt x="192258" y="100652"/>
                    <a:pt x="185194" y="100652"/>
                    <a:pt x="180838" y="97244"/>
                  </a:cubicBezTo>
                  <a:lnTo>
                    <a:pt x="159690" y="80693"/>
                  </a:lnTo>
                  <a:cubicBezTo>
                    <a:pt x="155332" y="77284"/>
                    <a:pt x="155332" y="71757"/>
                    <a:pt x="159690" y="68348"/>
                  </a:cubicBezTo>
                  <a:lnTo>
                    <a:pt x="169037" y="61034"/>
                  </a:lnTo>
                  <a:cubicBezTo>
                    <a:pt x="171216" y="59328"/>
                    <a:pt x="174069" y="58477"/>
                    <a:pt x="176924" y="58477"/>
                  </a:cubicBezTo>
                  <a:close/>
                  <a:moveTo>
                    <a:pt x="274921" y="49262"/>
                  </a:moveTo>
                  <a:cubicBezTo>
                    <a:pt x="278328" y="49262"/>
                    <a:pt x="281735" y="50280"/>
                    <a:pt x="284335" y="52315"/>
                  </a:cubicBezTo>
                  <a:lnTo>
                    <a:pt x="322062" y="81836"/>
                  </a:lnTo>
                  <a:cubicBezTo>
                    <a:pt x="327261" y="85905"/>
                    <a:pt x="327261" y="92504"/>
                    <a:pt x="322062" y="96571"/>
                  </a:cubicBezTo>
                  <a:lnTo>
                    <a:pt x="267023" y="139641"/>
                  </a:lnTo>
                  <a:cubicBezTo>
                    <a:pt x="261823" y="143709"/>
                    <a:pt x="253393" y="143708"/>
                    <a:pt x="248194" y="139640"/>
                  </a:cubicBezTo>
                  <a:lnTo>
                    <a:pt x="210468" y="110119"/>
                  </a:lnTo>
                  <a:cubicBezTo>
                    <a:pt x="205269" y="106050"/>
                    <a:pt x="205269" y="99453"/>
                    <a:pt x="210468" y="95384"/>
                  </a:cubicBezTo>
                  <a:lnTo>
                    <a:pt x="265505" y="52315"/>
                  </a:lnTo>
                  <a:cubicBezTo>
                    <a:pt x="268106" y="50281"/>
                    <a:pt x="271512" y="49262"/>
                    <a:pt x="274921" y="49262"/>
                  </a:cubicBezTo>
                  <a:close/>
                  <a:moveTo>
                    <a:pt x="482159" y="48988"/>
                  </a:moveTo>
                  <a:cubicBezTo>
                    <a:pt x="484093" y="49405"/>
                    <a:pt x="485825" y="50399"/>
                    <a:pt x="486895" y="51872"/>
                  </a:cubicBezTo>
                  <a:lnTo>
                    <a:pt x="492889" y="60121"/>
                  </a:lnTo>
                  <a:cubicBezTo>
                    <a:pt x="495029" y="63068"/>
                    <a:pt x="493711" y="66814"/>
                    <a:pt x="489947" y="68488"/>
                  </a:cubicBezTo>
                  <a:lnTo>
                    <a:pt x="479622" y="73081"/>
                  </a:lnTo>
                  <a:cubicBezTo>
                    <a:pt x="475857" y="74756"/>
                    <a:pt x="471071" y="73726"/>
                    <a:pt x="468931" y="70780"/>
                  </a:cubicBezTo>
                  <a:lnTo>
                    <a:pt x="462937" y="62529"/>
                  </a:lnTo>
                  <a:cubicBezTo>
                    <a:pt x="460797" y="59584"/>
                    <a:pt x="462114" y="55839"/>
                    <a:pt x="465879" y="54164"/>
                  </a:cubicBezTo>
                  <a:lnTo>
                    <a:pt x="476203" y="49570"/>
                  </a:lnTo>
                  <a:cubicBezTo>
                    <a:pt x="478086" y="48733"/>
                    <a:pt x="480224" y="48573"/>
                    <a:pt x="482159" y="48988"/>
                  </a:cubicBezTo>
                  <a:close/>
                  <a:moveTo>
                    <a:pt x="538114" y="43226"/>
                  </a:moveTo>
                  <a:cubicBezTo>
                    <a:pt x="540473" y="43009"/>
                    <a:pt x="542849" y="43158"/>
                    <a:pt x="545106" y="43643"/>
                  </a:cubicBezTo>
                  <a:cubicBezTo>
                    <a:pt x="549619" y="44616"/>
                    <a:pt x="553659" y="46935"/>
                    <a:pt x="556155" y="50371"/>
                  </a:cubicBezTo>
                  <a:lnTo>
                    <a:pt x="570135" y="69613"/>
                  </a:lnTo>
                  <a:cubicBezTo>
                    <a:pt x="575127" y="76485"/>
                    <a:pt x="572055" y="85224"/>
                    <a:pt x="563273" y="89130"/>
                  </a:cubicBezTo>
                  <a:lnTo>
                    <a:pt x="539189" y="99844"/>
                  </a:lnTo>
                  <a:cubicBezTo>
                    <a:pt x="530407" y="103751"/>
                    <a:pt x="519241" y="101347"/>
                    <a:pt x="514249" y="94476"/>
                  </a:cubicBezTo>
                  <a:lnTo>
                    <a:pt x="500269" y="75233"/>
                  </a:lnTo>
                  <a:cubicBezTo>
                    <a:pt x="495276" y="68361"/>
                    <a:pt x="498349" y="59622"/>
                    <a:pt x="507130" y="55716"/>
                  </a:cubicBezTo>
                  <a:lnTo>
                    <a:pt x="531215" y="45002"/>
                  </a:lnTo>
                  <a:cubicBezTo>
                    <a:pt x="533411" y="44024"/>
                    <a:pt x="535754" y="43442"/>
                    <a:pt x="538114" y="43226"/>
                  </a:cubicBezTo>
                  <a:close/>
                  <a:moveTo>
                    <a:pt x="548371" y="14941"/>
                  </a:moveTo>
                  <a:cubicBezTo>
                    <a:pt x="550208" y="15004"/>
                    <a:pt x="552012" y="15617"/>
                    <a:pt x="553351" y="16762"/>
                  </a:cubicBezTo>
                  <a:lnTo>
                    <a:pt x="559096" y="21676"/>
                  </a:lnTo>
                  <a:cubicBezTo>
                    <a:pt x="561775" y="23966"/>
                    <a:pt x="561572" y="27519"/>
                    <a:pt x="558646" y="29615"/>
                  </a:cubicBezTo>
                  <a:lnTo>
                    <a:pt x="552367" y="34112"/>
                  </a:lnTo>
                  <a:cubicBezTo>
                    <a:pt x="549440" y="36206"/>
                    <a:pt x="544898" y="36048"/>
                    <a:pt x="542220" y="33758"/>
                  </a:cubicBezTo>
                  <a:lnTo>
                    <a:pt x="536475" y="28845"/>
                  </a:lnTo>
                  <a:cubicBezTo>
                    <a:pt x="533798" y="26555"/>
                    <a:pt x="533999" y="23000"/>
                    <a:pt x="536925" y="20905"/>
                  </a:cubicBezTo>
                  <a:lnTo>
                    <a:pt x="543205" y="16409"/>
                  </a:lnTo>
                  <a:cubicBezTo>
                    <a:pt x="544669" y="15361"/>
                    <a:pt x="546535" y="14877"/>
                    <a:pt x="548371" y="14941"/>
                  </a:cubicBezTo>
                  <a:close/>
                  <a:moveTo>
                    <a:pt x="506964" y="14376"/>
                  </a:moveTo>
                  <a:cubicBezTo>
                    <a:pt x="509684" y="14518"/>
                    <a:pt x="512335" y="15472"/>
                    <a:pt x="514273" y="17204"/>
                  </a:cubicBezTo>
                  <a:lnTo>
                    <a:pt x="524904" y="26708"/>
                  </a:lnTo>
                  <a:cubicBezTo>
                    <a:pt x="528779" y="30172"/>
                    <a:pt x="528331" y="35439"/>
                    <a:pt x="523904" y="38472"/>
                  </a:cubicBezTo>
                  <a:lnTo>
                    <a:pt x="508600" y="48956"/>
                  </a:lnTo>
                  <a:cubicBezTo>
                    <a:pt x="504173" y="51989"/>
                    <a:pt x="497441" y="51638"/>
                    <a:pt x="493566" y="48174"/>
                  </a:cubicBezTo>
                  <a:lnTo>
                    <a:pt x="482935" y="38670"/>
                  </a:lnTo>
                  <a:cubicBezTo>
                    <a:pt x="479060" y="35205"/>
                    <a:pt x="479507" y="29937"/>
                    <a:pt x="483935" y="26904"/>
                  </a:cubicBezTo>
                  <a:lnTo>
                    <a:pt x="499238" y="16423"/>
                  </a:lnTo>
                  <a:cubicBezTo>
                    <a:pt x="501452" y="14905"/>
                    <a:pt x="504241" y="14234"/>
                    <a:pt x="506964" y="14376"/>
                  </a:cubicBezTo>
                  <a:close/>
                  <a:moveTo>
                    <a:pt x="794419" y="0"/>
                  </a:moveTo>
                  <a:lnTo>
                    <a:pt x="858473" y="0"/>
                  </a:lnTo>
                  <a:lnTo>
                    <a:pt x="872087" y="54457"/>
                  </a:lnTo>
                  <a:lnTo>
                    <a:pt x="861106" y="63050"/>
                  </a:lnTo>
                  <a:cubicBezTo>
                    <a:pt x="851313" y="70715"/>
                    <a:pt x="835434" y="70715"/>
                    <a:pt x="825640" y="63050"/>
                  </a:cubicBezTo>
                  <a:lnTo>
                    <a:pt x="787476" y="33186"/>
                  </a:lnTo>
                  <a:cubicBezTo>
                    <a:pt x="777683" y="25523"/>
                    <a:pt x="777683" y="13096"/>
                    <a:pt x="787476" y="5433"/>
                  </a:cubicBezTo>
                  <a:close/>
                  <a:moveTo>
                    <a:pt x="734185" y="0"/>
                  </a:moveTo>
                  <a:lnTo>
                    <a:pt x="775561" y="0"/>
                  </a:lnTo>
                  <a:lnTo>
                    <a:pt x="775592" y="619"/>
                  </a:lnTo>
                  <a:lnTo>
                    <a:pt x="765458" y="9198"/>
                  </a:lnTo>
                  <a:cubicBezTo>
                    <a:pt x="760736" y="13196"/>
                    <a:pt x="752767" y="13441"/>
                    <a:pt x="747658" y="9745"/>
                  </a:cubicBezTo>
                  <a:close/>
                  <a:moveTo>
                    <a:pt x="641573" y="0"/>
                  </a:moveTo>
                  <a:lnTo>
                    <a:pt x="717037" y="0"/>
                  </a:lnTo>
                  <a:lnTo>
                    <a:pt x="762476" y="35557"/>
                  </a:lnTo>
                  <a:cubicBezTo>
                    <a:pt x="780861" y="49944"/>
                    <a:pt x="780861" y="73272"/>
                    <a:pt x="762476" y="87659"/>
                  </a:cubicBezTo>
                  <a:lnTo>
                    <a:pt x="712048" y="127119"/>
                  </a:lnTo>
                  <a:cubicBezTo>
                    <a:pt x="707452" y="130718"/>
                    <a:pt x="702141" y="133415"/>
                    <a:pt x="696474" y="135213"/>
                  </a:cubicBezTo>
                  <a:lnTo>
                    <a:pt x="680074" y="137710"/>
                  </a:lnTo>
                  <a:lnTo>
                    <a:pt x="680074" y="137878"/>
                  </a:lnTo>
                  <a:lnTo>
                    <a:pt x="679852" y="137911"/>
                  </a:lnTo>
                  <a:lnTo>
                    <a:pt x="679303" y="137828"/>
                  </a:lnTo>
                  <a:lnTo>
                    <a:pt x="678757" y="137910"/>
                  </a:lnTo>
                  <a:lnTo>
                    <a:pt x="678756" y="137910"/>
                  </a:lnTo>
                  <a:lnTo>
                    <a:pt x="678756" y="137744"/>
                  </a:lnTo>
                  <a:lnTo>
                    <a:pt x="662136" y="135213"/>
                  </a:lnTo>
                  <a:cubicBezTo>
                    <a:pt x="656468" y="133415"/>
                    <a:pt x="651157" y="130718"/>
                    <a:pt x="646561" y="127119"/>
                  </a:cubicBezTo>
                  <a:lnTo>
                    <a:pt x="596134" y="87659"/>
                  </a:lnTo>
                  <a:cubicBezTo>
                    <a:pt x="577748" y="73272"/>
                    <a:pt x="577749" y="49944"/>
                    <a:pt x="596134" y="35557"/>
                  </a:cubicBezTo>
                  <a:close/>
                  <a:moveTo>
                    <a:pt x="551069" y="0"/>
                  </a:moveTo>
                  <a:lnTo>
                    <a:pt x="614761" y="0"/>
                  </a:lnTo>
                  <a:lnTo>
                    <a:pt x="596728" y="14112"/>
                  </a:lnTo>
                  <a:cubicBezTo>
                    <a:pt x="589100" y="20081"/>
                    <a:pt x="576731" y="20081"/>
                    <a:pt x="569102" y="14112"/>
                  </a:cubicBezTo>
                  <a:close/>
                  <a:moveTo>
                    <a:pt x="403129" y="0"/>
                  </a:moveTo>
                  <a:lnTo>
                    <a:pt x="506170" y="0"/>
                  </a:lnTo>
                  <a:lnTo>
                    <a:pt x="462311" y="34321"/>
                  </a:lnTo>
                  <a:cubicBezTo>
                    <a:pt x="458079" y="37632"/>
                    <a:pt x="451218" y="37632"/>
                    <a:pt x="446986" y="34321"/>
                  </a:cubicBezTo>
                  <a:close/>
                  <a:moveTo>
                    <a:pt x="338314" y="0"/>
                  </a:moveTo>
                  <a:lnTo>
                    <a:pt x="379300" y="0"/>
                  </a:lnTo>
                  <a:lnTo>
                    <a:pt x="447645" y="53482"/>
                  </a:lnTo>
                  <a:cubicBezTo>
                    <a:pt x="458766" y="62185"/>
                    <a:pt x="458766" y="76298"/>
                    <a:pt x="447645" y="85002"/>
                  </a:cubicBezTo>
                  <a:lnTo>
                    <a:pt x="417140" y="108871"/>
                  </a:lnTo>
                  <a:cubicBezTo>
                    <a:pt x="406018" y="117576"/>
                    <a:pt x="387985" y="117576"/>
                    <a:pt x="376862" y="108871"/>
                  </a:cubicBezTo>
                  <a:lnTo>
                    <a:pt x="308164" y="55114"/>
                  </a:lnTo>
                  <a:cubicBezTo>
                    <a:pt x="297040" y="46410"/>
                    <a:pt x="297041" y="32298"/>
                    <a:pt x="308164" y="23593"/>
                  </a:cubicBezTo>
                  <a:close/>
                  <a:moveTo>
                    <a:pt x="284979" y="0"/>
                  </a:moveTo>
                  <a:lnTo>
                    <a:pt x="312951" y="0"/>
                  </a:lnTo>
                  <a:lnTo>
                    <a:pt x="298966" y="4533"/>
                  </a:lnTo>
                  <a:close/>
                  <a:moveTo>
                    <a:pt x="166684" y="0"/>
                  </a:moveTo>
                  <a:lnTo>
                    <a:pt x="257990" y="0"/>
                  </a:lnTo>
                  <a:lnTo>
                    <a:pt x="268233" y="8016"/>
                  </a:lnTo>
                  <a:cubicBezTo>
                    <a:pt x="278026" y="15680"/>
                    <a:pt x="278026" y="28107"/>
                    <a:pt x="268233" y="35770"/>
                  </a:cubicBezTo>
                  <a:lnTo>
                    <a:pt x="233370" y="63050"/>
                  </a:lnTo>
                  <a:cubicBezTo>
                    <a:pt x="223578" y="70715"/>
                    <a:pt x="207699" y="70715"/>
                    <a:pt x="197905" y="63050"/>
                  </a:cubicBezTo>
                  <a:lnTo>
                    <a:pt x="159741" y="33186"/>
                  </a:lnTo>
                  <a:cubicBezTo>
                    <a:pt x="149947" y="25523"/>
                    <a:pt x="149947" y="13096"/>
                    <a:pt x="159741" y="5433"/>
                  </a:cubicBezTo>
                  <a:close/>
                  <a:moveTo>
                    <a:pt x="106449" y="0"/>
                  </a:moveTo>
                  <a:lnTo>
                    <a:pt x="147825" y="0"/>
                  </a:lnTo>
                  <a:lnTo>
                    <a:pt x="147856" y="619"/>
                  </a:lnTo>
                  <a:lnTo>
                    <a:pt x="137723" y="9198"/>
                  </a:lnTo>
                  <a:cubicBezTo>
                    <a:pt x="133001" y="13196"/>
                    <a:pt x="125031" y="13441"/>
                    <a:pt x="119923" y="9745"/>
                  </a:cubicBezTo>
                  <a:close/>
                  <a:moveTo>
                    <a:pt x="86948" y="0"/>
                  </a:moveTo>
                  <a:lnTo>
                    <a:pt x="89302" y="0"/>
                  </a:lnTo>
                  <a:lnTo>
                    <a:pt x="134739" y="35557"/>
                  </a:lnTo>
                  <a:cubicBezTo>
                    <a:pt x="153125" y="49944"/>
                    <a:pt x="153125" y="73272"/>
                    <a:pt x="134739" y="87659"/>
                  </a:cubicBezTo>
                  <a:lnTo>
                    <a:pt x="84313" y="127119"/>
                  </a:lnTo>
                  <a:lnTo>
                    <a:pt x="52598" y="137399"/>
                  </a:lnTo>
                  <a:close/>
                </a:path>
              </a:pathLst>
            </a:custGeom>
            <a:pattFill prst="lgConfetti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3175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18DBD99E-02E0-4CA4-930B-2013BD040112}"/>
                </a:ext>
              </a:extLst>
            </p:cNvPr>
            <p:cNvGrpSpPr/>
            <p:nvPr/>
          </p:nvGrpSpPr>
          <p:grpSpPr>
            <a:xfrm>
              <a:off x="415551" y="3679031"/>
              <a:ext cx="516999" cy="593862"/>
              <a:chOff x="415551" y="3679031"/>
              <a:chExt cx="516999" cy="593862"/>
            </a:xfrm>
          </p:grpSpPr>
          <p:sp>
            <p:nvSpPr>
              <p:cNvPr id="184" name="台形 183">
                <a:extLst>
                  <a:ext uri="{FF2B5EF4-FFF2-40B4-BE49-F238E27FC236}">
                    <a16:creationId xmlns:a16="http://schemas.microsoft.com/office/drawing/2014/main" id="{0D22D328-CC26-44BA-A2D6-0EC5D3CE789E}"/>
                  </a:ext>
                </a:extLst>
              </p:cNvPr>
              <p:cNvSpPr/>
              <p:nvPr/>
            </p:nvSpPr>
            <p:spPr>
              <a:xfrm>
                <a:off x="415551" y="3910943"/>
                <a:ext cx="516999" cy="361950"/>
              </a:xfrm>
              <a:prstGeom prst="trapezoid">
                <a:avLst>
                  <a:gd name="adj" fmla="val 19737"/>
                </a:avLst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5" name="台形 184">
                <a:extLst>
                  <a:ext uri="{FF2B5EF4-FFF2-40B4-BE49-F238E27FC236}">
                    <a16:creationId xmlns:a16="http://schemas.microsoft.com/office/drawing/2014/main" id="{0746F2BF-66F6-440C-8CBE-CEDAA51E48AD}"/>
                  </a:ext>
                </a:extLst>
              </p:cNvPr>
              <p:cNvSpPr/>
              <p:nvPr/>
            </p:nvSpPr>
            <p:spPr>
              <a:xfrm>
                <a:off x="458414" y="3910943"/>
                <a:ext cx="427412" cy="361950"/>
              </a:xfrm>
              <a:prstGeom prst="trapezoid">
                <a:avLst>
                  <a:gd name="adj" fmla="val 19737"/>
                </a:avLst>
              </a:prstGeom>
              <a:pattFill prst="dkHorz">
                <a:fgClr>
                  <a:sysClr val="window" lastClr="FFFFFF">
                    <a:lumMod val="7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6" name="正方形/長方形 185">
                <a:extLst>
                  <a:ext uri="{FF2B5EF4-FFF2-40B4-BE49-F238E27FC236}">
                    <a16:creationId xmlns:a16="http://schemas.microsoft.com/office/drawing/2014/main" id="{07EC476B-2C32-4BB4-83F2-87033BBEA91F}"/>
                  </a:ext>
                </a:extLst>
              </p:cNvPr>
              <p:cNvSpPr/>
              <p:nvPr/>
            </p:nvSpPr>
            <p:spPr>
              <a:xfrm>
                <a:off x="530120" y="3679031"/>
                <a:ext cx="289030" cy="231912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258" name="テキスト ボックス 257">
            <a:extLst>
              <a:ext uri="{FF2B5EF4-FFF2-40B4-BE49-F238E27FC236}">
                <a16:creationId xmlns:a16="http://schemas.microsoft.com/office/drawing/2014/main" id="{31435DF5-97CB-4AB9-BA11-82C207CEFA3E}"/>
              </a:ext>
            </a:extLst>
          </p:cNvPr>
          <p:cNvSpPr txBox="1"/>
          <p:nvPr/>
        </p:nvSpPr>
        <p:spPr>
          <a:xfrm>
            <a:off x="4182275" y="3122439"/>
            <a:ext cx="1826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熊本城</a:t>
            </a:r>
            <a:endParaRPr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（熊本市中央区）</a:t>
            </a:r>
          </a:p>
        </p:txBody>
      </p:sp>
      <p:grpSp>
        <p:nvGrpSpPr>
          <p:cNvPr id="259" name="グループ化 258">
            <a:extLst>
              <a:ext uri="{FF2B5EF4-FFF2-40B4-BE49-F238E27FC236}">
                <a16:creationId xmlns:a16="http://schemas.microsoft.com/office/drawing/2014/main" id="{6DCC5231-7905-4FF2-ACF6-C25083788C4C}"/>
              </a:ext>
            </a:extLst>
          </p:cNvPr>
          <p:cNvGrpSpPr/>
          <p:nvPr/>
        </p:nvGrpSpPr>
        <p:grpSpPr>
          <a:xfrm>
            <a:off x="8121748" y="2563561"/>
            <a:ext cx="1448126" cy="956029"/>
            <a:chOff x="2646789" y="2179013"/>
            <a:chExt cx="2562286" cy="1691579"/>
          </a:xfrm>
        </p:grpSpPr>
        <p:grpSp>
          <p:nvGrpSpPr>
            <p:cNvPr id="260" name="グループ化 259">
              <a:extLst>
                <a:ext uri="{FF2B5EF4-FFF2-40B4-BE49-F238E27FC236}">
                  <a16:creationId xmlns:a16="http://schemas.microsoft.com/office/drawing/2014/main" id="{5D569EC7-47D0-41AA-9A58-F9EBB7E4F21A}"/>
                </a:ext>
              </a:extLst>
            </p:cNvPr>
            <p:cNvGrpSpPr/>
            <p:nvPr/>
          </p:nvGrpSpPr>
          <p:grpSpPr>
            <a:xfrm>
              <a:off x="2646789" y="2333893"/>
              <a:ext cx="2562286" cy="1536699"/>
              <a:chOff x="746064" y="1894185"/>
              <a:chExt cx="2562286" cy="1536699"/>
            </a:xfrm>
          </p:grpSpPr>
          <p:grpSp>
            <p:nvGrpSpPr>
              <p:cNvPr id="291" name="グループ化 290">
                <a:extLst>
                  <a:ext uri="{FF2B5EF4-FFF2-40B4-BE49-F238E27FC236}">
                    <a16:creationId xmlns:a16="http://schemas.microsoft.com/office/drawing/2014/main" id="{B89ED693-41F0-43AD-8185-10BCEE8D3EE2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CF514F2D-2715-4D70-9086-6ECB07277D20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5" name="楕円 294">
                  <a:extLst>
                    <a:ext uri="{FF2B5EF4-FFF2-40B4-BE49-F238E27FC236}">
                      <a16:creationId xmlns:a16="http://schemas.microsoft.com/office/drawing/2014/main" id="{D5FD4286-9718-4BFB-99AC-B5F24DA676D0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92" name="楕円 291">
                <a:extLst>
                  <a:ext uri="{FF2B5EF4-FFF2-40B4-BE49-F238E27FC236}">
                    <a16:creationId xmlns:a16="http://schemas.microsoft.com/office/drawing/2014/main" id="{D3DC9773-8C5D-4D5F-A27E-AFB0625AA238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CA0644FA-5182-4E8D-9B06-483BC7F9443B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DBEB5567-2CAE-47D4-9978-77BA9324DA24}"/>
                </a:ext>
              </a:extLst>
            </p:cNvPr>
            <p:cNvGrpSpPr/>
            <p:nvPr/>
          </p:nvGrpSpPr>
          <p:grpSpPr>
            <a:xfrm>
              <a:off x="4045666" y="2179013"/>
              <a:ext cx="907334" cy="798462"/>
              <a:chOff x="1556466" y="4260852"/>
              <a:chExt cx="1312450" cy="1154967"/>
            </a:xfrm>
          </p:grpSpPr>
          <p:grpSp>
            <p:nvGrpSpPr>
              <p:cNvPr id="286" name="グループ化 285">
                <a:extLst>
                  <a:ext uri="{FF2B5EF4-FFF2-40B4-BE49-F238E27FC236}">
                    <a16:creationId xmlns:a16="http://schemas.microsoft.com/office/drawing/2014/main" id="{C1227FF7-8637-4355-B754-48C37DA8AB4C}"/>
                  </a:ext>
                </a:extLst>
              </p:cNvPr>
              <p:cNvGrpSpPr/>
              <p:nvPr/>
            </p:nvGrpSpPr>
            <p:grpSpPr>
              <a:xfrm>
                <a:off x="1556466" y="4260852"/>
                <a:ext cx="1312450" cy="1154967"/>
                <a:chOff x="7383271" y="3199105"/>
                <a:chExt cx="678540" cy="597121"/>
              </a:xfrm>
            </p:grpSpPr>
            <p:sp>
              <p:nvSpPr>
                <p:cNvPr id="289" name="楕円 288">
                  <a:extLst>
                    <a:ext uri="{FF2B5EF4-FFF2-40B4-BE49-F238E27FC236}">
                      <a16:creationId xmlns:a16="http://schemas.microsoft.com/office/drawing/2014/main" id="{82642839-127C-4B16-A914-D112343688E8}"/>
                    </a:ext>
                  </a:extLst>
                </p:cNvPr>
                <p:cNvSpPr/>
                <p:nvPr/>
              </p:nvSpPr>
              <p:spPr bwMode="auto">
                <a:xfrm>
                  <a:off x="7383271" y="3246085"/>
                  <a:ext cx="678540" cy="550141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90" name="星: 5 pt 289">
                  <a:extLst>
                    <a:ext uri="{FF2B5EF4-FFF2-40B4-BE49-F238E27FC236}">
                      <a16:creationId xmlns:a16="http://schemas.microsoft.com/office/drawing/2014/main" id="{430B934D-1FDD-43BC-8E83-7D6D02541459}"/>
                    </a:ext>
                  </a:extLst>
                </p:cNvPr>
                <p:cNvSpPr/>
                <p:nvPr/>
              </p:nvSpPr>
              <p:spPr bwMode="auto">
                <a:xfrm>
                  <a:off x="7576301" y="3199105"/>
                  <a:ext cx="292480" cy="126455"/>
                </a:xfrm>
                <a:prstGeom prst="star5">
                  <a:avLst>
                    <a:gd name="adj" fmla="val 14401"/>
                    <a:gd name="hf" fmla="val 105146"/>
                    <a:gd name="vf" fmla="val 110557"/>
                  </a:avLst>
                </a:pr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287" name="楕円 286">
                <a:extLst>
                  <a:ext uri="{FF2B5EF4-FFF2-40B4-BE49-F238E27FC236}">
                    <a16:creationId xmlns:a16="http://schemas.microsoft.com/office/drawing/2014/main" id="{D4430CBB-9864-4131-8C16-23F090CA4553}"/>
                  </a:ext>
                </a:extLst>
              </p:cNvPr>
              <p:cNvSpPr/>
              <p:nvPr/>
            </p:nvSpPr>
            <p:spPr>
              <a:xfrm>
                <a:off x="2522955" y="4501359"/>
                <a:ext cx="106789" cy="1067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8" name="楕円 287">
                <a:extLst>
                  <a:ext uri="{FF2B5EF4-FFF2-40B4-BE49-F238E27FC236}">
                    <a16:creationId xmlns:a16="http://schemas.microsoft.com/office/drawing/2014/main" id="{D0B71409-B122-489C-9B5B-474CEC1D0C9D}"/>
                  </a:ext>
                </a:extLst>
              </p:cNvPr>
              <p:cNvSpPr/>
              <p:nvPr/>
            </p:nvSpPr>
            <p:spPr>
              <a:xfrm rot="19814404">
                <a:off x="2670064" y="4614816"/>
                <a:ext cx="106789" cy="26670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62" name="グループ化 261">
              <a:extLst>
                <a:ext uri="{FF2B5EF4-FFF2-40B4-BE49-F238E27FC236}">
                  <a16:creationId xmlns:a16="http://schemas.microsoft.com/office/drawing/2014/main" id="{36EF8389-DAA5-4011-A684-82613258E9B1}"/>
                </a:ext>
              </a:extLst>
            </p:cNvPr>
            <p:cNvGrpSpPr/>
            <p:nvPr/>
          </p:nvGrpSpPr>
          <p:grpSpPr>
            <a:xfrm>
              <a:off x="2820116" y="2223463"/>
              <a:ext cx="907334" cy="798462"/>
              <a:chOff x="1556466" y="4260852"/>
              <a:chExt cx="1312450" cy="1154967"/>
            </a:xfrm>
          </p:grpSpPr>
          <p:grpSp>
            <p:nvGrpSpPr>
              <p:cNvPr id="281" name="グループ化 280">
                <a:extLst>
                  <a:ext uri="{FF2B5EF4-FFF2-40B4-BE49-F238E27FC236}">
                    <a16:creationId xmlns:a16="http://schemas.microsoft.com/office/drawing/2014/main" id="{1E3B28F2-0058-42C8-96E2-2D875339C4D4}"/>
                  </a:ext>
                </a:extLst>
              </p:cNvPr>
              <p:cNvGrpSpPr/>
              <p:nvPr/>
            </p:nvGrpSpPr>
            <p:grpSpPr>
              <a:xfrm>
                <a:off x="1556466" y="4260852"/>
                <a:ext cx="1312450" cy="1154967"/>
                <a:chOff x="7383271" y="3199105"/>
                <a:chExt cx="678540" cy="597121"/>
              </a:xfrm>
            </p:grpSpPr>
            <p:sp>
              <p:nvSpPr>
                <p:cNvPr id="284" name="楕円 283">
                  <a:extLst>
                    <a:ext uri="{FF2B5EF4-FFF2-40B4-BE49-F238E27FC236}">
                      <a16:creationId xmlns:a16="http://schemas.microsoft.com/office/drawing/2014/main" id="{0947E9F9-7C44-4864-A126-9C584F6812E1}"/>
                    </a:ext>
                  </a:extLst>
                </p:cNvPr>
                <p:cNvSpPr/>
                <p:nvPr/>
              </p:nvSpPr>
              <p:spPr bwMode="auto">
                <a:xfrm>
                  <a:off x="7383271" y="3246085"/>
                  <a:ext cx="678540" cy="550141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85" name="星: 5 pt 284">
                  <a:extLst>
                    <a:ext uri="{FF2B5EF4-FFF2-40B4-BE49-F238E27FC236}">
                      <a16:creationId xmlns:a16="http://schemas.microsoft.com/office/drawing/2014/main" id="{3119DAFA-5086-484E-A7E8-F81FC40686D5}"/>
                    </a:ext>
                  </a:extLst>
                </p:cNvPr>
                <p:cNvSpPr/>
                <p:nvPr/>
              </p:nvSpPr>
              <p:spPr bwMode="auto">
                <a:xfrm>
                  <a:off x="7576301" y="3199105"/>
                  <a:ext cx="292480" cy="126455"/>
                </a:xfrm>
                <a:prstGeom prst="star5">
                  <a:avLst>
                    <a:gd name="adj" fmla="val 14401"/>
                    <a:gd name="hf" fmla="val 105146"/>
                    <a:gd name="vf" fmla="val 110557"/>
                  </a:avLst>
                </a:pr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282" name="楕円 281">
                <a:extLst>
                  <a:ext uri="{FF2B5EF4-FFF2-40B4-BE49-F238E27FC236}">
                    <a16:creationId xmlns:a16="http://schemas.microsoft.com/office/drawing/2014/main" id="{C81C1F5C-7D66-40CA-A811-1AB83CAFD989}"/>
                  </a:ext>
                </a:extLst>
              </p:cNvPr>
              <p:cNvSpPr/>
              <p:nvPr/>
            </p:nvSpPr>
            <p:spPr>
              <a:xfrm>
                <a:off x="2522955" y="4501359"/>
                <a:ext cx="106789" cy="1067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3" name="楕円 282">
                <a:extLst>
                  <a:ext uri="{FF2B5EF4-FFF2-40B4-BE49-F238E27FC236}">
                    <a16:creationId xmlns:a16="http://schemas.microsoft.com/office/drawing/2014/main" id="{A7BFF716-58D6-4313-AB8F-2BA5B9473BE4}"/>
                  </a:ext>
                </a:extLst>
              </p:cNvPr>
              <p:cNvSpPr/>
              <p:nvPr/>
            </p:nvSpPr>
            <p:spPr>
              <a:xfrm rot="19814404">
                <a:off x="2670064" y="4614816"/>
                <a:ext cx="106789" cy="26670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63" name="グループ化 262">
              <a:extLst>
                <a:ext uri="{FF2B5EF4-FFF2-40B4-BE49-F238E27FC236}">
                  <a16:creationId xmlns:a16="http://schemas.microsoft.com/office/drawing/2014/main" id="{9636639D-C5F7-40D0-A58F-E85ECF8C84C9}"/>
                </a:ext>
              </a:extLst>
            </p:cNvPr>
            <p:cNvGrpSpPr/>
            <p:nvPr/>
          </p:nvGrpSpPr>
          <p:grpSpPr>
            <a:xfrm>
              <a:off x="3537666" y="2375863"/>
              <a:ext cx="907334" cy="798462"/>
              <a:chOff x="1556466" y="4260852"/>
              <a:chExt cx="1312450" cy="1154967"/>
            </a:xfrm>
          </p:grpSpPr>
          <p:grpSp>
            <p:nvGrpSpPr>
              <p:cNvPr id="276" name="グループ化 275">
                <a:extLst>
                  <a:ext uri="{FF2B5EF4-FFF2-40B4-BE49-F238E27FC236}">
                    <a16:creationId xmlns:a16="http://schemas.microsoft.com/office/drawing/2014/main" id="{34F11E24-E077-494C-B960-1C2335768FA4}"/>
                  </a:ext>
                </a:extLst>
              </p:cNvPr>
              <p:cNvGrpSpPr/>
              <p:nvPr/>
            </p:nvGrpSpPr>
            <p:grpSpPr>
              <a:xfrm>
                <a:off x="1556466" y="4260852"/>
                <a:ext cx="1312450" cy="1154967"/>
                <a:chOff x="7383271" y="3199105"/>
                <a:chExt cx="678540" cy="597121"/>
              </a:xfrm>
            </p:grpSpPr>
            <p:sp>
              <p:nvSpPr>
                <p:cNvPr id="279" name="楕円 278">
                  <a:extLst>
                    <a:ext uri="{FF2B5EF4-FFF2-40B4-BE49-F238E27FC236}">
                      <a16:creationId xmlns:a16="http://schemas.microsoft.com/office/drawing/2014/main" id="{480E9746-4D70-42A6-A459-A0BB8F25F4CA}"/>
                    </a:ext>
                  </a:extLst>
                </p:cNvPr>
                <p:cNvSpPr/>
                <p:nvPr/>
              </p:nvSpPr>
              <p:spPr bwMode="auto">
                <a:xfrm>
                  <a:off x="7383271" y="3246085"/>
                  <a:ext cx="678540" cy="550141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80" name="星: 5 pt 279">
                  <a:extLst>
                    <a:ext uri="{FF2B5EF4-FFF2-40B4-BE49-F238E27FC236}">
                      <a16:creationId xmlns:a16="http://schemas.microsoft.com/office/drawing/2014/main" id="{D5D08C75-E469-45DE-8302-DF2C2201C871}"/>
                    </a:ext>
                  </a:extLst>
                </p:cNvPr>
                <p:cNvSpPr/>
                <p:nvPr/>
              </p:nvSpPr>
              <p:spPr bwMode="auto">
                <a:xfrm>
                  <a:off x="7576301" y="3199105"/>
                  <a:ext cx="292480" cy="126455"/>
                </a:xfrm>
                <a:prstGeom prst="star5">
                  <a:avLst>
                    <a:gd name="adj" fmla="val 14401"/>
                    <a:gd name="hf" fmla="val 105146"/>
                    <a:gd name="vf" fmla="val 110557"/>
                  </a:avLst>
                </a:pr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277" name="楕円 276">
                <a:extLst>
                  <a:ext uri="{FF2B5EF4-FFF2-40B4-BE49-F238E27FC236}">
                    <a16:creationId xmlns:a16="http://schemas.microsoft.com/office/drawing/2014/main" id="{DC3E982D-AACE-400A-920B-0FDEC16B7BA8}"/>
                  </a:ext>
                </a:extLst>
              </p:cNvPr>
              <p:cNvSpPr/>
              <p:nvPr/>
            </p:nvSpPr>
            <p:spPr>
              <a:xfrm>
                <a:off x="2522955" y="4501359"/>
                <a:ext cx="106789" cy="1067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8" name="楕円 277">
                <a:extLst>
                  <a:ext uri="{FF2B5EF4-FFF2-40B4-BE49-F238E27FC236}">
                    <a16:creationId xmlns:a16="http://schemas.microsoft.com/office/drawing/2014/main" id="{07E47FB0-148B-4F72-B547-76CE75571066}"/>
                  </a:ext>
                </a:extLst>
              </p:cNvPr>
              <p:cNvSpPr/>
              <p:nvPr/>
            </p:nvSpPr>
            <p:spPr>
              <a:xfrm rot="19814404">
                <a:off x="2670064" y="4614816"/>
                <a:ext cx="106789" cy="26670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64" name="グループ化 263">
              <a:extLst>
                <a:ext uri="{FF2B5EF4-FFF2-40B4-BE49-F238E27FC236}">
                  <a16:creationId xmlns:a16="http://schemas.microsoft.com/office/drawing/2014/main" id="{89493328-45F0-4ADE-93AF-7EDC7FD21CBE}"/>
                </a:ext>
              </a:extLst>
            </p:cNvPr>
            <p:cNvGrpSpPr/>
            <p:nvPr/>
          </p:nvGrpSpPr>
          <p:grpSpPr>
            <a:xfrm>
              <a:off x="4026616" y="2674313"/>
              <a:ext cx="907334" cy="798462"/>
              <a:chOff x="1556466" y="4260852"/>
              <a:chExt cx="1312450" cy="1154967"/>
            </a:xfrm>
          </p:grpSpPr>
          <p:grpSp>
            <p:nvGrpSpPr>
              <p:cNvPr id="271" name="グループ化 270">
                <a:extLst>
                  <a:ext uri="{FF2B5EF4-FFF2-40B4-BE49-F238E27FC236}">
                    <a16:creationId xmlns:a16="http://schemas.microsoft.com/office/drawing/2014/main" id="{0D681800-A3BC-43C2-BA90-173FCAF8B2F0}"/>
                  </a:ext>
                </a:extLst>
              </p:cNvPr>
              <p:cNvGrpSpPr/>
              <p:nvPr/>
            </p:nvGrpSpPr>
            <p:grpSpPr>
              <a:xfrm>
                <a:off x="1556466" y="4260852"/>
                <a:ext cx="1312450" cy="1154967"/>
                <a:chOff x="7383271" y="3199105"/>
                <a:chExt cx="678540" cy="597121"/>
              </a:xfrm>
            </p:grpSpPr>
            <p:sp>
              <p:nvSpPr>
                <p:cNvPr id="274" name="楕円 273">
                  <a:extLst>
                    <a:ext uri="{FF2B5EF4-FFF2-40B4-BE49-F238E27FC236}">
                      <a16:creationId xmlns:a16="http://schemas.microsoft.com/office/drawing/2014/main" id="{2F6745B9-D68F-4877-9BD4-8B9EF2A8C9C4}"/>
                    </a:ext>
                  </a:extLst>
                </p:cNvPr>
                <p:cNvSpPr/>
                <p:nvPr/>
              </p:nvSpPr>
              <p:spPr bwMode="auto">
                <a:xfrm>
                  <a:off x="7383271" y="3246085"/>
                  <a:ext cx="678540" cy="550141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75" name="星: 5 pt 274">
                  <a:extLst>
                    <a:ext uri="{FF2B5EF4-FFF2-40B4-BE49-F238E27FC236}">
                      <a16:creationId xmlns:a16="http://schemas.microsoft.com/office/drawing/2014/main" id="{30369758-9F9E-4042-8106-9953EAC5125F}"/>
                    </a:ext>
                  </a:extLst>
                </p:cNvPr>
                <p:cNvSpPr/>
                <p:nvPr/>
              </p:nvSpPr>
              <p:spPr bwMode="auto">
                <a:xfrm>
                  <a:off x="7576301" y="3199105"/>
                  <a:ext cx="292480" cy="126455"/>
                </a:xfrm>
                <a:prstGeom prst="star5">
                  <a:avLst>
                    <a:gd name="adj" fmla="val 14401"/>
                    <a:gd name="hf" fmla="val 105146"/>
                    <a:gd name="vf" fmla="val 110557"/>
                  </a:avLst>
                </a:pr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272" name="楕円 271">
                <a:extLst>
                  <a:ext uri="{FF2B5EF4-FFF2-40B4-BE49-F238E27FC236}">
                    <a16:creationId xmlns:a16="http://schemas.microsoft.com/office/drawing/2014/main" id="{1D49DCD9-6346-43CB-8904-F2D86CC3BCA6}"/>
                  </a:ext>
                </a:extLst>
              </p:cNvPr>
              <p:cNvSpPr/>
              <p:nvPr/>
            </p:nvSpPr>
            <p:spPr>
              <a:xfrm>
                <a:off x="2522955" y="4501359"/>
                <a:ext cx="106789" cy="1067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3" name="楕円 272">
                <a:extLst>
                  <a:ext uri="{FF2B5EF4-FFF2-40B4-BE49-F238E27FC236}">
                    <a16:creationId xmlns:a16="http://schemas.microsoft.com/office/drawing/2014/main" id="{029DD940-2606-4581-AB9C-AB17A2989729}"/>
                  </a:ext>
                </a:extLst>
              </p:cNvPr>
              <p:cNvSpPr/>
              <p:nvPr/>
            </p:nvSpPr>
            <p:spPr>
              <a:xfrm rot="19814404">
                <a:off x="2670064" y="4614816"/>
                <a:ext cx="106789" cy="26670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3049153C-96EB-4228-8DB4-9B064C164E5C}"/>
                </a:ext>
              </a:extLst>
            </p:cNvPr>
            <p:cNvGrpSpPr/>
            <p:nvPr/>
          </p:nvGrpSpPr>
          <p:grpSpPr>
            <a:xfrm>
              <a:off x="3093166" y="2712413"/>
              <a:ext cx="907334" cy="798462"/>
              <a:chOff x="1556466" y="4260852"/>
              <a:chExt cx="1312450" cy="1154967"/>
            </a:xfrm>
          </p:grpSpPr>
          <p:grpSp>
            <p:nvGrpSpPr>
              <p:cNvPr id="266" name="グループ化 265">
                <a:extLst>
                  <a:ext uri="{FF2B5EF4-FFF2-40B4-BE49-F238E27FC236}">
                    <a16:creationId xmlns:a16="http://schemas.microsoft.com/office/drawing/2014/main" id="{2A8DD960-C503-487A-A08C-F0484F6B7C52}"/>
                  </a:ext>
                </a:extLst>
              </p:cNvPr>
              <p:cNvGrpSpPr/>
              <p:nvPr/>
            </p:nvGrpSpPr>
            <p:grpSpPr>
              <a:xfrm>
                <a:off x="1556466" y="4260852"/>
                <a:ext cx="1312450" cy="1154967"/>
                <a:chOff x="7383271" y="3199105"/>
                <a:chExt cx="678540" cy="597121"/>
              </a:xfrm>
            </p:grpSpPr>
            <p:sp>
              <p:nvSpPr>
                <p:cNvPr id="269" name="楕円 268">
                  <a:extLst>
                    <a:ext uri="{FF2B5EF4-FFF2-40B4-BE49-F238E27FC236}">
                      <a16:creationId xmlns:a16="http://schemas.microsoft.com/office/drawing/2014/main" id="{D075B026-22FD-421A-91FF-1F82F52D7C3D}"/>
                    </a:ext>
                  </a:extLst>
                </p:cNvPr>
                <p:cNvSpPr/>
                <p:nvPr/>
              </p:nvSpPr>
              <p:spPr bwMode="auto">
                <a:xfrm>
                  <a:off x="7383271" y="3246085"/>
                  <a:ext cx="678540" cy="550141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70" name="星: 5 pt 269">
                  <a:extLst>
                    <a:ext uri="{FF2B5EF4-FFF2-40B4-BE49-F238E27FC236}">
                      <a16:creationId xmlns:a16="http://schemas.microsoft.com/office/drawing/2014/main" id="{BBD7A024-CA36-4EDF-B770-2FF736954D38}"/>
                    </a:ext>
                  </a:extLst>
                </p:cNvPr>
                <p:cNvSpPr/>
                <p:nvPr/>
              </p:nvSpPr>
              <p:spPr bwMode="auto">
                <a:xfrm>
                  <a:off x="7576301" y="3199105"/>
                  <a:ext cx="292480" cy="126455"/>
                </a:xfrm>
                <a:prstGeom prst="star5">
                  <a:avLst>
                    <a:gd name="adj" fmla="val 14401"/>
                    <a:gd name="hf" fmla="val 105146"/>
                    <a:gd name="vf" fmla="val 110557"/>
                  </a:avLst>
                </a:pr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267" name="楕円 266">
                <a:extLst>
                  <a:ext uri="{FF2B5EF4-FFF2-40B4-BE49-F238E27FC236}">
                    <a16:creationId xmlns:a16="http://schemas.microsoft.com/office/drawing/2014/main" id="{619E7465-735A-4BB3-8DFA-4D0A4A96FB12}"/>
                  </a:ext>
                </a:extLst>
              </p:cNvPr>
              <p:cNvSpPr/>
              <p:nvPr/>
            </p:nvSpPr>
            <p:spPr>
              <a:xfrm>
                <a:off x="2522955" y="4501359"/>
                <a:ext cx="106789" cy="1067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8" name="楕円 267">
                <a:extLst>
                  <a:ext uri="{FF2B5EF4-FFF2-40B4-BE49-F238E27FC236}">
                    <a16:creationId xmlns:a16="http://schemas.microsoft.com/office/drawing/2014/main" id="{0F5BB4DC-9C2B-4244-816B-59C7DA39B3C5}"/>
                  </a:ext>
                </a:extLst>
              </p:cNvPr>
              <p:cNvSpPr/>
              <p:nvPr/>
            </p:nvSpPr>
            <p:spPr>
              <a:xfrm rot="19814404">
                <a:off x="2670064" y="4614816"/>
                <a:ext cx="106789" cy="26670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296" name="グループ化 295">
            <a:extLst>
              <a:ext uri="{FF2B5EF4-FFF2-40B4-BE49-F238E27FC236}">
                <a16:creationId xmlns:a16="http://schemas.microsoft.com/office/drawing/2014/main" id="{8F7ABE0E-59F0-4631-9D52-20F526E0C353}"/>
              </a:ext>
            </a:extLst>
          </p:cNvPr>
          <p:cNvGrpSpPr/>
          <p:nvPr/>
        </p:nvGrpSpPr>
        <p:grpSpPr>
          <a:xfrm>
            <a:off x="7058197" y="3436148"/>
            <a:ext cx="1262763" cy="1253952"/>
            <a:chOff x="255982" y="2615641"/>
            <a:chExt cx="2562286" cy="2544407"/>
          </a:xfrm>
        </p:grpSpPr>
        <p:grpSp>
          <p:nvGrpSpPr>
            <p:cNvPr id="297" name="グループ化 296">
              <a:extLst>
                <a:ext uri="{FF2B5EF4-FFF2-40B4-BE49-F238E27FC236}">
                  <a16:creationId xmlns:a16="http://schemas.microsoft.com/office/drawing/2014/main" id="{8D7D80FC-4797-4070-ABF4-A166AACC3A80}"/>
                </a:ext>
              </a:extLst>
            </p:cNvPr>
            <p:cNvGrpSpPr/>
            <p:nvPr/>
          </p:nvGrpSpPr>
          <p:grpSpPr>
            <a:xfrm>
              <a:off x="255982" y="3623349"/>
              <a:ext cx="2562286" cy="1536699"/>
              <a:chOff x="746064" y="1894185"/>
              <a:chExt cx="2562286" cy="1536699"/>
            </a:xfrm>
          </p:grpSpPr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6E0081F7-D9EE-4138-B138-41DD06A43AED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47FDED34-1E5C-4A43-853C-281D9C443F09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9" name="楕円 308">
                  <a:extLst>
                    <a:ext uri="{FF2B5EF4-FFF2-40B4-BE49-F238E27FC236}">
                      <a16:creationId xmlns:a16="http://schemas.microsoft.com/office/drawing/2014/main" id="{729E7243-AAD7-4000-981D-85910F323704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06" name="楕円 305">
                <a:extLst>
                  <a:ext uri="{FF2B5EF4-FFF2-40B4-BE49-F238E27FC236}">
                    <a16:creationId xmlns:a16="http://schemas.microsoft.com/office/drawing/2014/main" id="{5BE5843B-158C-42D6-B882-DC61F02B6D3B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D51B323F-95BB-415D-A261-BB1241ABB5BB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98" name="グループ化 297">
              <a:extLst>
                <a:ext uri="{FF2B5EF4-FFF2-40B4-BE49-F238E27FC236}">
                  <a16:creationId xmlns:a16="http://schemas.microsoft.com/office/drawing/2014/main" id="{11F7C9E9-DCF5-4481-8E45-ACB2AEA355A0}"/>
                </a:ext>
              </a:extLst>
            </p:cNvPr>
            <p:cNvGrpSpPr/>
            <p:nvPr/>
          </p:nvGrpSpPr>
          <p:grpSpPr>
            <a:xfrm>
              <a:off x="531075" y="2615641"/>
              <a:ext cx="2012100" cy="2262352"/>
              <a:chOff x="267623" y="2913277"/>
              <a:chExt cx="2369820" cy="2664563"/>
            </a:xfrm>
          </p:grpSpPr>
          <p:sp>
            <p:nvSpPr>
              <p:cNvPr id="299" name="楕円 298">
                <a:extLst>
                  <a:ext uri="{FF2B5EF4-FFF2-40B4-BE49-F238E27FC236}">
                    <a16:creationId xmlns:a16="http://schemas.microsoft.com/office/drawing/2014/main" id="{1780EA05-9D38-48D2-9D0E-E96ED96F323A}"/>
                  </a:ext>
                </a:extLst>
              </p:cNvPr>
              <p:cNvSpPr/>
              <p:nvPr/>
            </p:nvSpPr>
            <p:spPr>
              <a:xfrm>
                <a:off x="267623" y="3208020"/>
                <a:ext cx="2369820" cy="2369820"/>
              </a:xfrm>
              <a:prstGeom prst="ellipse">
                <a:avLst/>
              </a:prstGeom>
              <a:gradFill>
                <a:gsLst>
                  <a:gs pos="0">
                    <a:srgbClr val="003300"/>
                  </a:gs>
                  <a:gs pos="60000">
                    <a:srgbClr val="339933"/>
                  </a:gs>
                </a:gsLst>
                <a:lin ang="162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78E46FCD-160D-4E48-A393-76EC062369A1}"/>
                  </a:ext>
                </a:extLst>
              </p:cNvPr>
              <p:cNvSpPr/>
              <p:nvPr/>
            </p:nvSpPr>
            <p:spPr>
              <a:xfrm>
                <a:off x="421451" y="3208020"/>
                <a:ext cx="2062163" cy="2369820"/>
              </a:xfrm>
              <a:custGeom>
                <a:avLst/>
                <a:gdLst>
                  <a:gd name="connsiteX0" fmla="*/ 1660899 w 2062163"/>
                  <a:gd name="connsiteY0" fmla="*/ 188606 h 2369820"/>
                  <a:gd name="connsiteX1" fmla="*/ 1683546 w 2062163"/>
                  <a:gd name="connsiteY1" fmla="*/ 202364 h 2369820"/>
                  <a:gd name="connsiteX2" fmla="*/ 1774764 w 2062163"/>
                  <a:gd name="connsiteY2" fmla="*/ 270576 h 2369820"/>
                  <a:gd name="connsiteX3" fmla="*/ 1832491 w 2062163"/>
                  <a:gd name="connsiteY3" fmla="*/ 323042 h 2369820"/>
                  <a:gd name="connsiteX4" fmla="*/ 1814513 w 2062163"/>
                  <a:gd name="connsiteY4" fmla="*/ 463867 h 2369820"/>
                  <a:gd name="connsiteX5" fmla="*/ 1914526 w 2062163"/>
                  <a:gd name="connsiteY5" fmla="*/ 559117 h 2369820"/>
                  <a:gd name="connsiteX6" fmla="*/ 1938338 w 2062163"/>
                  <a:gd name="connsiteY6" fmla="*/ 673417 h 2369820"/>
                  <a:gd name="connsiteX7" fmla="*/ 1995488 w 2062163"/>
                  <a:gd name="connsiteY7" fmla="*/ 687704 h 2369820"/>
                  <a:gd name="connsiteX8" fmla="*/ 1990726 w 2062163"/>
                  <a:gd name="connsiteY8" fmla="*/ 787717 h 2369820"/>
                  <a:gd name="connsiteX9" fmla="*/ 2062163 w 2062163"/>
                  <a:gd name="connsiteY9" fmla="*/ 849629 h 2369820"/>
                  <a:gd name="connsiteX10" fmla="*/ 2062163 w 2062163"/>
                  <a:gd name="connsiteY10" fmla="*/ 1035367 h 2369820"/>
                  <a:gd name="connsiteX11" fmla="*/ 2019301 w 2062163"/>
                  <a:gd name="connsiteY11" fmla="*/ 1140142 h 2369820"/>
                  <a:gd name="connsiteX12" fmla="*/ 2033588 w 2062163"/>
                  <a:gd name="connsiteY12" fmla="*/ 1163954 h 2369820"/>
                  <a:gd name="connsiteX13" fmla="*/ 1957388 w 2062163"/>
                  <a:gd name="connsiteY13" fmla="*/ 1292542 h 2369820"/>
                  <a:gd name="connsiteX14" fmla="*/ 2019301 w 2062163"/>
                  <a:gd name="connsiteY14" fmla="*/ 1378267 h 2369820"/>
                  <a:gd name="connsiteX15" fmla="*/ 1981201 w 2062163"/>
                  <a:gd name="connsiteY15" fmla="*/ 1625917 h 2369820"/>
                  <a:gd name="connsiteX16" fmla="*/ 2038351 w 2062163"/>
                  <a:gd name="connsiteY16" fmla="*/ 1687829 h 2369820"/>
                  <a:gd name="connsiteX17" fmla="*/ 1976438 w 2062163"/>
                  <a:gd name="connsiteY17" fmla="*/ 1854517 h 2369820"/>
                  <a:gd name="connsiteX18" fmla="*/ 1983584 w 2062163"/>
                  <a:gd name="connsiteY18" fmla="*/ 1874168 h 2369820"/>
                  <a:gd name="connsiteX19" fmla="*/ 1935386 w 2062163"/>
                  <a:gd name="connsiteY19" fmla="*/ 1938623 h 2369820"/>
                  <a:gd name="connsiteX20" fmla="*/ 1893586 w 2062163"/>
                  <a:gd name="connsiteY20" fmla="*/ 1984615 h 2369820"/>
                  <a:gd name="connsiteX21" fmla="*/ 1871663 w 2062163"/>
                  <a:gd name="connsiteY21" fmla="*/ 1864042 h 2369820"/>
                  <a:gd name="connsiteX22" fmla="*/ 1924051 w 2062163"/>
                  <a:gd name="connsiteY22" fmla="*/ 1773554 h 2369820"/>
                  <a:gd name="connsiteX23" fmla="*/ 1957388 w 2062163"/>
                  <a:gd name="connsiteY23" fmla="*/ 1602104 h 2369820"/>
                  <a:gd name="connsiteX24" fmla="*/ 1847851 w 2062163"/>
                  <a:gd name="connsiteY24" fmla="*/ 1497329 h 2369820"/>
                  <a:gd name="connsiteX25" fmla="*/ 1909763 w 2062163"/>
                  <a:gd name="connsiteY25" fmla="*/ 1383029 h 2369820"/>
                  <a:gd name="connsiteX26" fmla="*/ 1857376 w 2062163"/>
                  <a:gd name="connsiteY26" fmla="*/ 1330642 h 2369820"/>
                  <a:gd name="connsiteX27" fmla="*/ 1905001 w 2062163"/>
                  <a:gd name="connsiteY27" fmla="*/ 1249679 h 2369820"/>
                  <a:gd name="connsiteX28" fmla="*/ 1843088 w 2062163"/>
                  <a:gd name="connsiteY28" fmla="*/ 1140142 h 2369820"/>
                  <a:gd name="connsiteX29" fmla="*/ 1971676 w 2062163"/>
                  <a:gd name="connsiteY29" fmla="*/ 882967 h 2369820"/>
                  <a:gd name="connsiteX30" fmla="*/ 1857376 w 2062163"/>
                  <a:gd name="connsiteY30" fmla="*/ 825817 h 2369820"/>
                  <a:gd name="connsiteX31" fmla="*/ 1909763 w 2062163"/>
                  <a:gd name="connsiteY31" fmla="*/ 730567 h 2369820"/>
                  <a:gd name="connsiteX32" fmla="*/ 1828801 w 2062163"/>
                  <a:gd name="connsiteY32" fmla="*/ 678179 h 2369820"/>
                  <a:gd name="connsiteX33" fmla="*/ 1866901 w 2062163"/>
                  <a:gd name="connsiteY33" fmla="*/ 601979 h 2369820"/>
                  <a:gd name="connsiteX34" fmla="*/ 1714501 w 2062163"/>
                  <a:gd name="connsiteY34" fmla="*/ 530542 h 2369820"/>
                  <a:gd name="connsiteX35" fmla="*/ 1714501 w 2062163"/>
                  <a:gd name="connsiteY35" fmla="*/ 316229 h 2369820"/>
                  <a:gd name="connsiteX36" fmla="*/ 382288 w 2062163"/>
                  <a:gd name="connsiteY36" fmla="*/ 187947 h 2369820"/>
                  <a:gd name="connsiteX37" fmla="*/ 333375 w 2062163"/>
                  <a:gd name="connsiteY37" fmla="*/ 287654 h 2369820"/>
                  <a:gd name="connsiteX38" fmla="*/ 328613 w 2062163"/>
                  <a:gd name="connsiteY38" fmla="*/ 444817 h 2369820"/>
                  <a:gd name="connsiteX39" fmla="*/ 228600 w 2062163"/>
                  <a:gd name="connsiteY39" fmla="*/ 582929 h 2369820"/>
                  <a:gd name="connsiteX40" fmla="*/ 280988 w 2062163"/>
                  <a:gd name="connsiteY40" fmla="*/ 692467 h 2369820"/>
                  <a:gd name="connsiteX41" fmla="*/ 157163 w 2062163"/>
                  <a:gd name="connsiteY41" fmla="*/ 868679 h 2369820"/>
                  <a:gd name="connsiteX42" fmla="*/ 171450 w 2062163"/>
                  <a:gd name="connsiteY42" fmla="*/ 1154429 h 2369820"/>
                  <a:gd name="connsiteX43" fmla="*/ 152400 w 2062163"/>
                  <a:gd name="connsiteY43" fmla="*/ 1192529 h 2369820"/>
                  <a:gd name="connsiteX44" fmla="*/ 119063 w 2062163"/>
                  <a:gd name="connsiteY44" fmla="*/ 1287779 h 2369820"/>
                  <a:gd name="connsiteX45" fmla="*/ 204788 w 2062163"/>
                  <a:gd name="connsiteY45" fmla="*/ 1354454 h 2369820"/>
                  <a:gd name="connsiteX46" fmla="*/ 104775 w 2062163"/>
                  <a:gd name="connsiteY46" fmla="*/ 1506854 h 2369820"/>
                  <a:gd name="connsiteX47" fmla="*/ 171450 w 2062163"/>
                  <a:gd name="connsiteY47" fmla="*/ 1597342 h 2369820"/>
                  <a:gd name="connsiteX48" fmla="*/ 176213 w 2062163"/>
                  <a:gd name="connsiteY48" fmla="*/ 1725929 h 2369820"/>
                  <a:gd name="connsiteX49" fmla="*/ 142875 w 2062163"/>
                  <a:gd name="connsiteY49" fmla="*/ 1764029 h 2369820"/>
                  <a:gd name="connsiteX50" fmla="*/ 238125 w 2062163"/>
                  <a:gd name="connsiteY50" fmla="*/ 1883092 h 2369820"/>
                  <a:gd name="connsiteX51" fmla="*/ 276225 w 2062163"/>
                  <a:gd name="connsiteY51" fmla="*/ 2035492 h 2369820"/>
                  <a:gd name="connsiteX52" fmla="*/ 260422 w 2062163"/>
                  <a:gd name="connsiteY52" fmla="*/ 2092959 h 2369820"/>
                  <a:gd name="connsiteX53" fmla="*/ 183193 w 2062163"/>
                  <a:gd name="connsiteY53" fmla="*/ 2022768 h 2369820"/>
                  <a:gd name="connsiteX54" fmla="*/ 111428 w 2062163"/>
                  <a:gd name="connsiteY54" fmla="*/ 1943807 h 2369820"/>
                  <a:gd name="connsiteX55" fmla="*/ 100013 w 2062163"/>
                  <a:gd name="connsiteY55" fmla="*/ 1749742 h 2369820"/>
                  <a:gd name="connsiteX56" fmla="*/ 0 w 2062163"/>
                  <a:gd name="connsiteY56" fmla="*/ 1583054 h 2369820"/>
                  <a:gd name="connsiteX57" fmla="*/ 28575 w 2062163"/>
                  <a:gd name="connsiteY57" fmla="*/ 1530667 h 2369820"/>
                  <a:gd name="connsiteX58" fmla="*/ 76200 w 2062163"/>
                  <a:gd name="connsiteY58" fmla="*/ 1340167 h 2369820"/>
                  <a:gd name="connsiteX59" fmla="*/ 47625 w 2062163"/>
                  <a:gd name="connsiteY59" fmla="*/ 1183004 h 2369820"/>
                  <a:gd name="connsiteX60" fmla="*/ 76200 w 2062163"/>
                  <a:gd name="connsiteY60" fmla="*/ 1021079 h 2369820"/>
                  <a:gd name="connsiteX61" fmla="*/ 61913 w 2062163"/>
                  <a:gd name="connsiteY61" fmla="*/ 821054 h 2369820"/>
                  <a:gd name="connsiteX62" fmla="*/ 152400 w 2062163"/>
                  <a:gd name="connsiteY62" fmla="*/ 725804 h 2369820"/>
                  <a:gd name="connsiteX63" fmla="*/ 185738 w 2062163"/>
                  <a:gd name="connsiteY63" fmla="*/ 601979 h 2369820"/>
                  <a:gd name="connsiteX64" fmla="*/ 171450 w 2062163"/>
                  <a:gd name="connsiteY64" fmla="*/ 468629 h 2369820"/>
                  <a:gd name="connsiteX65" fmla="*/ 228600 w 2062163"/>
                  <a:gd name="connsiteY65" fmla="*/ 449579 h 2369820"/>
                  <a:gd name="connsiteX66" fmla="*/ 209550 w 2062163"/>
                  <a:gd name="connsiteY66" fmla="*/ 401954 h 2369820"/>
                  <a:gd name="connsiteX67" fmla="*/ 290513 w 2062163"/>
                  <a:gd name="connsiteY67" fmla="*/ 344804 h 2369820"/>
                  <a:gd name="connsiteX68" fmla="*/ 290513 w 2062163"/>
                  <a:gd name="connsiteY68" fmla="*/ 253246 h 2369820"/>
                  <a:gd name="connsiteX69" fmla="*/ 358557 w 2062163"/>
                  <a:gd name="connsiteY69" fmla="*/ 202364 h 2369820"/>
                  <a:gd name="connsiteX70" fmla="*/ 714525 w 2062163"/>
                  <a:gd name="connsiteY70" fmla="*/ 41487 h 2369820"/>
                  <a:gd name="connsiteX71" fmla="*/ 709613 w 2062163"/>
                  <a:gd name="connsiteY71" fmla="*/ 149542 h 2369820"/>
                  <a:gd name="connsiteX72" fmla="*/ 666751 w 2062163"/>
                  <a:gd name="connsiteY72" fmla="*/ 344804 h 2369820"/>
                  <a:gd name="connsiteX73" fmla="*/ 700088 w 2062163"/>
                  <a:gd name="connsiteY73" fmla="*/ 392429 h 2369820"/>
                  <a:gd name="connsiteX74" fmla="*/ 700088 w 2062163"/>
                  <a:gd name="connsiteY74" fmla="*/ 482917 h 2369820"/>
                  <a:gd name="connsiteX75" fmla="*/ 652463 w 2062163"/>
                  <a:gd name="connsiteY75" fmla="*/ 511492 h 2369820"/>
                  <a:gd name="connsiteX76" fmla="*/ 652463 w 2062163"/>
                  <a:gd name="connsiteY76" fmla="*/ 606742 h 2369820"/>
                  <a:gd name="connsiteX77" fmla="*/ 657226 w 2062163"/>
                  <a:gd name="connsiteY77" fmla="*/ 635317 h 2369820"/>
                  <a:gd name="connsiteX78" fmla="*/ 623888 w 2062163"/>
                  <a:gd name="connsiteY78" fmla="*/ 663892 h 2369820"/>
                  <a:gd name="connsiteX79" fmla="*/ 581026 w 2062163"/>
                  <a:gd name="connsiteY79" fmla="*/ 701992 h 2369820"/>
                  <a:gd name="connsiteX80" fmla="*/ 647701 w 2062163"/>
                  <a:gd name="connsiteY80" fmla="*/ 816292 h 2369820"/>
                  <a:gd name="connsiteX81" fmla="*/ 552451 w 2062163"/>
                  <a:gd name="connsiteY81" fmla="*/ 959167 h 2369820"/>
                  <a:gd name="connsiteX82" fmla="*/ 700088 w 2062163"/>
                  <a:gd name="connsiteY82" fmla="*/ 1044892 h 2369820"/>
                  <a:gd name="connsiteX83" fmla="*/ 719138 w 2062163"/>
                  <a:gd name="connsiteY83" fmla="*/ 1121092 h 2369820"/>
                  <a:gd name="connsiteX84" fmla="*/ 652463 w 2062163"/>
                  <a:gd name="connsiteY84" fmla="*/ 1092517 h 2369820"/>
                  <a:gd name="connsiteX85" fmla="*/ 576263 w 2062163"/>
                  <a:gd name="connsiteY85" fmla="*/ 1168717 h 2369820"/>
                  <a:gd name="connsiteX86" fmla="*/ 638176 w 2062163"/>
                  <a:gd name="connsiteY86" fmla="*/ 1235392 h 2369820"/>
                  <a:gd name="connsiteX87" fmla="*/ 619126 w 2062163"/>
                  <a:gd name="connsiteY87" fmla="*/ 1330642 h 2369820"/>
                  <a:gd name="connsiteX88" fmla="*/ 571501 w 2062163"/>
                  <a:gd name="connsiteY88" fmla="*/ 1354454 h 2369820"/>
                  <a:gd name="connsiteX89" fmla="*/ 485776 w 2062163"/>
                  <a:gd name="connsiteY89" fmla="*/ 1540192 h 2369820"/>
                  <a:gd name="connsiteX90" fmla="*/ 504826 w 2062163"/>
                  <a:gd name="connsiteY90" fmla="*/ 1668779 h 2369820"/>
                  <a:gd name="connsiteX91" fmla="*/ 528638 w 2062163"/>
                  <a:gd name="connsiteY91" fmla="*/ 1687829 h 2369820"/>
                  <a:gd name="connsiteX92" fmla="*/ 485776 w 2062163"/>
                  <a:gd name="connsiteY92" fmla="*/ 1783079 h 2369820"/>
                  <a:gd name="connsiteX93" fmla="*/ 514351 w 2062163"/>
                  <a:gd name="connsiteY93" fmla="*/ 1945004 h 2369820"/>
                  <a:gd name="connsiteX94" fmla="*/ 623888 w 2062163"/>
                  <a:gd name="connsiteY94" fmla="*/ 2064067 h 2369820"/>
                  <a:gd name="connsiteX95" fmla="*/ 666751 w 2062163"/>
                  <a:gd name="connsiteY95" fmla="*/ 2178367 h 2369820"/>
                  <a:gd name="connsiteX96" fmla="*/ 700088 w 2062163"/>
                  <a:gd name="connsiteY96" fmla="*/ 2259329 h 2369820"/>
                  <a:gd name="connsiteX97" fmla="*/ 692488 w 2062163"/>
                  <a:gd name="connsiteY97" fmla="*/ 2322667 h 2369820"/>
                  <a:gd name="connsiteX98" fmla="*/ 668695 w 2062163"/>
                  <a:gd name="connsiteY98" fmla="*/ 2316549 h 2369820"/>
                  <a:gd name="connsiteX99" fmla="*/ 566738 w 2062163"/>
                  <a:gd name="connsiteY99" fmla="*/ 2279232 h 2369820"/>
                  <a:gd name="connsiteX100" fmla="*/ 566738 w 2062163"/>
                  <a:gd name="connsiteY100" fmla="*/ 2216467 h 2369820"/>
                  <a:gd name="connsiteX101" fmla="*/ 457201 w 2062163"/>
                  <a:gd name="connsiteY101" fmla="*/ 2083117 h 2369820"/>
                  <a:gd name="connsiteX102" fmla="*/ 461963 w 2062163"/>
                  <a:gd name="connsiteY102" fmla="*/ 2011679 h 2369820"/>
                  <a:gd name="connsiteX103" fmla="*/ 385763 w 2062163"/>
                  <a:gd name="connsiteY103" fmla="*/ 1906904 h 2369820"/>
                  <a:gd name="connsiteX104" fmla="*/ 414338 w 2062163"/>
                  <a:gd name="connsiteY104" fmla="*/ 1854517 h 2369820"/>
                  <a:gd name="connsiteX105" fmla="*/ 366713 w 2062163"/>
                  <a:gd name="connsiteY105" fmla="*/ 1635442 h 2369820"/>
                  <a:gd name="connsiteX106" fmla="*/ 471488 w 2062163"/>
                  <a:gd name="connsiteY106" fmla="*/ 1378267 h 2369820"/>
                  <a:gd name="connsiteX107" fmla="*/ 361951 w 2062163"/>
                  <a:gd name="connsiteY107" fmla="*/ 1244917 h 2369820"/>
                  <a:gd name="connsiteX108" fmla="*/ 438151 w 2062163"/>
                  <a:gd name="connsiteY108" fmla="*/ 1149667 h 2369820"/>
                  <a:gd name="connsiteX109" fmla="*/ 438151 w 2062163"/>
                  <a:gd name="connsiteY109" fmla="*/ 944879 h 2369820"/>
                  <a:gd name="connsiteX110" fmla="*/ 495301 w 2062163"/>
                  <a:gd name="connsiteY110" fmla="*/ 906779 h 2369820"/>
                  <a:gd name="connsiteX111" fmla="*/ 452438 w 2062163"/>
                  <a:gd name="connsiteY111" fmla="*/ 711517 h 2369820"/>
                  <a:gd name="connsiteX112" fmla="*/ 542926 w 2062163"/>
                  <a:gd name="connsiteY112" fmla="*/ 644842 h 2369820"/>
                  <a:gd name="connsiteX113" fmla="*/ 533401 w 2062163"/>
                  <a:gd name="connsiteY113" fmla="*/ 501967 h 2369820"/>
                  <a:gd name="connsiteX114" fmla="*/ 557213 w 2062163"/>
                  <a:gd name="connsiteY114" fmla="*/ 449579 h 2369820"/>
                  <a:gd name="connsiteX115" fmla="*/ 476251 w 2062163"/>
                  <a:gd name="connsiteY115" fmla="*/ 335279 h 2369820"/>
                  <a:gd name="connsiteX116" fmla="*/ 609601 w 2062163"/>
                  <a:gd name="connsiteY116" fmla="*/ 263842 h 2369820"/>
                  <a:gd name="connsiteX117" fmla="*/ 566738 w 2062163"/>
                  <a:gd name="connsiteY117" fmla="*/ 130492 h 2369820"/>
                  <a:gd name="connsiteX118" fmla="*/ 575841 w 2062163"/>
                  <a:gd name="connsiteY118" fmla="*/ 87257 h 2369820"/>
                  <a:gd name="connsiteX119" fmla="*/ 668695 w 2062163"/>
                  <a:gd name="connsiteY119" fmla="*/ 53271 h 2369820"/>
                  <a:gd name="connsiteX120" fmla="*/ 1247906 w 2062163"/>
                  <a:gd name="connsiteY120" fmla="*/ 22250 h 2369820"/>
                  <a:gd name="connsiteX121" fmla="*/ 1259852 w 2062163"/>
                  <a:gd name="connsiteY121" fmla="*/ 24073 h 2369820"/>
                  <a:gd name="connsiteX122" fmla="*/ 1373407 w 2062163"/>
                  <a:gd name="connsiteY122" fmla="*/ 53271 h 2369820"/>
                  <a:gd name="connsiteX123" fmla="*/ 1458228 w 2062163"/>
                  <a:gd name="connsiteY123" fmla="*/ 84316 h 2369820"/>
                  <a:gd name="connsiteX124" fmla="*/ 1447801 w 2062163"/>
                  <a:gd name="connsiteY124" fmla="*/ 130492 h 2369820"/>
                  <a:gd name="connsiteX125" fmla="*/ 1409701 w 2062163"/>
                  <a:gd name="connsiteY125" fmla="*/ 230504 h 2369820"/>
                  <a:gd name="connsiteX126" fmla="*/ 1533526 w 2062163"/>
                  <a:gd name="connsiteY126" fmla="*/ 316229 h 2369820"/>
                  <a:gd name="connsiteX127" fmla="*/ 1624013 w 2062163"/>
                  <a:gd name="connsiteY127" fmla="*/ 401954 h 2369820"/>
                  <a:gd name="connsiteX128" fmla="*/ 1519238 w 2062163"/>
                  <a:gd name="connsiteY128" fmla="*/ 587692 h 2369820"/>
                  <a:gd name="connsiteX129" fmla="*/ 1633538 w 2062163"/>
                  <a:gd name="connsiteY129" fmla="*/ 611504 h 2369820"/>
                  <a:gd name="connsiteX130" fmla="*/ 1562101 w 2062163"/>
                  <a:gd name="connsiteY130" fmla="*/ 811529 h 2369820"/>
                  <a:gd name="connsiteX131" fmla="*/ 1657351 w 2062163"/>
                  <a:gd name="connsiteY131" fmla="*/ 873442 h 2369820"/>
                  <a:gd name="connsiteX132" fmla="*/ 1571626 w 2062163"/>
                  <a:gd name="connsiteY132" fmla="*/ 1040129 h 2369820"/>
                  <a:gd name="connsiteX133" fmla="*/ 1647826 w 2062163"/>
                  <a:gd name="connsiteY133" fmla="*/ 1102042 h 2369820"/>
                  <a:gd name="connsiteX134" fmla="*/ 1633538 w 2062163"/>
                  <a:gd name="connsiteY134" fmla="*/ 1287779 h 2369820"/>
                  <a:gd name="connsiteX135" fmla="*/ 1671638 w 2062163"/>
                  <a:gd name="connsiteY135" fmla="*/ 1283017 h 2369820"/>
                  <a:gd name="connsiteX136" fmla="*/ 1690688 w 2062163"/>
                  <a:gd name="connsiteY136" fmla="*/ 1392554 h 2369820"/>
                  <a:gd name="connsiteX137" fmla="*/ 1676401 w 2062163"/>
                  <a:gd name="connsiteY137" fmla="*/ 1564004 h 2369820"/>
                  <a:gd name="connsiteX138" fmla="*/ 1709738 w 2062163"/>
                  <a:gd name="connsiteY138" fmla="*/ 1816417 h 2369820"/>
                  <a:gd name="connsiteX139" fmla="*/ 1800226 w 2062163"/>
                  <a:gd name="connsiteY139" fmla="*/ 1835467 h 2369820"/>
                  <a:gd name="connsiteX140" fmla="*/ 1704976 w 2062163"/>
                  <a:gd name="connsiteY140" fmla="*/ 2083117 h 2369820"/>
                  <a:gd name="connsiteX141" fmla="*/ 1729249 w 2062163"/>
                  <a:gd name="connsiteY141" fmla="*/ 2133280 h 2369820"/>
                  <a:gd name="connsiteX142" fmla="*/ 1683546 w 2062163"/>
                  <a:gd name="connsiteY142" fmla="*/ 2167456 h 2369820"/>
                  <a:gd name="connsiteX143" fmla="*/ 1647675 w 2062163"/>
                  <a:gd name="connsiteY143" fmla="*/ 2189248 h 2369820"/>
                  <a:gd name="connsiteX144" fmla="*/ 1657351 w 2062163"/>
                  <a:gd name="connsiteY144" fmla="*/ 2102167 h 2369820"/>
                  <a:gd name="connsiteX145" fmla="*/ 1652588 w 2062163"/>
                  <a:gd name="connsiteY145" fmla="*/ 1997392 h 2369820"/>
                  <a:gd name="connsiteX146" fmla="*/ 1647826 w 2062163"/>
                  <a:gd name="connsiteY146" fmla="*/ 1911667 h 2369820"/>
                  <a:gd name="connsiteX147" fmla="*/ 1643063 w 2062163"/>
                  <a:gd name="connsiteY147" fmla="*/ 1864042 h 2369820"/>
                  <a:gd name="connsiteX148" fmla="*/ 1628776 w 2062163"/>
                  <a:gd name="connsiteY148" fmla="*/ 1811654 h 2369820"/>
                  <a:gd name="connsiteX149" fmla="*/ 1585913 w 2062163"/>
                  <a:gd name="connsiteY149" fmla="*/ 1783079 h 2369820"/>
                  <a:gd name="connsiteX150" fmla="*/ 1581151 w 2062163"/>
                  <a:gd name="connsiteY150" fmla="*/ 1711642 h 2369820"/>
                  <a:gd name="connsiteX151" fmla="*/ 1600201 w 2062163"/>
                  <a:gd name="connsiteY151" fmla="*/ 1644967 h 2369820"/>
                  <a:gd name="connsiteX152" fmla="*/ 1509713 w 2062163"/>
                  <a:gd name="connsiteY152" fmla="*/ 1573529 h 2369820"/>
                  <a:gd name="connsiteX153" fmla="*/ 1514476 w 2062163"/>
                  <a:gd name="connsiteY153" fmla="*/ 1506854 h 2369820"/>
                  <a:gd name="connsiteX154" fmla="*/ 1528763 w 2062163"/>
                  <a:gd name="connsiteY154" fmla="*/ 1402079 h 2369820"/>
                  <a:gd name="connsiteX155" fmla="*/ 1447801 w 2062163"/>
                  <a:gd name="connsiteY155" fmla="*/ 1321117 h 2369820"/>
                  <a:gd name="connsiteX156" fmla="*/ 1500188 w 2062163"/>
                  <a:gd name="connsiteY156" fmla="*/ 1183004 h 2369820"/>
                  <a:gd name="connsiteX157" fmla="*/ 1419226 w 2062163"/>
                  <a:gd name="connsiteY157" fmla="*/ 1092517 h 2369820"/>
                  <a:gd name="connsiteX158" fmla="*/ 1462088 w 2062163"/>
                  <a:gd name="connsiteY158" fmla="*/ 1044892 h 2369820"/>
                  <a:gd name="connsiteX159" fmla="*/ 1447801 w 2062163"/>
                  <a:gd name="connsiteY159" fmla="*/ 1011554 h 2369820"/>
                  <a:gd name="connsiteX160" fmla="*/ 1414463 w 2062163"/>
                  <a:gd name="connsiteY160" fmla="*/ 911542 h 2369820"/>
                  <a:gd name="connsiteX161" fmla="*/ 1504951 w 2062163"/>
                  <a:gd name="connsiteY161" fmla="*/ 768667 h 2369820"/>
                  <a:gd name="connsiteX162" fmla="*/ 1409701 w 2062163"/>
                  <a:gd name="connsiteY162" fmla="*/ 697229 h 2369820"/>
                  <a:gd name="connsiteX163" fmla="*/ 1490663 w 2062163"/>
                  <a:gd name="connsiteY163" fmla="*/ 425767 h 2369820"/>
                  <a:gd name="connsiteX164" fmla="*/ 1276351 w 2062163"/>
                  <a:gd name="connsiteY164" fmla="*/ 306704 h 2369820"/>
                  <a:gd name="connsiteX165" fmla="*/ 1271588 w 2062163"/>
                  <a:gd name="connsiteY165" fmla="*/ 149542 h 2369820"/>
                  <a:gd name="connsiteX166" fmla="*/ 1021051 w 2062163"/>
                  <a:gd name="connsiteY166" fmla="*/ 0 h 2369820"/>
                  <a:gd name="connsiteX167" fmla="*/ 1103283 w 2062163"/>
                  <a:gd name="connsiteY167" fmla="*/ 4153 h 2369820"/>
                  <a:gd name="connsiteX168" fmla="*/ 1076326 w 2062163"/>
                  <a:gd name="connsiteY168" fmla="*/ 120967 h 2369820"/>
                  <a:gd name="connsiteX169" fmla="*/ 1147763 w 2062163"/>
                  <a:gd name="connsiteY169" fmla="*/ 187642 h 2369820"/>
                  <a:gd name="connsiteX170" fmla="*/ 1038226 w 2062163"/>
                  <a:gd name="connsiteY170" fmla="*/ 325754 h 2369820"/>
                  <a:gd name="connsiteX171" fmla="*/ 1119188 w 2062163"/>
                  <a:gd name="connsiteY171" fmla="*/ 444817 h 2369820"/>
                  <a:gd name="connsiteX172" fmla="*/ 1090613 w 2062163"/>
                  <a:gd name="connsiteY172" fmla="*/ 701992 h 2369820"/>
                  <a:gd name="connsiteX173" fmla="*/ 1147763 w 2062163"/>
                  <a:gd name="connsiteY173" fmla="*/ 825817 h 2369820"/>
                  <a:gd name="connsiteX174" fmla="*/ 1100138 w 2062163"/>
                  <a:gd name="connsiteY174" fmla="*/ 954404 h 2369820"/>
                  <a:gd name="connsiteX175" fmla="*/ 1176338 w 2062163"/>
                  <a:gd name="connsiteY175" fmla="*/ 1006792 h 2369820"/>
                  <a:gd name="connsiteX176" fmla="*/ 1157288 w 2062163"/>
                  <a:gd name="connsiteY176" fmla="*/ 1230629 h 2369820"/>
                  <a:gd name="connsiteX177" fmla="*/ 1219201 w 2062163"/>
                  <a:gd name="connsiteY177" fmla="*/ 1259204 h 2369820"/>
                  <a:gd name="connsiteX178" fmla="*/ 1195388 w 2062163"/>
                  <a:gd name="connsiteY178" fmla="*/ 1444942 h 2369820"/>
                  <a:gd name="connsiteX179" fmla="*/ 1404938 w 2062163"/>
                  <a:gd name="connsiteY179" fmla="*/ 1640204 h 2369820"/>
                  <a:gd name="connsiteX180" fmla="*/ 1400176 w 2062163"/>
                  <a:gd name="connsiteY180" fmla="*/ 1859279 h 2369820"/>
                  <a:gd name="connsiteX181" fmla="*/ 1504951 w 2062163"/>
                  <a:gd name="connsiteY181" fmla="*/ 1954529 h 2369820"/>
                  <a:gd name="connsiteX182" fmla="*/ 1457326 w 2062163"/>
                  <a:gd name="connsiteY182" fmla="*/ 2049779 h 2369820"/>
                  <a:gd name="connsiteX183" fmla="*/ 1476376 w 2062163"/>
                  <a:gd name="connsiteY183" fmla="*/ 2159317 h 2369820"/>
                  <a:gd name="connsiteX184" fmla="*/ 1371601 w 2062163"/>
                  <a:gd name="connsiteY184" fmla="*/ 2240279 h 2369820"/>
                  <a:gd name="connsiteX185" fmla="*/ 1390067 w 2062163"/>
                  <a:gd name="connsiteY185" fmla="*/ 2310451 h 2369820"/>
                  <a:gd name="connsiteX186" fmla="*/ 1373407 w 2062163"/>
                  <a:gd name="connsiteY186" fmla="*/ 2316549 h 2369820"/>
                  <a:gd name="connsiteX187" fmla="*/ 1259852 w 2062163"/>
                  <a:gd name="connsiteY187" fmla="*/ 2345747 h 2369820"/>
                  <a:gd name="connsiteX188" fmla="*/ 1253379 w 2062163"/>
                  <a:gd name="connsiteY188" fmla="*/ 2346735 h 2369820"/>
                  <a:gd name="connsiteX189" fmla="*/ 1252538 w 2062163"/>
                  <a:gd name="connsiteY189" fmla="*/ 2330767 h 2369820"/>
                  <a:gd name="connsiteX190" fmla="*/ 1200151 w 2062163"/>
                  <a:gd name="connsiteY190" fmla="*/ 2221229 h 2369820"/>
                  <a:gd name="connsiteX191" fmla="*/ 1323976 w 2062163"/>
                  <a:gd name="connsiteY191" fmla="*/ 2002154 h 2369820"/>
                  <a:gd name="connsiteX192" fmla="*/ 1233488 w 2062163"/>
                  <a:gd name="connsiteY192" fmla="*/ 1859279 h 2369820"/>
                  <a:gd name="connsiteX193" fmla="*/ 1247776 w 2062163"/>
                  <a:gd name="connsiteY193" fmla="*/ 1735454 h 2369820"/>
                  <a:gd name="connsiteX194" fmla="*/ 1133476 w 2062163"/>
                  <a:gd name="connsiteY194" fmla="*/ 1725929 h 2369820"/>
                  <a:gd name="connsiteX195" fmla="*/ 1128713 w 2062163"/>
                  <a:gd name="connsiteY195" fmla="*/ 1878329 h 2369820"/>
                  <a:gd name="connsiteX196" fmla="*/ 1157288 w 2062163"/>
                  <a:gd name="connsiteY196" fmla="*/ 1949767 h 2369820"/>
                  <a:gd name="connsiteX197" fmla="*/ 1066801 w 2062163"/>
                  <a:gd name="connsiteY197" fmla="*/ 2040254 h 2369820"/>
                  <a:gd name="connsiteX198" fmla="*/ 1123951 w 2062163"/>
                  <a:gd name="connsiteY198" fmla="*/ 2121217 h 2369820"/>
                  <a:gd name="connsiteX199" fmla="*/ 1057276 w 2062163"/>
                  <a:gd name="connsiteY199" fmla="*/ 2178367 h 2369820"/>
                  <a:gd name="connsiteX200" fmla="*/ 1066801 w 2062163"/>
                  <a:gd name="connsiteY200" fmla="*/ 2230754 h 2369820"/>
                  <a:gd name="connsiteX201" fmla="*/ 1062038 w 2062163"/>
                  <a:gd name="connsiteY201" fmla="*/ 2359342 h 2369820"/>
                  <a:gd name="connsiteX202" fmla="*/ 1058772 w 2062163"/>
                  <a:gd name="connsiteY202" fmla="*/ 2367915 h 2369820"/>
                  <a:gd name="connsiteX203" fmla="*/ 1021051 w 2062163"/>
                  <a:gd name="connsiteY203" fmla="*/ 2369820 h 2369820"/>
                  <a:gd name="connsiteX204" fmla="*/ 899901 w 2062163"/>
                  <a:gd name="connsiteY204" fmla="*/ 2363703 h 2369820"/>
                  <a:gd name="connsiteX205" fmla="*/ 855414 w 2062163"/>
                  <a:gd name="connsiteY205" fmla="*/ 2356913 h 2369820"/>
                  <a:gd name="connsiteX206" fmla="*/ 900113 w 2062163"/>
                  <a:gd name="connsiteY206" fmla="*/ 2306954 h 2369820"/>
                  <a:gd name="connsiteX207" fmla="*/ 819151 w 2062163"/>
                  <a:gd name="connsiteY207" fmla="*/ 2259329 h 2369820"/>
                  <a:gd name="connsiteX208" fmla="*/ 914401 w 2062163"/>
                  <a:gd name="connsiteY208" fmla="*/ 2168842 h 2369820"/>
                  <a:gd name="connsiteX209" fmla="*/ 833438 w 2062163"/>
                  <a:gd name="connsiteY209" fmla="*/ 2097404 h 2369820"/>
                  <a:gd name="connsiteX210" fmla="*/ 857251 w 2062163"/>
                  <a:gd name="connsiteY210" fmla="*/ 2059304 h 2369820"/>
                  <a:gd name="connsiteX211" fmla="*/ 890588 w 2062163"/>
                  <a:gd name="connsiteY211" fmla="*/ 1978342 h 2369820"/>
                  <a:gd name="connsiteX212" fmla="*/ 847726 w 2062163"/>
                  <a:gd name="connsiteY212" fmla="*/ 1916429 h 2369820"/>
                  <a:gd name="connsiteX213" fmla="*/ 909638 w 2062163"/>
                  <a:gd name="connsiteY213" fmla="*/ 1811654 h 2369820"/>
                  <a:gd name="connsiteX214" fmla="*/ 823913 w 2062163"/>
                  <a:gd name="connsiteY214" fmla="*/ 1735454 h 2369820"/>
                  <a:gd name="connsiteX215" fmla="*/ 857251 w 2062163"/>
                  <a:gd name="connsiteY215" fmla="*/ 1654492 h 2369820"/>
                  <a:gd name="connsiteX216" fmla="*/ 790576 w 2062163"/>
                  <a:gd name="connsiteY216" fmla="*/ 1597342 h 2369820"/>
                  <a:gd name="connsiteX217" fmla="*/ 842963 w 2062163"/>
                  <a:gd name="connsiteY217" fmla="*/ 1521142 h 2369820"/>
                  <a:gd name="connsiteX218" fmla="*/ 785813 w 2062163"/>
                  <a:gd name="connsiteY218" fmla="*/ 1473517 h 2369820"/>
                  <a:gd name="connsiteX219" fmla="*/ 933451 w 2062163"/>
                  <a:gd name="connsiteY219" fmla="*/ 1330642 h 2369820"/>
                  <a:gd name="connsiteX220" fmla="*/ 862013 w 2062163"/>
                  <a:gd name="connsiteY220" fmla="*/ 1225867 h 2369820"/>
                  <a:gd name="connsiteX221" fmla="*/ 938213 w 2062163"/>
                  <a:gd name="connsiteY221" fmla="*/ 1125854 h 2369820"/>
                  <a:gd name="connsiteX222" fmla="*/ 919163 w 2062163"/>
                  <a:gd name="connsiteY222" fmla="*/ 1044892 h 2369820"/>
                  <a:gd name="connsiteX223" fmla="*/ 904876 w 2062163"/>
                  <a:gd name="connsiteY223" fmla="*/ 878204 h 2369820"/>
                  <a:gd name="connsiteX224" fmla="*/ 914401 w 2062163"/>
                  <a:gd name="connsiteY224" fmla="*/ 830579 h 2369820"/>
                  <a:gd name="connsiteX225" fmla="*/ 914401 w 2062163"/>
                  <a:gd name="connsiteY225" fmla="*/ 773429 h 2369820"/>
                  <a:gd name="connsiteX226" fmla="*/ 904876 w 2062163"/>
                  <a:gd name="connsiteY226" fmla="*/ 678179 h 2369820"/>
                  <a:gd name="connsiteX227" fmla="*/ 842963 w 2062163"/>
                  <a:gd name="connsiteY227" fmla="*/ 601979 h 2369820"/>
                  <a:gd name="connsiteX228" fmla="*/ 919163 w 2062163"/>
                  <a:gd name="connsiteY228" fmla="*/ 411479 h 2369820"/>
                  <a:gd name="connsiteX229" fmla="*/ 876301 w 2062163"/>
                  <a:gd name="connsiteY229" fmla="*/ 240029 h 2369820"/>
                  <a:gd name="connsiteX230" fmla="*/ 952483 w 2062163"/>
                  <a:gd name="connsiteY230" fmla="*/ 3463 h 2369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</a:cxnLst>
                <a:rect l="l" t="t" r="r" b="b"/>
                <a:pathLst>
                  <a:path w="2062163" h="2369820">
                    <a:moveTo>
                      <a:pt x="1660899" y="188606"/>
                    </a:moveTo>
                    <a:lnTo>
                      <a:pt x="1683546" y="202364"/>
                    </a:lnTo>
                    <a:cubicBezTo>
                      <a:pt x="1715065" y="223658"/>
                      <a:pt x="1745504" y="246428"/>
                      <a:pt x="1774764" y="270576"/>
                    </a:cubicBezTo>
                    <a:lnTo>
                      <a:pt x="1832491" y="323042"/>
                    </a:lnTo>
                    <a:lnTo>
                      <a:pt x="1814513" y="463867"/>
                    </a:lnTo>
                    <a:lnTo>
                      <a:pt x="1914526" y="559117"/>
                    </a:lnTo>
                    <a:lnTo>
                      <a:pt x="1938338" y="673417"/>
                    </a:lnTo>
                    <a:lnTo>
                      <a:pt x="1995488" y="687704"/>
                    </a:lnTo>
                    <a:lnTo>
                      <a:pt x="1990726" y="787717"/>
                    </a:lnTo>
                    <a:lnTo>
                      <a:pt x="2062163" y="849629"/>
                    </a:lnTo>
                    <a:lnTo>
                      <a:pt x="2062163" y="1035367"/>
                    </a:lnTo>
                    <a:lnTo>
                      <a:pt x="2019301" y="1140142"/>
                    </a:lnTo>
                    <a:lnTo>
                      <a:pt x="2033588" y="1163954"/>
                    </a:lnTo>
                    <a:lnTo>
                      <a:pt x="1957388" y="1292542"/>
                    </a:lnTo>
                    <a:lnTo>
                      <a:pt x="2019301" y="1378267"/>
                    </a:lnTo>
                    <a:lnTo>
                      <a:pt x="1981201" y="1625917"/>
                    </a:lnTo>
                    <a:lnTo>
                      <a:pt x="2038351" y="1687829"/>
                    </a:lnTo>
                    <a:lnTo>
                      <a:pt x="1976438" y="1854517"/>
                    </a:lnTo>
                    <a:lnTo>
                      <a:pt x="1983584" y="1874168"/>
                    </a:lnTo>
                    <a:lnTo>
                      <a:pt x="1935386" y="1938623"/>
                    </a:lnTo>
                    <a:lnTo>
                      <a:pt x="1893586" y="1984615"/>
                    </a:lnTo>
                    <a:lnTo>
                      <a:pt x="1871663" y="1864042"/>
                    </a:lnTo>
                    <a:lnTo>
                      <a:pt x="1924051" y="1773554"/>
                    </a:lnTo>
                    <a:lnTo>
                      <a:pt x="1957388" y="1602104"/>
                    </a:lnTo>
                    <a:lnTo>
                      <a:pt x="1847851" y="1497329"/>
                    </a:lnTo>
                    <a:lnTo>
                      <a:pt x="1909763" y="1383029"/>
                    </a:lnTo>
                    <a:lnTo>
                      <a:pt x="1857376" y="1330642"/>
                    </a:lnTo>
                    <a:lnTo>
                      <a:pt x="1905001" y="1249679"/>
                    </a:lnTo>
                    <a:lnTo>
                      <a:pt x="1843088" y="1140142"/>
                    </a:lnTo>
                    <a:lnTo>
                      <a:pt x="1971676" y="882967"/>
                    </a:lnTo>
                    <a:lnTo>
                      <a:pt x="1857376" y="825817"/>
                    </a:lnTo>
                    <a:lnTo>
                      <a:pt x="1909763" y="730567"/>
                    </a:lnTo>
                    <a:lnTo>
                      <a:pt x="1828801" y="678179"/>
                    </a:lnTo>
                    <a:lnTo>
                      <a:pt x="1866901" y="601979"/>
                    </a:lnTo>
                    <a:lnTo>
                      <a:pt x="1714501" y="530542"/>
                    </a:lnTo>
                    <a:lnTo>
                      <a:pt x="1714501" y="316229"/>
                    </a:lnTo>
                    <a:close/>
                    <a:moveTo>
                      <a:pt x="382288" y="187947"/>
                    </a:moveTo>
                    <a:lnTo>
                      <a:pt x="333375" y="287654"/>
                    </a:lnTo>
                    <a:lnTo>
                      <a:pt x="328613" y="444817"/>
                    </a:lnTo>
                    <a:lnTo>
                      <a:pt x="228600" y="582929"/>
                    </a:lnTo>
                    <a:lnTo>
                      <a:pt x="280988" y="692467"/>
                    </a:lnTo>
                    <a:lnTo>
                      <a:pt x="157163" y="868679"/>
                    </a:lnTo>
                    <a:lnTo>
                      <a:pt x="171450" y="1154429"/>
                    </a:lnTo>
                    <a:lnTo>
                      <a:pt x="152400" y="1192529"/>
                    </a:lnTo>
                    <a:lnTo>
                      <a:pt x="119063" y="1287779"/>
                    </a:lnTo>
                    <a:lnTo>
                      <a:pt x="204788" y="1354454"/>
                    </a:lnTo>
                    <a:lnTo>
                      <a:pt x="104775" y="1506854"/>
                    </a:lnTo>
                    <a:lnTo>
                      <a:pt x="171450" y="1597342"/>
                    </a:lnTo>
                    <a:lnTo>
                      <a:pt x="176213" y="1725929"/>
                    </a:lnTo>
                    <a:lnTo>
                      <a:pt x="142875" y="1764029"/>
                    </a:lnTo>
                    <a:lnTo>
                      <a:pt x="238125" y="1883092"/>
                    </a:lnTo>
                    <a:lnTo>
                      <a:pt x="276225" y="2035492"/>
                    </a:lnTo>
                    <a:lnTo>
                      <a:pt x="260422" y="2092959"/>
                    </a:lnTo>
                    <a:lnTo>
                      <a:pt x="183193" y="2022768"/>
                    </a:lnTo>
                    <a:lnTo>
                      <a:pt x="111428" y="1943807"/>
                    </a:lnTo>
                    <a:lnTo>
                      <a:pt x="100013" y="1749742"/>
                    </a:lnTo>
                    <a:lnTo>
                      <a:pt x="0" y="1583054"/>
                    </a:lnTo>
                    <a:lnTo>
                      <a:pt x="28575" y="1530667"/>
                    </a:lnTo>
                    <a:lnTo>
                      <a:pt x="76200" y="1340167"/>
                    </a:lnTo>
                    <a:lnTo>
                      <a:pt x="47625" y="1183004"/>
                    </a:lnTo>
                    <a:lnTo>
                      <a:pt x="76200" y="1021079"/>
                    </a:lnTo>
                    <a:lnTo>
                      <a:pt x="61913" y="821054"/>
                    </a:lnTo>
                    <a:lnTo>
                      <a:pt x="152400" y="725804"/>
                    </a:lnTo>
                    <a:lnTo>
                      <a:pt x="185738" y="601979"/>
                    </a:lnTo>
                    <a:lnTo>
                      <a:pt x="171450" y="468629"/>
                    </a:lnTo>
                    <a:lnTo>
                      <a:pt x="228600" y="449579"/>
                    </a:lnTo>
                    <a:lnTo>
                      <a:pt x="209550" y="401954"/>
                    </a:lnTo>
                    <a:lnTo>
                      <a:pt x="290513" y="344804"/>
                    </a:lnTo>
                    <a:lnTo>
                      <a:pt x="290513" y="253246"/>
                    </a:lnTo>
                    <a:lnTo>
                      <a:pt x="358557" y="202364"/>
                    </a:lnTo>
                    <a:close/>
                    <a:moveTo>
                      <a:pt x="714525" y="41487"/>
                    </a:moveTo>
                    <a:lnTo>
                      <a:pt x="709613" y="149542"/>
                    </a:lnTo>
                    <a:lnTo>
                      <a:pt x="666751" y="344804"/>
                    </a:lnTo>
                    <a:lnTo>
                      <a:pt x="700088" y="392429"/>
                    </a:lnTo>
                    <a:lnTo>
                      <a:pt x="700088" y="482917"/>
                    </a:lnTo>
                    <a:cubicBezTo>
                      <a:pt x="653982" y="503409"/>
                      <a:pt x="664219" y="487983"/>
                      <a:pt x="652463" y="511492"/>
                    </a:cubicBezTo>
                    <a:lnTo>
                      <a:pt x="652463" y="606742"/>
                    </a:lnTo>
                    <a:lnTo>
                      <a:pt x="657226" y="635317"/>
                    </a:lnTo>
                    <a:lnTo>
                      <a:pt x="623888" y="663892"/>
                    </a:lnTo>
                    <a:lnTo>
                      <a:pt x="581026" y="701992"/>
                    </a:lnTo>
                    <a:lnTo>
                      <a:pt x="647701" y="816292"/>
                    </a:lnTo>
                    <a:lnTo>
                      <a:pt x="552451" y="959167"/>
                    </a:lnTo>
                    <a:lnTo>
                      <a:pt x="700088" y="1044892"/>
                    </a:lnTo>
                    <a:lnTo>
                      <a:pt x="719138" y="1121092"/>
                    </a:lnTo>
                    <a:lnTo>
                      <a:pt x="652463" y="1092517"/>
                    </a:lnTo>
                    <a:lnTo>
                      <a:pt x="576263" y="1168717"/>
                    </a:lnTo>
                    <a:lnTo>
                      <a:pt x="638176" y="1235392"/>
                    </a:lnTo>
                    <a:lnTo>
                      <a:pt x="619126" y="1330642"/>
                    </a:lnTo>
                    <a:lnTo>
                      <a:pt x="571501" y="1354454"/>
                    </a:lnTo>
                    <a:lnTo>
                      <a:pt x="485776" y="1540192"/>
                    </a:lnTo>
                    <a:lnTo>
                      <a:pt x="504826" y="1668779"/>
                    </a:lnTo>
                    <a:lnTo>
                      <a:pt x="528638" y="1687829"/>
                    </a:lnTo>
                    <a:lnTo>
                      <a:pt x="485776" y="1783079"/>
                    </a:lnTo>
                    <a:lnTo>
                      <a:pt x="514351" y="1945004"/>
                    </a:lnTo>
                    <a:lnTo>
                      <a:pt x="623888" y="2064067"/>
                    </a:lnTo>
                    <a:lnTo>
                      <a:pt x="666751" y="2178367"/>
                    </a:lnTo>
                    <a:lnTo>
                      <a:pt x="700088" y="2259329"/>
                    </a:lnTo>
                    <a:lnTo>
                      <a:pt x="692488" y="2322667"/>
                    </a:lnTo>
                    <a:lnTo>
                      <a:pt x="668695" y="2316549"/>
                    </a:lnTo>
                    <a:lnTo>
                      <a:pt x="566738" y="2279232"/>
                    </a:lnTo>
                    <a:lnTo>
                      <a:pt x="566738" y="2216467"/>
                    </a:lnTo>
                    <a:lnTo>
                      <a:pt x="457201" y="2083117"/>
                    </a:lnTo>
                    <a:lnTo>
                      <a:pt x="461963" y="2011679"/>
                    </a:lnTo>
                    <a:lnTo>
                      <a:pt x="385763" y="1906904"/>
                    </a:lnTo>
                    <a:lnTo>
                      <a:pt x="414338" y="1854517"/>
                    </a:lnTo>
                    <a:lnTo>
                      <a:pt x="366713" y="1635442"/>
                    </a:lnTo>
                    <a:lnTo>
                      <a:pt x="471488" y="1378267"/>
                    </a:lnTo>
                    <a:lnTo>
                      <a:pt x="361951" y="1244917"/>
                    </a:lnTo>
                    <a:lnTo>
                      <a:pt x="438151" y="1149667"/>
                    </a:lnTo>
                    <a:lnTo>
                      <a:pt x="438151" y="944879"/>
                    </a:lnTo>
                    <a:lnTo>
                      <a:pt x="495301" y="906779"/>
                    </a:lnTo>
                    <a:lnTo>
                      <a:pt x="452438" y="711517"/>
                    </a:lnTo>
                    <a:lnTo>
                      <a:pt x="542926" y="644842"/>
                    </a:lnTo>
                    <a:lnTo>
                      <a:pt x="533401" y="501967"/>
                    </a:lnTo>
                    <a:lnTo>
                      <a:pt x="557213" y="449579"/>
                    </a:lnTo>
                    <a:lnTo>
                      <a:pt x="476251" y="335279"/>
                    </a:lnTo>
                    <a:lnTo>
                      <a:pt x="609601" y="263842"/>
                    </a:lnTo>
                    <a:lnTo>
                      <a:pt x="566738" y="130492"/>
                    </a:lnTo>
                    <a:lnTo>
                      <a:pt x="575841" y="87257"/>
                    </a:lnTo>
                    <a:lnTo>
                      <a:pt x="668695" y="53271"/>
                    </a:lnTo>
                    <a:close/>
                    <a:moveTo>
                      <a:pt x="1247906" y="22250"/>
                    </a:moveTo>
                    <a:lnTo>
                      <a:pt x="1259852" y="24073"/>
                    </a:lnTo>
                    <a:cubicBezTo>
                      <a:pt x="1298419" y="31965"/>
                      <a:pt x="1336304" y="41731"/>
                      <a:pt x="1373407" y="53271"/>
                    </a:cubicBezTo>
                    <a:lnTo>
                      <a:pt x="1458228" y="84316"/>
                    </a:lnTo>
                    <a:lnTo>
                      <a:pt x="1447801" y="130492"/>
                    </a:lnTo>
                    <a:lnTo>
                      <a:pt x="1409701" y="230504"/>
                    </a:lnTo>
                    <a:lnTo>
                      <a:pt x="1533526" y="316229"/>
                    </a:lnTo>
                    <a:lnTo>
                      <a:pt x="1624013" y="401954"/>
                    </a:lnTo>
                    <a:lnTo>
                      <a:pt x="1519238" y="587692"/>
                    </a:lnTo>
                    <a:lnTo>
                      <a:pt x="1633538" y="611504"/>
                    </a:lnTo>
                    <a:lnTo>
                      <a:pt x="1562101" y="811529"/>
                    </a:lnTo>
                    <a:lnTo>
                      <a:pt x="1657351" y="873442"/>
                    </a:lnTo>
                    <a:lnTo>
                      <a:pt x="1571626" y="1040129"/>
                    </a:lnTo>
                    <a:lnTo>
                      <a:pt x="1647826" y="1102042"/>
                    </a:lnTo>
                    <a:lnTo>
                      <a:pt x="1633538" y="1287779"/>
                    </a:lnTo>
                    <a:lnTo>
                      <a:pt x="1671638" y="1283017"/>
                    </a:lnTo>
                    <a:lnTo>
                      <a:pt x="1690688" y="1392554"/>
                    </a:lnTo>
                    <a:lnTo>
                      <a:pt x="1676401" y="1564004"/>
                    </a:lnTo>
                    <a:lnTo>
                      <a:pt x="1709738" y="1816417"/>
                    </a:lnTo>
                    <a:lnTo>
                      <a:pt x="1800226" y="1835467"/>
                    </a:lnTo>
                    <a:lnTo>
                      <a:pt x="1704976" y="2083117"/>
                    </a:lnTo>
                    <a:lnTo>
                      <a:pt x="1729249" y="2133280"/>
                    </a:lnTo>
                    <a:lnTo>
                      <a:pt x="1683546" y="2167456"/>
                    </a:lnTo>
                    <a:lnTo>
                      <a:pt x="1647675" y="2189248"/>
                    </a:lnTo>
                    <a:lnTo>
                      <a:pt x="1657351" y="2102167"/>
                    </a:lnTo>
                    <a:lnTo>
                      <a:pt x="1652588" y="1997392"/>
                    </a:lnTo>
                    <a:lnTo>
                      <a:pt x="1647826" y="1911667"/>
                    </a:lnTo>
                    <a:lnTo>
                      <a:pt x="1643063" y="1864042"/>
                    </a:lnTo>
                    <a:lnTo>
                      <a:pt x="1628776" y="1811654"/>
                    </a:lnTo>
                    <a:cubicBezTo>
                      <a:pt x="1608138" y="1811654"/>
                      <a:pt x="1625283" y="1812607"/>
                      <a:pt x="1585913" y="1783079"/>
                    </a:cubicBezTo>
                    <a:lnTo>
                      <a:pt x="1581151" y="1711642"/>
                    </a:lnTo>
                    <a:lnTo>
                      <a:pt x="1600201" y="1644967"/>
                    </a:lnTo>
                    <a:lnTo>
                      <a:pt x="1509713" y="1573529"/>
                    </a:lnTo>
                    <a:lnTo>
                      <a:pt x="1514476" y="1506854"/>
                    </a:lnTo>
                    <a:lnTo>
                      <a:pt x="1528763" y="1402079"/>
                    </a:lnTo>
                    <a:lnTo>
                      <a:pt x="1447801" y="1321117"/>
                    </a:lnTo>
                    <a:lnTo>
                      <a:pt x="1500188" y="1183004"/>
                    </a:lnTo>
                    <a:lnTo>
                      <a:pt x="1419226" y="1092517"/>
                    </a:lnTo>
                    <a:lnTo>
                      <a:pt x="1462088" y="1044892"/>
                    </a:lnTo>
                    <a:lnTo>
                      <a:pt x="1447801" y="1011554"/>
                    </a:lnTo>
                    <a:lnTo>
                      <a:pt x="1414463" y="911542"/>
                    </a:lnTo>
                    <a:lnTo>
                      <a:pt x="1504951" y="768667"/>
                    </a:lnTo>
                    <a:lnTo>
                      <a:pt x="1409701" y="697229"/>
                    </a:lnTo>
                    <a:lnTo>
                      <a:pt x="1490663" y="425767"/>
                    </a:lnTo>
                    <a:lnTo>
                      <a:pt x="1276351" y="306704"/>
                    </a:lnTo>
                    <a:lnTo>
                      <a:pt x="1271588" y="149542"/>
                    </a:lnTo>
                    <a:close/>
                    <a:moveTo>
                      <a:pt x="1021051" y="0"/>
                    </a:moveTo>
                    <a:lnTo>
                      <a:pt x="1103283" y="4153"/>
                    </a:lnTo>
                    <a:lnTo>
                      <a:pt x="1076326" y="120967"/>
                    </a:lnTo>
                    <a:lnTo>
                      <a:pt x="1147763" y="187642"/>
                    </a:lnTo>
                    <a:lnTo>
                      <a:pt x="1038226" y="325754"/>
                    </a:lnTo>
                    <a:lnTo>
                      <a:pt x="1119188" y="444817"/>
                    </a:lnTo>
                    <a:lnTo>
                      <a:pt x="1090613" y="701992"/>
                    </a:lnTo>
                    <a:lnTo>
                      <a:pt x="1147763" y="825817"/>
                    </a:lnTo>
                    <a:lnTo>
                      <a:pt x="1100138" y="954404"/>
                    </a:lnTo>
                    <a:lnTo>
                      <a:pt x="1176338" y="1006792"/>
                    </a:lnTo>
                    <a:lnTo>
                      <a:pt x="1157288" y="1230629"/>
                    </a:lnTo>
                    <a:lnTo>
                      <a:pt x="1219201" y="1259204"/>
                    </a:lnTo>
                    <a:lnTo>
                      <a:pt x="1195388" y="1444942"/>
                    </a:lnTo>
                    <a:lnTo>
                      <a:pt x="1404938" y="1640204"/>
                    </a:lnTo>
                    <a:lnTo>
                      <a:pt x="1400176" y="1859279"/>
                    </a:lnTo>
                    <a:lnTo>
                      <a:pt x="1504951" y="1954529"/>
                    </a:lnTo>
                    <a:lnTo>
                      <a:pt x="1457326" y="2049779"/>
                    </a:lnTo>
                    <a:lnTo>
                      <a:pt x="1476376" y="2159317"/>
                    </a:lnTo>
                    <a:lnTo>
                      <a:pt x="1371601" y="2240279"/>
                    </a:lnTo>
                    <a:lnTo>
                      <a:pt x="1390067" y="2310451"/>
                    </a:lnTo>
                    <a:lnTo>
                      <a:pt x="1373407" y="2316549"/>
                    </a:lnTo>
                    <a:cubicBezTo>
                      <a:pt x="1336304" y="2328089"/>
                      <a:pt x="1298419" y="2337855"/>
                      <a:pt x="1259852" y="2345747"/>
                    </a:cubicBezTo>
                    <a:lnTo>
                      <a:pt x="1253379" y="2346735"/>
                    </a:lnTo>
                    <a:lnTo>
                      <a:pt x="1252538" y="2330767"/>
                    </a:lnTo>
                    <a:lnTo>
                      <a:pt x="1200151" y="2221229"/>
                    </a:lnTo>
                    <a:lnTo>
                      <a:pt x="1323976" y="2002154"/>
                    </a:lnTo>
                    <a:lnTo>
                      <a:pt x="1233488" y="1859279"/>
                    </a:lnTo>
                    <a:lnTo>
                      <a:pt x="1247776" y="1735454"/>
                    </a:lnTo>
                    <a:lnTo>
                      <a:pt x="1133476" y="1725929"/>
                    </a:lnTo>
                    <a:lnTo>
                      <a:pt x="1128713" y="1878329"/>
                    </a:lnTo>
                    <a:lnTo>
                      <a:pt x="1157288" y="1949767"/>
                    </a:lnTo>
                    <a:lnTo>
                      <a:pt x="1066801" y="2040254"/>
                    </a:lnTo>
                    <a:lnTo>
                      <a:pt x="1123951" y="2121217"/>
                    </a:lnTo>
                    <a:lnTo>
                      <a:pt x="1057276" y="2178367"/>
                    </a:lnTo>
                    <a:lnTo>
                      <a:pt x="1066801" y="2230754"/>
                    </a:lnTo>
                    <a:lnTo>
                      <a:pt x="1062038" y="2359342"/>
                    </a:lnTo>
                    <a:lnTo>
                      <a:pt x="1058772" y="2367915"/>
                    </a:lnTo>
                    <a:lnTo>
                      <a:pt x="1021051" y="2369820"/>
                    </a:lnTo>
                    <a:cubicBezTo>
                      <a:pt x="980151" y="2369820"/>
                      <a:pt x="939734" y="2367748"/>
                      <a:pt x="899901" y="2363703"/>
                    </a:cubicBezTo>
                    <a:lnTo>
                      <a:pt x="855414" y="2356913"/>
                    </a:lnTo>
                    <a:lnTo>
                      <a:pt x="900113" y="2306954"/>
                    </a:lnTo>
                    <a:lnTo>
                      <a:pt x="819151" y="2259329"/>
                    </a:lnTo>
                    <a:lnTo>
                      <a:pt x="914401" y="2168842"/>
                    </a:lnTo>
                    <a:lnTo>
                      <a:pt x="833438" y="2097404"/>
                    </a:lnTo>
                    <a:lnTo>
                      <a:pt x="857251" y="2059304"/>
                    </a:lnTo>
                    <a:lnTo>
                      <a:pt x="890588" y="1978342"/>
                    </a:lnTo>
                    <a:lnTo>
                      <a:pt x="847726" y="1916429"/>
                    </a:lnTo>
                    <a:lnTo>
                      <a:pt x="909638" y="1811654"/>
                    </a:lnTo>
                    <a:lnTo>
                      <a:pt x="823913" y="1735454"/>
                    </a:lnTo>
                    <a:lnTo>
                      <a:pt x="857251" y="1654492"/>
                    </a:lnTo>
                    <a:lnTo>
                      <a:pt x="790576" y="1597342"/>
                    </a:lnTo>
                    <a:lnTo>
                      <a:pt x="842963" y="1521142"/>
                    </a:lnTo>
                    <a:lnTo>
                      <a:pt x="785813" y="1473517"/>
                    </a:lnTo>
                    <a:lnTo>
                      <a:pt x="933451" y="1330642"/>
                    </a:lnTo>
                    <a:lnTo>
                      <a:pt x="862013" y="1225867"/>
                    </a:lnTo>
                    <a:lnTo>
                      <a:pt x="938213" y="1125854"/>
                    </a:lnTo>
                    <a:lnTo>
                      <a:pt x="919163" y="1044892"/>
                    </a:lnTo>
                    <a:lnTo>
                      <a:pt x="904876" y="878204"/>
                    </a:lnTo>
                    <a:lnTo>
                      <a:pt x="914401" y="830579"/>
                    </a:lnTo>
                    <a:lnTo>
                      <a:pt x="914401" y="773429"/>
                    </a:lnTo>
                    <a:lnTo>
                      <a:pt x="904876" y="678179"/>
                    </a:lnTo>
                    <a:lnTo>
                      <a:pt x="842963" y="601979"/>
                    </a:lnTo>
                    <a:lnTo>
                      <a:pt x="919163" y="411479"/>
                    </a:lnTo>
                    <a:lnTo>
                      <a:pt x="876301" y="240029"/>
                    </a:lnTo>
                    <a:lnTo>
                      <a:pt x="952483" y="3463"/>
                    </a:lnTo>
                    <a:close/>
                  </a:path>
                </a:pathLst>
              </a:custGeom>
              <a:solidFill>
                <a:sysClr val="windowText" lastClr="000000">
                  <a:alpha val="8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93FFB0C9-0B62-46C4-BE92-672A1432B941}"/>
                  </a:ext>
                </a:extLst>
              </p:cNvPr>
              <p:cNvSpPr/>
              <p:nvPr/>
            </p:nvSpPr>
            <p:spPr>
              <a:xfrm rot="21412980">
                <a:off x="2053878" y="3459022"/>
                <a:ext cx="320676" cy="380865"/>
              </a:xfrm>
              <a:custGeom>
                <a:avLst/>
                <a:gdLst>
                  <a:gd name="connsiteX0" fmla="*/ 214895 w 460653"/>
                  <a:gd name="connsiteY0" fmla="*/ 125730 h 547115"/>
                  <a:gd name="connsiteX1" fmla="*/ 365616 w 460653"/>
                  <a:gd name="connsiteY1" fmla="*/ 270554 h 547115"/>
                  <a:gd name="connsiteX2" fmla="*/ 432029 w 460653"/>
                  <a:gd name="connsiteY2" fmla="*/ 544522 h 547115"/>
                  <a:gd name="connsiteX3" fmla="*/ 247004 w 460653"/>
                  <a:gd name="connsiteY3" fmla="*/ 356274 h 547115"/>
                  <a:gd name="connsiteX4" fmla="*/ 167891 w 460653"/>
                  <a:gd name="connsiteY4" fmla="*/ 139458 h 547115"/>
                  <a:gd name="connsiteX5" fmla="*/ 214895 w 460653"/>
                  <a:gd name="connsiteY5" fmla="*/ 125730 h 547115"/>
                  <a:gd name="connsiteX6" fmla="*/ 73343 w 460653"/>
                  <a:gd name="connsiteY6" fmla="*/ 0 h 547115"/>
                  <a:gd name="connsiteX7" fmla="*/ 146686 w 460653"/>
                  <a:gd name="connsiteY7" fmla="*/ 74613 h 547115"/>
                  <a:gd name="connsiteX8" fmla="*/ 73343 w 460653"/>
                  <a:gd name="connsiteY8" fmla="*/ 149226 h 547115"/>
                  <a:gd name="connsiteX9" fmla="*/ 0 w 460653"/>
                  <a:gd name="connsiteY9" fmla="*/ 74613 h 547115"/>
                  <a:gd name="connsiteX10" fmla="*/ 73343 w 460653"/>
                  <a:gd name="connsiteY10" fmla="*/ 0 h 547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60653" h="547115">
                    <a:moveTo>
                      <a:pt x="214895" y="125730"/>
                    </a:moveTo>
                    <a:cubicBezTo>
                      <a:pt x="262856" y="133183"/>
                      <a:pt x="313541" y="198499"/>
                      <a:pt x="365616" y="270554"/>
                    </a:cubicBezTo>
                    <a:cubicBezTo>
                      <a:pt x="435048" y="366628"/>
                      <a:pt x="499709" y="520850"/>
                      <a:pt x="432029" y="544522"/>
                    </a:cubicBezTo>
                    <a:cubicBezTo>
                      <a:pt x="364349" y="568194"/>
                      <a:pt x="291027" y="423785"/>
                      <a:pt x="247004" y="356274"/>
                    </a:cubicBezTo>
                    <a:cubicBezTo>
                      <a:pt x="202981" y="288764"/>
                      <a:pt x="106562" y="188529"/>
                      <a:pt x="167891" y="139458"/>
                    </a:cubicBezTo>
                    <a:cubicBezTo>
                      <a:pt x="183224" y="127190"/>
                      <a:pt x="198908" y="123245"/>
                      <a:pt x="214895" y="125730"/>
                    </a:cubicBezTo>
                    <a:close/>
                    <a:moveTo>
                      <a:pt x="73343" y="0"/>
                    </a:moveTo>
                    <a:cubicBezTo>
                      <a:pt x="113849" y="0"/>
                      <a:pt x="146686" y="33405"/>
                      <a:pt x="146686" y="74613"/>
                    </a:cubicBezTo>
                    <a:cubicBezTo>
                      <a:pt x="146686" y="115821"/>
                      <a:pt x="113849" y="149226"/>
                      <a:pt x="73343" y="149226"/>
                    </a:cubicBezTo>
                    <a:cubicBezTo>
                      <a:pt x="32837" y="149226"/>
                      <a:pt x="0" y="115821"/>
                      <a:pt x="0" y="74613"/>
                    </a:cubicBezTo>
                    <a:cubicBezTo>
                      <a:pt x="0" y="33405"/>
                      <a:pt x="32837" y="0"/>
                      <a:pt x="7334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2" name="楕円 301">
                <a:extLst>
                  <a:ext uri="{FF2B5EF4-FFF2-40B4-BE49-F238E27FC236}">
                    <a16:creationId xmlns:a16="http://schemas.microsoft.com/office/drawing/2014/main" id="{0EE2BAED-F190-4834-8BAD-C773F5AB3549}"/>
                  </a:ext>
                </a:extLst>
              </p:cNvPr>
              <p:cNvSpPr/>
              <p:nvPr/>
            </p:nvSpPr>
            <p:spPr>
              <a:xfrm>
                <a:off x="1279563" y="3194050"/>
                <a:ext cx="345940" cy="128270"/>
              </a:xfrm>
              <a:prstGeom prst="ellipse">
                <a:avLst/>
              </a:prstGeom>
              <a:solidFill>
                <a:srgbClr val="00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D6BCD86C-6E64-4465-9D7B-AD5ACC9D4949}"/>
                  </a:ext>
                </a:extLst>
              </p:cNvPr>
              <p:cNvSpPr/>
              <p:nvPr/>
            </p:nvSpPr>
            <p:spPr>
              <a:xfrm rot="6300000">
                <a:off x="1340361" y="3023342"/>
                <a:ext cx="349787" cy="167792"/>
              </a:xfrm>
              <a:custGeom>
                <a:avLst/>
                <a:gdLst>
                  <a:gd name="connsiteX0" fmla="*/ 0 w 349787"/>
                  <a:gd name="connsiteY0" fmla="*/ 45947 h 167792"/>
                  <a:gd name="connsiteX1" fmla="*/ 9511 w 349787"/>
                  <a:gd name="connsiteY1" fmla="*/ 0 h 167792"/>
                  <a:gd name="connsiteX2" fmla="*/ 13952 w 349787"/>
                  <a:gd name="connsiteY2" fmla="*/ 4592 h 167792"/>
                  <a:gd name="connsiteX3" fmla="*/ 310084 w 349787"/>
                  <a:gd name="connsiteY3" fmla="*/ 62481 h 167792"/>
                  <a:gd name="connsiteX4" fmla="*/ 329958 w 349787"/>
                  <a:gd name="connsiteY4" fmla="*/ 55470 h 167792"/>
                  <a:gd name="connsiteX5" fmla="*/ 349787 w 349787"/>
                  <a:gd name="connsiteY5" fmla="*/ 151259 h 167792"/>
                  <a:gd name="connsiteX6" fmla="*/ 335340 w 349787"/>
                  <a:gd name="connsiteY6" fmla="*/ 156735 h 167792"/>
                  <a:gd name="connsiteX7" fmla="*/ 40540 w 349787"/>
                  <a:gd name="connsiteY7" fmla="*/ 88678 h 167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9787" h="167792">
                    <a:moveTo>
                      <a:pt x="0" y="45947"/>
                    </a:moveTo>
                    <a:lnTo>
                      <a:pt x="9511" y="0"/>
                    </a:lnTo>
                    <a:lnTo>
                      <a:pt x="13952" y="4592"/>
                    </a:lnTo>
                    <a:cubicBezTo>
                      <a:pt x="96930" y="67396"/>
                      <a:pt x="205891" y="90399"/>
                      <a:pt x="310084" y="62481"/>
                    </a:cubicBezTo>
                    <a:lnTo>
                      <a:pt x="329958" y="55470"/>
                    </a:lnTo>
                    <a:lnTo>
                      <a:pt x="349787" y="151259"/>
                    </a:lnTo>
                    <a:lnTo>
                      <a:pt x="335340" y="156735"/>
                    </a:lnTo>
                    <a:cubicBezTo>
                      <a:pt x="227926" y="185516"/>
                      <a:pt x="118641" y="156469"/>
                      <a:pt x="40540" y="88678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EFD1B9E9-DC85-46F0-9B42-DB041A246CCA}"/>
                  </a:ext>
                </a:extLst>
              </p:cNvPr>
              <p:cNvSpPr/>
              <p:nvPr/>
            </p:nvSpPr>
            <p:spPr>
              <a:xfrm>
                <a:off x="994710" y="2913277"/>
                <a:ext cx="1074937" cy="121472"/>
              </a:xfrm>
              <a:custGeom>
                <a:avLst/>
                <a:gdLst>
                  <a:gd name="connsiteX0" fmla="*/ 521672 w 1074937"/>
                  <a:gd name="connsiteY0" fmla="*/ 0 h 121472"/>
                  <a:gd name="connsiteX1" fmla="*/ 1054162 w 1074937"/>
                  <a:gd name="connsiteY1" fmla="*/ 47644 h 121472"/>
                  <a:gd name="connsiteX2" fmla="*/ 1056642 w 1074937"/>
                  <a:gd name="connsiteY2" fmla="*/ 48293 h 121472"/>
                  <a:gd name="connsiteX3" fmla="*/ 1074937 w 1074937"/>
                  <a:gd name="connsiteY3" fmla="*/ 121472 h 121472"/>
                  <a:gd name="connsiteX4" fmla="*/ 942642 w 1074937"/>
                  <a:gd name="connsiteY4" fmla="*/ 102800 h 121472"/>
                  <a:gd name="connsiteX5" fmla="*/ 521673 w 1074937"/>
                  <a:gd name="connsiteY5" fmla="*/ 81334 h 121472"/>
                  <a:gd name="connsiteX6" fmla="*/ 100702 w 1074937"/>
                  <a:gd name="connsiteY6" fmla="*/ 102800 h 121472"/>
                  <a:gd name="connsiteX7" fmla="*/ 0 w 1074937"/>
                  <a:gd name="connsiteY7" fmla="*/ 117013 h 121472"/>
                  <a:gd name="connsiteX8" fmla="*/ 18656 w 1074937"/>
                  <a:gd name="connsiteY8" fmla="*/ 42391 h 121472"/>
                  <a:gd name="connsiteX9" fmla="*/ 100631 w 1074937"/>
                  <a:gd name="connsiteY9" fmla="*/ 27781 h 121472"/>
                  <a:gd name="connsiteX10" fmla="*/ 521672 w 1074937"/>
                  <a:gd name="connsiteY10" fmla="*/ 0 h 121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74937" h="121472">
                    <a:moveTo>
                      <a:pt x="521672" y="0"/>
                    </a:moveTo>
                    <a:cubicBezTo>
                      <a:pt x="729622" y="0"/>
                      <a:pt x="917886" y="18207"/>
                      <a:pt x="1054162" y="47644"/>
                    </a:cubicBezTo>
                    <a:lnTo>
                      <a:pt x="1056642" y="48293"/>
                    </a:lnTo>
                    <a:lnTo>
                      <a:pt x="1074937" y="121472"/>
                    </a:lnTo>
                    <a:lnTo>
                      <a:pt x="942642" y="102800"/>
                    </a:lnTo>
                    <a:cubicBezTo>
                      <a:pt x="813636" y="88867"/>
                      <a:pt x="669816" y="81334"/>
                      <a:pt x="521673" y="81334"/>
                    </a:cubicBezTo>
                    <a:cubicBezTo>
                      <a:pt x="373529" y="81334"/>
                      <a:pt x="229709" y="88867"/>
                      <a:pt x="100702" y="102800"/>
                    </a:cubicBezTo>
                    <a:lnTo>
                      <a:pt x="0" y="117013"/>
                    </a:lnTo>
                    <a:lnTo>
                      <a:pt x="18656" y="42391"/>
                    </a:lnTo>
                    <a:lnTo>
                      <a:pt x="100631" y="27781"/>
                    </a:lnTo>
                    <a:cubicBezTo>
                      <a:pt x="220820" y="10241"/>
                      <a:pt x="365709" y="0"/>
                      <a:pt x="521672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310" name="グループ化 309">
            <a:extLst>
              <a:ext uri="{FF2B5EF4-FFF2-40B4-BE49-F238E27FC236}">
                <a16:creationId xmlns:a16="http://schemas.microsoft.com/office/drawing/2014/main" id="{81DC96D2-02A2-4619-9784-2CBB6EF0DDEF}"/>
              </a:ext>
            </a:extLst>
          </p:cNvPr>
          <p:cNvGrpSpPr/>
          <p:nvPr/>
        </p:nvGrpSpPr>
        <p:grpSpPr>
          <a:xfrm>
            <a:off x="8089281" y="4459453"/>
            <a:ext cx="1517392" cy="1428572"/>
            <a:chOff x="5569524" y="863641"/>
            <a:chExt cx="2562286" cy="2412303"/>
          </a:xfrm>
        </p:grpSpPr>
        <p:grpSp>
          <p:nvGrpSpPr>
            <p:cNvPr id="311" name="グループ化 310">
              <a:extLst>
                <a:ext uri="{FF2B5EF4-FFF2-40B4-BE49-F238E27FC236}">
                  <a16:creationId xmlns:a16="http://schemas.microsoft.com/office/drawing/2014/main" id="{636AF6CD-6E4F-4E34-9EB2-AE524BBFA857}"/>
                </a:ext>
              </a:extLst>
            </p:cNvPr>
            <p:cNvGrpSpPr/>
            <p:nvPr/>
          </p:nvGrpSpPr>
          <p:grpSpPr>
            <a:xfrm>
              <a:off x="5569524" y="1739245"/>
              <a:ext cx="2562286" cy="1536699"/>
              <a:chOff x="746064" y="1894185"/>
              <a:chExt cx="2562286" cy="1536699"/>
            </a:xfrm>
          </p:grpSpPr>
          <p:grpSp>
            <p:nvGrpSpPr>
              <p:cNvPr id="323" name="グループ化 322">
                <a:extLst>
                  <a:ext uri="{FF2B5EF4-FFF2-40B4-BE49-F238E27FC236}">
                    <a16:creationId xmlns:a16="http://schemas.microsoft.com/office/drawing/2014/main" id="{D9E882CF-C3EE-4F68-B6D4-26AE120E6875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265A0894-509A-4D0C-B26F-24A63FA1E218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7" name="楕円 326">
                  <a:extLst>
                    <a:ext uri="{FF2B5EF4-FFF2-40B4-BE49-F238E27FC236}">
                      <a16:creationId xmlns:a16="http://schemas.microsoft.com/office/drawing/2014/main" id="{39FAEB4D-6A3C-49DB-BF94-4BB83B0689B4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24" name="楕円 323">
                <a:extLst>
                  <a:ext uri="{FF2B5EF4-FFF2-40B4-BE49-F238E27FC236}">
                    <a16:creationId xmlns:a16="http://schemas.microsoft.com/office/drawing/2014/main" id="{7589B7A1-B25D-48D8-B741-738C5509BDFA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03623B90-ABF5-4F65-8C39-EB0F0578A033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12" name="グループ化 311">
              <a:extLst>
                <a:ext uri="{FF2B5EF4-FFF2-40B4-BE49-F238E27FC236}">
                  <a16:creationId xmlns:a16="http://schemas.microsoft.com/office/drawing/2014/main" id="{0CC6BC83-C534-4558-BD3A-31ECACED02AE}"/>
                </a:ext>
              </a:extLst>
            </p:cNvPr>
            <p:cNvGrpSpPr/>
            <p:nvPr/>
          </p:nvGrpSpPr>
          <p:grpSpPr>
            <a:xfrm>
              <a:off x="5792672" y="863641"/>
              <a:ext cx="1490704" cy="1781570"/>
              <a:chOff x="471488" y="2609851"/>
              <a:chExt cx="1366838" cy="1633537"/>
            </a:xfrm>
          </p:grpSpPr>
          <p:sp>
            <p:nvSpPr>
              <p:cNvPr id="319" name="楕円 318">
                <a:extLst>
                  <a:ext uri="{FF2B5EF4-FFF2-40B4-BE49-F238E27FC236}">
                    <a16:creationId xmlns:a16="http://schemas.microsoft.com/office/drawing/2014/main" id="{31E41459-AAFE-4B22-8F67-72E2F48D3682}"/>
                  </a:ext>
                </a:extLst>
              </p:cNvPr>
              <p:cNvSpPr/>
              <p:nvPr/>
            </p:nvSpPr>
            <p:spPr>
              <a:xfrm>
                <a:off x="471488" y="2876550"/>
                <a:ext cx="1366838" cy="1366838"/>
              </a:xfrm>
              <a:prstGeom prst="ellipse">
                <a:avLst/>
              </a:prstGeom>
              <a:solidFill>
                <a:srgbClr val="00CC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F28346D6-9E73-4D69-8997-37474186E668}"/>
                  </a:ext>
                </a:extLst>
              </p:cNvPr>
              <p:cNvSpPr/>
              <p:nvPr/>
            </p:nvSpPr>
            <p:spPr>
              <a:xfrm>
                <a:off x="473697" y="2883265"/>
                <a:ext cx="1362420" cy="1358430"/>
              </a:xfrm>
              <a:custGeom>
                <a:avLst/>
                <a:gdLst>
                  <a:gd name="connsiteX0" fmla="*/ 880957 w 1362420"/>
                  <a:gd name="connsiteY0" fmla="*/ 1107198 h 1358430"/>
                  <a:gd name="connsiteX1" fmla="*/ 836545 w 1362420"/>
                  <a:gd name="connsiteY1" fmla="*/ 1135484 h 1358430"/>
                  <a:gd name="connsiteX2" fmla="*/ 786356 w 1362420"/>
                  <a:gd name="connsiteY2" fmla="*/ 1173882 h 1358430"/>
                  <a:gd name="connsiteX3" fmla="*/ 781823 w 1362420"/>
                  <a:gd name="connsiteY3" fmla="*/ 1178837 h 1358430"/>
                  <a:gd name="connsiteX4" fmla="*/ 797366 w 1362420"/>
                  <a:gd name="connsiteY4" fmla="*/ 1210309 h 1358430"/>
                  <a:gd name="connsiteX5" fmla="*/ 829431 w 1362420"/>
                  <a:gd name="connsiteY5" fmla="*/ 1250221 h 1358430"/>
                  <a:gd name="connsiteX6" fmla="*/ 864124 w 1362420"/>
                  <a:gd name="connsiteY6" fmla="*/ 1277559 h 1358430"/>
                  <a:gd name="connsiteX7" fmla="*/ 933220 w 1362420"/>
                  <a:gd name="connsiteY7" fmla="*/ 1221086 h 1358430"/>
                  <a:gd name="connsiteX8" fmla="*/ 968524 w 1362420"/>
                  <a:gd name="connsiteY8" fmla="*/ 1198829 h 1358430"/>
                  <a:gd name="connsiteX9" fmla="*/ 919476 w 1362420"/>
                  <a:gd name="connsiteY9" fmla="*/ 1160176 h 1358430"/>
                  <a:gd name="connsiteX10" fmla="*/ 887411 w 1362420"/>
                  <a:gd name="connsiteY10" fmla="*/ 1120265 h 1358430"/>
                  <a:gd name="connsiteX11" fmla="*/ 490045 w 1362420"/>
                  <a:gd name="connsiteY11" fmla="*/ 1107198 h 1358430"/>
                  <a:gd name="connsiteX12" fmla="*/ 483592 w 1362420"/>
                  <a:gd name="connsiteY12" fmla="*/ 1120265 h 1358430"/>
                  <a:gd name="connsiteX13" fmla="*/ 451527 w 1362420"/>
                  <a:gd name="connsiteY13" fmla="*/ 1160176 h 1358430"/>
                  <a:gd name="connsiteX14" fmla="*/ 402478 w 1362420"/>
                  <a:gd name="connsiteY14" fmla="*/ 1198829 h 1358430"/>
                  <a:gd name="connsiteX15" fmla="*/ 437783 w 1362420"/>
                  <a:gd name="connsiteY15" fmla="*/ 1221086 h 1358430"/>
                  <a:gd name="connsiteX16" fmla="*/ 506878 w 1362420"/>
                  <a:gd name="connsiteY16" fmla="*/ 1277559 h 1358430"/>
                  <a:gd name="connsiteX17" fmla="*/ 541571 w 1362420"/>
                  <a:gd name="connsiteY17" fmla="*/ 1250221 h 1358430"/>
                  <a:gd name="connsiteX18" fmla="*/ 573636 w 1362420"/>
                  <a:gd name="connsiteY18" fmla="*/ 1210309 h 1358430"/>
                  <a:gd name="connsiteX19" fmla="*/ 589179 w 1362420"/>
                  <a:gd name="connsiteY19" fmla="*/ 1178837 h 1358430"/>
                  <a:gd name="connsiteX20" fmla="*/ 584646 w 1362420"/>
                  <a:gd name="connsiteY20" fmla="*/ 1173882 h 1358430"/>
                  <a:gd name="connsiteX21" fmla="*/ 534457 w 1362420"/>
                  <a:gd name="connsiteY21" fmla="*/ 1135484 h 1358430"/>
                  <a:gd name="connsiteX22" fmla="*/ 685501 w 1362420"/>
                  <a:gd name="connsiteY22" fmla="*/ 1069150 h 1358430"/>
                  <a:gd name="connsiteX23" fmla="*/ 683305 w 1362420"/>
                  <a:gd name="connsiteY23" fmla="*/ 1070830 h 1358430"/>
                  <a:gd name="connsiteX24" fmla="*/ 640977 w 1362420"/>
                  <a:gd name="connsiteY24" fmla="*/ 1117089 h 1358430"/>
                  <a:gd name="connsiteX25" fmla="*/ 610517 w 1362420"/>
                  <a:gd name="connsiteY25" fmla="*/ 1174988 h 1358430"/>
                  <a:gd name="connsiteX26" fmla="*/ 620046 w 1362420"/>
                  <a:gd name="connsiteY26" fmla="*/ 1182775 h 1358430"/>
                  <a:gd name="connsiteX27" fmla="*/ 670519 w 1362420"/>
                  <a:gd name="connsiteY27" fmla="*/ 1265180 h 1358430"/>
                  <a:gd name="connsiteX28" fmla="*/ 685501 w 1362420"/>
                  <a:gd name="connsiteY28" fmla="*/ 1295516 h 1358430"/>
                  <a:gd name="connsiteX29" fmla="*/ 700483 w 1362420"/>
                  <a:gd name="connsiteY29" fmla="*/ 1265180 h 1358430"/>
                  <a:gd name="connsiteX30" fmla="*/ 750957 w 1362420"/>
                  <a:gd name="connsiteY30" fmla="*/ 1182775 h 1358430"/>
                  <a:gd name="connsiteX31" fmla="*/ 760485 w 1362420"/>
                  <a:gd name="connsiteY31" fmla="*/ 1174988 h 1358430"/>
                  <a:gd name="connsiteX32" fmla="*/ 730026 w 1362420"/>
                  <a:gd name="connsiteY32" fmla="*/ 1117089 h 1358430"/>
                  <a:gd name="connsiteX33" fmla="*/ 687697 w 1362420"/>
                  <a:gd name="connsiteY33" fmla="*/ 1070830 h 1358430"/>
                  <a:gd name="connsiteX34" fmla="*/ 997249 w 1362420"/>
                  <a:gd name="connsiteY34" fmla="*/ 1025660 h 1358430"/>
                  <a:gd name="connsiteX35" fmla="*/ 994969 w 1362420"/>
                  <a:gd name="connsiteY35" fmla="*/ 1028151 h 1358430"/>
                  <a:gd name="connsiteX36" fmla="*/ 944782 w 1362420"/>
                  <a:gd name="connsiteY36" fmla="*/ 1066548 h 1358430"/>
                  <a:gd name="connsiteX37" fmla="*/ 895740 w 1362420"/>
                  <a:gd name="connsiteY37" fmla="*/ 1097784 h 1358430"/>
                  <a:gd name="connsiteX38" fmla="*/ 900418 w 1362420"/>
                  <a:gd name="connsiteY38" fmla="*/ 1107257 h 1358430"/>
                  <a:gd name="connsiteX39" fmla="*/ 932484 w 1362420"/>
                  <a:gd name="connsiteY39" fmla="*/ 1147168 h 1358430"/>
                  <a:gd name="connsiteX40" fmla="*/ 984921 w 1362420"/>
                  <a:gd name="connsiteY40" fmla="*/ 1188492 h 1358430"/>
                  <a:gd name="connsiteX41" fmla="*/ 1021511 w 1362420"/>
                  <a:gd name="connsiteY41" fmla="*/ 1165424 h 1358430"/>
                  <a:gd name="connsiteX42" fmla="*/ 1090733 w 1362420"/>
                  <a:gd name="connsiteY42" fmla="*/ 1110874 h 1358430"/>
                  <a:gd name="connsiteX43" fmla="*/ 1022527 w 1362420"/>
                  <a:gd name="connsiteY43" fmla="*/ 1057125 h 1358430"/>
                  <a:gd name="connsiteX44" fmla="*/ 373753 w 1362420"/>
                  <a:gd name="connsiteY44" fmla="*/ 1025660 h 1358430"/>
                  <a:gd name="connsiteX45" fmla="*/ 348475 w 1362420"/>
                  <a:gd name="connsiteY45" fmla="*/ 1057125 h 1358430"/>
                  <a:gd name="connsiteX46" fmla="*/ 280270 w 1362420"/>
                  <a:gd name="connsiteY46" fmla="*/ 1110874 h 1358430"/>
                  <a:gd name="connsiteX47" fmla="*/ 349492 w 1362420"/>
                  <a:gd name="connsiteY47" fmla="*/ 1165425 h 1358430"/>
                  <a:gd name="connsiteX48" fmla="*/ 386081 w 1362420"/>
                  <a:gd name="connsiteY48" fmla="*/ 1188492 h 1358430"/>
                  <a:gd name="connsiteX49" fmla="*/ 438519 w 1362420"/>
                  <a:gd name="connsiteY49" fmla="*/ 1147168 h 1358430"/>
                  <a:gd name="connsiteX50" fmla="*/ 470584 w 1362420"/>
                  <a:gd name="connsiteY50" fmla="*/ 1107257 h 1358430"/>
                  <a:gd name="connsiteX51" fmla="*/ 475263 w 1362420"/>
                  <a:gd name="connsiteY51" fmla="*/ 1097783 h 1358430"/>
                  <a:gd name="connsiteX52" fmla="*/ 426221 w 1362420"/>
                  <a:gd name="connsiteY52" fmla="*/ 1066548 h 1358430"/>
                  <a:gd name="connsiteX53" fmla="*/ 376033 w 1362420"/>
                  <a:gd name="connsiteY53" fmla="*/ 1028151 h 1358430"/>
                  <a:gd name="connsiteX54" fmla="*/ 807045 w 1362420"/>
                  <a:gd name="connsiteY54" fmla="*/ 985587 h 1358430"/>
                  <a:gd name="connsiteX55" fmla="*/ 787612 w 1362420"/>
                  <a:gd name="connsiteY55" fmla="*/ 997965 h 1358430"/>
                  <a:gd name="connsiteX56" fmla="*/ 733493 w 1362420"/>
                  <a:gd name="connsiteY56" fmla="*/ 1032432 h 1358430"/>
                  <a:gd name="connsiteX57" fmla="*/ 698238 w 1362420"/>
                  <a:gd name="connsiteY57" fmla="*/ 1059405 h 1358430"/>
                  <a:gd name="connsiteX58" fmla="*/ 723097 w 1362420"/>
                  <a:gd name="connsiteY58" fmla="*/ 1079724 h 1358430"/>
                  <a:gd name="connsiteX59" fmla="*/ 773571 w 1362420"/>
                  <a:gd name="connsiteY59" fmla="*/ 1162129 h 1358430"/>
                  <a:gd name="connsiteX60" fmla="*/ 774333 w 1362420"/>
                  <a:gd name="connsiteY60" fmla="*/ 1163670 h 1358430"/>
                  <a:gd name="connsiteX61" fmla="*/ 830167 w 1362420"/>
                  <a:gd name="connsiteY61" fmla="*/ 1118033 h 1358430"/>
                  <a:gd name="connsiteX62" fmla="*/ 872978 w 1362420"/>
                  <a:gd name="connsiteY62" fmla="*/ 1091045 h 1358430"/>
                  <a:gd name="connsiteX63" fmla="*/ 863615 w 1362420"/>
                  <a:gd name="connsiteY63" fmla="*/ 1072084 h 1358430"/>
                  <a:gd name="connsiteX64" fmla="*/ 833078 w 1362420"/>
                  <a:gd name="connsiteY64" fmla="*/ 1014036 h 1358430"/>
                  <a:gd name="connsiteX65" fmla="*/ 563957 w 1362420"/>
                  <a:gd name="connsiteY65" fmla="*/ 985587 h 1358430"/>
                  <a:gd name="connsiteX66" fmla="*/ 537924 w 1362420"/>
                  <a:gd name="connsiteY66" fmla="*/ 1014036 h 1358430"/>
                  <a:gd name="connsiteX67" fmla="*/ 507387 w 1362420"/>
                  <a:gd name="connsiteY67" fmla="*/ 1072084 h 1358430"/>
                  <a:gd name="connsiteX68" fmla="*/ 498024 w 1362420"/>
                  <a:gd name="connsiteY68" fmla="*/ 1091045 h 1358430"/>
                  <a:gd name="connsiteX69" fmla="*/ 540835 w 1362420"/>
                  <a:gd name="connsiteY69" fmla="*/ 1118033 h 1358430"/>
                  <a:gd name="connsiteX70" fmla="*/ 596669 w 1362420"/>
                  <a:gd name="connsiteY70" fmla="*/ 1163670 h 1358430"/>
                  <a:gd name="connsiteX71" fmla="*/ 597432 w 1362420"/>
                  <a:gd name="connsiteY71" fmla="*/ 1162129 h 1358430"/>
                  <a:gd name="connsiteX72" fmla="*/ 647905 w 1362420"/>
                  <a:gd name="connsiteY72" fmla="*/ 1079724 h 1358430"/>
                  <a:gd name="connsiteX73" fmla="*/ 672764 w 1362420"/>
                  <a:gd name="connsiteY73" fmla="*/ 1059406 h 1358430"/>
                  <a:gd name="connsiteX74" fmla="*/ 637509 w 1362420"/>
                  <a:gd name="connsiteY74" fmla="*/ 1032432 h 1358430"/>
                  <a:gd name="connsiteX75" fmla="*/ 583391 w 1362420"/>
                  <a:gd name="connsiteY75" fmla="*/ 997965 h 1358430"/>
                  <a:gd name="connsiteX76" fmla="*/ 685501 w 1362420"/>
                  <a:gd name="connsiteY76" fmla="*/ 894313 h 1358430"/>
                  <a:gd name="connsiteX77" fmla="*/ 684559 w 1362420"/>
                  <a:gd name="connsiteY77" fmla="*/ 894912 h 1358430"/>
                  <a:gd name="connsiteX78" fmla="*/ 580253 w 1362420"/>
                  <a:gd name="connsiteY78" fmla="*/ 967778 h 1358430"/>
                  <a:gd name="connsiteX79" fmla="*/ 576140 w 1362420"/>
                  <a:gd name="connsiteY79" fmla="*/ 972273 h 1358430"/>
                  <a:gd name="connsiteX80" fmla="*/ 643886 w 1362420"/>
                  <a:gd name="connsiteY80" fmla="*/ 1014982 h 1358430"/>
                  <a:gd name="connsiteX81" fmla="*/ 685501 w 1362420"/>
                  <a:gd name="connsiteY81" fmla="*/ 1048995 h 1358430"/>
                  <a:gd name="connsiteX82" fmla="*/ 727116 w 1362420"/>
                  <a:gd name="connsiteY82" fmla="*/ 1014982 h 1358430"/>
                  <a:gd name="connsiteX83" fmla="*/ 794862 w 1362420"/>
                  <a:gd name="connsiteY83" fmla="*/ 972273 h 1358430"/>
                  <a:gd name="connsiteX84" fmla="*/ 790750 w 1362420"/>
                  <a:gd name="connsiteY84" fmla="*/ 967778 h 1358430"/>
                  <a:gd name="connsiteX85" fmla="*/ 686443 w 1362420"/>
                  <a:gd name="connsiteY85" fmla="*/ 894912 h 1358430"/>
                  <a:gd name="connsiteX86" fmla="*/ 1083547 w 1362420"/>
                  <a:gd name="connsiteY86" fmla="*/ 893979 h 1358430"/>
                  <a:gd name="connsiteX87" fmla="*/ 1067835 w 1362420"/>
                  <a:gd name="connsiteY87" fmla="*/ 923844 h 1358430"/>
                  <a:gd name="connsiteX88" fmla="*/ 1037297 w 1362420"/>
                  <a:gd name="connsiteY88" fmla="*/ 981893 h 1358430"/>
                  <a:gd name="connsiteX89" fmla="*/ 1009741 w 1362420"/>
                  <a:gd name="connsiteY89" fmla="*/ 1012009 h 1358430"/>
                  <a:gd name="connsiteX90" fmla="*/ 1035535 w 1362420"/>
                  <a:gd name="connsiteY90" fmla="*/ 1044117 h 1358430"/>
                  <a:gd name="connsiteX91" fmla="*/ 1104711 w 1362420"/>
                  <a:gd name="connsiteY91" fmla="*/ 1098630 h 1358430"/>
                  <a:gd name="connsiteX92" fmla="*/ 1134084 w 1362420"/>
                  <a:gd name="connsiteY92" fmla="*/ 1062069 h 1358430"/>
                  <a:gd name="connsiteX93" fmla="*/ 1157880 w 1362420"/>
                  <a:gd name="connsiteY93" fmla="*/ 1013889 h 1358430"/>
                  <a:gd name="connsiteX94" fmla="*/ 1170659 w 1362420"/>
                  <a:gd name="connsiteY94" fmla="*/ 989597 h 1358430"/>
                  <a:gd name="connsiteX95" fmla="*/ 1125580 w 1362420"/>
                  <a:gd name="connsiteY95" fmla="*/ 954072 h 1358430"/>
                  <a:gd name="connsiteX96" fmla="*/ 1093515 w 1362420"/>
                  <a:gd name="connsiteY96" fmla="*/ 914161 h 1358430"/>
                  <a:gd name="connsiteX97" fmla="*/ 287455 w 1362420"/>
                  <a:gd name="connsiteY97" fmla="*/ 893979 h 1358430"/>
                  <a:gd name="connsiteX98" fmla="*/ 277488 w 1362420"/>
                  <a:gd name="connsiteY98" fmla="*/ 914161 h 1358430"/>
                  <a:gd name="connsiteX99" fmla="*/ 245423 w 1362420"/>
                  <a:gd name="connsiteY99" fmla="*/ 954072 h 1358430"/>
                  <a:gd name="connsiteX100" fmla="*/ 200344 w 1362420"/>
                  <a:gd name="connsiteY100" fmla="*/ 989597 h 1358430"/>
                  <a:gd name="connsiteX101" fmla="*/ 213123 w 1362420"/>
                  <a:gd name="connsiteY101" fmla="*/ 1013889 h 1358430"/>
                  <a:gd name="connsiteX102" fmla="*/ 236918 w 1362420"/>
                  <a:gd name="connsiteY102" fmla="*/ 1062069 h 1358430"/>
                  <a:gd name="connsiteX103" fmla="*/ 266291 w 1362420"/>
                  <a:gd name="connsiteY103" fmla="*/ 1098630 h 1358430"/>
                  <a:gd name="connsiteX104" fmla="*/ 335466 w 1362420"/>
                  <a:gd name="connsiteY104" fmla="*/ 1044116 h 1358430"/>
                  <a:gd name="connsiteX105" fmla="*/ 361262 w 1362420"/>
                  <a:gd name="connsiteY105" fmla="*/ 1012008 h 1358430"/>
                  <a:gd name="connsiteX106" fmla="*/ 333705 w 1362420"/>
                  <a:gd name="connsiteY106" fmla="*/ 981893 h 1358430"/>
                  <a:gd name="connsiteX107" fmla="*/ 303167 w 1362420"/>
                  <a:gd name="connsiteY107" fmla="*/ 923844 h 1358430"/>
                  <a:gd name="connsiteX108" fmla="*/ 920481 w 1362420"/>
                  <a:gd name="connsiteY108" fmla="*/ 893883 h 1358430"/>
                  <a:gd name="connsiteX109" fmla="*/ 891918 w 1362420"/>
                  <a:gd name="connsiteY109" fmla="*/ 925099 h 1358430"/>
                  <a:gd name="connsiteX110" fmla="*/ 841730 w 1362420"/>
                  <a:gd name="connsiteY110" fmla="*/ 963497 h 1358430"/>
                  <a:gd name="connsiteX111" fmla="*/ 823913 w 1362420"/>
                  <a:gd name="connsiteY111" fmla="*/ 974844 h 1358430"/>
                  <a:gd name="connsiteX112" fmla="*/ 826150 w 1362420"/>
                  <a:gd name="connsiteY112" fmla="*/ 976671 h 1358430"/>
                  <a:gd name="connsiteX113" fmla="*/ 876623 w 1362420"/>
                  <a:gd name="connsiteY113" fmla="*/ 1059076 h 1358430"/>
                  <a:gd name="connsiteX114" fmla="*/ 887797 w 1362420"/>
                  <a:gd name="connsiteY114" fmla="*/ 1081703 h 1358430"/>
                  <a:gd name="connsiteX115" fmla="*/ 918458 w 1362420"/>
                  <a:gd name="connsiteY115" fmla="*/ 1062373 h 1358430"/>
                  <a:gd name="connsiteX116" fmla="*/ 986345 w 1362420"/>
                  <a:gd name="connsiteY116" fmla="*/ 1008874 h 1358430"/>
                  <a:gd name="connsiteX117" fmla="*/ 966667 w 1362420"/>
                  <a:gd name="connsiteY117" fmla="*/ 969033 h 1358430"/>
                  <a:gd name="connsiteX118" fmla="*/ 936130 w 1362420"/>
                  <a:gd name="connsiteY118" fmla="*/ 910985 h 1358430"/>
                  <a:gd name="connsiteX119" fmla="*/ 450521 w 1362420"/>
                  <a:gd name="connsiteY119" fmla="*/ 893883 h 1358430"/>
                  <a:gd name="connsiteX120" fmla="*/ 434873 w 1362420"/>
                  <a:gd name="connsiteY120" fmla="*/ 910985 h 1358430"/>
                  <a:gd name="connsiteX121" fmla="*/ 404336 w 1362420"/>
                  <a:gd name="connsiteY121" fmla="*/ 969033 h 1358430"/>
                  <a:gd name="connsiteX122" fmla="*/ 384658 w 1362420"/>
                  <a:gd name="connsiteY122" fmla="*/ 1008875 h 1358430"/>
                  <a:gd name="connsiteX123" fmla="*/ 452543 w 1362420"/>
                  <a:gd name="connsiteY123" fmla="*/ 1062372 h 1358430"/>
                  <a:gd name="connsiteX124" fmla="*/ 483205 w 1362420"/>
                  <a:gd name="connsiteY124" fmla="*/ 1081703 h 1358430"/>
                  <a:gd name="connsiteX125" fmla="*/ 494379 w 1362420"/>
                  <a:gd name="connsiteY125" fmla="*/ 1059076 h 1358430"/>
                  <a:gd name="connsiteX126" fmla="*/ 544853 w 1362420"/>
                  <a:gd name="connsiteY126" fmla="*/ 976671 h 1358430"/>
                  <a:gd name="connsiteX127" fmla="*/ 547089 w 1362420"/>
                  <a:gd name="connsiteY127" fmla="*/ 974844 h 1358430"/>
                  <a:gd name="connsiteX128" fmla="*/ 529272 w 1362420"/>
                  <a:gd name="connsiteY128" fmla="*/ 963497 h 1358430"/>
                  <a:gd name="connsiteX129" fmla="*/ 479085 w 1362420"/>
                  <a:gd name="connsiteY129" fmla="*/ 925099 h 1358430"/>
                  <a:gd name="connsiteX130" fmla="*/ 806549 w 1362420"/>
                  <a:gd name="connsiteY130" fmla="*/ 802722 h 1358430"/>
                  <a:gd name="connsiteX131" fmla="*/ 788865 w 1362420"/>
                  <a:gd name="connsiteY131" fmla="*/ 822047 h 1358430"/>
                  <a:gd name="connsiteX132" fmla="*/ 738678 w 1362420"/>
                  <a:gd name="connsiteY132" fmla="*/ 860444 h 1358430"/>
                  <a:gd name="connsiteX133" fmla="*/ 702162 w 1362420"/>
                  <a:gd name="connsiteY133" fmla="*/ 883702 h 1358430"/>
                  <a:gd name="connsiteX134" fmla="*/ 746939 w 1362420"/>
                  <a:gd name="connsiteY134" fmla="*/ 911929 h 1358430"/>
                  <a:gd name="connsiteX135" fmla="*/ 809487 w 1362420"/>
                  <a:gd name="connsiteY135" fmla="*/ 963053 h 1358430"/>
                  <a:gd name="connsiteX136" fmla="*/ 815407 w 1362420"/>
                  <a:gd name="connsiteY136" fmla="*/ 959321 h 1358430"/>
                  <a:gd name="connsiteX137" fmla="*/ 895914 w 1362420"/>
                  <a:gd name="connsiteY137" fmla="*/ 895876 h 1358430"/>
                  <a:gd name="connsiteX138" fmla="*/ 908252 w 1362420"/>
                  <a:gd name="connsiteY138" fmla="*/ 880520 h 1358430"/>
                  <a:gd name="connsiteX139" fmla="*/ 893801 w 1362420"/>
                  <a:gd name="connsiteY139" fmla="*/ 864727 h 1358430"/>
                  <a:gd name="connsiteX140" fmla="*/ 843613 w 1362420"/>
                  <a:gd name="connsiteY140" fmla="*/ 826328 h 1358430"/>
                  <a:gd name="connsiteX141" fmla="*/ 564454 w 1362420"/>
                  <a:gd name="connsiteY141" fmla="*/ 802722 h 1358430"/>
                  <a:gd name="connsiteX142" fmla="*/ 527389 w 1362420"/>
                  <a:gd name="connsiteY142" fmla="*/ 826328 h 1358430"/>
                  <a:gd name="connsiteX143" fmla="*/ 477201 w 1362420"/>
                  <a:gd name="connsiteY143" fmla="*/ 864727 h 1358430"/>
                  <a:gd name="connsiteX144" fmla="*/ 462750 w 1362420"/>
                  <a:gd name="connsiteY144" fmla="*/ 880520 h 1358430"/>
                  <a:gd name="connsiteX145" fmla="*/ 475088 w 1362420"/>
                  <a:gd name="connsiteY145" fmla="*/ 895876 h 1358430"/>
                  <a:gd name="connsiteX146" fmla="*/ 555596 w 1362420"/>
                  <a:gd name="connsiteY146" fmla="*/ 959321 h 1358430"/>
                  <a:gd name="connsiteX147" fmla="*/ 561516 w 1362420"/>
                  <a:gd name="connsiteY147" fmla="*/ 963053 h 1358430"/>
                  <a:gd name="connsiteX148" fmla="*/ 624063 w 1362420"/>
                  <a:gd name="connsiteY148" fmla="*/ 911929 h 1358430"/>
                  <a:gd name="connsiteX149" fmla="*/ 668840 w 1362420"/>
                  <a:gd name="connsiteY149" fmla="*/ 883702 h 1358430"/>
                  <a:gd name="connsiteX150" fmla="*/ 632325 w 1362420"/>
                  <a:gd name="connsiteY150" fmla="*/ 860444 h 1358430"/>
                  <a:gd name="connsiteX151" fmla="*/ 582137 w 1362420"/>
                  <a:gd name="connsiteY151" fmla="*/ 822047 h 1358430"/>
                  <a:gd name="connsiteX152" fmla="*/ 1184268 w 1362420"/>
                  <a:gd name="connsiteY152" fmla="*/ 786206 h 1358430"/>
                  <a:gd name="connsiteX153" fmla="*/ 1140701 w 1362420"/>
                  <a:gd name="connsiteY153" fmla="*/ 819537 h 1358430"/>
                  <a:gd name="connsiteX154" fmla="*/ 1098374 w 1362420"/>
                  <a:gd name="connsiteY154" fmla="*/ 865796 h 1358430"/>
                  <a:gd name="connsiteX155" fmla="*/ 1093570 w 1362420"/>
                  <a:gd name="connsiteY155" fmla="*/ 874927 h 1358430"/>
                  <a:gd name="connsiteX156" fmla="*/ 1106523 w 1362420"/>
                  <a:gd name="connsiteY156" fmla="*/ 901153 h 1358430"/>
                  <a:gd name="connsiteX157" fmla="*/ 1138588 w 1362420"/>
                  <a:gd name="connsiteY157" fmla="*/ 941064 h 1358430"/>
                  <a:gd name="connsiteX158" fmla="*/ 1179309 w 1362420"/>
                  <a:gd name="connsiteY158" fmla="*/ 973154 h 1358430"/>
                  <a:gd name="connsiteX159" fmla="*/ 1188418 w 1362420"/>
                  <a:gd name="connsiteY159" fmla="*/ 955840 h 1358430"/>
                  <a:gd name="connsiteX160" fmla="*/ 1230746 w 1362420"/>
                  <a:gd name="connsiteY160" fmla="*/ 909582 h 1358430"/>
                  <a:gd name="connsiteX161" fmla="*/ 1267378 w 1362420"/>
                  <a:gd name="connsiteY161" fmla="*/ 881555 h 1358430"/>
                  <a:gd name="connsiteX162" fmla="*/ 1228631 w 1362420"/>
                  <a:gd name="connsiteY162" fmla="*/ 851021 h 1358430"/>
                  <a:gd name="connsiteX163" fmla="*/ 1196566 w 1362420"/>
                  <a:gd name="connsiteY163" fmla="*/ 811109 h 1358430"/>
                  <a:gd name="connsiteX164" fmla="*/ 186735 w 1362420"/>
                  <a:gd name="connsiteY164" fmla="*/ 786206 h 1358430"/>
                  <a:gd name="connsiteX165" fmla="*/ 174436 w 1362420"/>
                  <a:gd name="connsiteY165" fmla="*/ 811109 h 1358430"/>
                  <a:gd name="connsiteX166" fmla="*/ 142370 w 1362420"/>
                  <a:gd name="connsiteY166" fmla="*/ 851020 h 1358430"/>
                  <a:gd name="connsiteX167" fmla="*/ 103624 w 1362420"/>
                  <a:gd name="connsiteY167" fmla="*/ 881555 h 1358430"/>
                  <a:gd name="connsiteX168" fmla="*/ 140257 w 1362420"/>
                  <a:gd name="connsiteY168" fmla="*/ 909582 h 1358430"/>
                  <a:gd name="connsiteX169" fmla="*/ 182585 w 1362420"/>
                  <a:gd name="connsiteY169" fmla="*/ 955840 h 1358430"/>
                  <a:gd name="connsiteX170" fmla="*/ 191694 w 1362420"/>
                  <a:gd name="connsiteY170" fmla="*/ 973154 h 1358430"/>
                  <a:gd name="connsiteX171" fmla="*/ 232415 w 1362420"/>
                  <a:gd name="connsiteY171" fmla="*/ 941064 h 1358430"/>
                  <a:gd name="connsiteX172" fmla="*/ 264480 w 1362420"/>
                  <a:gd name="connsiteY172" fmla="*/ 901153 h 1358430"/>
                  <a:gd name="connsiteX173" fmla="*/ 277433 w 1362420"/>
                  <a:gd name="connsiteY173" fmla="*/ 874927 h 1358430"/>
                  <a:gd name="connsiteX174" fmla="*/ 272629 w 1362420"/>
                  <a:gd name="connsiteY174" fmla="*/ 865796 h 1358430"/>
                  <a:gd name="connsiteX175" fmla="*/ 230300 w 1362420"/>
                  <a:gd name="connsiteY175" fmla="*/ 819538 h 1358430"/>
                  <a:gd name="connsiteX176" fmla="*/ 374474 w 1362420"/>
                  <a:gd name="connsiteY176" fmla="*/ 761425 h 1358430"/>
                  <a:gd name="connsiteX177" fmla="*/ 374149 w 1362420"/>
                  <a:gd name="connsiteY177" fmla="*/ 761674 h 1358430"/>
                  <a:gd name="connsiteX178" fmla="*/ 301283 w 1362420"/>
                  <a:gd name="connsiteY178" fmla="*/ 865981 h 1358430"/>
                  <a:gd name="connsiteX179" fmla="*/ 297068 w 1362420"/>
                  <a:gd name="connsiteY179" fmla="*/ 874516 h 1358430"/>
                  <a:gd name="connsiteX180" fmla="*/ 316175 w 1362420"/>
                  <a:gd name="connsiteY180" fmla="*/ 910836 h 1358430"/>
                  <a:gd name="connsiteX181" fmla="*/ 339971 w 1362420"/>
                  <a:gd name="connsiteY181" fmla="*/ 959017 h 1358430"/>
                  <a:gd name="connsiteX182" fmla="*/ 370861 w 1362420"/>
                  <a:gd name="connsiteY182" fmla="*/ 997466 h 1358430"/>
                  <a:gd name="connsiteX183" fmla="*/ 391326 w 1362420"/>
                  <a:gd name="connsiteY183" fmla="*/ 956025 h 1358430"/>
                  <a:gd name="connsiteX184" fmla="*/ 412972 w 1362420"/>
                  <a:gd name="connsiteY184" fmla="*/ 911229 h 1358430"/>
                  <a:gd name="connsiteX185" fmla="*/ 437324 w 1362420"/>
                  <a:gd name="connsiteY185" fmla="*/ 879460 h 1358430"/>
                  <a:gd name="connsiteX186" fmla="*/ 436757 w 1362420"/>
                  <a:gd name="connsiteY186" fmla="*/ 878841 h 1358430"/>
                  <a:gd name="connsiteX187" fmla="*/ 406219 w 1362420"/>
                  <a:gd name="connsiteY187" fmla="*/ 820793 h 1358430"/>
                  <a:gd name="connsiteX188" fmla="*/ 375681 w 1362420"/>
                  <a:gd name="connsiteY188" fmla="*/ 762744 h 1358430"/>
                  <a:gd name="connsiteX189" fmla="*/ 996528 w 1362420"/>
                  <a:gd name="connsiteY189" fmla="*/ 761425 h 1358430"/>
                  <a:gd name="connsiteX190" fmla="*/ 995322 w 1362420"/>
                  <a:gd name="connsiteY190" fmla="*/ 762744 h 1358430"/>
                  <a:gd name="connsiteX191" fmla="*/ 964784 w 1362420"/>
                  <a:gd name="connsiteY191" fmla="*/ 820793 h 1358430"/>
                  <a:gd name="connsiteX192" fmla="*/ 934246 w 1362420"/>
                  <a:gd name="connsiteY192" fmla="*/ 878841 h 1358430"/>
                  <a:gd name="connsiteX193" fmla="*/ 933679 w 1362420"/>
                  <a:gd name="connsiteY193" fmla="*/ 879460 h 1358430"/>
                  <a:gd name="connsiteX194" fmla="*/ 958030 w 1362420"/>
                  <a:gd name="connsiteY194" fmla="*/ 911229 h 1358430"/>
                  <a:gd name="connsiteX195" fmla="*/ 979675 w 1362420"/>
                  <a:gd name="connsiteY195" fmla="*/ 956025 h 1358430"/>
                  <a:gd name="connsiteX196" fmla="*/ 1000142 w 1362420"/>
                  <a:gd name="connsiteY196" fmla="*/ 997466 h 1358430"/>
                  <a:gd name="connsiteX197" fmla="*/ 1031032 w 1362420"/>
                  <a:gd name="connsiteY197" fmla="*/ 959017 h 1358430"/>
                  <a:gd name="connsiteX198" fmla="*/ 1054827 w 1362420"/>
                  <a:gd name="connsiteY198" fmla="*/ 910836 h 1358430"/>
                  <a:gd name="connsiteX199" fmla="*/ 1073935 w 1362420"/>
                  <a:gd name="connsiteY199" fmla="*/ 874516 h 1358430"/>
                  <a:gd name="connsiteX200" fmla="*/ 1069719 w 1362420"/>
                  <a:gd name="connsiteY200" fmla="*/ 865980 h 1358430"/>
                  <a:gd name="connsiteX201" fmla="*/ 996854 w 1362420"/>
                  <a:gd name="connsiteY201" fmla="*/ 761674 h 1358430"/>
                  <a:gd name="connsiteX202" fmla="*/ 685501 w 1362420"/>
                  <a:gd name="connsiteY202" fmla="*/ 719234 h 1358430"/>
                  <a:gd name="connsiteX203" fmla="*/ 635626 w 1362420"/>
                  <a:gd name="connsiteY203" fmla="*/ 757393 h 1358430"/>
                  <a:gd name="connsiteX204" fmla="*/ 581508 w 1362420"/>
                  <a:gd name="connsiteY204" fmla="*/ 791861 h 1358430"/>
                  <a:gd name="connsiteX205" fmla="*/ 578968 w 1362420"/>
                  <a:gd name="connsiteY205" fmla="*/ 793478 h 1358430"/>
                  <a:gd name="connsiteX206" fmla="*/ 658648 w 1362420"/>
                  <a:gd name="connsiteY206" fmla="*/ 856269 h 1358430"/>
                  <a:gd name="connsiteX207" fmla="*/ 685501 w 1362420"/>
                  <a:gd name="connsiteY207" fmla="*/ 873198 h 1358430"/>
                  <a:gd name="connsiteX208" fmla="*/ 712355 w 1362420"/>
                  <a:gd name="connsiteY208" fmla="*/ 856268 h 1358430"/>
                  <a:gd name="connsiteX209" fmla="*/ 792034 w 1362420"/>
                  <a:gd name="connsiteY209" fmla="*/ 793478 h 1358430"/>
                  <a:gd name="connsiteX210" fmla="*/ 789495 w 1362420"/>
                  <a:gd name="connsiteY210" fmla="*/ 791861 h 1358430"/>
                  <a:gd name="connsiteX211" fmla="*/ 735376 w 1362420"/>
                  <a:gd name="connsiteY211" fmla="*/ 757393 h 1358430"/>
                  <a:gd name="connsiteX212" fmla="*/ 880866 w 1362420"/>
                  <a:gd name="connsiteY212" fmla="*/ 681368 h 1358430"/>
                  <a:gd name="connsiteX213" fmla="*/ 861731 w 1362420"/>
                  <a:gd name="connsiteY213" fmla="*/ 717740 h 1358430"/>
                  <a:gd name="connsiteX214" fmla="*/ 831193 w 1362420"/>
                  <a:gd name="connsiteY214" fmla="*/ 775789 h 1358430"/>
                  <a:gd name="connsiteX215" fmla="*/ 818869 w 1362420"/>
                  <a:gd name="connsiteY215" fmla="*/ 789258 h 1358430"/>
                  <a:gd name="connsiteX216" fmla="*/ 849990 w 1362420"/>
                  <a:gd name="connsiteY216" fmla="*/ 808878 h 1358430"/>
                  <a:gd name="connsiteX217" fmla="*/ 919902 w 1362420"/>
                  <a:gd name="connsiteY217" fmla="*/ 866019 h 1358430"/>
                  <a:gd name="connsiteX218" fmla="*/ 927979 w 1362420"/>
                  <a:gd name="connsiteY218" fmla="*/ 855965 h 1358430"/>
                  <a:gd name="connsiteX219" fmla="*/ 951775 w 1362420"/>
                  <a:gd name="connsiteY219" fmla="*/ 807784 h 1358430"/>
                  <a:gd name="connsiteX220" fmla="*/ 982008 w 1362420"/>
                  <a:gd name="connsiteY220" fmla="*/ 750316 h 1358430"/>
                  <a:gd name="connsiteX221" fmla="*/ 946665 w 1362420"/>
                  <a:gd name="connsiteY221" fmla="*/ 723276 h 1358430"/>
                  <a:gd name="connsiteX222" fmla="*/ 892547 w 1362420"/>
                  <a:gd name="connsiteY222" fmla="*/ 688808 h 1358430"/>
                  <a:gd name="connsiteX223" fmla="*/ 490137 w 1362420"/>
                  <a:gd name="connsiteY223" fmla="*/ 681368 h 1358430"/>
                  <a:gd name="connsiteX224" fmla="*/ 478455 w 1362420"/>
                  <a:gd name="connsiteY224" fmla="*/ 688808 h 1358430"/>
                  <a:gd name="connsiteX225" fmla="*/ 424337 w 1362420"/>
                  <a:gd name="connsiteY225" fmla="*/ 723276 h 1358430"/>
                  <a:gd name="connsiteX226" fmla="*/ 388994 w 1362420"/>
                  <a:gd name="connsiteY226" fmla="*/ 750316 h 1358430"/>
                  <a:gd name="connsiteX227" fmla="*/ 419227 w 1362420"/>
                  <a:gd name="connsiteY227" fmla="*/ 807785 h 1358430"/>
                  <a:gd name="connsiteX228" fmla="*/ 443022 w 1362420"/>
                  <a:gd name="connsiteY228" fmla="*/ 855965 h 1358430"/>
                  <a:gd name="connsiteX229" fmla="*/ 451100 w 1362420"/>
                  <a:gd name="connsiteY229" fmla="*/ 866019 h 1358430"/>
                  <a:gd name="connsiteX230" fmla="*/ 521012 w 1362420"/>
                  <a:gd name="connsiteY230" fmla="*/ 808878 h 1358430"/>
                  <a:gd name="connsiteX231" fmla="*/ 552134 w 1362420"/>
                  <a:gd name="connsiteY231" fmla="*/ 789258 h 1358430"/>
                  <a:gd name="connsiteX232" fmla="*/ 539809 w 1362420"/>
                  <a:gd name="connsiteY232" fmla="*/ 775789 h 1358430"/>
                  <a:gd name="connsiteX233" fmla="*/ 509271 w 1362420"/>
                  <a:gd name="connsiteY233" fmla="*/ 717740 h 1358430"/>
                  <a:gd name="connsiteX234" fmla="*/ 264287 w 1362420"/>
                  <a:gd name="connsiteY234" fmla="*/ 666065 h 1358430"/>
                  <a:gd name="connsiteX235" fmla="*/ 228769 w 1362420"/>
                  <a:gd name="connsiteY235" fmla="*/ 704881 h 1358430"/>
                  <a:gd name="connsiteX236" fmla="*/ 198230 w 1362420"/>
                  <a:gd name="connsiteY236" fmla="*/ 762929 h 1358430"/>
                  <a:gd name="connsiteX237" fmla="*/ 194964 w 1362420"/>
                  <a:gd name="connsiteY237" fmla="*/ 769542 h 1358430"/>
                  <a:gd name="connsiteX238" fmla="*/ 243309 w 1362420"/>
                  <a:gd name="connsiteY238" fmla="*/ 806530 h 1358430"/>
                  <a:gd name="connsiteX239" fmla="*/ 285637 w 1362420"/>
                  <a:gd name="connsiteY239" fmla="*/ 852788 h 1358430"/>
                  <a:gd name="connsiteX240" fmla="*/ 287044 w 1362420"/>
                  <a:gd name="connsiteY240" fmla="*/ 855463 h 1358430"/>
                  <a:gd name="connsiteX241" fmla="*/ 288275 w 1362420"/>
                  <a:gd name="connsiteY241" fmla="*/ 852973 h 1358430"/>
                  <a:gd name="connsiteX242" fmla="*/ 338749 w 1362420"/>
                  <a:gd name="connsiteY242" fmla="*/ 770567 h 1358430"/>
                  <a:gd name="connsiteX243" fmla="*/ 363974 w 1362420"/>
                  <a:gd name="connsiteY243" fmla="*/ 749950 h 1358430"/>
                  <a:gd name="connsiteX244" fmla="*/ 333353 w 1362420"/>
                  <a:gd name="connsiteY244" fmla="*/ 716486 h 1358430"/>
                  <a:gd name="connsiteX245" fmla="*/ 283164 w 1362420"/>
                  <a:gd name="connsiteY245" fmla="*/ 678088 h 1358430"/>
                  <a:gd name="connsiteX246" fmla="*/ 1106715 w 1362420"/>
                  <a:gd name="connsiteY246" fmla="*/ 666064 h 1358430"/>
                  <a:gd name="connsiteX247" fmla="*/ 1087838 w 1362420"/>
                  <a:gd name="connsiteY247" fmla="*/ 678088 h 1358430"/>
                  <a:gd name="connsiteX248" fmla="*/ 1037650 w 1362420"/>
                  <a:gd name="connsiteY248" fmla="*/ 716486 h 1358430"/>
                  <a:gd name="connsiteX249" fmla="*/ 1007028 w 1362420"/>
                  <a:gd name="connsiteY249" fmla="*/ 749950 h 1358430"/>
                  <a:gd name="connsiteX250" fmla="*/ 1032254 w 1362420"/>
                  <a:gd name="connsiteY250" fmla="*/ 770567 h 1358430"/>
                  <a:gd name="connsiteX251" fmla="*/ 1082727 w 1362420"/>
                  <a:gd name="connsiteY251" fmla="*/ 852972 h 1358430"/>
                  <a:gd name="connsiteX252" fmla="*/ 1083958 w 1362420"/>
                  <a:gd name="connsiteY252" fmla="*/ 855463 h 1358430"/>
                  <a:gd name="connsiteX253" fmla="*/ 1085365 w 1362420"/>
                  <a:gd name="connsiteY253" fmla="*/ 852788 h 1358430"/>
                  <a:gd name="connsiteX254" fmla="*/ 1127693 w 1362420"/>
                  <a:gd name="connsiteY254" fmla="*/ 806530 h 1358430"/>
                  <a:gd name="connsiteX255" fmla="*/ 1176038 w 1362420"/>
                  <a:gd name="connsiteY255" fmla="*/ 769542 h 1358430"/>
                  <a:gd name="connsiteX256" fmla="*/ 1172771 w 1362420"/>
                  <a:gd name="connsiteY256" fmla="*/ 762929 h 1358430"/>
                  <a:gd name="connsiteX257" fmla="*/ 1142234 w 1362420"/>
                  <a:gd name="connsiteY257" fmla="*/ 704881 h 1358430"/>
                  <a:gd name="connsiteX258" fmla="*/ 769051 w 1362420"/>
                  <a:gd name="connsiteY258" fmla="*/ 594972 h 1358430"/>
                  <a:gd name="connsiteX259" fmla="*/ 758680 w 1362420"/>
                  <a:gd name="connsiteY259" fmla="*/ 614689 h 1358430"/>
                  <a:gd name="connsiteX260" fmla="*/ 728142 w 1362420"/>
                  <a:gd name="connsiteY260" fmla="*/ 672737 h 1358430"/>
                  <a:gd name="connsiteX261" fmla="*/ 699413 w 1362420"/>
                  <a:gd name="connsiteY261" fmla="*/ 704133 h 1358430"/>
                  <a:gd name="connsiteX262" fmla="*/ 761700 w 1362420"/>
                  <a:gd name="connsiteY262" fmla="*/ 753217 h 1358430"/>
                  <a:gd name="connsiteX263" fmla="*/ 803508 w 1362420"/>
                  <a:gd name="connsiteY263" fmla="*/ 779574 h 1358430"/>
                  <a:gd name="connsiteX264" fmla="*/ 824928 w 1362420"/>
                  <a:gd name="connsiteY264" fmla="*/ 752913 h 1358430"/>
                  <a:gd name="connsiteX265" fmla="*/ 848723 w 1362420"/>
                  <a:gd name="connsiteY265" fmla="*/ 704732 h 1358430"/>
                  <a:gd name="connsiteX266" fmla="*/ 865996 w 1362420"/>
                  <a:gd name="connsiteY266" fmla="*/ 671898 h 1358430"/>
                  <a:gd name="connsiteX267" fmla="*/ 838429 w 1362420"/>
                  <a:gd name="connsiteY267" fmla="*/ 654340 h 1358430"/>
                  <a:gd name="connsiteX268" fmla="*/ 788241 w 1362420"/>
                  <a:gd name="connsiteY268" fmla="*/ 615943 h 1358430"/>
                  <a:gd name="connsiteX269" fmla="*/ 601951 w 1362420"/>
                  <a:gd name="connsiteY269" fmla="*/ 594972 h 1358430"/>
                  <a:gd name="connsiteX270" fmla="*/ 582761 w 1362420"/>
                  <a:gd name="connsiteY270" fmla="*/ 615943 h 1358430"/>
                  <a:gd name="connsiteX271" fmla="*/ 532574 w 1362420"/>
                  <a:gd name="connsiteY271" fmla="*/ 654340 h 1358430"/>
                  <a:gd name="connsiteX272" fmla="*/ 505006 w 1362420"/>
                  <a:gd name="connsiteY272" fmla="*/ 671898 h 1358430"/>
                  <a:gd name="connsiteX273" fmla="*/ 522279 w 1362420"/>
                  <a:gd name="connsiteY273" fmla="*/ 704732 h 1358430"/>
                  <a:gd name="connsiteX274" fmla="*/ 546075 w 1362420"/>
                  <a:gd name="connsiteY274" fmla="*/ 752913 h 1358430"/>
                  <a:gd name="connsiteX275" fmla="*/ 567494 w 1362420"/>
                  <a:gd name="connsiteY275" fmla="*/ 779574 h 1358430"/>
                  <a:gd name="connsiteX276" fmla="*/ 609303 w 1362420"/>
                  <a:gd name="connsiteY276" fmla="*/ 753216 h 1358430"/>
                  <a:gd name="connsiteX277" fmla="*/ 671588 w 1362420"/>
                  <a:gd name="connsiteY277" fmla="*/ 704132 h 1358430"/>
                  <a:gd name="connsiteX278" fmla="*/ 642860 w 1362420"/>
                  <a:gd name="connsiteY278" fmla="*/ 672737 h 1358430"/>
                  <a:gd name="connsiteX279" fmla="*/ 612323 w 1362420"/>
                  <a:gd name="connsiteY279" fmla="*/ 614689 h 1358430"/>
                  <a:gd name="connsiteX280" fmla="*/ 1228963 w 1362420"/>
                  <a:gd name="connsiteY280" fmla="*/ 583990 h 1358430"/>
                  <a:gd name="connsiteX281" fmla="*/ 1196074 w 1362420"/>
                  <a:gd name="connsiteY281" fmla="*/ 609151 h 1358430"/>
                  <a:gd name="connsiteX282" fmla="*/ 1141956 w 1362420"/>
                  <a:gd name="connsiteY282" fmla="*/ 643620 h 1358430"/>
                  <a:gd name="connsiteX283" fmla="*/ 1121786 w 1362420"/>
                  <a:gd name="connsiteY283" fmla="*/ 656466 h 1358430"/>
                  <a:gd name="connsiteX284" fmla="*/ 1135305 w 1362420"/>
                  <a:gd name="connsiteY284" fmla="*/ 667516 h 1358430"/>
                  <a:gd name="connsiteX285" fmla="*/ 1185779 w 1362420"/>
                  <a:gd name="connsiteY285" fmla="*/ 749921 h 1358430"/>
                  <a:gd name="connsiteX286" fmla="*/ 1190731 w 1362420"/>
                  <a:gd name="connsiteY286" fmla="*/ 759947 h 1358430"/>
                  <a:gd name="connsiteX287" fmla="*/ 1232000 w 1362420"/>
                  <a:gd name="connsiteY287" fmla="*/ 733664 h 1358430"/>
                  <a:gd name="connsiteX288" fmla="*/ 1286118 w 1362420"/>
                  <a:gd name="connsiteY288" fmla="*/ 699196 h 1358430"/>
                  <a:gd name="connsiteX289" fmla="*/ 1292741 w 1362420"/>
                  <a:gd name="connsiteY289" fmla="*/ 694129 h 1358430"/>
                  <a:gd name="connsiteX290" fmla="*/ 1275823 w 1362420"/>
                  <a:gd name="connsiteY290" fmla="*/ 659876 h 1358430"/>
                  <a:gd name="connsiteX291" fmla="*/ 1245286 w 1362420"/>
                  <a:gd name="connsiteY291" fmla="*/ 601828 h 1358430"/>
                  <a:gd name="connsiteX292" fmla="*/ 142039 w 1362420"/>
                  <a:gd name="connsiteY292" fmla="*/ 583990 h 1358430"/>
                  <a:gd name="connsiteX293" fmla="*/ 125717 w 1362420"/>
                  <a:gd name="connsiteY293" fmla="*/ 601828 h 1358430"/>
                  <a:gd name="connsiteX294" fmla="*/ 95179 w 1362420"/>
                  <a:gd name="connsiteY294" fmla="*/ 659877 h 1358430"/>
                  <a:gd name="connsiteX295" fmla="*/ 78262 w 1362420"/>
                  <a:gd name="connsiteY295" fmla="*/ 694129 h 1358430"/>
                  <a:gd name="connsiteX296" fmla="*/ 84884 w 1362420"/>
                  <a:gd name="connsiteY296" fmla="*/ 699196 h 1358430"/>
                  <a:gd name="connsiteX297" fmla="*/ 139002 w 1362420"/>
                  <a:gd name="connsiteY297" fmla="*/ 733664 h 1358430"/>
                  <a:gd name="connsiteX298" fmla="*/ 180271 w 1362420"/>
                  <a:gd name="connsiteY298" fmla="*/ 759947 h 1358430"/>
                  <a:gd name="connsiteX299" fmla="*/ 185222 w 1362420"/>
                  <a:gd name="connsiteY299" fmla="*/ 749921 h 1358430"/>
                  <a:gd name="connsiteX300" fmla="*/ 235697 w 1362420"/>
                  <a:gd name="connsiteY300" fmla="*/ 667516 h 1358430"/>
                  <a:gd name="connsiteX301" fmla="*/ 249216 w 1362420"/>
                  <a:gd name="connsiteY301" fmla="*/ 656466 h 1358430"/>
                  <a:gd name="connsiteX302" fmla="*/ 229046 w 1362420"/>
                  <a:gd name="connsiteY302" fmla="*/ 643620 h 1358430"/>
                  <a:gd name="connsiteX303" fmla="*/ 174928 w 1362420"/>
                  <a:gd name="connsiteY303" fmla="*/ 609152 h 1358430"/>
                  <a:gd name="connsiteX304" fmla="*/ 982051 w 1362420"/>
                  <a:gd name="connsiteY304" fmla="*/ 577128 h 1358430"/>
                  <a:gd name="connsiteX305" fmla="*/ 934597 w 1362420"/>
                  <a:gd name="connsiteY305" fmla="*/ 613433 h 1358430"/>
                  <a:gd name="connsiteX306" fmla="*/ 892269 w 1362420"/>
                  <a:gd name="connsiteY306" fmla="*/ 659692 h 1358430"/>
                  <a:gd name="connsiteX307" fmla="*/ 889179 w 1362420"/>
                  <a:gd name="connsiteY307" fmla="*/ 665565 h 1358430"/>
                  <a:gd name="connsiteX308" fmla="*/ 953044 w 1362420"/>
                  <a:gd name="connsiteY308" fmla="*/ 705826 h 1358430"/>
                  <a:gd name="connsiteX309" fmla="*/ 992777 w 1362420"/>
                  <a:gd name="connsiteY309" fmla="*/ 738301 h 1358430"/>
                  <a:gd name="connsiteX310" fmla="*/ 1024642 w 1362420"/>
                  <a:gd name="connsiteY310" fmla="*/ 703478 h 1358430"/>
                  <a:gd name="connsiteX311" fmla="*/ 1074830 w 1362420"/>
                  <a:gd name="connsiteY311" fmla="*/ 665080 h 1358430"/>
                  <a:gd name="connsiteX312" fmla="*/ 1093120 w 1362420"/>
                  <a:gd name="connsiteY312" fmla="*/ 653431 h 1358430"/>
                  <a:gd name="connsiteX313" fmla="*/ 1049717 w 1362420"/>
                  <a:gd name="connsiteY313" fmla="*/ 620225 h 1358430"/>
                  <a:gd name="connsiteX314" fmla="*/ 995599 w 1362420"/>
                  <a:gd name="connsiteY314" fmla="*/ 585757 h 1358430"/>
                  <a:gd name="connsiteX315" fmla="*/ 388951 w 1362420"/>
                  <a:gd name="connsiteY315" fmla="*/ 577128 h 1358430"/>
                  <a:gd name="connsiteX316" fmla="*/ 375404 w 1362420"/>
                  <a:gd name="connsiteY316" fmla="*/ 585757 h 1358430"/>
                  <a:gd name="connsiteX317" fmla="*/ 321285 w 1362420"/>
                  <a:gd name="connsiteY317" fmla="*/ 620225 h 1358430"/>
                  <a:gd name="connsiteX318" fmla="*/ 277882 w 1362420"/>
                  <a:gd name="connsiteY318" fmla="*/ 653431 h 1358430"/>
                  <a:gd name="connsiteX319" fmla="*/ 296172 w 1362420"/>
                  <a:gd name="connsiteY319" fmla="*/ 665080 h 1358430"/>
                  <a:gd name="connsiteX320" fmla="*/ 346361 w 1362420"/>
                  <a:gd name="connsiteY320" fmla="*/ 703478 h 1358430"/>
                  <a:gd name="connsiteX321" fmla="*/ 378226 w 1362420"/>
                  <a:gd name="connsiteY321" fmla="*/ 738301 h 1358430"/>
                  <a:gd name="connsiteX322" fmla="*/ 417959 w 1362420"/>
                  <a:gd name="connsiteY322" fmla="*/ 705825 h 1358430"/>
                  <a:gd name="connsiteX323" fmla="*/ 481823 w 1362420"/>
                  <a:gd name="connsiteY323" fmla="*/ 665565 h 1358430"/>
                  <a:gd name="connsiteX324" fmla="*/ 478733 w 1362420"/>
                  <a:gd name="connsiteY324" fmla="*/ 659692 h 1358430"/>
                  <a:gd name="connsiteX325" fmla="*/ 436405 w 1362420"/>
                  <a:gd name="connsiteY325" fmla="*/ 613433 h 1358430"/>
                  <a:gd name="connsiteX326" fmla="*/ 1112267 w 1362420"/>
                  <a:gd name="connsiteY326" fmla="*/ 491376 h 1358430"/>
                  <a:gd name="connsiteX327" fmla="*/ 1093022 w 1362420"/>
                  <a:gd name="connsiteY327" fmla="*/ 506100 h 1358430"/>
                  <a:gd name="connsiteX328" fmla="*/ 1038904 w 1362420"/>
                  <a:gd name="connsiteY328" fmla="*/ 540568 h 1358430"/>
                  <a:gd name="connsiteX329" fmla="*/ 998371 w 1362420"/>
                  <a:gd name="connsiteY329" fmla="*/ 566383 h 1358430"/>
                  <a:gd name="connsiteX330" fmla="*/ 1056095 w 1362420"/>
                  <a:gd name="connsiteY330" fmla="*/ 602775 h 1358430"/>
                  <a:gd name="connsiteX331" fmla="*/ 1107144 w 1362420"/>
                  <a:gd name="connsiteY331" fmla="*/ 644498 h 1358430"/>
                  <a:gd name="connsiteX332" fmla="*/ 1128948 w 1362420"/>
                  <a:gd name="connsiteY332" fmla="*/ 630612 h 1358430"/>
                  <a:gd name="connsiteX333" fmla="*/ 1183066 w 1362420"/>
                  <a:gd name="connsiteY333" fmla="*/ 596143 h 1358430"/>
                  <a:gd name="connsiteX334" fmla="*/ 1216605 w 1362420"/>
                  <a:gd name="connsiteY334" fmla="*/ 570485 h 1358430"/>
                  <a:gd name="connsiteX335" fmla="*/ 1202958 w 1362420"/>
                  <a:gd name="connsiteY335" fmla="*/ 555570 h 1358430"/>
                  <a:gd name="connsiteX336" fmla="*/ 1152769 w 1362420"/>
                  <a:gd name="connsiteY336" fmla="*/ 517172 h 1358430"/>
                  <a:gd name="connsiteX337" fmla="*/ 258735 w 1362420"/>
                  <a:gd name="connsiteY337" fmla="*/ 491376 h 1358430"/>
                  <a:gd name="connsiteX338" fmla="*/ 218233 w 1362420"/>
                  <a:gd name="connsiteY338" fmla="*/ 517172 h 1358430"/>
                  <a:gd name="connsiteX339" fmla="*/ 168045 w 1362420"/>
                  <a:gd name="connsiteY339" fmla="*/ 555570 h 1358430"/>
                  <a:gd name="connsiteX340" fmla="*/ 154397 w 1362420"/>
                  <a:gd name="connsiteY340" fmla="*/ 570485 h 1358430"/>
                  <a:gd name="connsiteX341" fmla="*/ 187936 w 1362420"/>
                  <a:gd name="connsiteY341" fmla="*/ 596143 h 1358430"/>
                  <a:gd name="connsiteX342" fmla="*/ 242054 w 1362420"/>
                  <a:gd name="connsiteY342" fmla="*/ 630612 h 1358430"/>
                  <a:gd name="connsiteX343" fmla="*/ 263858 w 1362420"/>
                  <a:gd name="connsiteY343" fmla="*/ 644499 h 1358430"/>
                  <a:gd name="connsiteX344" fmla="*/ 314908 w 1362420"/>
                  <a:gd name="connsiteY344" fmla="*/ 602774 h 1358430"/>
                  <a:gd name="connsiteX345" fmla="*/ 372632 w 1362420"/>
                  <a:gd name="connsiteY345" fmla="*/ 566383 h 1358430"/>
                  <a:gd name="connsiteX346" fmla="*/ 332098 w 1362420"/>
                  <a:gd name="connsiteY346" fmla="*/ 540568 h 1358430"/>
                  <a:gd name="connsiteX347" fmla="*/ 277980 w 1362420"/>
                  <a:gd name="connsiteY347" fmla="*/ 506100 h 1358430"/>
                  <a:gd name="connsiteX348" fmla="*/ 865338 w 1362420"/>
                  <a:gd name="connsiteY348" fmla="*/ 484527 h 1358430"/>
                  <a:gd name="connsiteX349" fmla="*/ 831546 w 1362420"/>
                  <a:gd name="connsiteY349" fmla="*/ 510382 h 1358430"/>
                  <a:gd name="connsiteX350" fmla="*/ 789217 w 1362420"/>
                  <a:gd name="connsiteY350" fmla="*/ 556640 h 1358430"/>
                  <a:gd name="connsiteX351" fmla="*/ 777687 w 1362420"/>
                  <a:gd name="connsiteY351" fmla="*/ 578558 h 1358430"/>
                  <a:gd name="connsiteX352" fmla="*/ 784244 w 1362420"/>
                  <a:gd name="connsiteY352" fmla="*/ 586720 h 1358430"/>
                  <a:gd name="connsiteX353" fmla="*/ 864752 w 1362420"/>
                  <a:gd name="connsiteY353" fmla="*/ 650165 h 1358430"/>
                  <a:gd name="connsiteX354" fmla="*/ 874272 w 1362420"/>
                  <a:gd name="connsiteY354" fmla="*/ 656167 h 1358430"/>
                  <a:gd name="connsiteX355" fmla="*/ 879261 w 1362420"/>
                  <a:gd name="connsiteY355" fmla="*/ 646684 h 1358430"/>
                  <a:gd name="connsiteX356" fmla="*/ 921589 w 1362420"/>
                  <a:gd name="connsiteY356" fmla="*/ 600426 h 1358430"/>
                  <a:gd name="connsiteX357" fmla="*/ 965674 w 1362420"/>
                  <a:gd name="connsiteY357" fmla="*/ 566697 h 1358430"/>
                  <a:gd name="connsiteX358" fmla="*/ 941480 w 1362420"/>
                  <a:gd name="connsiteY358" fmla="*/ 551289 h 1358430"/>
                  <a:gd name="connsiteX359" fmla="*/ 891293 w 1362420"/>
                  <a:gd name="connsiteY359" fmla="*/ 512891 h 1358430"/>
                  <a:gd name="connsiteX360" fmla="*/ 505664 w 1362420"/>
                  <a:gd name="connsiteY360" fmla="*/ 484527 h 1358430"/>
                  <a:gd name="connsiteX361" fmla="*/ 479710 w 1362420"/>
                  <a:gd name="connsiteY361" fmla="*/ 512891 h 1358430"/>
                  <a:gd name="connsiteX362" fmla="*/ 429521 w 1362420"/>
                  <a:gd name="connsiteY362" fmla="*/ 551288 h 1358430"/>
                  <a:gd name="connsiteX363" fmla="*/ 405328 w 1362420"/>
                  <a:gd name="connsiteY363" fmla="*/ 566697 h 1358430"/>
                  <a:gd name="connsiteX364" fmla="*/ 449413 w 1362420"/>
                  <a:gd name="connsiteY364" fmla="*/ 600426 h 1358430"/>
                  <a:gd name="connsiteX365" fmla="*/ 491741 w 1362420"/>
                  <a:gd name="connsiteY365" fmla="*/ 646684 h 1358430"/>
                  <a:gd name="connsiteX366" fmla="*/ 496730 w 1362420"/>
                  <a:gd name="connsiteY366" fmla="*/ 656167 h 1358430"/>
                  <a:gd name="connsiteX367" fmla="*/ 506250 w 1362420"/>
                  <a:gd name="connsiteY367" fmla="*/ 650165 h 1358430"/>
                  <a:gd name="connsiteX368" fmla="*/ 586759 w 1362420"/>
                  <a:gd name="connsiteY368" fmla="*/ 586720 h 1358430"/>
                  <a:gd name="connsiteX369" fmla="*/ 593316 w 1362420"/>
                  <a:gd name="connsiteY369" fmla="*/ 578558 h 1358430"/>
                  <a:gd name="connsiteX370" fmla="*/ 581785 w 1362420"/>
                  <a:gd name="connsiteY370" fmla="*/ 556640 h 1358430"/>
                  <a:gd name="connsiteX371" fmla="*/ 539457 w 1362420"/>
                  <a:gd name="connsiteY371" fmla="*/ 510382 h 1358430"/>
                  <a:gd name="connsiteX372" fmla="*/ 685501 w 1362420"/>
                  <a:gd name="connsiteY372" fmla="*/ 454850 h 1358430"/>
                  <a:gd name="connsiteX373" fmla="*/ 655627 w 1362420"/>
                  <a:gd name="connsiteY373" fmla="*/ 511636 h 1358430"/>
                  <a:gd name="connsiteX374" fmla="*/ 625089 w 1362420"/>
                  <a:gd name="connsiteY374" fmla="*/ 569685 h 1358430"/>
                  <a:gd name="connsiteX375" fmla="*/ 614556 w 1362420"/>
                  <a:gd name="connsiteY375" fmla="*/ 581197 h 1358430"/>
                  <a:gd name="connsiteX376" fmla="*/ 625331 w 1362420"/>
                  <a:gd name="connsiteY376" fmla="*/ 601681 h 1358430"/>
                  <a:gd name="connsiteX377" fmla="*/ 681191 w 1362420"/>
                  <a:gd name="connsiteY377" fmla="*/ 689773 h 1358430"/>
                  <a:gd name="connsiteX378" fmla="*/ 685501 w 1362420"/>
                  <a:gd name="connsiteY378" fmla="*/ 693169 h 1358430"/>
                  <a:gd name="connsiteX379" fmla="*/ 689811 w 1362420"/>
                  <a:gd name="connsiteY379" fmla="*/ 689773 h 1358430"/>
                  <a:gd name="connsiteX380" fmla="*/ 745672 w 1362420"/>
                  <a:gd name="connsiteY380" fmla="*/ 601681 h 1358430"/>
                  <a:gd name="connsiteX381" fmla="*/ 756447 w 1362420"/>
                  <a:gd name="connsiteY381" fmla="*/ 581198 h 1358430"/>
                  <a:gd name="connsiteX382" fmla="*/ 745913 w 1362420"/>
                  <a:gd name="connsiteY382" fmla="*/ 569685 h 1358430"/>
                  <a:gd name="connsiteX383" fmla="*/ 715375 w 1362420"/>
                  <a:gd name="connsiteY383" fmla="*/ 511636 h 1358430"/>
                  <a:gd name="connsiteX384" fmla="*/ 988808 w 1362420"/>
                  <a:gd name="connsiteY384" fmla="*/ 403788 h 1358430"/>
                  <a:gd name="connsiteX385" fmla="*/ 935852 w 1362420"/>
                  <a:gd name="connsiteY385" fmla="*/ 437516 h 1358430"/>
                  <a:gd name="connsiteX386" fmla="*/ 881734 w 1362420"/>
                  <a:gd name="connsiteY386" fmla="*/ 471984 h 1358430"/>
                  <a:gd name="connsiteX387" fmla="*/ 879364 w 1362420"/>
                  <a:gd name="connsiteY387" fmla="*/ 473796 h 1358430"/>
                  <a:gd name="connsiteX388" fmla="*/ 887296 w 1362420"/>
                  <a:gd name="connsiteY388" fmla="*/ 483668 h 1358430"/>
                  <a:gd name="connsiteX389" fmla="*/ 967804 w 1362420"/>
                  <a:gd name="connsiteY389" fmla="*/ 547113 h 1358430"/>
                  <a:gd name="connsiteX390" fmla="*/ 981570 w 1362420"/>
                  <a:gd name="connsiteY390" fmla="*/ 555791 h 1358430"/>
                  <a:gd name="connsiteX391" fmla="*/ 1025896 w 1362420"/>
                  <a:gd name="connsiteY391" fmla="*/ 527560 h 1358430"/>
                  <a:gd name="connsiteX392" fmla="*/ 1080015 w 1362420"/>
                  <a:gd name="connsiteY392" fmla="*/ 493092 h 1358430"/>
                  <a:gd name="connsiteX393" fmla="*/ 1095890 w 1362420"/>
                  <a:gd name="connsiteY393" fmla="*/ 480946 h 1358430"/>
                  <a:gd name="connsiteX394" fmla="*/ 1044533 w 1362420"/>
                  <a:gd name="connsiteY394" fmla="*/ 448237 h 1358430"/>
                  <a:gd name="connsiteX395" fmla="*/ 994345 w 1362420"/>
                  <a:gd name="connsiteY395" fmla="*/ 409839 h 1358430"/>
                  <a:gd name="connsiteX396" fmla="*/ 382194 w 1362420"/>
                  <a:gd name="connsiteY396" fmla="*/ 403788 h 1358430"/>
                  <a:gd name="connsiteX397" fmla="*/ 376657 w 1362420"/>
                  <a:gd name="connsiteY397" fmla="*/ 409839 h 1358430"/>
                  <a:gd name="connsiteX398" fmla="*/ 326470 w 1362420"/>
                  <a:gd name="connsiteY398" fmla="*/ 448236 h 1358430"/>
                  <a:gd name="connsiteX399" fmla="*/ 275113 w 1362420"/>
                  <a:gd name="connsiteY399" fmla="*/ 480946 h 1358430"/>
                  <a:gd name="connsiteX400" fmla="*/ 290988 w 1362420"/>
                  <a:gd name="connsiteY400" fmla="*/ 493092 h 1358430"/>
                  <a:gd name="connsiteX401" fmla="*/ 345106 w 1362420"/>
                  <a:gd name="connsiteY401" fmla="*/ 527560 h 1358430"/>
                  <a:gd name="connsiteX402" fmla="*/ 389433 w 1362420"/>
                  <a:gd name="connsiteY402" fmla="*/ 555791 h 1358430"/>
                  <a:gd name="connsiteX403" fmla="*/ 403199 w 1362420"/>
                  <a:gd name="connsiteY403" fmla="*/ 547113 h 1358430"/>
                  <a:gd name="connsiteX404" fmla="*/ 483706 w 1362420"/>
                  <a:gd name="connsiteY404" fmla="*/ 483668 h 1358430"/>
                  <a:gd name="connsiteX405" fmla="*/ 491638 w 1362420"/>
                  <a:gd name="connsiteY405" fmla="*/ 473796 h 1358430"/>
                  <a:gd name="connsiteX406" fmla="*/ 489268 w 1362420"/>
                  <a:gd name="connsiteY406" fmla="*/ 471984 h 1358430"/>
                  <a:gd name="connsiteX407" fmla="*/ 435150 w 1362420"/>
                  <a:gd name="connsiteY407" fmla="*/ 437516 h 1358430"/>
                  <a:gd name="connsiteX408" fmla="*/ 1206063 w 1362420"/>
                  <a:gd name="connsiteY408" fmla="*/ 382429 h 1358430"/>
                  <a:gd name="connsiteX409" fmla="*/ 1185539 w 1362420"/>
                  <a:gd name="connsiteY409" fmla="*/ 421443 h 1358430"/>
                  <a:gd name="connsiteX410" fmla="*/ 1143211 w 1362420"/>
                  <a:gd name="connsiteY410" fmla="*/ 467702 h 1358430"/>
                  <a:gd name="connsiteX411" fmla="*/ 1127466 w 1362420"/>
                  <a:gd name="connsiteY411" fmla="*/ 479749 h 1358430"/>
                  <a:gd name="connsiteX412" fmla="*/ 1159147 w 1362420"/>
                  <a:gd name="connsiteY412" fmla="*/ 499722 h 1358430"/>
                  <a:gd name="connsiteX413" fmla="*/ 1231645 w 1362420"/>
                  <a:gd name="connsiteY413" fmla="*/ 558977 h 1358430"/>
                  <a:gd name="connsiteX414" fmla="*/ 1233255 w 1362420"/>
                  <a:gd name="connsiteY414" fmla="*/ 557746 h 1358430"/>
                  <a:gd name="connsiteX415" fmla="*/ 1306120 w 1362420"/>
                  <a:gd name="connsiteY415" fmla="*/ 453439 h 1358430"/>
                  <a:gd name="connsiteX416" fmla="*/ 1306388 w 1362420"/>
                  <a:gd name="connsiteY416" fmla="*/ 452931 h 1358430"/>
                  <a:gd name="connsiteX417" fmla="*/ 1306010 w 1362420"/>
                  <a:gd name="connsiteY417" fmla="*/ 452518 h 1358430"/>
                  <a:gd name="connsiteX418" fmla="*/ 1255821 w 1362420"/>
                  <a:gd name="connsiteY418" fmla="*/ 414121 h 1358430"/>
                  <a:gd name="connsiteX419" fmla="*/ 164939 w 1362420"/>
                  <a:gd name="connsiteY419" fmla="*/ 382429 h 1358430"/>
                  <a:gd name="connsiteX420" fmla="*/ 115181 w 1362420"/>
                  <a:gd name="connsiteY420" fmla="*/ 414120 h 1358430"/>
                  <a:gd name="connsiteX421" fmla="*/ 64992 w 1362420"/>
                  <a:gd name="connsiteY421" fmla="*/ 452518 h 1358430"/>
                  <a:gd name="connsiteX422" fmla="*/ 64615 w 1362420"/>
                  <a:gd name="connsiteY422" fmla="*/ 452931 h 1358430"/>
                  <a:gd name="connsiteX423" fmla="*/ 64881 w 1362420"/>
                  <a:gd name="connsiteY423" fmla="*/ 453439 h 1358430"/>
                  <a:gd name="connsiteX424" fmla="*/ 137747 w 1362420"/>
                  <a:gd name="connsiteY424" fmla="*/ 557746 h 1358430"/>
                  <a:gd name="connsiteX425" fmla="*/ 139357 w 1362420"/>
                  <a:gd name="connsiteY425" fmla="*/ 558977 h 1358430"/>
                  <a:gd name="connsiteX426" fmla="*/ 211856 w 1362420"/>
                  <a:gd name="connsiteY426" fmla="*/ 499722 h 1358430"/>
                  <a:gd name="connsiteX427" fmla="*/ 243537 w 1362420"/>
                  <a:gd name="connsiteY427" fmla="*/ 479749 h 1358430"/>
                  <a:gd name="connsiteX428" fmla="*/ 227792 w 1362420"/>
                  <a:gd name="connsiteY428" fmla="*/ 467702 h 1358430"/>
                  <a:gd name="connsiteX429" fmla="*/ 185463 w 1362420"/>
                  <a:gd name="connsiteY429" fmla="*/ 421443 h 1358430"/>
                  <a:gd name="connsiteX430" fmla="*/ 792827 w 1362420"/>
                  <a:gd name="connsiteY430" fmla="*/ 359922 h 1358430"/>
                  <a:gd name="connsiteX431" fmla="*/ 778682 w 1362420"/>
                  <a:gd name="connsiteY431" fmla="*/ 368932 h 1358430"/>
                  <a:gd name="connsiteX432" fmla="*/ 728493 w 1362420"/>
                  <a:gd name="connsiteY432" fmla="*/ 407330 h 1358430"/>
                  <a:gd name="connsiteX433" fmla="*/ 697926 w 1362420"/>
                  <a:gd name="connsiteY433" fmla="*/ 440735 h 1358430"/>
                  <a:gd name="connsiteX434" fmla="*/ 728383 w 1362420"/>
                  <a:gd name="connsiteY434" fmla="*/ 498628 h 1358430"/>
                  <a:gd name="connsiteX435" fmla="*/ 752178 w 1362420"/>
                  <a:gd name="connsiteY435" fmla="*/ 546809 h 1358430"/>
                  <a:gd name="connsiteX436" fmla="*/ 765690 w 1362420"/>
                  <a:gd name="connsiteY436" fmla="*/ 563627 h 1358430"/>
                  <a:gd name="connsiteX437" fmla="*/ 776209 w 1362420"/>
                  <a:gd name="connsiteY437" fmla="*/ 543632 h 1358430"/>
                  <a:gd name="connsiteX438" fmla="*/ 818538 w 1362420"/>
                  <a:gd name="connsiteY438" fmla="*/ 497374 h 1358430"/>
                  <a:gd name="connsiteX439" fmla="*/ 852981 w 1362420"/>
                  <a:gd name="connsiteY439" fmla="*/ 471021 h 1358430"/>
                  <a:gd name="connsiteX440" fmla="*/ 848965 w 1362420"/>
                  <a:gd name="connsiteY440" fmla="*/ 466632 h 1358430"/>
                  <a:gd name="connsiteX441" fmla="*/ 818427 w 1362420"/>
                  <a:gd name="connsiteY441" fmla="*/ 408585 h 1358430"/>
                  <a:gd name="connsiteX442" fmla="*/ 578175 w 1362420"/>
                  <a:gd name="connsiteY442" fmla="*/ 359922 h 1358430"/>
                  <a:gd name="connsiteX443" fmla="*/ 552576 w 1362420"/>
                  <a:gd name="connsiteY443" fmla="*/ 408585 h 1358430"/>
                  <a:gd name="connsiteX444" fmla="*/ 522037 w 1362420"/>
                  <a:gd name="connsiteY444" fmla="*/ 466632 h 1358430"/>
                  <a:gd name="connsiteX445" fmla="*/ 518021 w 1362420"/>
                  <a:gd name="connsiteY445" fmla="*/ 471021 h 1358430"/>
                  <a:gd name="connsiteX446" fmla="*/ 552465 w 1362420"/>
                  <a:gd name="connsiteY446" fmla="*/ 497374 h 1358430"/>
                  <a:gd name="connsiteX447" fmla="*/ 594793 w 1362420"/>
                  <a:gd name="connsiteY447" fmla="*/ 543632 h 1358430"/>
                  <a:gd name="connsiteX448" fmla="*/ 605312 w 1362420"/>
                  <a:gd name="connsiteY448" fmla="*/ 563627 h 1358430"/>
                  <a:gd name="connsiteX449" fmla="*/ 618824 w 1362420"/>
                  <a:gd name="connsiteY449" fmla="*/ 546809 h 1358430"/>
                  <a:gd name="connsiteX450" fmla="*/ 642619 w 1362420"/>
                  <a:gd name="connsiteY450" fmla="*/ 498628 h 1358430"/>
                  <a:gd name="connsiteX451" fmla="*/ 673076 w 1362420"/>
                  <a:gd name="connsiteY451" fmla="*/ 440735 h 1358430"/>
                  <a:gd name="connsiteX452" fmla="*/ 642509 w 1362420"/>
                  <a:gd name="connsiteY452" fmla="*/ 407330 h 1358430"/>
                  <a:gd name="connsiteX453" fmla="*/ 592321 w 1362420"/>
                  <a:gd name="connsiteY453" fmla="*/ 368932 h 1358430"/>
                  <a:gd name="connsiteX454" fmla="*/ 1091806 w 1362420"/>
                  <a:gd name="connsiteY454" fmla="*/ 300677 h 1358430"/>
                  <a:gd name="connsiteX455" fmla="*/ 1082487 w 1362420"/>
                  <a:gd name="connsiteY455" fmla="*/ 318392 h 1358430"/>
                  <a:gd name="connsiteX456" fmla="*/ 1040159 w 1362420"/>
                  <a:gd name="connsiteY456" fmla="*/ 364650 h 1358430"/>
                  <a:gd name="connsiteX457" fmla="*/ 1004605 w 1362420"/>
                  <a:gd name="connsiteY457" fmla="*/ 391852 h 1358430"/>
                  <a:gd name="connsiteX458" fmla="*/ 1070856 w 1362420"/>
                  <a:gd name="connsiteY458" fmla="*/ 444061 h 1358430"/>
                  <a:gd name="connsiteX459" fmla="*/ 1111012 w 1362420"/>
                  <a:gd name="connsiteY459" fmla="*/ 469376 h 1358430"/>
                  <a:gd name="connsiteX460" fmla="*/ 1130203 w 1362420"/>
                  <a:gd name="connsiteY460" fmla="*/ 454694 h 1358430"/>
                  <a:gd name="connsiteX461" fmla="*/ 1172531 w 1362420"/>
                  <a:gd name="connsiteY461" fmla="*/ 408435 h 1358430"/>
                  <a:gd name="connsiteX462" fmla="*/ 1191194 w 1362420"/>
                  <a:gd name="connsiteY462" fmla="*/ 372959 h 1358430"/>
                  <a:gd name="connsiteX463" fmla="*/ 1147585 w 1362420"/>
                  <a:gd name="connsiteY463" fmla="*/ 345184 h 1358430"/>
                  <a:gd name="connsiteX464" fmla="*/ 1097397 w 1362420"/>
                  <a:gd name="connsiteY464" fmla="*/ 306787 h 1358430"/>
                  <a:gd name="connsiteX465" fmla="*/ 279196 w 1362420"/>
                  <a:gd name="connsiteY465" fmla="*/ 300677 h 1358430"/>
                  <a:gd name="connsiteX466" fmla="*/ 273605 w 1362420"/>
                  <a:gd name="connsiteY466" fmla="*/ 306787 h 1358430"/>
                  <a:gd name="connsiteX467" fmla="*/ 223417 w 1362420"/>
                  <a:gd name="connsiteY467" fmla="*/ 345184 h 1358430"/>
                  <a:gd name="connsiteX468" fmla="*/ 179808 w 1362420"/>
                  <a:gd name="connsiteY468" fmla="*/ 372958 h 1358430"/>
                  <a:gd name="connsiteX469" fmla="*/ 198471 w 1362420"/>
                  <a:gd name="connsiteY469" fmla="*/ 408435 h 1358430"/>
                  <a:gd name="connsiteX470" fmla="*/ 240800 w 1362420"/>
                  <a:gd name="connsiteY470" fmla="*/ 454694 h 1358430"/>
                  <a:gd name="connsiteX471" fmla="*/ 259990 w 1362420"/>
                  <a:gd name="connsiteY471" fmla="*/ 469376 h 1358430"/>
                  <a:gd name="connsiteX472" fmla="*/ 300146 w 1362420"/>
                  <a:gd name="connsiteY472" fmla="*/ 444061 h 1358430"/>
                  <a:gd name="connsiteX473" fmla="*/ 366397 w 1362420"/>
                  <a:gd name="connsiteY473" fmla="*/ 391852 h 1358430"/>
                  <a:gd name="connsiteX474" fmla="*/ 330843 w 1362420"/>
                  <a:gd name="connsiteY474" fmla="*/ 364650 h 1358430"/>
                  <a:gd name="connsiteX475" fmla="*/ 288515 w 1362420"/>
                  <a:gd name="connsiteY475" fmla="*/ 318392 h 1358430"/>
                  <a:gd name="connsiteX476" fmla="*/ 909484 w 1362420"/>
                  <a:gd name="connsiteY476" fmla="*/ 282732 h 1358430"/>
                  <a:gd name="connsiteX477" fmla="*/ 886918 w 1362420"/>
                  <a:gd name="connsiteY477" fmla="*/ 299996 h 1358430"/>
                  <a:gd name="connsiteX478" fmla="*/ 832800 w 1362420"/>
                  <a:gd name="connsiteY478" fmla="*/ 334464 h 1358430"/>
                  <a:gd name="connsiteX479" fmla="*/ 807696 w 1362420"/>
                  <a:gd name="connsiteY479" fmla="*/ 350453 h 1358430"/>
                  <a:gd name="connsiteX480" fmla="*/ 831435 w 1362420"/>
                  <a:gd name="connsiteY480" fmla="*/ 395576 h 1358430"/>
                  <a:gd name="connsiteX481" fmla="*/ 855230 w 1362420"/>
                  <a:gd name="connsiteY481" fmla="*/ 443758 h 1358430"/>
                  <a:gd name="connsiteX482" fmla="*/ 867940 w 1362420"/>
                  <a:gd name="connsiteY482" fmla="*/ 459576 h 1358430"/>
                  <a:gd name="connsiteX483" fmla="*/ 868726 w 1362420"/>
                  <a:gd name="connsiteY483" fmla="*/ 458976 h 1358430"/>
                  <a:gd name="connsiteX484" fmla="*/ 922844 w 1362420"/>
                  <a:gd name="connsiteY484" fmla="*/ 424508 h 1358430"/>
                  <a:gd name="connsiteX485" fmla="*/ 976498 w 1362420"/>
                  <a:gd name="connsiteY485" fmla="*/ 390335 h 1358430"/>
                  <a:gd name="connsiteX486" fmla="*/ 952017 w 1362420"/>
                  <a:gd name="connsiteY486" fmla="*/ 363581 h 1358430"/>
                  <a:gd name="connsiteX487" fmla="*/ 921479 w 1362420"/>
                  <a:gd name="connsiteY487" fmla="*/ 305532 h 1358430"/>
                  <a:gd name="connsiteX488" fmla="*/ 461518 w 1362420"/>
                  <a:gd name="connsiteY488" fmla="*/ 282732 h 1358430"/>
                  <a:gd name="connsiteX489" fmla="*/ 449523 w 1362420"/>
                  <a:gd name="connsiteY489" fmla="*/ 305532 h 1358430"/>
                  <a:gd name="connsiteX490" fmla="*/ 418986 w 1362420"/>
                  <a:gd name="connsiteY490" fmla="*/ 363581 h 1358430"/>
                  <a:gd name="connsiteX491" fmla="*/ 394504 w 1362420"/>
                  <a:gd name="connsiteY491" fmla="*/ 390335 h 1358430"/>
                  <a:gd name="connsiteX492" fmla="*/ 448158 w 1362420"/>
                  <a:gd name="connsiteY492" fmla="*/ 424508 h 1358430"/>
                  <a:gd name="connsiteX493" fmla="*/ 502276 w 1362420"/>
                  <a:gd name="connsiteY493" fmla="*/ 458976 h 1358430"/>
                  <a:gd name="connsiteX494" fmla="*/ 503062 w 1362420"/>
                  <a:gd name="connsiteY494" fmla="*/ 459576 h 1358430"/>
                  <a:gd name="connsiteX495" fmla="*/ 515771 w 1362420"/>
                  <a:gd name="connsiteY495" fmla="*/ 443757 h 1358430"/>
                  <a:gd name="connsiteX496" fmla="*/ 539567 w 1362420"/>
                  <a:gd name="connsiteY496" fmla="*/ 395576 h 1358430"/>
                  <a:gd name="connsiteX497" fmla="*/ 563306 w 1362420"/>
                  <a:gd name="connsiteY497" fmla="*/ 350453 h 1358430"/>
                  <a:gd name="connsiteX498" fmla="*/ 538202 w 1362420"/>
                  <a:gd name="connsiteY498" fmla="*/ 334464 h 1358430"/>
                  <a:gd name="connsiteX499" fmla="*/ 484084 w 1362420"/>
                  <a:gd name="connsiteY499" fmla="*/ 299996 h 1358430"/>
                  <a:gd name="connsiteX500" fmla="*/ 685501 w 1362420"/>
                  <a:gd name="connsiteY500" fmla="*/ 259592 h 1358430"/>
                  <a:gd name="connsiteX501" fmla="*/ 675630 w 1362420"/>
                  <a:gd name="connsiteY501" fmla="*/ 265880 h 1358430"/>
                  <a:gd name="connsiteX502" fmla="*/ 625442 w 1362420"/>
                  <a:gd name="connsiteY502" fmla="*/ 304278 h 1358430"/>
                  <a:gd name="connsiteX503" fmla="*/ 588178 w 1362420"/>
                  <a:gd name="connsiteY503" fmla="*/ 345000 h 1358430"/>
                  <a:gd name="connsiteX504" fmla="*/ 605329 w 1362420"/>
                  <a:gd name="connsiteY504" fmla="*/ 355924 h 1358430"/>
                  <a:gd name="connsiteX505" fmla="*/ 655517 w 1362420"/>
                  <a:gd name="connsiteY505" fmla="*/ 394322 h 1358430"/>
                  <a:gd name="connsiteX506" fmla="*/ 685501 w 1362420"/>
                  <a:gd name="connsiteY506" fmla="*/ 427090 h 1358430"/>
                  <a:gd name="connsiteX507" fmla="*/ 715485 w 1362420"/>
                  <a:gd name="connsiteY507" fmla="*/ 394322 h 1358430"/>
                  <a:gd name="connsiteX508" fmla="*/ 765674 w 1362420"/>
                  <a:gd name="connsiteY508" fmla="*/ 355924 h 1358430"/>
                  <a:gd name="connsiteX509" fmla="*/ 782824 w 1362420"/>
                  <a:gd name="connsiteY509" fmla="*/ 345000 h 1358430"/>
                  <a:gd name="connsiteX510" fmla="*/ 745561 w 1362420"/>
                  <a:gd name="connsiteY510" fmla="*/ 304278 h 1358430"/>
                  <a:gd name="connsiteX511" fmla="*/ 695372 w 1362420"/>
                  <a:gd name="connsiteY511" fmla="*/ 265880 h 1358430"/>
                  <a:gd name="connsiteX512" fmla="*/ 813441 w 1362420"/>
                  <a:gd name="connsiteY512" fmla="*/ 174316 h 1358430"/>
                  <a:gd name="connsiteX513" fmla="*/ 783867 w 1362420"/>
                  <a:gd name="connsiteY513" fmla="*/ 196944 h 1358430"/>
                  <a:gd name="connsiteX514" fmla="*/ 729748 w 1362420"/>
                  <a:gd name="connsiteY514" fmla="*/ 231412 h 1358430"/>
                  <a:gd name="connsiteX515" fmla="*/ 702217 w 1362420"/>
                  <a:gd name="connsiteY515" fmla="*/ 248946 h 1358430"/>
                  <a:gd name="connsiteX516" fmla="*/ 708381 w 1362420"/>
                  <a:gd name="connsiteY516" fmla="*/ 252871 h 1358430"/>
                  <a:gd name="connsiteX517" fmla="*/ 758569 w 1362420"/>
                  <a:gd name="connsiteY517" fmla="*/ 291269 h 1358430"/>
                  <a:gd name="connsiteX518" fmla="*/ 798563 w 1362420"/>
                  <a:gd name="connsiteY518" fmla="*/ 334976 h 1358430"/>
                  <a:gd name="connsiteX519" fmla="*/ 819792 w 1362420"/>
                  <a:gd name="connsiteY519" fmla="*/ 321456 h 1358430"/>
                  <a:gd name="connsiteX520" fmla="*/ 873910 w 1362420"/>
                  <a:gd name="connsiteY520" fmla="*/ 286988 h 1358430"/>
                  <a:gd name="connsiteX521" fmla="*/ 900872 w 1362420"/>
                  <a:gd name="connsiteY521" fmla="*/ 266361 h 1358430"/>
                  <a:gd name="connsiteX522" fmla="*/ 890941 w 1362420"/>
                  <a:gd name="connsiteY522" fmla="*/ 247484 h 1358430"/>
                  <a:gd name="connsiteX523" fmla="*/ 848613 w 1362420"/>
                  <a:gd name="connsiteY523" fmla="*/ 201226 h 1358430"/>
                  <a:gd name="connsiteX524" fmla="*/ 557561 w 1362420"/>
                  <a:gd name="connsiteY524" fmla="*/ 174316 h 1358430"/>
                  <a:gd name="connsiteX525" fmla="*/ 522389 w 1362420"/>
                  <a:gd name="connsiteY525" fmla="*/ 201226 h 1358430"/>
                  <a:gd name="connsiteX526" fmla="*/ 480061 w 1362420"/>
                  <a:gd name="connsiteY526" fmla="*/ 247484 h 1358430"/>
                  <a:gd name="connsiteX527" fmla="*/ 470131 w 1362420"/>
                  <a:gd name="connsiteY527" fmla="*/ 266361 h 1358430"/>
                  <a:gd name="connsiteX528" fmla="*/ 497092 w 1362420"/>
                  <a:gd name="connsiteY528" fmla="*/ 286988 h 1358430"/>
                  <a:gd name="connsiteX529" fmla="*/ 551210 w 1362420"/>
                  <a:gd name="connsiteY529" fmla="*/ 321456 h 1358430"/>
                  <a:gd name="connsiteX530" fmla="*/ 572439 w 1362420"/>
                  <a:gd name="connsiteY530" fmla="*/ 334977 h 1358430"/>
                  <a:gd name="connsiteX531" fmla="*/ 612433 w 1362420"/>
                  <a:gd name="connsiteY531" fmla="*/ 291269 h 1358430"/>
                  <a:gd name="connsiteX532" fmla="*/ 662621 w 1362420"/>
                  <a:gd name="connsiteY532" fmla="*/ 252871 h 1358430"/>
                  <a:gd name="connsiteX533" fmla="*/ 668785 w 1362420"/>
                  <a:gd name="connsiteY533" fmla="*/ 248946 h 1358430"/>
                  <a:gd name="connsiteX534" fmla="*/ 641254 w 1362420"/>
                  <a:gd name="connsiteY534" fmla="*/ 231412 h 1358430"/>
                  <a:gd name="connsiteX535" fmla="*/ 587136 w 1362420"/>
                  <a:gd name="connsiteY535" fmla="*/ 196944 h 1358430"/>
                  <a:gd name="connsiteX536" fmla="*/ 365636 w 1362420"/>
                  <a:gd name="connsiteY536" fmla="*/ 166048 h 1358430"/>
                  <a:gd name="connsiteX537" fmla="*/ 346471 w 1362420"/>
                  <a:gd name="connsiteY537" fmla="*/ 202480 h 1358430"/>
                  <a:gd name="connsiteX538" fmla="*/ 315933 w 1362420"/>
                  <a:gd name="connsiteY538" fmla="*/ 260529 h 1358430"/>
                  <a:gd name="connsiteX539" fmla="*/ 291801 w 1362420"/>
                  <a:gd name="connsiteY539" fmla="*/ 286902 h 1358430"/>
                  <a:gd name="connsiteX540" fmla="*/ 301524 w 1362420"/>
                  <a:gd name="connsiteY540" fmla="*/ 305383 h 1358430"/>
                  <a:gd name="connsiteX541" fmla="*/ 343851 w 1362420"/>
                  <a:gd name="connsiteY541" fmla="*/ 351642 h 1358430"/>
                  <a:gd name="connsiteX542" fmla="*/ 381061 w 1362420"/>
                  <a:gd name="connsiteY542" fmla="*/ 380110 h 1358430"/>
                  <a:gd name="connsiteX543" fmla="*/ 412720 w 1362420"/>
                  <a:gd name="connsiteY543" fmla="*/ 340705 h 1358430"/>
                  <a:gd name="connsiteX544" fmla="*/ 436515 w 1362420"/>
                  <a:gd name="connsiteY544" fmla="*/ 292524 h 1358430"/>
                  <a:gd name="connsiteX545" fmla="*/ 447364 w 1362420"/>
                  <a:gd name="connsiteY545" fmla="*/ 271902 h 1358430"/>
                  <a:gd name="connsiteX546" fmla="*/ 433896 w 1362420"/>
                  <a:gd name="connsiteY546" fmla="*/ 261598 h 1358430"/>
                  <a:gd name="connsiteX547" fmla="*/ 391567 w 1362420"/>
                  <a:gd name="connsiteY547" fmla="*/ 215339 h 1358430"/>
                  <a:gd name="connsiteX548" fmla="*/ 1005365 w 1362420"/>
                  <a:gd name="connsiteY548" fmla="*/ 166048 h 1358430"/>
                  <a:gd name="connsiteX549" fmla="*/ 979435 w 1362420"/>
                  <a:gd name="connsiteY549" fmla="*/ 215339 h 1358430"/>
                  <a:gd name="connsiteX550" fmla="*/ 937107 w 1362420"/>
                  <a:gd name="connsiteY550" fmla="*/ 261598 h 1358430"/>
                  <a:gd name="connsiteX551" fmla="*/ 923639 w 1362420"/>
                  <a:gd name="connsiteY551" fmla="*/ 271902 h 1358430"/>
                  <a:gd name="connsiteX552" fmla="*/ 934487 w 1362420"/>
                  <a:gd name="connsiteY552" fmla="*/ 292524 h 1358430"/>
                  <a:gd name="connsiteX553" fmla="*/ 958283 w 1362420"/>
                  <a:gd name="connsiteY553" fmla="*/ 340705 h 1358430"/>
                  <a:gd name="connsiteX554" fmla="*/ 989941 w 1362420"/>
                  <a:gd name="connsiteY554" fmla="*/ 380109 h 1358430"/>
                  <a:gd name="connsiteX555" fmla="*/ 1027151 w 1362420"/>
                  <a:gd name="connsiteY555" fmla="*/ 351642 h 1358430"/>
                  <a:gd name="connsiteX556" fmla="*/ 1069479 w 1362420"/>
                  <a:gd name="connsiteY556" fmla="*/ 305383 h 1358430"/>
                  <a:gd name="connsiteX557" fmla="*/ 1079201 w 1362420"/>
                  <a:gd name="connsiteY557" fmla="*/ 286902 h 1358430"/>
                  <a:gd name="connsiteX558" fmla="*/ 1055069 w 1362420"/>
                  <a:gd name="connsiteY558" fmla="*/ 260529 h 1358430"/>
                  <a:gd name="connsiteX559" fmla="*/ 1024531 w 1362420"/>
                  <a:gd name="connsiteY559" fmla="*/ 202480 h 1358430"/>
                  <a:gd name="connsiteX560" fmla="*/ 685501 w 1362420"/>
                  <a:gd name="connsiteY560" fmla="*/ 90305 h 1358430"/>
                  <a:gd name="connsiteX561" fmla="*/ 680814 w 1362420"/>
                  <a:gd name="connsiteY561" fmla="*/ 93892 h 1358430"/>
                  <a:gd name="connsiteX562" fmla="*/ 572578 w 1362420"/>
                  <a:gd name="connsiteY562" fmla="*/ 162828 h 1358430"/>
                  <a:gd name="connsiteX563" fmla="*/ 572566 w 1362420"/>
                  <a:gd name="connsiteY563" fmla="*/ 162836 h 1358430"/>
                  <a:gd name="connsiteX564" fmla="*/ 600144 w 1362420"/>
                  <a:gd name="connsiteY564" fmla="*/ 183935 h 1358430"/>
                  <a:gd name="connsiteX565" fmla="*/ 654263 w 1362420"/>
                  <a:gd name="connsiteY565" fmla="*/ 218403 h 1358430"/>
                  <a:gd name="connsiteX566" fmla="*/ 685501 w 1362420"/>
                  <a:gd name="connsiteY566" fmla="*/ 238300 h 1358430"/>
                  <a:gd name="connsiteX567" fmla="*/ 716740 w 1362420"/>
                  <a:gd name="connsiteY567" fmla="*/ 218403 h 1358430"/>
                  <a:gd name="connsiteX568" fmla="*/ 770858 w 1362420"/>
                  <a:gd name="connsiteY568" fmla="*/ 183935 h 1358430"/>
                  <a:gd name="connsiteX569" fmla="*/ 798436 w 1362420"/>
                  <a:gd name="connsiteY569" fmla="*/ 162836 h 1358430"/>
                  <a:gd name="connsiteX570" fmla="*/ 798425 w 1362420"/>
                  <a:gd name="connsiteY570" fmla="*/ 162828 h 1358430"/>
                  <a:gd name="connsiteX571" fmla="*/ 690188 w 1362420"/>
                  <a:gd name="connsiteY571" fmla="*/ 93892 h 1358430"/>
                  <a:gd name="connsiteX572" fmla="*/ 467720 w 1362420"/>
                  <a:gd name="connsiteY572" fmla="*/ 61156 h 1358430"/>
                  <a:gd name="connsiteX573" fmla="*/ 419337 w 1362420"/>
                  <a:gd name="connsiteY573" fmla="*/ 98173 h 1358430"/>
                  <a:gd name="connsiteX574" fmla="*/ 377009 w 1362420"/>
                  <a:gd name="connsiteY574" fmla="*/ 144431 h 1358430"/>
                  <a:gd name="connsiteX575" fmla="*/ 375563 w 1362420"/>
                  <a:gd name="connsiteY575" fmla="*/ 147181 h 1358430"/>
                  <a:gd name="connsiteX576" fmla="*/ 404575 w 1362420"/>
                  <a:gd name="connsiteY576" fmla="*/ 202332 h 1358430"/>
                  <a:gd name="connsiteX577" fmla="*/ 446903 w 1362420"/>
                  <a:gd name="connsiteY577" fmla="*/ 248590 h 1358430"/>
                  <a:gd name="connsiteX578" fmla="*/ 455976 w 1362420"/>
                  <a:gd name="connsiteY578" fmla="*/ 255531 h 1358430"/>
                  <a:gd name="connsiteX579" fmla="*/ 467053 w 1362420"/>
                  <a:gd name="connsiteY579" fmla="*/ 234476 h 1358430"/>
                  <a:gd name="connsiteX580" fmla="*/ 509381 w 1362420"/>
                  <a:gd name="connsiteY580" fmla="*/ 188218 h 1358430"/>
                  <a:gd name="connsiteX581" fmla="*/ 542555 w 1362420"/>
                  <a:gd name="connsiteY581" fmla="*/ 162836 h 1358430"/>
                  <a:gd name="connsiteX582" fmla="*/ 536947 w 1362420"/>
                  <a:gd name="connsiteY582" fmla="*/ 158546 h 1358430"/>
                  <a:gd name="connsiteX583" fmla="*/ 494620 w 1362420"/>
                  <a:gd name="connsiteY583" fmla="*/ 112287 h 1358430"/>
                  <a:gd name="connsiteX584" fmla="*/ 903282 w 1362420"/>
                  <a:gd name="connsiteY584" fmla="*/ 61156 h 1358430"/>
                  <a:gd name="connsiteX585" fmla="*/ 876382 w 1362420"/>
                  <a:gd name="connsiteY585" fmla="*/ 112287 h 1358430"/>
                  <a:gd name="connsiteX586" fmla="*/ 834055 w 1362420"/>
                  <a:gd name="connsiteY586" fmla="*/ 158546 h 1358430"/>
                  <a:gd name="connsiteX587" fmla="*/ 828446 w 1362420"/>
                  <a:gd name="connsiteY587" fmla="*/ 162837 h 1358430"/>
                  <a:gd name="connsiteX588" fmla="*/ 861621 w 1362420"/>
                  <a:gd name="connsiteY588" fmla="*/ 188218 h 1358430"/>
                  <a:gd name="connsiteX589" fmla="*/ 903949 w 1362420"/>
                  <a:gd name="connsiteY589" fmla="*/ 234476 h 1358430"/>
                  <a:gd name="connsiteX590" fmla="*/ 915026 w 1362420"/>
                  <a:gd name="connsiteY590" fmla="*/ 255531 h 1358430"/>
                  <a:gd name="connsiteX591" fmla="*/ 924099 w 1362420"/>
                  <a:gd name="connsiteY591" fmla="*/ 248590 h 1358430"/>
                  <a:gd name="connsiteX592" fmla="*/ 966427 w 1362420"/>
                  <a:gd name="connsiteY592" fmla="*/ 202332 h 1358430"/>
                  <a:gd name="connsiteX593" fmla="*/ 995440 w 1362420"/>
                  <a:gd name="connsiteY593" fmla="*/ 147181 h 1358430"/>
                  <a:gd name="connsiteX594" fmla="*/ 993994 w 1362420"/>
                  <a:gd name="connsiteY594" fmla="*/ 144431 h 1358430"/>
                  <a:gd name="connsiteX595" fmla="*/ 951665 w 1362420"/>
                  <a:gd name="connsiteY595" fmla="*/ 98173 h 1358430"/>
                  <a:gd name="connsiteX596" fmla="*/ 614131 w 1362420"/>
                  <a:gd name="connsiteY596" fmla="*/ 0 h 1358430"/>
                  <a:gd name="connsiteX597" fmla="*/ 653007 w 1362420"/>
                  <a:gd name="connsiteY597" fmla="*/ 42486 h 1358430"/>
                  <a:gd name="connsiteX598" fmla="*/ 685501 w 1362420"/>
                  <a:gd name="connsiteY598" fmla="*/ 67346 h 1358430"/>
                  <a:gd name="connsiteX599" fmla="*/ 717995 w 1362420"/>
                  <a:gd name="connsiteY599" fmla="*/ 42486 h 1358430"/>
                  <a:gd name="connsiteX600" fmla="*/ 756066 w 1362420"/>
                  <a:gd name="connsiteY600" fmla="*/ 879 h 1358430"/>
                  <a:gd name="connsiteX601" fmla="*/ 776636 w 1362420"/>
                  <a:gd name="connsiteY601" fmla="*/ 2953 h 1358430"/>
                  <a:gd name="connsiteX602" fmla="*/ 773331 w 1362420"/>
                  <a:gd name="connsiteY602" fmla="*/ 9235 h 1358430"/>
                  <a:gd name="connsiteX603" fmla="*/ 731003 w 1362420"/>
                  <a:gd name="connsiteY603" fmla="*/ 55494 h 1358430"/>
                  <a:gd name="connsiteX604" fmla="*/ 700507 w 1362420"/>
                  <a:gd name="connsiteY604" fmla="*/ 78825 h 1358430"/>
                  <a:gd name="connsiteX605" fmla="*/ 703196 w 1362420"/>
                  <a:gd name="connsiteY605" fmla="*/ 80884 h 1358430"/>
                  <a:gd name="connsiteX606" fmla="*/ 811433 w 1362420"/>
                  <a:gd name="connsiteY606" fmla="*/ 149820 h 1358430"/>
                  <a:gd name="connsiteX607" fmla="*/ 813441 w 1362420"/>
                  <a:gd name="connsiteY607" fmla="*/ 151356 h 1358430"/>
                  <a:gd name="connsiteX608" fmla="*/ 821046 w 1362420"/>
                  <a:gd name="connsiteY608" fmla="*/ 145537 h 1358430"/>
                  <a:gd name="connsiteX609" fmla="*/ 863375 w 1362420"/>
                  <a:gd name="connsiteY609" fmla="*/ 99279 h 1358430"/>
                  <a:gd name="connsiteX610" fmla="*/ 888504 w 1362420"/>
                  <a:gd name="connsiteY610" fmla="*/ 51513 h 1358430"/>
                  <a:gd name="connsiteX611" fmla="*/ 847359 w 1362420"/>
                  <a:gd name="connsiteY611" fmla="*/ 25307 h 1358430"/>
                  <a:gd name="connsiteX612" fmla="*/ 819271 w 1362420"/>
                  <a:gd name="connsiteY612" fmla="*/ 7418 h 1358430"/>
                  <a:gd name="connsiteX613" fmla="*/ 884489 w 1362420"/>
                  <a:gd name="connsiteY613" fmla="*/ 27663 h 1358430"/>
                  <a:gd name="connsiteX614" fmla="*/ 896894 w 1362420"/>
                  <a:gd name="connsiteY614" fmla="*/ 35564 h 1358430"/>
                  <a:gd name="connsiteX615" fmla="*/ 898725 w 1362420"/>
                  <a:gd name="connsiteY615" fmla="*/ 32082 h 1358430"/>
                  <a:gd name="connsiteX616" fmla="*/ 915790 w 1362420"/>
                  <a:gd name="connsiteY616" fmla="*/ 37380 h 1358430"/>
                  <a:gd name="connsiteX617" fmla="*/ 911763 w 1362420"/>
                  <a:gd name="connsiteY617" fmla="*/ 45034 h 1358430"/>
                  <a:gd name="connsiteX618" fmla="*/ 914485 w 1362420"/>
                  <a:gd name="connsiteY618" fmla="*/ 46767 h 1358430"/>
                  <a:gd name="connsiteX619" fmla="*/ 964673 w 1362420"/>
                  <a:gd name="connsiteY619" fmla="*/ 85165 h 1358430"/>
                  <a:gd name="connsiteX620" fmla="*/ 1004924 w 1362420"/>
                  <a:gd name="connsiteY620" fmla="*/ 129154 h 1358430"/>
                  <a:gd name="connsiteX621" fmla="*/ 1025626 w 1362420"/>
                  <a:gd name="connsiteY621" fmla="*/ 89801 h 1358430"/>
                  <a:gd name="connsiteX622" fmla="*/ 1041328 w 1362420"/>
                  <a:gd name="connsiteY622" fmla="*/ 98324 h 1358430"/>
                  <a:gd name="connsiteX623" fmla="*/ 1040510 w 1362420"/>
                  <a:gd name="connsiteY623" fmla="*/ 99243 h 1358430"/>
                  <a:gd name="connsiteX624" fmla="*/ 1015291 w 1362420"/>
                  <a:gd name="connsiteY624" fmla="*/ 147181 h 1358430"/>
                  <a:gd name="connsiteX625" fmla="*/ 1037539 w 1362420"/>
                  <a:gd name="connsiteY625" fmla="*/ 189472 h 1358430"/>
                  <a:gd name="connsiteX626" fmla="*/ 1061335 w 1362420"/>
                  <a:gd name="connsiteY626" fmla="*/ 237653 h 1358430"/>
                  <a:gd name="connsiteX627" fmla="*/ 1087788 w 1362420"/>
                  <a:gd name="connsiteY627" fmla="*/ 270579 h 1358430"/>
                  <a:gd name="connsiteX628" fmla="*/ 1100016 w 1362420"/>
                  <a:gd name="connsiteY628" fmla="*/ 247335 h 1358430"/>
                  <a:gd name="connsiteX629" fmla="*/ 1130554 w 1362420"/>
                  <a:gd name="connsiteY629" fmla="*/ 189287 h 1358430"/>
                  <a:gd name="connsiteX630" fmla="*/ 1142764 w 1362420"/>
                  <a:gd name="connsiteY630" fmla="*/ 175943 h 1358430"/>
                  <a:gd name="connsiteX631" fmla="*/ 1156959 w 1362420"/>
                  <a:gd name="connsiteY631" fmla="*/ 187654 h 1358430"/>
                  <a:gd name="connsiteX632" fmla="*/ 1143562 w 1362420"/>
                  <a:gd name="connsiteY632" fmla="*/ 202295 h 1358430"/>
                  <a:gd name="connsiteX633" fmla="*/ 1113024 w 1362420"/>
                  <a:gd name="connsiteY633" fmla="*/ 260343 h 1358430"/>
                  <a:gd name="connsiteX634" fmla="*/ 1100869 w 1362420"/>
                  <a:gd name="connsiteY634" fmla="*/ 283450 h 1358430"/>
                  <a:gd name="connsiteX635" fmla="*/ 1173908 w 1362420"/>
                  <a:gd name="connsiteY635" fmla="*/ 341009 h 1358430"/>
                  <a:gd name="connsiteX636" fmla="*/ 1199511 w 1362420"/>
                  <a:gd name="connsiteY636" fmla="*/ 357150 h 1358430"/>
                  <a:gd name="connsiteX637" fmla="*/ 1203068 w 1362420"/>
                  <a:gd name="connsiteY637" fmla="*/ 350388 h 1358430"/>
                  <a:gd name="connsiteX638" fmla="*/ 1233606 w 1362420"/>
                  <a:gd name="connsiteY638" fmla="*/ 292339 h 1358430"/>
                  <a:gd name="connsiteX639" fmla="*/ 1239900 w 1362420"/>
                  <a:gd name="connsiteY639" fmla="*/ 285461 h 1358430"/>
                  <a:gd name="connsiteX640" fmla="*/ 1247439 w 1362420"/>
                  <a:gd name="connsiteY640" fmla="*/ 294598 h 1358430"/>
                  <a:gd name="connsiteX641" fmla="*/ 1250794 w 1362420"/>
                  <a:gd name="connsiteY641" fmla="*/ 300779 h 1358430"/>
                  <a:gd name="connsiteX642" fmla="*/ 1246614 w 1362420"/>
                  <a:gd name="connsiteY642" fmla="*/ 305347 h 1358430"/>
                  <a:gd name="connsiteX643" fmla="*/ 1216076 w 1362420"/>
                  <a:gd name="connsiteY643" fmla="*/ 363396 h 1358430"/>
                  <a:gd name="connsiteX644" fmla="*/ 1214418 w 1362420"/>
                  <a:gd name="connsiteY644" fmla="*/ 366547 h 1358430"/>
                  <a:gd name="connsiteX645" fmla="*/ 1262199 w 1362420"/>
                  <a:gd name="connsiteY645" fmla="*/ 396669 h 1358430"/>
                  <a:gd name="connsiteX646" fmla="*/ 1313798 w 1362420"/>
                  <a:gd name="connsiteY646" fmla="*/ 438844 h 1358430"/>
                  <a:gd name="connsiteX647" fmla="*/ 1317189 w 1362420"/>
                  <a:gd name="connsiteY647" fmla="*/ 432398 h 1358430"/>
                  <a:gd name="connsiteX648" fmla="*/ 1332381 w 1362420"/>
                  <a:gd name="connsiteY648" fmla="*/ 481338 h 1358430"/>
                  <a:gd name="connsiteX649" fmla="*/ 1318992 w 1362420"/>
                  <a:gd name="connsiteY649" fmla="*/ 466706 h 1358430"/>
                  <a:gd name="connsiteX650" fmla="*/ 1288591 w 1362420"/>
                  <a:gd name="connsiteY650" fmla="*/ 524496 h 1358430"/>
                  <a:gd name="connsiteX651" fmla="*/ 1246263 w 1362420"/>
                  <a:gd name="connsiteY651" fmla="*/ 570754 h 1358430"/>
                  <a:gd name="connsiteX652" fmla="*/ 1244319 w 1362420"/>
                  <a:gd name="connsiteY652" fmla="*/ 572241 h 1358430"/>
                  <a:gd name="connsiteX653" fmla="*/ 1267186 w 1362420"/>
                  <a:gd name="connsiteY653" fmla="*/ 602073 h 1358430"/>
                  <a:gd name="connsiteX654" fmla="*/ 1288831 w 1362420"/>
                  <a:gd name="connsiteY654" fmla="*/ 646868 h 1358430"/>
                  <a:gd name="connsiteX655" fmla="*/ 1306844 w 1362420"/>
                  <a:gd name="connsiteY655" fmla="*/ 683339 h 1358430"/>
                  <a:gd name="connsiteX656" fmla="*/ 1336307 w 1362420"/>
                  <a:gd name="connsiteY656" fmla="*/ 660798 h 1358430"/>
                  <a:gd name="connsiteX657" fmla="*/ 1359948 w 1362420"/>
                  <a:gd name="connsiteY657" fmla="*/ 634961 h 1358430"/>
                  <a:gd name="connsiteX658" fmla="*/ 1362420 w 1362420"/>
                  <a:gd name="connsiteY658" fmla="*/ 659483 h 1358430"/>
                  <a:gd name="connsiteX659" fmla="*/ 1349315 w 1362420"/>
                  <a:gd name="connsiteY659" fmla="*/ 673806 h 1358430"/>
                  <a:gd name="connsiteX660" fmla="*/ 1316023 w 1362420"/>
                  <a:gd name="connsiteY660" fmla="*/ 699277 h 1358430"/>
                  <a:gd name="connsiteX661" fmla="*/ 1344692 w 1362420"/>
                  <a:gd name="connsiteY661" fmla="*/ 734960 h 1358430"/>
                  <a:gd name="connsiteX662" fmla="*/ 1357283 w 1362420"/>
                  <a:gd name="connsiteY662" fmla="*/ 744883 h 1358430"/>
                  <a:gd name="connsiteX663" fmla="*/ 1355111 w 1362420"/>
                  <a:gd name="connsiteY663" fmla="*/ 766430 h 1358430"/>
                  <a:gd name="connsiteX664" fmla="*/ 1331684 w 1362420"/>
                  <a:gd name="connsiteY664" fmla="*/ 747968 h 1358430"/>
                  <a:gd name="connsiteX665" fmla="*/ 1301494 w 1362420"/>
                  <a:gd name="connsiteY665" fmla="*/ 710392 h 1358430"/>
                  <a:gd name="connsiteX666" fmla="*/ 1299126 w 1362420"/>
                  <a:gd name="connsiteY666" fmla="*/ 712204 h 1358430"/>
                  <a:gd name="connsiteX667" fmla="*/ 1245008 w 1362420"/>
                  <a:gd name="connsiteY667" fmla="*/ 746672 h 1358430"/>
                  <a:gd name="connsiteX668" fmla="*/ 1198731 w 1362420"/>
                  <a:gd name="connsiteY668" fmla="*/ 776146 h 1358430"/>
                  <a:gd name="connsiteX669" fmla="*/ 1209574 w 1362420"/>
                  <a:gd name="connsiteY669" fmla="*/ 798101 h 1358430"/>
                  <a:gd name="connsiteX670" fmla="*/ 1241640 w 1362420"/>
                  <a:gd name="connsiteY670" fmla="*/ 838012 h 1358430"/>
                  <a:gd name="connsiteX671" fmla="*/ 1282482 w 1362420"/>
                  <a:gd name="connsiteY671" fmla="*/ 870197 h 1358430"/>
                  <a:gd name="connsiteX672" fmla="*/ 1335052 w 1362420"/>
                  <a:gd name="connsiteY672" fmla="*/ 836716 h 1358430"/>
                  <a:gd name="connsiteX673" fmla="*/ 1345402 w 1362420"/>
                  <a:gd name="connsiteY673" fmla="*/ 830124 h 1358430"/>
                  <a:gd name="connsiteX674" fmla="*/ 1337163 w 1362420"/>
                  <a:gd name="connsiteY674" fmla="*/ 856665 h 1358430"/>
                  <a:gd name="connsiteX675" fmla="*/ 1297424 w 1362420"/>
                  <a:gd name="connsiteY675" fmla="*/ 881974 h 1358430"/>
                  <a:gd name="connsiteX676" fmla="*/ 1322148 w 1362420"/>
                  <a:gd name="connsiteY676" fmla="*/ 901457 h 1358430"/>
                  <a:gd name="connsiteX677" fmla="*/ 1323077 w 1362420"/>
                  <a:gd name="connsiteY677" fmla="*/ 902043 h 1358430"/>
                  <a:gd name="connsiteX678" fmla="*/ 1317571 w 1362420"/>
                  <a:gd name="connsiteY678" fmla="*/ 919780 h 1358430"/>
                  <a:gd name="connsiteX679" fmla="*/ 1309140 w 1362420"/>
                  <a:gd name="connsiteY679" fmla="*/ 914465 h 1358430"/>
                  <a:gd name="connsiteX680" fmla="*/ 1282161 w 1362420"/>
                  <a:gd name="connsiteY680" fmla="*/ 893205 h 1358430"/>
                  <a:gd name="connsiteX681" fmla="*/ 1243754 w 1362420"/>
                  <a:gd name="connsiteY681" fmla="*/ 922590 h 1358430"/>
                  <a:gd name="connsiteX682" fmla="*/ 1201426 w 1362420"/>
                  <a:gd name="connsiteY682" fmla="*/ 968849 h 1358430"/>
                  <a:gd name="connsiteX683" fmla="*/ 1193343 w 1362420"/>
                  <a:gd name="connsiteY683" fmla="*/ 984214 h 1358430"/>
                  <a:gd name="connsiteX684" fmla="*/ 1219096 w 1362420"/>
                  <a:gd name="connsiteY684" fmla="*/ 1004509 h 1358430"/>
                  <a:gd name="connsiteX685" fmla="*/ 1262173 w 1362420"/>
                  <a:gd name="connsiteY685" fmla="*/ 1031665 h 1358430"/>
                  <a:gd name="connsiteX686" fmla="*/ 1253596 w 1362420"/>
                  <a:gd name="connsiteY686" fmla="*/ 1047467 h 1358430"/>
                  <a:gd name="connsiteX687" fmla="*/ 1206088 w 1362420"/>
                  <a:gd name="connsiteY687" fmla="*/ 1017517 h 1358430"/>
                  <a:gd name="connsiteX688" fmla="*/ 1184692 w 1362420"/>
                  <a:gd name="connsiteY688" fmla="*/ 1000656 h 1358430"/>
                  <a:gd name="connsiteX689" fmla="*/ 1170888 w 1362420"/>
                  <a:gd name="connsiteY689" fmla="*/ 1026897 h 1358430"/>
                  <a:gd name="connsiteX690" fmla="*/ 1140351 w 1362420"/>
                  <a:gd name="connsiteY690" fmla="*/ 1084946 h 1358430"/>
                  <a:gd name="connsiteX691" fmla="*/ 1118335 w 1362420"/>
                  <a:gd name="connsiteY691" fmla="*/ 1109005 h 1358430"/>
                  <a:gd name="connsiteX692" fmla="*/ 1176020 w 1362420"/>
                  <a:gd name="connsiteY692" fmla="*/ 1145371 h 1358430"/>
                  <a:gd name="connsiteX693" fmla="*/ 1164508 w 1362420"/>
                  <a:gd name="connsiteY693" fmla="*/ 1159323 h 1358430"/>
                  <a:gd name="connsiteX694" fmla="*/ 1106028 w 1362420"/>
                  <a:gd name="connsiteY694" fmla="*/ 1122455 h 1358430"/>
                  <a:gd name="connsiteX695" fmla="*/ 1098022 w 1362420"/>
                  <a:gd name="connsiteY695" fmla="*/ 1131203 h 1358430"/>
                  <a:gd name="connsiteX696" fmla="*/ 1047835 w 1362420"/>
                  <a:gd name="connsiteY696" fmla="*/ 1169601 h 1358430"/>
                  <a:gd name="connsiteX697" fmla="*/ 999783 w 1362420"/>
                  <a:gd name="connsiteY697" fmla="*/ 1200204 h 1358430"/>
                  <a:gd name="connsiteX698" fmla="*/ 1012991 w 1362420"/>
                  <a:gd name="connsiteY698" fmla="*/ 1210613 h 1358430"/>
                  <a:gd name="connsiteX699" fmla="*/ 1063781 w 1362420"/>
                  <a:gd name="connsiteY699" fmla="*/ 1242632 h 1358430"/>
                  <a:gd name="connsiteX700" fmla="*/ 1062843 w 1362420"/>
                  <a:gd name="connsiteY700" fmla="*/ 1243406 h 1358430"/>
                  <a:gd name="connsiteX701" fmla="*/ 1045929 w 1362420"/>
                  <a:gd name="connsiteY701" fmla="*/ 1252587 h 1358430"/>
                  <a:gd name="connsiteX702" fmla="*/ 999983 w 1362420"/>
                  <a:gd name="connsiteY702" fmla="*/ 1223621 h 1358430"/>
                  <a:gd name="connsiteX703" fmla="*/ 983461 w 1362420"/>
                  <a:gd name="connsiteY703" fmla="*/ 1210601 h 1358430"/>
                  <a:gd name="connsiteX704" fmla="*/ 939597 w 1362420"/>
                  <a:gd name="connsiteY704" fmla="*/ 1238536 h 1358430"/>
                  <a:gd name="connsiteX705" fmla="*/ 889410 w 1362420"/>
                  <a:gd name="connsiteY705" fmla="*/ 1276935 h 1358430"/>
                  <a:gd name="connsiteX706" fmla="*/ 878483 w 1362420"/>
                  <a:gd name="connsiteY706" fmla="*/ 1288875 h 1358430"/>
                  <a:gd name="connsiteX707" fmla="*/ 909940 w 1362420"/>
                  <a:gd name="connsiteY707" fmla="*/ 1313665 h 1358430"/>
                  <a:gd name="connsiteX708" fmla="*/ 914382 w 1362420"/>
                  <a:gd name="connsiteY708" fmla="*/ 1316466 h 1358430"/>
                  <a:gd name="connsiteX709" fmla="*/ 892571 w 1362420"/>
                  <a:gd name="connsiteY709" fmla="*/ 1323237 h 1358430"/>
                  <a:gd name="connsiteX710" fmla="*/ 866117 w 1362420"/>
                  <a:gd name="connsiteY710" fmla="*/ 1302390 h 1358430"/>
                  <a:gd name="connsiteX711" fmla="*/ 847081 w 1362420"/>
                  <a:gd name="connsiteY711" fmla="*/ 1323193 h 1358430"/>
                  <a:gd name="connsiteX712" fmla="*/ 838176 w 1362420"/>
                  <a:gd name="connsiteY712" fmla="*/ 1340122 h 1358430"/>
                  <a:gd name="connsiteX713" fmla="*/ 818470 w 1362420"/>
                  <a:gd name="connsiteY713" fmla="*/ 1346239 h 1358430"/>
                  <a:gd name="connsiteX714" fmla="*/ 813942 w 1362420"/>
                  <a:gd name="connsiteY714" fmla="*/ 1346695 h 1358430"/>
                  <a:gd name="connsiteX715" fmla="*/ 825179 w 1362420"/>
                  <a:gd name="connsiteY715" fmla="*/ 1323437 h 1358430"/>
                  <a:gd name="connsiteX716" fmla="*/ 850654 w 1362420"/>
                  <a:gd name="connsiteY716" fmla="*/ 1290204 h 1358430"/>
                  <a:gd name="connsiteX717" fmla="*/ 816423 w 1362420"/>
                  <a:gd name="connsiteY717" fmla="*/ 1263229 h 1358430"/>
                  <a:gd name="connsiteX718" fmla="*/ 784358 w 1362420"/>
                  <a:gd name="connsiteY718" fmla="*/ 1223317 h 1358430"/>
                  <a:gd name="connsiteX719" fmla="*/ 769203 w 1362420"/>
                  <a:gd name="connsiteY719" fmla="*/ 1192630 h 1358430"/>
                  <a:gd name="connsiteX720" fmla="*/ 744028 w 1362420"/>
                  <a:gd name="connsiteY720" fmla="*/ 1220140 h 1358430"/>
                  <a:gd name="connsiteX721" fmla="*/ 713491 w 1362420"/>
                  <a:gd name="connsiteY721" fmla="*/ 1278188 h 1358430"/>
                  <a:gd name="connsiteX722" fmla="*/ 695432 w 1362420"/>
                  <a:gd name="connsiteY722" fmla="*/ 1314753 h 1358430"/>
                  <a:gd name="connsiteX723" fmla="*/ 726380 w 1362420"/>
                  <a:gd name="connsiteY723" fmla="*/ 1353272 h 1358430"/>
                  <a:gd name="connsiteX724" fmla="*/ 728911 w 1362420"/>
                  <a:gd name="connsiteY724" fmla="*/ 1355267 h 1358430"/>
                  <a:gd name="connsiteX725" fmla="*/ 706351 w 1362420"/>
                  <a:gd name="connsiteY725" fmla="*/ 1357541 h 1358430"/>
                  <a:gd name="connsiteX726" fmla="*/ 685501 w 1362420"/>
                  <a:gd name="connsiteY726" fmla="*/ 1331590 h 1358430"/>
                  <a:gd name="connsiteX727" fmla="*/ 663938 w 1362420"/>
                  <a:gd name="connsiteY727" fmla="*/ 1358430 h 1358430"/>
                  <a:gd name="connsiteX728" fmla="*/ 641011 w 1362420"/>
                  <a:gd name="connsiteY728" fmla="*/ 1356119 h 1358430"/>
                  <a:gd name="connsiteX729" fmla="*/ 644623 w 1362420"/>
                  <a:gd name="connsiteY729" fmla="*/ 1353272 h 1358430"/>
                  <a:gd name="connsiteX730" fmla="*/ 675570 w 1362420"/>
                  <a:gd name="connsiteY730" fmla="*/ 1314753 h 1358430"/>
                  <a:gd name="connsiteX731" fmla="*/ 657511 w 1362420"/>
                  <a:gd name="connsiteY731" fmla="*/ 1278188 h 1358430"/>
                  <a:gd name="connsiteX732" fmla="*/ 626974 w 1362420"/>
                  <a:gd name="connsiteY732" fmla="*/ 1220140 h 1358430"/>
                  <a:gd name="connsiteX733" fmla="*/ 601799 w 1362420"/>
                  <a:gd name="connsiteY733" fmla="*/ 1192630 h 1358430"/>
                  <a:gd name="connsiteX734" fmla="*/ 586644 w 1362420"/>
                  <a:gd name="connsiteY734" fmla="*/ 1223317 h 1358430"/>
                  <a:gd name="connsiteX735" fmla="*/ 554579 w 1362420"/>
                  <a:gd name="connsiteY735" fmla="*/ 1263229 h 1358430"/>
                  <a:gd name="connsiteX736" fmla="*/ 520349 w 1362420"/>
                  <a:gd name="connsiteY736" fmla="*/ 1290204 h 1358430"/>
                  <a:gd name="connsiteX737" fmla="*/ 545822 w 1362420"/>
                  <a:gd name="connsiteY737" fmla="*/ 1323437 h 1358430"/>
                  <a:gd name="connsiteX738" fmla="*/ 557548 w 1362420"/>
                  <a:gd name="connsiteY738" fmla="*/ 1347705 h 1358430"/>
                  <a:gd name="connsiteX739" fmla="*/ 543004 w 1362420"/>
                  <a:gd name="connsiteY739" fmla="*/ 1346239 h 1358430"/>
                  <a:gd name="connsiteX740" fmla="*/ 534686 w 1362420"/>
                  <a:gd name="connsiteY740" fmla="*/ 1343656 h 1358430"/>
                  <a:gd name="connsiteX741" fmla="*/ 523921 w 1362420"/>
                  <a:gd name="connsiteY741" fmla="*/ 1323193 h 1358430"/>
                  <a:gd name="connsiteX742" fmla="*/ 504885 w 1362420"/>
                  <a:gd name="connsiteY742" fmla="*/ 1302390 h 1358430"/>
                  <a:gd name="connsiteX743" fmla="*/ 475739 w 1362420"/>
                  <a:gd name="connsiteY743" fmla="*/ 1325358 h 1358430"/>
                  <a:gd name="connsiteX744" fmla="*/ 453477 w 1362420"/>
                  <a:gd name="connsiteY744" fmla="*/ 1318448 h 1358430"/>
                  <a:gd name="connsiteX745" fmla="*/ 461063 w 1362420"/>
                  <a:gd name="connsiteY745" fmla="*/ 1313665 h 1358430"/>
                  <a:gd name="connsiteX746" fmla="*/ 492519 w 1362420"/>
                  <a:gd name="connsiteY746" fmla="*/ 1288875 h 1358430"/>
                  <a:gd name="connsiteX747" fmla="*/ 481593 w 1362420"/>
                  <a:gd name="connsiteY747" fmla="*/ 1276935 h 1358430"/>
                  <a:gd name="connsiteX748" fmla="*/ 431404 w 1362420"/>
                  <a:gd name="connsiteY748" fmla="*/ 1238537 h 1358430"/>
                  <a:gd name="connsiteX749" fmla="*/ 387542 w 1362420"/>
                  <a:gd name="connsiteY749" fmla="*/ 1210600 h 1358430"/>
                  <a:gd name="connsiteX750" fmla="*/ 371019 w 1362420"/>
                  <a:gd name="connsiteY750" fmla="*/ 1223621 h 1358430"/>
                  <a:gd name="connsiteX751" fmla="*/ 320665 w 1362420"/>
                  <a:gd name="connsiteY751" fmla="*/ 1255366 h 1358430"/>
                  <a:gd name="connsiteX752" fmla="*/ 302587 w 1362420"/>
                  <a:gd name="connsiteY752" fmla="*/ 1245553 h 1358430"/>
                  <a:gd name="connsiteX753" fmla="*/ 358010 w 1362420"/>
                  <a:gd name="connsiteY753" fmla="*/ 1210613 h 1358430"/>
                  <a:gd name="connsiteX754" fmla="*/ 371219 w 1362420"/>
                  <a:gd name="connsiteY754" fmla="*/ 1200204 h 1358430"/>
                  <a:gd name="connsiteX755" fmla="*/ 323168 w 1362420"/>
                  <a:gd name="connsiteY755" fmla="*/ 1169601 h 1358430"/>
                  <a:gd name="connsiteX756" fmla="*/ 272980 w 1362420"/>
                  <a:gd name="connsiteY756" fmla="*/ 1131204 h 1358430"/>
                  <a:gd name="connsiteX757" fmla="*/ 264975 w 1362420"/>
                  <a:gd name="connsiteY757" fmla="*/ 1122455 h 1358430"/>
                  <a:gd name="connsiteX758" fmla="*/ 200954 w 1362420"/>
                  <a:gd name="connsiteY758" fmla="*/ 1162815 h 1358430"/>
                  <a:gd name="connsiteX759" fmla="*/ 197487 w 1362420"/>
                  <a:gd name="connsiteY759" fmla="*/ 1159954 h 1358430"/>
                  <a:gd name="connsiteX760" fmla="*/ 188715 w 1362420"/>
                  <a:gd name="connsiteY760" fmla="*/ 1149323 h 1358430"/>
                  <a:gd name="connsiteX761" fmla="*/ 252668 w 1362420"/>
                  <a:gd name="connsiteY761" fmla="*/ 1109005 h 1358430"/>
                  <a:gd name="connsiteX762" fmla="*/ 230652 w 1362420"/>
                  <a:gd name="connsiteY762" fmla="*/ 1084946 h 1358430"/>
                  <a:gd name="connsiteX763" fmla="*/ 200114 w 1362420"/>
                  <a:gd name="connsiteY763" fmla="*/ 1026897 h 1358430"/>
                  <a:gd name="connsiteX764" fmla="*/ 186310 w 1362420"/>
                  <a:gd name="connsiteY764" fmla="*/ 1000656 h 1358430"/>
                  <a:gd name="connsiteX765" fmla="*/ 164914 w 1362420"/>
                  <a:gd name="connsiteY765" fmla="*/ 1017517 h 1358430"/>
                  <a:gd name="connsiteX766" fmla="*/ 110308 w 1362420"/>
                  <a:gd name="connsiteY766" fmla="*/ 1051942 h 1358430"/>
                  <a:gd name="connsiteX767" fmla="*/ 101731 w 1362420"/>
                  <a:gd name="connsiteY767" fmla="*/ 1036141 h 1358430"/>
                  <a:gd name="connsiteX768" fmla="*/ 151906 w 1362420"/>
                  <a:gd name="connsiteY768" fmla="*/ 1004509 h 1358430"/>
                  <a:gd name="connsiteX769" fmla="*/ 177660 w 1362420"/>
                  <a:gd name="connsiteY769" fmla="*/ 984214 h 1358430"/>
                  <a:gd name="connsiteX770" fmla="*/ 169576 w 1362420"/>
                  <a:gd name="connsiteY770" fmla="*/ 968849 h 1358430"/>
                  <a:gd name="connsiteX771" fmla="*/ 127249 w 1362420"/>
                  <a:gd name="connsiteY771" fmla="*/ 922590 h 1358430"/>
                  <a:gd name="connsiteX772" fmla="*/ 88840 w 1362420"/>
                  <a:gd name="connsiteY772" fmla="*/ 893205 h 1358430"/>
                  <a:gd name="connsiteX773" fmla="*/ 61863 w 1362420"/>
                  <a:gd name="connsiteY773" fmla="*/ 914465 h 1358430"/>
                  <a:gd name="connsiteX774" fmla="*/ 45463 w 1362420"/>
                  <a:gd name="connsiteY774" fmla="*/ 924804 h 1358430"/>
                  <a:gd name="connsiteX775" fmla="*/ 39957 w 1362420"/>
                  <a:gd name="connsiteY775" fmla="*/ 907067 h 1358430"/>
                  <a:gd name="connsiteX776" fmla="*/ 48855 w 1362420"/>
                  <a:gd name="connsiteY776" fmla="*/ 901457 h 1358430"/>
                  <a:gd name="connsiteX777" fmla="*/ 73577 w 1362420"/>
                  <a:gd name="connsiteY777" fmla="*/ 881974 h 1358430"/>
                  <a:gd name="connsiteX778" fmla="*/ 22941 w 1362420"/>
                  <a:gd name="connsiteY778" fmla="*/ 849725 h 1358430"/>
                  <a:gd name="connsiteX779" fmla="*/ 21963 w 1362420"/>
                  <a:gd name="connsiteY779" fmla="*/ 849102 h 1358430"/>
                  <a:gd name="connsiteX780" fmla="*/ 13724 w 1362420"/>
                  <a:gd name="connsiteY780" fmla="*/ 822560 h 1358430"/>
                  <a:gd name="connsiteX781" fmla="*/ 35950 w 1362420"/>
                  <a:gd name="connsiteY781" fmla="*/ 836716 h 1358430"/>
                  <a:gd name="connsiteX782" fmla="*/ 88521 w 1362420"/>
                  <a:gd name="connsiteY782" fmla="*/ 870198 h 1358430"/>
                  <a:gd name="connsiteX783" fmla="*/ 129362 w 1362420"/>
                  <a:gd name="connsiteY783" fmla="*/ 838012 h 1358430"/>
                  <a:gd name="connsiteX784" fmla="*/ 161428 w 1362420"/>
                  <a:gd name="connsiteY784" fmla="*/ 798101 h 1358430"/>
                  <a:gd name="connsiteX785" fmla="*/ 172271 w 1362420"/>
                  <a:gd name="connsiteY785" fmla="*/ 776146 h 1358430"/>
                  <a:gd name="connsiteX786" fmla="*/ 125994 w 1362420"/>
                  <a:gd name="connsiteY786" fmla="*/ 746672 h 1358430"/>
                  <a:gd name="connsiteX787" fmla="*/ 71876 w 1362420"/>
                  <a:gd name="connsiteY787" fmla="*/ 712204 h 1358430"/>
                  <a:gd name="connsiteX788" fmla="*/ 69508 w 1362420"/>
                  <a:gd name="connsiteY788" fmla="*/ 710393 h 1358430"/>
                  <a:gd name="connsiteX789" fmla="*/ 39319 w 1362420"/>
                  <a:gd name="connsiteY789" fmla="*/ 747968 h 1358430"/>
                  <a:gd name="connsiteX790" fmla="*/ 7065 w 1362420"/>
                  <a:gd name="connsiteY790" fmla="*/ 773386 h 1358430"/>
                  <a:gd name="connsiteX791" fmla="*/ 4892 w 1362420"/>
                  <a:gd name="connsiteY791" fmla="*/ 751839 h 1358430"/>
                  <a:gd name="connsiteX792" fmla="*/ 26311 w 1362420"/>
                  <a:gd name="connsiteY792" fmla="*/ 734960 h 1358430"/>
                  <a:gd name="connsiteX793" fmla="*/ 54980 w 1362420"/>
                  <a:gd name="connsiteY793" fmla="*/ 699277 h 1358430"/>
                  <a:gd name="connsiteX794" fmla="*/ 21688 w 1362420"/>
                  <a:gd name="connsiteY794" fmla="*/ 673806 h 1358430"/>
                  <a:gd name="connsiteX795" fmla="*/ 0 w 1362420"/>
                  <a:gd name="connsiteY795" fmla="*/ 650104 h 1358430"/>
                  <a:gd name="connsiteX796" fmla="*/ 2472 w 1362420"/>
                  <a:gd name="connsiteY796" fmla="*/ 625582 h 1358430"/>
                  <a:gd name="connsiteX797" fmla="*/ 34696 w 1362420"/>
                  <a:gd name="connsiteY797" fmla="*/ 660798 h 1358430"/>
                  <a:gd name="connsiteX798" fmla="*/ 64159 w 1362420"/>
                  <a:gd name="connsiteY798" fmla="*/ 683339 h 1358430"/>
                  <a:gd name="connsiteX799" fmla="*/ 82171 w 1362420"/>
                  <a:gd name="connsiteY799" fmla="*/ 646869 h 1358430"/>
                  <a:gd name="connsiteX800" fmla="*/ 103816 w 1362420"/>
                  <a:gd name="connsiteY800" fmla="*/ 602073 h 1358430"/>
                  <a:gd name="connsiteX801" fmla="*/ 126683 w 1362420"/>
                  <a:gd name="connsiteY801" fmla="*/ 572241 h 1358430"/>
                  <a:gd name="connsiteX802" fmla="*/ 124739 w 1362420"/>
                  <a:gd name="connsiteY802" fmla="*/ 570754 h 1358430"/>
                  <a:gd name="connsiteX803" fmla="*/ 82411 w 1362420"/>
                  <a:gd name="connsiteY803" fmla="*/ 524496 h 1358430"/>
                  <a:gd name="connsiteX804" fmla="*/ 52011 w 1362420"/>
                  <a:gd name="connsiteY804" fmla="*/ 466706 h 1358430"/>
                  <a:gd name="connsiteX805" fmla="*/ 24202 w 1362420"/>
                  <a:gd name="connsiteY805" fmla="*/ 497096 h 1358430"/>
                  <a:gd name="connsiteX806" fmla="*/ 37212 w 1362420"/>
                  <a:gd name="connsiteY806" fmla="*/ 455184 h 1358430"/>
                  <a:gd name="connsiteX807" fmla="*/ 43322 w 1362420"/>
                  <a:gd name="connsiteY807" fmla="*/ 450191 h 1358430"/>
                  <a:gd name="connsiteX808" fmla="*/ 40454 w 1362420"/>
                  <a:gd name="connsiteY808" fmla="*/ 444740 h 1358430"/>
                  <a:gd name="connsiteX809" fmla="*/ 47821 w 1362420"/>
                  <a:gd name="connsiteY809" fmla="*/ 421008 h 1358430"/>
                  <a:gd name="connsiteX810" fmla="*/ 57204 w 1362420"/>
                  <a:gd name="connsiteY810" fmla="*/ 438844 h 1358430"/>
                  <a:gd name="connsiteX811" fmla="*/ 108803 w 1362420"/>
                  <a:gd name="connsiteY811" fmla="*/ 396669 h 1358430"/>
                  <a:gd name="connsiteX812" fmla="*/ 156585 w 1362420"/>
                  <a:gd name="connsiteY812" fmla="*/ 366547 h 1358430"/>
                  <a:gd name="connsiteX813" fmla="*/ 154926 w 1362420"/>
                  <a:gd name="connsiteY813" fmla="*/ 363395 h 1358430"/>
                  <a:gd name="connsiteX814" fmla="*/ 124388 w 1362420"/>
                  <a:gd name="connsiteY814" fmla="*/ 305347 h 1358430"/>
                  <a:gd name="connsiteX815" fmla="*/ 114281 w 1362420"/>
                  <a:gd name="connsiteY815" fmla="*/ 294301 h 1358430"/>
                  <a:gd name="connsiteX816" fmla="*/ 126092 w 1362420"/>
                  <a:gd name="connsiteY816" fmla="*/ 279985 h 1358430"/>
                  <a:gd name="connsiteX817" fmla="*/ 137396 w 1362420"/>
                  <a:gd name="connsiteY817" fmla="*/ 292339 h 1358430"/>
                  <a:gd name="connsiteX818" fmla="*/ 167934 w 1362420"/>
                  <a:gd name="connsiteY818" fmla="*/ 350387 h 1358430"/>
                  <a:gd name="connsiteX819" fmla="*/ 171492 w 1362420"/>
                  <a:gd name="connsiteY819" fmla="*/ 357150 h 1358430"/>
                  <a:gd name="connsiteX820" fmla="*/ 197094 w 1362420"/>
                  <a:gd name="connsiteY820" fmla="*/ 341009 h 1358430"/>
                  <a:gd name="connsiteX821" fmla="*/ 270134 w 1362420"/>
                  <a:gd name="connsiteY821" fmla="*/ 283450 h 1358430"/>
                  <a:gd name="connsiteX822" fmla="*/ 257977 w 1362420"/>
                  <a:gd name="connsiteY822" fmla="*/ 260343 h 1358430"/>
                  <a:gd name="connsiteX823" fmla="*/ 227440 w 1362420"/>
                  <a:gd name="connsiteY823" fmla="*/ 202295 h 1358430"/>
                  <a:gd name="connsiteX824" fmla="*/ 209945 w 1362420"/>
                  <a:gd name="connsiteY824" fmla="*/ 183175 h 1358430"/>
                  <a:gd name="connsiteX825" fmla="*/ 224139 w 1362420"/>
                  <a:gd name="connsiteY825" fmla="*/ 171464 h 1358430"/>
                  <a:gd name="connsiteX826" fmla="*/ 240448 w 1362420"/>
                  <a:gd name="connsiteY826" fmla="*/ 189287 h 1358430"/>
                  <a:gd name="connsiteX827" fmla="*/ 270985 w 1362420"/>
                  <a:gd name="connsiteY827" fmla="*/ 247335 h 1358430"/>
                  <a:gd name="connsiteX828" fmla="*/ 283214 w 1362420"/>
                  <a:gd name="connsiteY828" fmla="*/ 270579 h 1358430"/>
                  <a:gd name="connsiteX829" fmla="*/ 309668 w 1362420"/>
                  <a:gd name="connsiteY829" fmla="*/ 237653 h 1358430"/>
                  <a:gd name="connsiteX830" fmla="*/ 333463 w 1362420"/>
                  <a:gd name="connsiteY830" fmla="*/ 189472 h 1358430"/>
                  <a:gd name="connsiteX831" fmla="*/ 355711 w 1362420"/>
                  <a:gd name="connsiteY831" fmla="*/ 147181 h 1358430"/>
                  <a:gd name="connsiteX832" fmla="*/ 330493 w 1362420"/>
                  <a:gd name="connsiteY832" fmla="*/ 99243 h 1358430"/>
                  <a:gd name="connsiteX833" fmla="*/ 326568 w 1362420"/>
                  <a:gd name="connsiteY833" fmla="*/ 94839 h 1358430"/>
                  <a:gd name="connsiteX834" fmla="*/ 343148 w 1362420"/>
                  <a:gd name="connsiteY834" fmla="*/ 85839 h 1358430"/>
                  <a:gd name="connsiteX835" fmla="*/ 343500 w 1362420"/>
                  <a:gd name="connsiteY835" fmla="*/ 86235 h 1358430"/>
                  <a:gd name="connsiteX836" fmla="*/ 366078 w 1362420"/>
                  <a:gd name="connsiteY836" fmla="*/ 129154 h 1358430"/>
                  <a:gd name="connsiteX837" fmla="*/ 406329 w 1362420"/>
                  <a:gd name="connsiteY837" fmla="*/ 85165 h 1358430"/>
                  <a:gd name="connsiteX838" fmla="*/ 456517 w 1362420"/>
                  <a:gd name="connsiteY838" fmla="*/ 46767 h 1358430"/>
                  <a:gd name="connsiteX839" fmla="*/ 459239 w 1362420"/>
                  <a:gd name="connsiteY839" fmla="*/ 45034 h 1358430"/>
                  <a:gd name="connsiteX840" fmla="*/ 453875 w 1362420"/>
                  <a:gd name="connsiteY840" fmla="*/ 34837 h 1358430"/>
                  <a:gd name="connsiteX841" fmla="*/ 470940 w 1362420"/>
                  <a:gd name="connsiteY841" fmla="*/ 29540 h 1358430"/>
                  <a:gd name="connsiteX842" fmla="*/ 474109 w 1362420"/>
                  <a:gd name="connsiteY842" fmla="*/ 35564 h 1358430"/>
                  <a:gd name="connsiteX843" fmla="*/ 495572 w 1362420"/>
                  <a:gd name="connsiteY843" fmla="*/ 21894 h 1358430"/>
                  <a:gd name="connsiteX844" fmla="*/ 543004 w 1362420"/>
                  <a:gd name="connsiteY844" fmla="*/ 7170 h 1358430"/>
                  <a:gd name="connsiteX845" fmla="*/ 553836 w 1362420"/>
                  <a:gd name="connsiteY845" fmla="*/ 6078 h 1358430"/>
                  <a:gd name="connsiteX846" fmla="*/ 523644 w 1362420"/>
                  <a:gd name="connsiteY846" fmla="*/ 25307 h 1358430"/>
                  <a:gd name="connsiteX847" fmla="*/ 482499 w 1362420"/>
                  <a:gd name="connsiteY847" fmla="*/ 51513 h 1358430"/>
                  <a:gd name="connsiteX848" fmla="*/ 507628 w 1362420"/>
                  <a:gd name="connsiteY848" fmla="*/ 99279 h 1358430"/>
                  <a:gd name="connsiteX849" fmla="*/ 549956 w 1362420"/>
                  <a:gd name="connsiteY849" fmla="*/ 145537 h 1358430"/>
                  <a:gd name="connsiteX850" fmla="*/ 557561 w 1362420"/>
                  <a:gd name="connsiteY850" fmla="*/ 151356 h 1358430"/>
                  <a:gd name="connsiteX851" fmla="*/ 559570 w 1362420"/>
                  <a:gd name="connsiteY851" fmla="*/ 149820 h 1358430"/>
                  <a:gd name="connsiteX852" fmla="*/ 667806 w 1362420"/>
                  <a:gd name="connsiteY852" fmla="*/ 80884 h 1358430"/>
                  <a:gd name="connsiteX853" fmla="*/ 670496 w 1362420"/>
                  <a:gd name="connsiteY853" fmla="*/ 78825 h 1358430"/>
                  <a:gd name="connsiteX854" fmla="*/ 640000 w 1362420"/>
                  <a:gd name="connsiteY854" fmla="*/ 55494 h 1358430"/>
                  <a:gd name="connsiteX855" fmla="*/ 597671 w 1362420"/>
                  <a:gd name="connsiteY855" fmla="*/ 9235 h 1358430"/>
                  <a:gd name="connsiteX856" fmla="*/ 593887 w 1362420"/>
                  <a:gd name="connsiteY856" fmla="*/ 2040 h 1358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</a:cxnLst>
                <a:rect l="l" t="t" r="r" b="b"/>
                <a:pathLst>
                  <a:path w="1362420" h="1358430">
                    <a:moveTo>
                      <a:pt x="880957" y="1107198"/>
                    </a:moveTo>
                    <a:lnTo>
                      <a:pt x="836545" y="1135484"/>
                    </a:lnTo>
                    <a:cubicBezTo>
                      <a:pt x="818942" y="1147410"/>
                      <a:pt x="801994" y="1159991"/>
                      <a:pt x="786356" y="1173882"/>
                    </a:cubicBezTo>
                    <a:lnTo>
                      <a:pt x="781823" y="1178837"/>
                    </a:lnTo>
                    <a:lnTo>
                      <a:pt x="797366" y="1210309"/>
                    </a:lnTo>
                    <a:cubicBezTo>
                      <a:pt x="806793" y="1224874"/>
                      <a:pt x="817599" y="1238061"/>
                      <a:pt x="829431" y="1250221"/>
                    </a:cubicBezTo>
                    <a:lnTo>
                      <a:pt x="864124" y="1277559"/>
                    </a:lnTo>
                    <a:lnTo>
                      <a:pt x="933220" y="1221086"/>
                    </a:lnTo>
                    <a:lnTo>
                      <a:pt x="968524" y="1198829"/>
                    </a:lnTo>
                    <a:lnTo>
                      <a:pt x="919476" y="1160176"/>
                    </a:lnTo>
                    <a:cubicBezTo>
                      <a:pt x="907643" y="1148017"/>
                      <a:pt x="896838" y="1134830"/>
                      <a:pt x="887411" y="1120265"/>
                    </a:cubicBezTo>
                    <a:close/>
                    <a:moveTo>
                      <a:pt x="490045" y="1107198"/>
                    </a:moveTo>
                    <a:lnTo>
                      <a:pt x="483592" y="1120265"/>
                    </a:lnTo>
                    <a:cubicBezTo>
                      <a:pt x="474165" y="1134830"/>
                      <a:pt x="463359" y="1148017"/>
                      <a:pt x="451527" y="1160176"/>
                    </a:cubicBezTo>
                    <a:lnTo>
                      <a:pt x="402478" y="1198829"/>
                    </a:lnTo>
                    <a:lnTo>
                      <a:pt x="437783" y="1221086"/>
                    </a:lnTo>
                    <a:lnTo>
                      <a:pt x="506878" y="1277559"/>
                    </a:lnTo>
                    <a:lnTo>
                      <a:pt x="541571" y="1250221"/>
                    </a:lnTo>
                    <a:cubicBezTo>
                      <a:pt x="553403" y="1238061"/>
                      <a:pt x="564209" y="1224874"/>
                      <a:pt x="573636" y="1210309"/>
                    </a:cubicBezTo>
                    <a:lnTo>
                      <a:pt x="589179" y="1178837"/>
                    </a:lnTo>
                    <a:lnTo>
                      <a:pt x="584646" y="1173882"/>
                    </a:lnTo>
                    <a:cubicBezTo>
                      <a:pt x="569008" y="1159991"/>
                      <a:pt x="552060" y="1147410"/>
                      <a:pt x="534457" y="1135484"/>
                    </a:cubicBezTo>
                    <a:close/>
                    <a:moveTo>
                      <a:pt x="685501" y="1069150"/>
                    </a:moveTo>
                    <a:lnTo>
                      <a:pt x="683305" y="1070830"/>
                    </a:lnTo>
                    <a:cubicBezTo>
                      <a:pt x="667667" y="1084722"/>
                      <a:pt x="653339" y="1099922"/>
                      <a:pt x="640977" y="1117089"/>
                    </a:cubicBezTo>
                    <a:lnTo>
                      <a:pt x="610517" y="1174988"/>
                    </a:lnTo>
                    <a:lnTo>
                      <a:pt x="620046" y="1182775"/>
                    </a:lnTo>
                    <a:cubicBezTo>
                      <a:pt x="641291" y="1205822"/>
                      <a:pt x="658852" y="1232554"/>
                      <a:pt x="670519" y="1265180"/>
                    </a:cubicBezTo>
                    <a:lnTo>
                      <a:pt x="685501" y="1295516"/>
                    </a:lnTo>
                    <a:lnTo>
                      <a:pt x="700483" y="1265180"/>
                    </a:lnTo>
                    <a:cubicBezTo>
                      <a:pt x="712150" y="1232554"/>
                      <a:pt x="729712" y="1205822"/>
                      <a:pt x="750957" y="1182775"/>
                    </a:cubicBezTo>
                    <a:lnTo>
                      <a:pt x="760485" y="1174988"/>
                    </a:lnTo>
                    <a:lnTo>
                      <a:pt x="730026" y="1117089"/>
                    </a:lnTo>
                    <a:cubicBezTo>
                      <a:pt x="717663" y="1099922"/>
                      <a:pt x="703335" y="1084722"/>
                      <a:pt x="687697" y="1070830"/>
                    </a:cubicBezTo>
                    <a:close/>
                    <a:moveTo>
                      <a:pt x="997249" y="1025660"/>
                    </a:moveTo>
                    <a:lnTo>
                      <a:pt x="994969" y="1028151"/>
                    </a:lnTo>
                    <a:cubicBezTo>
                      <a:pt x="979332" y="1042042"/>
                      <a:pt x="962384" y="1054622"/>
                      <a:pt x="944782" y="1066548"/>
                    </a:cubicBezTo>
                    <a:lnTo>
                      <a:pt x="895740" y="1097784"/>
                    </a:lnTo>
                    <a:lnTo>
                      <a:pt x="900418" y="1107257"/>
                    </a:lnTo>
                    <a:cubicBezTo>
                      <a:pt x="909846" y="1121822"/>
                      <a:pt x="920651" y="1135009"/>
                      <a:pt x="932484" y="1147168"/>
                    </a:cubicBezTo>
                    <a:lnTo>
                      <a:pt x="984921" y="1188492"/>
                    </a:lnTo>
                    <a:lnTo>
                      <a:pt x="1021511" y="1165424"/>
                    </a:lnTo>
                    <a:lnTo>
                      <a:pt x="1090733" y="1110874"/>
                    </a:lnTo>
                    <a:lnTo>
                      <a:pt x="1022527" y="1057125"/>
                    </a:lnTo>
                    <a:close/>
                    <a:moveTo>
                      <a:pt x="373753" y="1025660"/>
                    </a:moveTo>
                    <a:lnTo>
                      <a:pt x="348475" y="1057125"/>
                    </a:lnTo>
                    <a:lnTo>
                      <a:pt x="280270" y="1110874"/>
                    </a:lnTo>
                    <a:lnTo>
                      <a:pt x="349492" y="1165425"/>
                    </a:lnTo>
                    <a:lnTo>
                      <a:pt x="386081" y="1188492"/>
                    </a:lnTo>
                    <a:lnTo>
                      <a:pt x="438519" y="1147168"/>
                    </a:lnTo>
                    <a:cubicBezTo>
                      <a:pt x="450351" y="1135009"/>
                      <a:pt x="461157" y="1121822"/>
                      <a:pt x="470584" y="1107257"/>
                    </a:cubicBezTo>
                    <a:lnTo>
                      <a:pt x="475263" y="1097783"/>
                    </a:lnTo>
                    <a:lnTo>
                      <a:pt x="426221" y="1066548"/>
                    </a:lnTo>
                    <a:cubicBezTo>
                      <a:pt x="408618" y="1054622"/>
                      <a:pt x="391671" y="1042042"/>
                      <a:pt x="376033" y="1028151"/>
                    </a:cubicBezTo>
                    <a:close/>
                    <a:moveTo>
                      <a:pt x="807045" y="985587"/>
                    </a:moveTo>
                    <a:lnTo>
                      <a:pt x="787612" y="997965"/>
                    </a:lnTo>
                    <a:cubicBezTo>
                      <a:pt x="769353" y="1009235"/>
                      <a:pt x="751096" y="1020506"/>
                      <a:pt x="733493" y="1032432"/>
                    </a:cubicBezTo>
                    <a:lnTo>
                      <a:pt x="698238" y="1059405"/>
                    </a:lnTo>
                    <a:lnTo>
                      <a:pt x="723097" y="1079724"/>
                    </a:lnTo>
                    <a:cubicBezTo>
                      <a:pt x="744343" y="1102770"/>
                      <a:pt x="761905" y="1129501"/>
                      <a:pt x="773571" y="1162129"/>
                    </a:cubicBezTo>
                    <a:lnTo>
                      <a:pt x="774333" y="1163670"/>
                    </a:lnTo>
                    <a:lnTo>
                      <a:pt x="830167" y="1118033"/>
                    </a:lnTo>
                    <a:lnTo>
                      <a:pt x="872978" y="1091045"/>
                    </a:lnTo>
                    <a:lnTo>
                      <a:pt x="863615" y="1072084"/>
                    </a:lnTo>
                    <a:cubicBezTo>
                      <a:pt x="855837" y="1050333"/>
                      <a:pt x="845439" y="1031202"/>
                      <a:pt x="833078" y="1014036"/>
                    </a:cubicBezTo>
                    <a:close/>
                    <a:moveTo>
                      <a:pt x="563957" y="985587"/>
                    </a:moveTo>
                    <a:lnTo>
                      <a:pt x="537924" y="1014036"/>
                    </a:lnTo>
                    <a:cubicBezTo>
                      <a:pt x="525562" y="1031203"/>
                      <a:pt x="515165" y="1050333"/>
                      <a:pt x="507387" y="1072084"/>
                    </a:cubicBezTo>
                    <a:lnTo>
                      <a:pt x="498024" y="1091045"/>
                    </a:lnTo>
                    <a:lnTo>
                      <a:pt x="540835" y="1118033"/>
                    </a:lnTo>
                    <a:lnTo>
                      <a:pt x="596669" y="1163670"/>
                    </a:lnTo>
                    <a:lnTo>
                      <a:pt x="597432" y="1162129"/>
                    </a:lnTo>
                    <a:cubicBezTo>
                      <a:pt x="609098" y="1129501"/>
                      <a:pt x="626659" y="1102770"/>
                      <a:pt x="647905" y="1079724"/>
                    </a:cubicBezTo>
                    <a:lnTo>
                      <a:pt x="672764" y="1059406"/>
                    </a:lnTo>
                    <a:lnTo>
                      <a:pt x="637509" y="1032432"/>
                    </a:lnTo>
                    <a:cubicBezTo>
                      <a:pt x="619906" y="1020506"/>
                      <a:pt x="601649" y="1009235"/>
                      <a:pt x="583391" y="997965"/>
                    </a:cubicBezTo>
                    <a:close/>
                    <a:moveTo>
                      <a:pt x="685501" y="894313"/>
                    </a:moveTo>
                    <a:lnTo>
                      <a:pt x="684559" y="894912"/>
                    </a:lnTo>
                    <a:cubicBezTo>
                      <a:pt x="648044" y="917454"/>
                      <a:pt x="611529" y="939997"/>
                      <a:pt x="580253" y="967778"/>
                    </a:cubicBezTo>
                    <a:lnTo>
                      <a:pt x="576140" y="972273"/>
                    </a:lnTo>
                    <a:lnTo>
                      <a:pt x="643886" y="1014982"/>
                    </a:lnTo>
                    <a:lnTo>
                      <a:pt x="685501" y="1048995"/>
                    </a:lnTo>
                    <a:lnTo>
                      <a:pt x="727116" y="1014982"/>
                    </a:lnTo>
                    <a:lnTo>
                      <a:pt x="794862" y="972273"/>
                    </a:lnTo>
                    <a:lnTo>
                      <a:pt x="790750" y="967778"/>
                    </a:lnTo>
                    <a:cubicBezTo>
                      <a:pt x="759474" y="939997"/>
                      <a:pt x="722959" y="917454"/>
                      <a:pt x="686443" y="894912"/>
                    </a:cubicBezTo>
                    <a:close/>
                    <a:moveTo>
                      <a:pt x="1083547" y="893979"/>
                    </a:moveTo>
                    <a:lnTo>
                      <a:pt x="1067835" y="923844"/>
                    </a:lnTo>
                    <a:cubicBezTo>
                      <a:pt x="1060058" y="945595"/>
                      <a:pt x="1049661" y="964727"/>
                      <a:pt x="1037297" y="981893"/>
                    </a:cubicBezTo>
                    <a:lnTo>
                      <a:pt x="1009741" y="1012009"/>
                    </a:lnTo>
                    <a:lnTo>
                      <a:pt x="1035535" y="1044117"/>
                    </a:lnTo>
                    <a:lnTo>
                      <a:pt x="1104711" y="1098630"/>
                    </a:lnTo>
                    <a:lnTo>
                      <a:pt x="1134084" y="1062069"/>
                    </a:lnTo>
                    <a:cubicBezTo>
                      <a:pt x="1143511" y="1047504"/>
                      <a:pt x="1151560" y="1031561"/>
                      <a:pt x="1157880" y="1013889"/>
                    </a:cubicBezTo>
                    <a:lnTo>
                      <a:pt x="1170659" y="989597"/>
                    </a:lnTo>
                    <a:lnTo>
                      <a:pt x="1125580" y="954072"/>
                    </a:lnTo>
                    <a:cubicBezTo>
                      <a:pt x="1113747" y="941913"/>
                      <a:pt x="1102942" y="928726"/>
                      <a:pt x="1093515" y="914161"/>
                    </a:cubicBezTo>
                    <a:close/>
                    <a:moveTo>
                      <a:pt x="287455" y="893979"/>
                    </a:moveTo>
                    <a:lnTo>
                      <a:pt x="277488" y="914161"/>
                    </a:lnTo>
                    <a:cubicBezTo>
                      <a:pt x="268061" y="928726"/>
                      <a:pt x="257255" y="941913"/>
                      <a:pt x="245423" y="954072"/>
                    </a:cubicBezTo>
                    <a:lnTo>
                      <a:pt x="200344" y="989597"/>
                    </a:lnTo>
                    <a:lnTo>
                      <a:pt x="213123" y="1013889"/>
                    </a:lnTo>
                    <a:cubicBezTo>
                      <a:pt x="219442" y="1031561"/>
                      <a:pt x="227491" y="1047504"/>
                      <a:pt x="236918" y="1062069"/>
                    </a:cubicBezTo>
                    <a:lnTo>
                      <a:pt x="266291" y="1098630"/>
                    </a:lnTo>
                    <a:lnTo>
                      <a:pt x="335466" y="1044116"/>
                    </a:lnTo>
                    <a:lnTo>
                      <a:pt x="361262" y="1012008"/>
                    </a:lnTo>
                    <a:lnTo>
                      <a:pt x="333705" y="981893"/>
                    </a:lnTo>
                    <a:cubicBezTo>
                      <a:pt x="321342" y="964727"/>
                      <a:pt x="310945" y="945595"/>
                      <a:pt x="303167" y="923844"/>
                    </a:cubicBezTo>
                    <a:close/>
                    <a:moveTo>
                      <a:pt x="920481" y="893883"/>
                    </a:moveTo>
                    <a:lnTo>
                      <a:pt x="891918" y="925099"/>
                    </a:lnTo>
                    <a:cubicBezTo>
                      <a:pt x="876280" y="938990"/>
                      <a:pt x="859333" y="951571"/>
                      <a:pt x="841730" y="963497"/>
                    </a:cubicBezTo>
                    <a:lnTo>
                      <a:pt x="823913" y="974844"/>
                    </a:lnTo>
                    <a:lnTo>
                      <a:pt x="826150" y="976671"/>
                    </a:lnTo>
                    <a:cubicBezTo>
                      <a:pt x="847395" y="999717"/>
                      <a:pt x="864956" y="1026450"/>
                      <a:pt x="876623" y="1059076"/>
                    </a:cubicBezTo>
                    <a:lnTo>
                      <a:pt x="887797" y="1081703"/>
                    </a:lnTo>
                    <a:lnTo>
                      <a:pt x="918458" y="1062373"/>
                    </a:lnTo>
                    <a:lnTo>
                      <a:pt x="986345" y="1008874"/>
                    </a:lnTo>
                    <a:lnTo>
                      <a:pt x="966667" y="969033"/>
                    </a:lnTo>
                    <a:cubicBezTo>
                      <a:pt x="958889" y="947281"/>
                      <a:pt x="948493" y="928150"/>
                      <a:pt x="936130" y="910985"/>
                    </a:cubicBezTo>
                    <a:close/>
                    <a:moveTo>
                      <a:pt x="450521" y="893883"/>
                    </a:moveTo>
                    <a:lnTo>
                      <a:pt x="434873" y="910985"/>
                    </a:lnTo>
                    <a:cubicBezTo>
                      <a:pt x="422510" y="928150"/>
                      <a:pt x="412113" y="947281"/>
                      <a:pt x="404336" y="969033"/>
                    </a:cubicBezTo>
                    <a:lnTo>
                      <a:pt x="384658" y="1008875"/>
                    </a:lnTo>
                    <a:lnTo>
                      <a:pt x="452543" y="1062372"/>
                    </a:lnTo>
                    <a:lnTo>
                      <a:pt x="483205" y="1081703"/>
                    </a:lnTo>
                    <a:lnTo>
                      <a:pt x="494379" y="1059076"/>
                    </a:lnTo>
                    <a:cubicBezTo>
                      <a:pt x="506046" y="1026450"/>
                      <a:pt x="523607" y="999717"/>
                      <a:pt x="544853" y="976671"/>
                    </a:cubicBezTo>
                    <a:lnTo>
                      <a:pt x="547089" y="974844"/>
                    </a:lnTo>
                    <a:lnTo>
                      <a:pt x="529272" y="963497"/>
                    </a:lnTo>
                    <a:cubicBezTo>
                      <a:pt x="511670" y="951571"/>
                      <a:pt x="494722" y="938990"/>
                      <a:pt x="479085" y="925099"/>
                    </a:cubicBezTo>
                    <a:close/>
                    <a:moveTo>
                      <a:pt x="806549" y="802722"/>
                    </a:moveTo>
                    <a:lnTo>
                      <a:pt x="788865" y="822047"/>
                    </a:lnTo>
                    <a:cubicBezTo>
                      <a:pt x="773228" y="835938"/>
                      <a:pt x="756280" y="848518"/>
                      <a:pt x="738678" y="860444"/>
                    </a:cubicBezTo>
                    <a:lnTo>
                      <a:pt x="702162" y="883702"/>
                    </a:lnTo>
                    <a:lnTo>
                      <a:pt x="746939" y="911929"/>
                    </a:lnTo>
                    <a:lnTo>
                      <a:pt x="809487" y="963053"/>
                    </a:lnTo>
                    <a:lnTo>
                      <a:pt x="815407" y="959321"/>
                    </a:lnTo>
                    <a:cubicBezTo>
                      <a:pt x="844476" y="940407"/>
                      <a:pt x="872249" y="920196"/>
                      <a:pt x="895914" y="895876"/>
                    </a:cubicBezTo>
                    <a:lnTo>
                      <a:pt x="908252" y="880520"/>
                    </a:lnTo>
                    <a:lnTo>
                      <a:pt x="893801" y="864727"/>
                    </a:lnTo>
                    <a:cubicBezTo>
                      <a:pt x="878164" y="850835"/>
                      <a:pt x="861216" y="838255"/>
                      <a:pt x="843613" y="826328"/>
                    </a:cubicBezTo>
                    <a:close/>
                    <a:moveTo>
                      <a:pt x="564454" y="802722"/>
                    </a:moveTo>
                    <a:lnTo>
                      <a:pt x="527389" y="826328"/>
                    </a:lnTo>
                    <a:cubicBezTo>
                      <a:pt x="509787" y="838255"/>
                      <a:pt x="492839" y="850835"/>
                      <a:pt x="477201" y="864727"/>
                    </a:cubicBezTo>
                    <a:lnTo>
                      <a:pt x="462750" y="880520"/>
                    </a:lnTo>
                    <a:lnTo>
                      <a:pt x="475088" y="895876"/>
                    </a:lnTo>
                    <a:cubicBezTo>
                      <a:pt x="498753" y="920196"/>
                      <a:pt x="526526" y="940407"/>
                      <a:pt x="555596" y="959321"/>
                    </a:cubicBezTo>
                    <a:lnTo>
                      <a:pt x="561516" y="963053"/>
                    </a:lnTo>
                    <a:lnTo>
                      <a:pt x="624063" y="911929"/>
                    </a:lnTo>
                    <a:lnTo>
                      <a:pt x="668840" y="883702"/>
                    </a:lnTo>
                    <a:lnTo>
                      <a:pt x="632325" y="860444"/>
                    </a:lnTo>
                    <a:cubicBezTo>
                      <a:pt x="614722" y="848518"/>
                      <a:pt x="597775" y="835938"/>
                      <a:pt x="582137" y="822047"/>
                    </a:cubicBezTo>
                    <a:close/>
                    <a:moveTo>
                      <a:pt x="1184268" y="786206"/>
                    </a:moveTo>
                    <a:lnTo>
                      <a:pt x="1140701" y="819537"/>
                    </a:lnTo>
                    <a:cubicBezTo>
                      <a:pt x="1125064" y="833429"/>
                      <a:pt x="1110736" y="848630"/>
                      <a:pt x="1098374" y="865796"/>
                    </a:cubicBezTo>
                    <a:lnTo>
                      <a:pt x="1093570" y="874927"/>
                    </a:lnTo>
                    <a:lnTo>
                      <a:pt x="1106523" y="901153"/>
                    </a:lnTo>
                    <a:cubicBezTo>
                      <a:pt x="1115950" y="915718"/>
                      <a:pt x="1126755" y="928905"/>
                      <a:pt x="1138588" y="941064"/>
                    </a:cubicBezTo>
                    <a:lnTo>
                      <a:pt x="1179309" y="973154"/>
                    </a:lnTo>
                    <a:lnTo>
                      <a:pt x="1188418" y="955840"/>
                    </a:lnTo>
                    <a:cubicBezTo>
                      <a:pt x="1200780" y="938674"/>
                      <a:pt x="1215108" y="923473"/>
                      <a:pt x="1230746" y="909582"/>
                    </a:cubicBezTo>
                    <a:lnTo>
                      <a:pt x="1267378" y="881555"/>
                    </a:lnTo>
                    <a:lnTo>
                      <a:pt x="1228631" y="851021"/>
                    </a:lnTo>
                    <a:cubicBezTo>
                      <a:pt x="1216799" y="838861"/>
                      <a:pt x="1205993" y="825674"/>
                      <a:pt x="1196566" y="811109"/>
                    </a:cubicBezTo>
                    <a:close/>
                    <a:moveTo>
                      <a:pt x="186735" y="786206"/>
                    </a:moveTo>
                    <a:lnTo>
                      <a:pt x="174436" y="811109"/>
                    </a:lnTo>
                    <a:cubicBezTo>
                      <a:pt x="165009" y="825674"/>
                      <a:pt x="154203" y="838861"/>
                      <a:pt x="142370" y="851020"/>
                    </a:cubicBezTo>
                    <a:lnTo>
                      <a:pt x="103624" y="881555"/>
                    </a:lnTo>
                    <a:lnTo>
                      <a:pt x="140257" y="909582"/>
                    </a:lnTo>
                    <a:cubicBezTo>
                      <a:pt x="155894" y="923473"/>
                      <a:pt x="170223" y="938674"/>
                      <a:pt x="182585" y="955840"/>
                    </a:cubicBezTo>
                    <a:lnTo>
                      <a:pt x="191694" y="973154"/>
                    </a:lnTo>
                    <a:lnTo>
                      <a:pt x="232415" y="941064"/>
                    </a:lnTo>
                    <a:cubicBezTo>
                      <a:pt x="244247" y="928905"/>
                      <a:pt x="255053" y="915718"/>
                      <a:pt x="264480" y="901153"/>
                    </a:cubicBezTo>
                    <a:lnTo>
                      <a:pt x="277433" y="874927"/>
                    </a:lnTo>
                    <a:lnTo>
                      <a:pt x="272629" y="865796"/>
                    </a:lnTo>
                    <a:cubicBezTo>
                      <a:pt x="260266" y="848630"/>
                      <a:pt x="245939" y="833429"/>
                      <a:pt x="230300" y="819538"/>
                    </a:cubicBezTo>
                    <a:close/>
                    <a:moveTo>
                      <a:pt x="374474" y="761425"/>
                    </a:moveTo>
                    <a:lnTo>
                      <a:pt x="374149" y="761674"/>
                    </a:lnTo>
                    <a:cubicBezTo>
                      <a:pt x="342873" y="789456"/>
                      <a:pt x="316838" y="822478"/>
                      <a:pt x="301283" y="865981"/>
                    </a:cubicBezTo>
                    <a:lnTo>
                      <a:pt x="297068" y="874516"/>
                    </a:lnTo>
                    <a:lnTo>
                      <a:pt x="316175" y="910836"/>
                    </a:lnTo>
                    <a:cubicBezTo>
                      <a:pt x="322494" y="928509"/>
                      <a:pt x="330543" y="944452"/>
                      <a:pt x="339971" y="959017"/>
                    </a:cubicBezTo>
                    <a:lnTo>
                      <a:pt x="370861" y="997466"/>
                    </a:lnTo>
                    <a:lnTo>
                      <a:pt x="391326" y="956025"/>
                    </a:lnTo>
                    <a:cubicBezTo>
                      <a:pt x="397160" y="939712"/>
                      <a:pt x="404467" y="924871"/>
                      <a:pt x="412972" y="911229"/>
                    </a:cubicBezTo>
                    <a:lnTo>
                      <a:pt x="437324" y="879460"/>
                    </a:lnTo>
                    <a:lnTo>
                      <a:pt x="436757" y="878841"/>
                    </a:lnTo>
                    <a:cubicBezTo>
                      <a:pt x="424394" y="861675"/>
                      <a:pt x="413996" y="842544"/>
                      <a:pt x="406219" y="820793"/>
                    </a:cubicBezTo>
                    <a:cubicBezTo>
                      <a:pt x="398441" y="799041"/>
                      <a:pt x="388044" y="779910"/>
                      <a:pt x="375681" y="762744"/>
                    </a:cubicBezTo>
                    <a:close/>
                    <a:moveTo>
                      <a:pt x="996528" y="761425"/>
                    </a:moveTo>
                    <a:lnTo>
                      <a:pt x="995322" y="762744"/>
                    </a:lnTo>
                    <a:cubicBezTo>
                      <a:pt x="982958" y="779910"/>
                      <a:pt x="972561" y="799041"/>
                      <a:pt x="964784" y="820793"/>
                    </a:cubicBezTo>
                    <a:cubicBezTo>
                      <a:pt x="957006" y="842544"/>
                      <a:pt x="946608" y="861675"/>
                      <a:pt x="934246" y="878841"/>
                    </a:cubicBezTo>
                    <a:lnTo>
                      <a:pt x="933679" y="879460"/>
                    </a:lnTo>
                    <a:lnTo>
                      <a:pt x="958030" y="911229"/>
                    </a:lnTo>
                    <a:cubicBezTo>
                      <a:pt x="966535" y="924871"/>
                      <a:pt x="973842" y="939712"/>
                      <a:pt x="979675" y="956025"/>
                    </a:cubicBezTo>
                    <a:lnTo>
                      <a:pt x="1000142" y="997466"/>
                    </a:lnTo>
                    <a:lnTo>
                      <a:pt x="1031032" y="959017"/>
                    </a:lnTo>
                    <a:cubicBezTo>
                      <a:pt x="1040459" y="944452"/>
                      <a:pt x="1048508" y="928509"/>
                      <a:pt x="1054827" y="910836"/>
                    </a:cubicBezTo>
                    <a:lnTo>
                      <a:pt x="1073935" y="874516"/>
                    </a:lnTo>
                    <a:lnTo>
                      <a:pt x="1069719" y="865980"/>
                    </a:lnTo>
                    <a:cubicBezTo>
                      <a:pt x="1054165" y="822478"/>
                      <a:pt x="1028129" y="789456"/>
                      <a:pt x="996854" y="761674"/>
                    </a:cubicBezTo>
                    <a:close/>
                    <a:moveTo>
                      <a:pt x="685501" y="719234"/>
                    </a:moveTo>
                    <a:lnTo>
                      <a:pt x="635626" y="757393"/>
                    </a:lnTo>
                    <a:cubicBezTo>
                      <a:pt x="618023" y="769319"/>
                      <a:pt x="599765" y="780589"/>
                      <a:pt x="581508" y="791861"/>
                    </a:cubicBezTo>
                    <a:lnTo>
                      <a:pt x="578968" y="793478"/>
                    </a:lnTo>
                    <a:lnTo>
                      <a:pt x="658648" y="856269"/>
                    </a:lnTo>
                    <a:lnTo>
                      <a:pt x="685501" y="873198"/>
                    </a:lnTo>
                    <a:lnTo>
                      <a:pt x="712355" y="856268"/>
                    </a:lnTo>
                    <a:lnTo>
                      <a:pt x="792034" y="793478"/>
                    </a:lnTo>
                    <a:lnTo>
                      <a:pt x="789495" y="791861"/>
                    </a:lnTo>
                    <a:cubicBezTo>
                      <a:pt x="771237" y="780589"/>
                      <a:pt x="752980" y="769318"/>
                      <a:pt x="735376" y="757393"/>
                    </a:cubicBezTo>
                    <a:close/>
                    <a:moveTo>
                      <a:pt x="880866" y="681368"/>
                    </a:moveTo>
                    <a:lnTo>
                      <a:pt x="861731" y="717740"/>
                    </a:lnTo>
                    <a:cubicBezTo>
                      <a:pt x="853954" y="739492"/>
                      <a:pt x="843556" y="758623"/>
                      <a:pt x="831193" y="775789"/>
                    </a:cubicBezTo>
                    <a:lnTo>
                      <a:pt x="818869" y="789258"/>
                    </a:lnTo>
                    <a:lnTo>
                      <a:pt x="849990" y="808878"/>
                    </a:lnTo>
                    <a:lnTo>
                      <a:pt x="919902" y="866019"/>
                    </a:lnTo>
                    <a:lnTo>
                      <a:pt x="927979" y="855965"/>
                    </a:lnTo>
                    <a:cubicBezTo>
                      <a:pt x="937407" y="841400"/>
                      <a:pt x="945456" y="825457"/>
                      <a:pt x="951775" y="807784"/>
                    </a:cubicBezTo>
                    <a:lnTo>
                      <a:pt x="982008" y="750316"/>
                    </a:lnTo>
                    <a:lnTo>
                      <a:pt x="946665" y="723276"/>
                    </a:lnTo>
                    <a:cubicBezTo>
                      <a:pt x="929063" y="711350"/>
                      <a:pt x="910804" y="700080"/>
                      <a:pt x="892547" y="688808"/>
                    </a:cubicBezTo>
                    <a:close/>
                    <a:moveTo>
                      <a:pt x="490137" y="681368"/>
                    </a:moveTo>
                    <a:lnTo>
                      <a:pt x="478455" y="688808"/>
                    </a:lnTo>
                    <a:cubicBezTo>
                      <a:pt x="460198" y="700080"/>
                      <a:pt x="441940" y="711350"/>
                      <a:pt x="424337" y="723276"/>
                    </a:cubicBezTo>
                    <a:lnTo>
                      <a:pt x="388994" y="750316"/>
                    </a:lnTo>
                    <a:lnTo>
                      <a:pt x="419227" y="807785"/>
                    </a:lnTo>
                    <a:cubicBezTo>
                      <a:pt x="425546" y="825457"/>
                      <a:pt x="433595" y="841400"/>
                      <a:pt x="443022" y="855965"/>
                    </a:cubicBezTo>
                    <a:lnTo>
                      <a:pt x="451100" y="866019"/>
                    </a:lnTo>
                    <a:lnTo>
                      <a:pt x="521012" y="808878"/>
                    </a:lnTo>
                    <a:lnTo>
                      <a:pt x="552134" y="789258"/>
                    </a:lnTo>
                    <a:lnTo>
                      <a:pt x="539809" y="775789"/>
                    </a:lnTo>
                    <a:cubicBezTo>
                      <a:pt x="527446" y="758623"/>
                      <a:pt x="517048" y="739492"/>
                      <a:pt x="509271" y="717740"/>
                    </a:cubicBezTo>
                    <a:close/>
                    <a:moveTo>
                      <a:pt x="264287" y="666065"/>
                    </a:moveTo>
                    <a:lnTo>
                      <a:pt x="228769" y="704881"/>
                    </a:lnTo>
                    <a:cubicBezTo>
                      <a:pt x="216406" y="722047"/>
                      <a:pt x="206008" y="741177"/>
                      <a:pt x="198230" y="762929"/>
                    </a:cubicBezTo>
                    <a:lnTo>
                      <a:pt x="194964" y="769542"/>
                    </a:lnTo>
                    <a:lnTo>
                      <a:pt x="243309" y="806530"/>
                    </a:lnTo>
                    <a:cubicBezTo>
                      <a:pt x="258947" y="820421"/>
                      <a:pt x="273274" y="835622"/>
                      <a:pt x="285637" y="852788"/>
                    </a:cubicBezTo>
                    <a:lnTo>
                      <a:pt x="287044" y="855463"/>
                    </a:lnTo>
                    <a:lnTo>
                      <a:pt x="288275" y="852973"/>
                    </a:lnTo>
                    <a:cubicBezTo>
                      <a:pt x="299942" y="820346"/>
                      <a:pt x="317503" y="793613"/>
                      <a:pt x="338749" y="770567"/>
                    </a:cubicBezTo>
                    <a:lnTo>
                      <a:pt x="363974" y="749950"/>
                    </a:lnTo>
                    <a:lnTo>
                      <a:pt x="333353" y="716486"/>
                    </a:lnTo>
                    <a:cubicBezTo>
                      <a:pt x="317715" y="702595"/>
                      <a:pt x="300767" y="690014"/>
                      <a:pt x="283164" y="678088"/>
                    </a:cubicBezTo>
                    <a:close/>
                    <a:moveTo>
                      <a:pt x="1106715" y="666064"/>
                    </a:moveTo>
                    <a:lnTo>
                      <a:pt x="1087838" y="678088"/>
                    </a:lnTo>
                    <a:cubicBezTo>
                      <a:pt x="1070235" y="690013"/>
                      <a:pt x="1053287" y="702595"/>
                      <a:pt x="1037650" y="716486"/>
                    </a:cubicBezTo>
                    <a:lnTo>
                      <a:pt x="1007028" y="749950"/>
                    </a:lnTo>
                    <a:lnTo>
                      <a:pt x="1032254" y="770567"/>
                    </a:lnTo>
                    <a:cubicBezTo>
                      <a:pt x="1053499" y="793613"/>
                      <a:pt x="1071062" y="820346"/>
                      <a:pt x="1082727" y="852972"/>
                    </a:cubicBezTo>
                    <a:lnTo>
                      <a:pt x="1083958" y="855463"/>
                    </a:lnTo>
                    <a:lnTo>
                      <a:pt x="1085365" y="852788"/>
                    </a:lnTo>
                    <a:cubicBezTo>
                      <a:pt x="1097728" y="835621"/>
                      <a:pt x="1112056" y="820421"/>
                      <a:pt x="1127693" y="806530"/>
                    </a:cubicBezTo>
                    <a:lnTo>
                      <a:pt x="1176038" y="769542"/>
                    </a:lnTo>
                    <a:lnTo>
                      <a:pt x="1172771" y="762929"/>
                    </a:lnTo>
                    <a:cubicBezTo>
                      <a:pt x="1164993" y="741177"/>
                      <a:pt x="1154597" y="722047"/>
                      <a:pt x="1142234" y="704881"/>
                    </a:cubicBezTo>
                    <a:close/>
                    <a:moveTo>
                      <a:pt x="769051" y="594972"/>
                    </a:moveTo>
                    <a:lnTo>
                      <a:pt x="758680" y="614689"/>
                    </a:lnTo>
                    <a:cubicBezTo>
                      <a:pt x="750902" y="636440"/>
                      <a:pt x="740504" y="655571"/>
                      <a:pt x="728142" y="672737"/>
                    </a:cubicBezTo>
                    <a:lnTo>
                      <a:pt x="699413" y="704133"/>
                    </a:lnTo>
                    <a:lnTo>
                      <a:pt x="761700" y="753217"/>
                    </a:lnTo>
                    <a:lnTo>
                      <a:pt x="803508" y="779574"/>
                    </a:lnTo>
                    <a:lnTo>
                      <a:pt x="824928" y="752913"/>
                    </a:lnTo>
                    <a:cubicBezTo>
                      <a:pt x="834355" y="738348"/>
                      <a:pt x="842404" y="722405"/>
                      <a:pt x="848723" y="704732"/>
                    </a:cubicBezTo>
                    <a:lnTo>
                      <a:pt x="865996" y="671898"/>
                    </a:lnTo>
                    <a:lnTo>
                      <a:pt x="838429" y="654340"/>
                    </a:lnTo>
                    <a:cubicBezTo>
                      <a:pt x="820826" y="642414"/>
                      <a:pt x="803879" y="629834"/>
                      <a:pt x="788241" y="615943"/>
                    </a:cubicBezTo>
                    <a:close/>
                    <a:moveTo>
                      <a:pt x="601951" y="594972"/>
                    </a:moveTo>
                    <a:lnTo>
                      <a:pt x="582761" y="615943"/>
                    </a:lnTo>
                    <a:cubicBezTo>
                      <a:pt x="567124" y="629834"/>
                      <a:pt x="550176" y="642414"/>
                      <a:pt x="532574" y="654340"/>
                    </a:cubicBezTo>
                    <a:lnTo>
                      <a:pt x="505006" y="671898"/>
                    </a:lnTo>
                    <a:lnTo>
                      <a:pt x="522279" y="704732"/>
                    </a:lnTo>
                    <a:cubicBezTo>
                      <a:pt x="528598" y="722405"/>
                      <a:pt x="536647" y="738348"/>
                      <a:pt x="546075" y="752913"/>
                    </a:cubicBezTo>
                    <a:lnTo>
                      <a:pt x="567494" y="779574"/>
                    </a:lnTo>
                    <a:lnTo>
                      <a:pt x="609303" y="753216"/>
                    </a:lnTo>
                    <a:lnTo>
                      <a:pt x="671588" y="704132"/>
                    </a:lnTo>
                    <a:lnTo>
                      <a:pt x="642860" y="672737"/>
                    </a:lnTo>
                    <a:cubicBezTo>
                      <a:pt x="630498" y="655571"/>
                      <a:pt x="620100" y="636440"/>
                      <a:pt x="612323" y="614689"/>
                    </a:cubicBezTo>
                    <a:close/>
                    <a:moveTo>
                      <a:pt x="1228963" y="583990"/>
                    </a:moveTo>
                    <a:lnTo>
                      <a:pt x="1196074" y="609151"/>
                    </a:lnTo>
                    <a:cubicBezTo>
                      <a:pt x="1178472" y="621078"/>
                      <a:pt x="1160214" y="632349"/>
                      <a:pt x="1141956" y="643620"/>
                    </a:cubicBezTo>
                    <a:lnTo>
                      <a:pt x="1121786" y="656466"/>
                    </a:lnTo>
                    <a:lnTo>
                      <a:pt x="1135305" y="667516"/>
                    </a:lnTo>
                    <a:cubicBezTo>
                      <a:pt x="1156551" y="690562"/>
                      <a:pt x="1174113" y="717294"/>
                      <a:pt x="1185779" y="749921"/>
                    </a:cubicBezTo>
                    <a:lnTo>
                      <a:pt x="1190731" y="759947"/>
                    </a:lnTo>
                    <a:lnTo>
                      <a:pt x="1232000" y="733664"/>
                    </a:lnTo>
                    <a:cubicBezTo>
                      <a:pt x="1250258" y="722392"/>
                      <a:pt x="1268516" y="711122"/>
                      <a:pt x="1286118" y="699196"/>
                    </a:cubicBezTo>
                    <a:lnTo>
                      <a:pt x="1292741" y="694129"/>
                    </a:lnTo>
                    <a:lnTo>
                      <a:pt x="1275823" y="659876"/>
                    </a:lnTo>
                    <a:cubicBezTo>
                      <a:pt x="1268046" y="638125"/>
                      <a:pt x="1257648" y="618995"/>
                      <a:pt x="1245286" y="601828"/>
                    </a:cubicBezTo>
                    <a:close/>
                    <a:moveTo>
                      <a:pt x="142039" y="583990"/>
                    </a:moveTo>
                    <a:lnTo>
                      <a:pt x="125717" y="601828"/>
                    </a:lnTo>
                    <a:cubicBezTo>
                      <a:pt x="113354" y="618995"/>
                      <a:pt x="102956" y="638126"/>
                      <a:pt x="95179" y="659877"/>
                    </a:cubicBezTo>
                    <a:lnTo>
                      <a:pt x="78262" y="694129"/>
                    </a:lnTo>
                    <a:lnTo>
                      <a:pt x="84884" y="699196"/>
                    </a:lnTo>
                    <a:cubicBezTo>
                      <a:pt x="102487" y="711122"/>
                      <a:pt x="120744" y="722393"/>
                      <a:pt x="139002" y="733664"/>
                    </a:cubicBezTo>
                    <a:lnTo>
                      <a:pt x="180271" y="759947"/>
                    </a:lnTo>
                    <a:lnTo>
                      <a:pt x="185222" y="749921"/>
                    </a:lnTo>
                    <a:cubicBezTo>
                      <a:pt x="196890" y="717293"/>
                      <a:pt x="214451" y="690562"/>
                      <a:pt x="235697" y="667516"/>
                    </a:cubicBezTo>
                    <a:lnTo>
                      <a:pt x="249216" y="656466"/>
                    </a:lnTo>
                    <a:lnTo>
                      <a:pt x="229046" y="643620"/>
                    </a:lnTo>
                    <a:cubicBezTo>
                      <a:pt x="210789" y="632349"/>
                      <a:pt x="192530" y="621078"/>
                      <a:pt x="174928" y="609152"/>
                    </a:cubicBezTo>
                    <a:close/>
                    <a:moveTo>
                      <a:pt x="982051" y="577128"/>
                    </a:moveTo>
                    <a:lnTo>
                      <a:pt x="934597" y="613433"/>
                    </a:lnTo>
                    <a:cubicBezTo>
                      <a:pt x="918960" y="627325"/>
                      <a:pt x="904632" y="642526"/>
                      <a:pt x="892269" y="659692"/>
                    </a:cubicBezTo>
                    <a:lnTo>
                      <a:pt x="889179" y="665565"/>
                    </a:lnTo>
                    <a:lnTo>
                      <a:pt x="953044" y="705826"/>
                    </a:lnTo>
                    <a:lnTo>
                      <a:pt x="992777" y="738301"/>
                    </a:lnTo>
                    <a:lnTo>
                      <a:pt x="1024642" y="703478"/>
                    </a:lnTo>
                    <a:cubicBezTo>
                      <a:pt x="1040279" y="689587"/>
                      <a:pt x="1057227" y="677005"/>
                      <a:pt x="1074830" y="665080"/>
                    </a:cubicBezTo>
                    <a:lnTo>
                      <a:pt x="1093120" y="653431"/>
                    </a:lnTo>
                    <a:lnTo>
                      <a:pt x="1049717" y="620225"/>
                    </a:lnTo>
                    <a:cubicBezTo>
                      <a:pt x="1032114" y="608298"/>
                      <a:pt x="1013857" y="597027"/>
                      <a:pt x="995599" y="585757"/>
                    </a:cubicBezTo>
                    <a:close/>
                    <a:moveTo>
                      <a:pt x="388951" y="577128"/>
                    </a:moveTo>
                    <a:lnTo>
                      <a:pt x="375404" y="585757"/>
                    </a:lnTo>
                    <a:cubicBezTo>
                      <a:pt x="357145" y="597027"/>
                      <a:pt x="338888" y="608298"/>
                      <a:pt x="321285" y="620225"/>
                    </a:cubicBezTo>
                    <a:lnTo>
                      <a:pt x="277882" y="653431"/>
                    </a:lnTo>
                    <a:lnTo>
                      <a:pt x="296172" y="665080"/>
                    </a:lnTo>
                    <a:cubicBezTo>
                      <a:pt x="313775" y="677006"/>
                      <a:pt x="330723" y="689587"/>
                      <a:pt x="346361" y="703478"/>
                    </a:cubicBezTo>
                    <a:lnTo>
                      <a:pt x="378226" y="738301"/>
                    </a:lnTo>
                    <a:lnTo>
                      <a:pt x="417959" y="705825"/>
                    </a:lnTo>
                    <a:lnTo>
                      <a:pt x="481823" y="665565"/>
                    </a:lnTo>
                    <a:lnTo>
                      <a:pt x="478733" y="659692"/>
                    </a:lnTo>
                    <a:cubicBezTo>
                      <a:pt x="466370" y="642526"/>
                      <a:pt x="452043" y="627325"/>
                      <a:pt x="436405" y="613433"/>
                    </a:cubicBezTo>
                    <a:close/>
                    <a:moveTo>
                      <a:pt x="1112267" y="491376"/>
                    </a:moveTo>
                    <a:lnTo>
                      <a:pt x="1093022" y="506100"/>
                    </a:lnTo>
                    <a:cubicBezTo>
                      <a:pt x="1075420" y="518026"/>
                      <a:pt x="1057162" y="529296"/>
                      <a:pt x="1038904" y="540568"/>
                    </a:cubicBezTo>
                    <a:lnTo>
                      <a:pt x="998371" y="566383"/>
                    </a:lnTo>
                    <a:lnTo>
                      <a:pt x="1056095" y="602775"/>
                    </a:lnTo>
                    <a:lnTo>
                      <a:pt x="1107144" y="644498"/>
                    </a:lnTo>
                    <a:lnTo>
                      <a:pt x="1128948" y="630612"/>
                    </a:lnTo>
                    <a:cubicBezTo>
                      <a:pt x="1147206" y="619341"/>
                      <a:pt x="1165463" y="608069"/>
                      <a:pt x="1183066" y="596143"/>
                    </a:cubicBezTo>
                    <a:lnTo>
                      <a:pt x="1216605" y="570485"/>
                    </a:lnTo>
                    <a:lnTo>
                      <a:pt x="1202958" y="555570"/>
                    </a:lnTo>
                    <a:cubicBezTo>
                      <a:pt x="1187320" y="541679"/>
                      <a:pt x="1170372" y="529098"/>
                      <a:pt x="1152769" y="517172"/>
                    </a:cubicBezTo>
                    <a:close/>
                    <a:moveTo>
                      <a:pt x="258735" y="491376"/>
                    </a:moveTo>
                    <a:lnTo>
                      <a:pt x="218233" y="517172"/>
                    </a:lnTo>
                    <a:cubicBezTo>
                      <a:pt x="200630" y="529098"/>
                      <a:pt x="183682" y="541679"/>
                      <a:pt x="168045" y="555570"/>
                    </a:cubicBezTo>
                    <a:lnTo>
                      <a:pt x="154397" y="570485"/>
                    </a:lnTo>
                    <a:lnTo>
                      <a:pt x="187936" y="596143"/>
                    </a:lnTo>
                    <a:cubicBezTo>
                      <a:pt x="205539" y="608069"/>
                      <a:pt x="223796" y="619341"/>
                      <a:pt x="242054" y="630612"/>
                    </a:cubicBezTo>
                    <a:lnTo>
                      <a:pt x="263858" y="644499"/>
                    </a:lnTo>
                    <a:lnTo>
                      <a:pt x="314908" y="602774"/>
                    </a:lnTo>
                    <a:lnTo>
                      <a:pt x="372632" y="566383"/>
                    </a:lnTo>
                    <a:lnTo>
                      <a:pt x="332098" y="540568"/>
                    </a:lnTo>
                    <a:cubicBezTo>
                      <a:pt x="313840" y="529297"/>
                      <a:pt x="295583" y="518026"/>
                      <a:pt x="277980" y="506100"/>
                    </a:cubicBezTo>
                    <a:close/>
                    <a:moveTo>
                      <a:pt x="865338" y="484527"/>
                    </a:moveTo>
                    <a:lnTo>
                      <a:pt x="831546" y="510382"/>
                    </a:lnTo>
                    <a:cubicBezTo>
                      <a:pt x="815908" y="524273"/>
                      <a:pt x="801580" y="539474"/>
                      <a:pt x="789217" y="556640"/>
                    </a:cubicBezTo>
                    <a:lnTo>
                      <a:pt x="777687" y="578558"/>
                    </a:lnTo>
                    <a:lnTo>
                      <a:pt x="784244" y="586720"/>
                    </a:lnTo>
                    <a:cubicBezTo>
                      <a:pt x="807909" y="611039"/>
                      <a:pt x="835681" y="631251"/>
                      <a:pt x="864752" y="650165"/>
                    </a:cubicBezTo>
                    <a:lnTo>
                      <a:pt x="874272" y="656167"/>
                    </a:lnTo>
                    <a:lnTo>
                      <a:pt x="879261" y="646684"/>
                    </a:lnTo>
                    <a:cubicBezTo>
                      <a:pt x="891624" y="629518"/>
                      <a:pt x="905952" y="614317"/>
                      <a:pt x="921589" y="600426"/>
                    </a:cubicBezTo>
                    <a:lnTo>
                      <a:pt x="965674" y="566697"/>
                    </a:lnTo>
                    <a:lnTo>
                      <a:pt x="941480" y="551289"/>
                    </a:lnTo>
                    <a:cubicBezTo>
                      <a:pt x="923878" y="539363"/>
                      <a:pt x="906931" y="526782"/>
                      <a:pt x="891293" y="512891"/>
                    </a:cubicBezTo>
                    <a:close/>
                    <a:moveTo>
                      <a:pt x="505664" y="484527"/>
                    </a:moveTo>
                    <a:lnTo>
                      <a:pt x="479710" y="512891"/>
                    </a:lnTo>
                    <a:cubicBezTo>
                      <a:pt x="464071" y="526782"/>
                      <a:pt x="447124" y="539363"/>
                      <a:pt x="429521" y="551288"/>
                    </a:cubicBezTo>
                    <a:lnTo>
                      <a:pt x="405328" y="566697"/>
                    </a:lnTo>
                    <a:lnTo>
                      <a:pt x="449413" y="600426"/>
                    </a:lnTo>
                    <a:cubicBezTo>
                      <a:pt x="465051" y="614317"/>
                      <a:pt x="479378" y="629518"/>
                      <a:pt x="491741" y="646684"/>
                    </a:cubicBezTo>
                    <a:lnTo>
                      <a:pt x="496730" y="656167"/>
                    </a:lnTo>
                    <a:lnTo>
                      <a:pt x="506250" y="650165"/>
                    </a:lnTo>
                    <a:cubicBezTo>
                      <a:pt x="535321" y="631251"/>
                      <a:pt x="563094" y="611040"/>
                      <a:pt x="586759" y="586720"/>
                    </a:cubicBezTo>
                    <a:lnTo>
                      <a:pt x="593316" y="578558"/>
                    </a:lnTo>
                    <a:lnTo>
                      <a:pt x="581785" y="556640"/>
                    </a:lnTo>
                    <a:cubicBezTo>
                      <a:pt x="569422" y="539474"/>
                      <a:pt x="555094" y="524273"/>
                      <a:pt x="539457" y="510382"/>
                    </a:cubicBezTo>
                    <a:close/>
                    <a:moveTo>
                      <a:pt x="685501" y="454850"/>
                    </a:moveTo>
                    <a:lnTo>
                      <a:pt x="655627" y="511636"/>
                    </a:lnTo>
                    <a:cubicBezTo>
                      <a:pt x="647850" y="533388"/>
                      <a:pt x="637453" y="552519"/>
                      <a:pt x="625089" y="569685"/>
                    </a:cubicBezTo>
                    <a:lnTo>
                      <a:pt x="614556" y="581197"/>
                    </a:lnTo>
                    <a:lnTo>
                      <a:pt x="625331" y="601681"/>
                    </a:lnTo>
                    <a:cubicBezTo>
                      <a:pt x="637969" y="637026"/>
                      <a:pt x="657527" y="665453"/>
                      <a:pt x="681191" y="689773"/>
                    </a:cubicBezTo>
                    <a:lnTo>
                      <a:pt x="685501" y="693169"/>
                    </a:lnTo>
                    <a:lnTo>
                      <a:pt x="689811" y="689773"/>
                    </a:lnTo>
                    <a:cubicBezTo>
                      <a:pt x="713476" y="665453"/>
                      <a:pt x="733033" y="637026"/>
                      <a:pt x="745672" y="601681"/>
                    </a:cubicBezTo>
                    <a:lnTo>
                      <a:pt x="756447" y="581198"/>
                    </a:lnTo>
                    <a:lnTo>
                      <a:pt x="745913" y="569685"/>
                    </a:lnTo>
                    <a:cubicBezTo>
                      <a:pt x="733550" y="552519"/>
                      <a:pt x="723152" y="533388"/>
                      <a:pt x="715375" y="511636"/>
                    </a:cubicBezTo>
                    <a:close/>
                    <a:moveTo>
                      <a:pt x="988808" y="403788"/>
                    </a:moveTo>
                    <a:lnTo>
                      <a:pt x="935852" y="437516"/>
                    </a:lnTo>
                    <a:cubicBezTo>
                      <a:pt x="917594" y="448787"/>
                      <a:pt x="899337" y="460058"/>
                      <a:pt x="881734" y="471984"/>
                    </a:cubicBezTo>
                    <a:lnTo>
                      <a:pt x="879364" y="473796"/>
                    </a:lnTo>
                    <a:lnTo>
                      <a:pt x="887296" y="483668"/>
                    </a:lnTo>
                    <a:cubicBezTo>
                      <a:pt x="910961" y="507988"/>
                      <a:pt x="938734" y="528199"/>
                      <a:pt x="967804" y="547113"/>
                    </a:cubicBezTo>
                    <a:lnTo>
                      <a:pt x="981570" y="555791"/>
                    </a:lnTo>
                    <a:lnTo>
                      <a:pt x="1025896" y="527560"/>
                    </a:lnTo>
                    <a:cubicBezTo>
                      <a:pt x="1044154" y="516289"/>
                      <a:pt x="1062412" y="505018"/>
                      <a:pt x="1080015" y="493092"/>
                    </a:cubicBezTo>
                    <a:lnTo>
                      <a:pt x="1095890" y="480946"/>
                    </a:lnTo>
                    <a:lnTo>
                      <a:pt x="1044533" y="448237"/>
                    </a:lnTo>
                    <a:cubicBezTo>
                      <a:pt x="1026930" y="436310"/>
                      <a:pt x="1009983" y="423730"/>
                      <a:pt x="994345" y="409839"/>
                    </a:cubicBezTo>
                    <a:close/>
                    <a:moveTo>
                      <a:pt x="382194" y="403788"/>
                    </a:moveTo>
                    <a:lnTo>
                      <a:pt x="376657" y="409839"/>
                    </a:lnTo>
                    <a:cubicBezTo>
                      <a:pt x="361020" y="423730"/>
                      <a:pt x="344072" y="436310"/>
                      <a:pt x="326470" y="448236"/>
                    </a:cubicBezTo>
                    <a:lnTo>
                      <a:pt x="275113" y="480946"/>
                    </a:lnTo>
                    <a:lnTo>
                      <a:pt x="290988" y="493092"/>
                    </a:lnTo>
                    <a:cubicBezTo>
                      <a:pt x="308591" y="505018"/>
                      <a:pt x="326848" y="516289"/>
                      <a:pt x="345106" y="527560"/>
                    </a:cubicBezTo>
                    <a:lnTo>
                      <a:pt x="389433" y="555791"/>
                    </a:lnTo>
                    <a:lnTo>
                      <a:pt x="403199" y="547113"/>
                    </a:lnTo>
                    <a:cubicBezTo>
                      <a:pt x="432269" y="528199"/>
                      <a:pt x="460042" y="507988"/>
                      <a:pt x="483706" y="483668"/>
                    </a:cubicBezTo>
                    <a:lnTo>
                      <a:pt x="491638" y="473796"/>
                    </a:lnTo>
                    <a:lnTo>
                      <a:pt x="489268" y="471984"/>
                    </a:lnTo>
                    <a:cubicBezTo>
                      <a:pt x="471666" y="460058"/>
                      <a:pt x="453408" y="448787"/>
                      <a:pt x="435150" y="437516"/>
                    </a:cubicBezTo>
                    <a:close/>
                    <a:moveTo>
                      <a:pt x="1206063" y="382429"/>
                    </a:moveTo>
                    <a:lnTo>
                      <a:pt x="1185539" y="421443"/>
                    </a:lnTo>
                    <a:cubicBezTo>
                      <a:pt x="1173175" y="438610"/>
                      <a:pt x="1158848" y="453810"/>
                      <a:pt x="1143211" y="467702"/>
                    </a:cubicBezTo>
                    <a:lnTo>
                      <a:pt x="1127466" y="479749"/>
                    </a:lnTo>
                    <a:lnTo>
                      <a:pt x="1159147" y="499722"/>
                    </a:lnTo>
                    <a:lnTo>
                      <a:pt x="1231645" y="558977"/>
                    </a:lnTo>
                    <a:lnTo>
                      <a:pt x="1233255" y="557746"/>
                    </a:lnTo>
                    <a:cubicBezTo>
                      <a:pt x="1264530" y="529964"/>
                      <a:pt x="1290565" y="496941"/>
                      <a:pt x="1306120" y="453439"/>
                    </a:cubicBezTo>
                    <a:lnTo>
                      <a:pt x="1306388" y="452931"/>
                    </a:lnTo>
                    <a:lnTo>
                      <a:pt x="1306010" y="452518"/>
                    </a:lnTo>
                    <a:cubicBezTo>
                      <a:pt x="1290372" y="438628"/>
                      <a:pt x="1273424" y="426046"/>
                      <a:pt x="1255821" y="414121"/>
                    </a:cubicBezTo>
                    <a:close/>
                    <a:moveTo>
                      <a:pt x="164939" y="382429"/>
                    </a:moveTo>
                    <a:lnTo>
                      <a:pt x="115181" y="414120"/>
                    </a:lnTo>
                    <a:cubicBezTo>
                      <a:pt x="97578" y="426046"/>
                      <a:pt x="80631" y="438628"/>
                      <a:pt x="64992" y="452518"/>
                    </a:cubicBezTo>
                    <a:lnTo>
                      <a:pt x="64615" y="452931"/>
                    </a:lnTo>
                    <a:lnTo>
                      <a:pt x="64881" y="453439"/>
                    </a:lnTo>
                    <a:cubicBezTo>
                      <a:pt x="80437" y="496941"/>
                      <a:pt x="106472" y="529964"/>
                      <a:pt x="137747" y="557746"/>
                    </a:cubicBezTo>
                    <a:lnTo>
                      <a:pt x="139357" y="558977"/>
                    </a:lnTo>
                    <a:lnTo>
                      <a:pt x="211856" y="499722"/>
                    </a:lnTo>
                    <a:lnTo>
                      <a:pt x="243537" y="479749"/>
                    </a:lnTo>
                    <a:lnTo>
                      <a:pt x="227792" y="467702"/>
                    </a:lnTo>
                    <a:cubicBezTo>
                      <a:pt x="212154" y="453810"/>
                      <a:pt x="197826" y="438610"/>
                      <a:pt x="185463" y="421443"/>
                    </a:cubicBezTo>
                    <a:close/>
                    <a:moveTo>
                      <a:pt x="792827" y="359922"/>
                    </a:moveTo>
                    <a:lnTo>
                      <a:pt x="778682" y="368932"/>
                    </a:lnTo>
                    <a:cubicBezTo>
                      <a:pt x="761079" y="380858"/>
                      <a:pt x="744131" y="393438"/>
                      <a:pt x="728493" y="407330"/>
                    </a:cubicBezTo>
                    <a:lnTo>
                      <a:pt x="697926" y="440735"/>
                    </a:lnTo>
                    <a:lnTo>
                      <a:pt x="728383" y="498628"/>
                    </a:lnTo>
                    <a:cubicBezTo>
                      <a:pt x="734702" y="516301"/>
                      <a:pt x="742751" y="532244"/>
                      <a:pt x="752178" y="546809"/>
                    </a:cubicBezTo>
                    <a:lnTo>
                      <a:pt x="765690" y="563627"/>
                    </a:lnTo>
                    <a:lnTo>
                      <a:pt x="776209" y="543632"/>
                    </a:lnTo>
                    <a:cubicBezTo>
                      <a:pt x="788572" y="526466"/>
                      <a:pt x="802899" y="511264"/>
                      <a:pt x="818538" y="497374"/>
                    </a:cubicBezTo>
                    <a:lnTo>
                      <a:pt x="852981" y="471021"/>
                    </a:lnTo>
                    <a:lnTo>
                      <a:pt x="848965" y="466632"/>
                    </a:lnTo>
                    <a:cubicBezTo>
                      <a:pt x="836602" y="449467"/>
                      <a:pt x="826204" y="430336"/>
                      <a:pt x="818427" y="408585"/>
                    </a:cubicBezTo>
                    <a:close/>
                    <a:moveTo>
                      <a:pt x="578175" y="359922"/>
                    </a:moveTo>
                    <a:lnTo>
                      <a:pt x="552576" y="408585"/>
                    </a:lnTo>
                    <a:cubicBezTo>
                      <a:pt x="544798" y="430336"/>
                      <a:pt x="534400" y="449467"/>
                      <a:pt x="522037" y="466632"/>
                    </a:cubicBezTo>
                    <a:lnTo>
                      <a:pt x="518021" y="471021"/>
                    </a:lnTo>
                    <a:lnTo>
                      <a:pt x="552465" y="497374"/>
                    </a:lnTo>
                    <a:cubicBezTo>
                      <a:pt x="568103" y="511264"/>
                      <a:pt x="582430" y="526466"/>
                      <a:pt x="594793" y="543632"/>
                    </a:cubicBezTo>
                    <a:lnTo>
                      <a:pt x="605312" y="563627"/>
                    </a:lnTo>
                    <a:lnTo>
                      <a:pt x="618824" y="546809"/>
                    </a:lnTo>
                    <a:cubicBezTo>
                      <a:pt x="628251" y="532244"/>
                      <a:pt x="636300" y="516301"/>
                      <a:pt x="642619" y="498628"/>
                    </a:cubicBezTo>
                    <a:lnTo>
                      <a:pt x="673076" y="440735"/>
                    </a:lnTo>
                    <a:lnTo>
                      <a:pt x="642509" y="407330"/>
                    </a:lnTo>
                    <a:cubicBezTo>
                      <a:pt x="626871" y="393438"/>
                      <a:pt x="609923" y="380858"/>
                      <a:pt x="592321" y="368932"/>
                    </a:cubicBezTo>
                    <a:close/>
                    <a:moveTo>
                      <a:pt x="1091806" y="300677"/>
                    </a:moveTo>
                    <a:lnTo>
                      <a:pt x="1082487" y="318392"/>
                    </a:lnTo>
                    <a:cubicBezTo>
                      <a:pt x="1070123" y="335558"/>
                      <a:pt x="1055797" y="350759"/>
                      <a:pt x="1040159" y="364650"/>
                    </a:cubicBezTo>
                    <a:lnTo>
                      <a:pt x="1004605" y="391852"/>
                    </a:lnTo>
                    <a:lnTo>
                      <a:pt x="1070856" y="444061"/>
                    </a:lnTo>
                    <a:lnTo>
                      <a:pt x="1111012" y="469376"/>
                    </a:lnTo>
                    <a:lnTo>
                      <a:pt x="1130203" y="454694"/>
                    </a:lnTo>
                    <a:cubicBezTo>
                      <a:pt x="1145840" y="440803"/>
                      <a:pt x="1160167" y="425602"/>
                      <a:pt x="1172531" y="408435"/>
                    </a:cubicBezTo>
                    <a:lnTo>
                      <a:pt x="1191194" y="372959"/>
                    </a:lnTo>
                    <a:lnTo>
                      <a:pt x="1147585" y="345184"/>
                    </a:lnTo>
                    <a:cubicBezTo>
                      <a:pt x="1129982" y="333258"/>
                      <a:pt x="1113035" y="320678"/>
                      <a:pt x="1097397" y="306787"/>
                    </a:cubicBezTo>
                    <a:close/>
                    <a:moveTo>
                      <a:pt x="279196" y="300677"/>
                    </a:moveTo>
                    <a:lnTo>
                      <a:pt x="273605" y="306787"/>
                    </a:lnTo>
                    <a:cubicBezTo>
                      <a:pt x="257967" y="320678"/>
                      <a:pt x="241020" y="333258"/>
                      <a:pt x="223417" y="345184"/>
                    </a:cubicBezTo>
                    <a:lnTo>
                      <a:pt x="179808" y="372958"/>
                    </a:lnTo>
                    <a:lnTo>
                      <a:pt x="198471" y="408435"/>
                    </a:lnTo>
                    <a:cubicBezTo>
                      <a:pt x="210834" y="425602"/>
                      <a:pt x="225162" y="440803"/>
                      <a:pt x="240800" y="454694"/>
                    </a:cubicBezTo>
                    <a:lnTo>
                      <a:pt x="259990" y="469376"/>
                    </a:lnTo>
                    <a:lnTo>
                      <a:pt x="300146" y="444061"/>
                    </a:lnTo>
                    <a:lnTo>
                      <a:pt x="366397" y="391852"/>
                    </a:lnTo>
                    <a:lnTo>
                      <a:pt x="330843" y="364650"/>
                    </a:lnTo>
                    <a:cubicBezTo>
                      <a:pt x="315206" y="350759"/>
                      <a:pt x="300878" y="335557"/>
                      <a:pt x="288515" y="318392"/>
                    </a:cubicBezTo>
                    <a:close/>
                    <a:moveTo>
                      <a:pt x="909484" y="282732"/>
                    </a:moveTo>
                    <a:lnTo>
                      <a:pt x="886918" y="299996"/>
                    </a:lnTo>
                    <a:cubicBezTo>
                      <a:pt x="869316" y="311922"/>
                      <a:pt x="851058" y="323193"/>
                      <a:pt x="832800" y="334464"/>
                    </a:cubicBezTo>
                    <a:lnTo>
                      <a:pt x="807696" y="350453"/>
                    </a:lnTo>
                    <a:lnTo>
                      <a:pt x="831435" y="395576"/>
                    </a:lnTo>
                    <a:cubicBezTo>
                      <a:pt x="837755" y="413249"/>
                      <a:pt x="845803" y="429193"/>
                      <a:pt x="855230" y="443758"/>
                    </a:cubicBezTo>
                    <a:lnTo>
                      <a:pt x="867940" y="459576"/>
                    </a:lnTo>
                    <a:lnTo>
                      <a:pt x="868726" y="458976"/>
                    </a:lnTo>
                    <a:cubicBezTo>
                      <a:pt x="886329" y="447050"/>
                      <a:pt x="904586" y="435779"/>
                      <a:pt x="922844" y="424508"/>
                    </a:cubicBezTo>
                    <a:lnTo>
                      <a:pt x="976498" y="390335"/>
                    </a:lnTo>
                    <a:lnTo>
                      <a:pt x="952017" y="363581"/>
                    </a:lnTo>
                    <a:cubicBezTo>
                      <a:pt x="939655" y="346414"/>
                      <a:pt x="929257" y="327284"/>
                      <a:pt x="921479" y="305532"/>
                    </a:cubicBezTo>
                    <a:close/>
                    <a:moveTo>
                      <a:pt x="461518" y="282732"/>
                    </a:moveTo>
                    <a:lnTo>
                      <a:pt x="449523" y="305532"/>
                    </a:lnTo>
                    <a:cubicBezTo>
                      <a:pt x="441746" y="327284"/>
                      <a:pt x="431348" y="346414"/>
                      <a:pt x="418986" y="363581"/>
                    </a:cubicBezTo>
                    <a:lnTo>
                      <a:pt x="394504" y="390335"/>
                    </a:lnTo>
                    <a:lnTo>
                      <a:pt x="448158" y="424508"/>
                    </a:lnTo>
                    <a:cubicBezTo>
                      <a:pt x="466416" y="435779"/>
                      <a:pt x="484674" y="447050"/>
                      <a:pt x="502276" y="458976"/>
                    </a:cubicBezTo>
                    <a:lnTo>
                      <a:pt x="503062" y="459576"/>
                    </a:lnTo>
                    <a:lnTo>
                      <a:pt x="515771" y="443757"/>
                    </a:lnTo>
                    <a:cubicBezTo>
                      <a:pt x="525199" y="429193"/>
                      <a:pt x="533248" y="413249"/>
                      <a:pt x="539567" y="395576"/>
                    </a:cubicBezTo>
                    <a:lnTo>
                      <a:pt x="563306" y="350453"/>
                    </a:lnTo>
                    <a:lnTo>
                      <a:pt x="538202" y="334464"/>
                    </a:lnTo>
                    <a:cubicBezTo>
                      <a:pt x="519944" y="323193"/>
                      <a:pt x="501687" y="311922"/>
                      <a:pt x="484084" y="299996"/>
                    </a:cubicBezTo>
                    <a:close/>
                    <a:moveTo>
                      <a:pt x="685501" y="259592"/>
                    </a:moveTo>
                    <a:lnTo>
                      <a:pt x="675630" y="265880"/>
                    </a:lnTo>
                    <a:cubicBezTo>
                      <a:pt x="658027" y="277806"/>
                      <a:pt x="641079" y="290387"/>
                      <a:pt x="625442" y="304278"/>
                    </a:cubicBezTo>
                    <a:lnTo>
                      <a:pt x="588178" y="345000"/>
                    </a:lnTo>
                    <a:lnTo>
                      <a:pt x="605329" y="355924"/>
                    </a:lnTo>
                    <a:cubicBezTo>
                      <a:pt x="622931" y="367850"/>
                      <a:pt x="639879" y="380430"/>
                      <a:pt x="655517" y="394322"/>
                    </a:cubicBezTo>
                    <a:lnTo>
                      <a:pt x="685501" y="427090"/>
                    </a:lnTo>
                    <a:lnTo>
                      <a:pt x="715485" y="394322"/>
                    </a:lnTo>
                    <a:cubicBezTo>
                      <a:pt x="731123" y="380430"/>
                      <a:pt x="748071" y="367850"/>
                      <a:pt x="765674" y="355924"/>
                    </a:cubicBezTo>
                    <a:lnTo>
                      <a:pt x="782824" y="345000"/>
                    </a:lnTo>
                    <a:lnTo>
                      <a:pt x="745561" y="304278"/>
                    </a:lnTo>
                    <a:cubicBezTo>
                      <a:pt x="729923" y="290387"/>
                      <a:pt x="712975" y="277806"/>
                      <a:pt x="695372" y="265880"/>
                    </a:cubicBezTo>
                    <a:close/>
                    <a:moveTo>
                      <a:pt x="813441" y="174316"/>
                    </a:moveTo>
                    <a:lnTo>
                      <a:pt x="783867" y="196944"/>
                    </a:lnTo>
                    <a:cubicBezTo>
                      <a:pt x="766263" y="208869"/>
                      <a:pt x="748006" y="220141"/>
                      <a:pt x="729748" y="231412"/>
                    </a:cubicBezTo>
                    <a:lnTo>
                      <a:pt x="702217" y="248946"/>
                    </a:lnTo>
                    <a:lnTo>
                      <a:pt x="708381" y="252871"/>
                    </a:lnTo>
                    <a:cubicBezTo>
                      <a:pt x="725984" y="264797"/>
                      <a:pt x="742931" y="277379"/>
                      <a:pt x="758569" y="291269"/>
                    </a:cubicBezTo>
                    <a:lnTo>
                      <a:pt x="798563" y="334976"/>
                    </a:lnTo>
                    <a:lnTo>
                      <a:pt x="819792" y="321456"/>
                    </a:lnTo>
                    <a:cubicBezTo>
                      <a:pt x="838050" y="310184"/>
                      <a:pt x="856308" y="298914"/>
                      <a:pt x="873910" y="286988"/>
                    </a:cubicBezTo>
                    <a:lnTo>
                      <a:pt x="900872" y="266361"/>
                    </a:lnTo>
                    <a:lnTo>
                      <a:pt x="890941" y="247484"/>
                    </a:lnTo>
                    <a:cubicBezTo>
                      <a:pt x="878579" y="230317"/>
                      <a:pt x="864251" y="215117"/>
                      <a:pt x="848613" y="201226"/>
                    </a:cubicBezTo>
                    <a:close/>
                    <a:moveTo>
                      <a:pt x="557561" y="174316"/>
                    </a:moveTo>
                    <a:lnTo>
                      <a:pt x="522389" y="201226"/>
                    </a:lnTo>
                    <a:cubicBezTo>
                      <a:pt x="506752" y="215117"/>
                      <a:pt x="492423" y="230317"/>
                      <a:pt x="480061" y="247484"/>
                    </a:cubicBezTo>
                    <a:lnTo>
                      <a:pt x="470131" y="266361"/>
                    </a:lnTo>
                    <a:lnTo>
                      <a:pt x="497092" y="286988"/>
                    </a:lnTo>
                    <a:cubicBezTo>
                      <a:pt x="514695" y="298914"/>
                      <a:pt x="532953" y="310184"/>
                      <a:pt x="551210" y="321456"/>
                    </a:cubicBezTo>
                    <a:lnTo>
                      <a:pt x="572439" y="334977"/>
                    </a:lnTo>
                    <a:lnTo>
                      <a:pt x="612433" y="291269"/>
                    </a:lnTo>
                    <a:cubicBezTo>
                      <a:pt x="628071" y="277379"/>
                      <a:pt x="645019" y="264797"/>
                      <a:pt x="662621" y="252871"/>
                    </a:cubicBezTo>
                    <a:lnTo>
                      <a:pt x="668785" y="248946"/>
                    </a:lnTo>
                    <a:lnTo>
                      <a:pt x="641254" y="231412"/>
                    </a:lnTo>
                    <a:cubicBezTo>
                      <a:pt x="622996" y="220141"/>
                      <a:pt x="604739" y="208869"/>
                      <a:pt x="587136" y="196944"/>
                    </a:cubicBezTo>
                    <a:close/>
                    <a:moveTo>
                      <a:pt x="365636" y="166048"/>
                    </a:moveTo>
                    <a:lnTo>
                      <a:pt x="346471" y="202480"/>
                    </a:lnTo>
                    <a:cubicBezTo>
                      <a:pt x="338694" y="224231"/>
                      <a:pt x="328296" y="243363"/>
                      <a:pt x="315933" y="260529"/>
                    </a:cubicBezTo>
                    <a:lnTo>
                      <a:pt x="291801" y="286902"/>
                    </a:lnTo>
                    <a:lnTo>
                      <a:pt x="301524" y="305383"/>
                    </a:lnTo>
                    <a:cubicBezTo>
                      <a:pt x="313886" y="322550"/>
                      <a:pt x="328214" y="337751"/>
                      <a:pt x="343851" y="351642"/>
                    </a:cubicBezTo>
                    <a:lnTo>
                      <a:pt x="381061" y="380110"/>
                    </a:lnTo>
                    <a:lnTo>
                      <a:pt x="412720" y="340705"/>
                    </a:lnTo>
                    <a:cubicBezTo>
                      <a:pt x="422147" y="326140"/>
                      <a:pt x="430196" y="310197"/>
                      <a:pt x="436515" y="292524"/>
                    </a:cubicBezTo>
                    <a:lnTo>
                      <a:pt x="447364" y="271902"/>
                    </a:lnTo>
                    <a:lnTo>
                      <a:pt x="433896" y="261598"/>
                    </a:lnTo>
                    <a:cubicBezTo>
                      <a:pt x="418258" y="247707"/>
                      <a:pt x="403930" y="232506"/>
                      <a:pt x="391567" y="215339"/>
                    </a:cubicBezTo>
                    <a:close/>
                    <a:moveTo>
                      <a:pt x="1005365" y="166048"/>
                    </a:moveTo>
                    <a:lnTo>
                      <a:pt x="979435" y="215339"/>
                    </a:lnTo>
                    <a:cubicBezTo>
                      <a:pt x="967071" y="232506"/>
                      <a:pt x="952744" y="247707"/>
                      <a:pt x="937107" y="261598"/>
                    </a:cubicBezTo>
                    <a:lnTo>
                      <a:pt x="923639" y="271902"/>
                    </a:lnTo>
                    <a:lnTo>
                      <a:pt x="934487" y="292524"/>
                    </a:lnTo>
                    <a:cubicBezTo>
                      <a:pt x="940806" y="310197"/>
                      <a:pt x="948855" y="326140"/>
                      <a:pt x="958283" y="340705"/>
                    </a:cubicBezTo>
                    <a:lnTo>
                      <a:pt x="989941" y="380109"/>
                    </a:lnTo>
                    <a:lnTo>
                      <a:pt x="1027151" y="351642"/>
                    </a:lnTo>
                    <a:cubicBezTo>
                      <a:pt x="1042789" y="337751"/>
                      <a:pt x="1057116" y="322550"/>
                      <a:pt x="1069479" y="305383"/>
                    </a:cubicBezTo>
                    <a:lnTo>
                      <a:pt x="1079201" y="286902"/>
                    </a:lnTo>
                    <a:lnTo>
                      <a:pt x="1055069" y="260529"/>
                    </a:lnTo>
                    <a:cubicBezTo>
                      <a:pt x="1042706" y="243363"/>
                      <a:pt x="1032309" y="224231"/>
                      <a:pt x="1024531" y="202480"/>
                    </a:cubicBezTo>
                    <a:close/>
                    <a:moveTo>
                      <a:pt x="685501" y="90305"/>
                    </a:moveTo>
                    <a:lnTo>
                      <a:pt x="680814" y="93892"/>
                    </a:lnTo>
                    <a:cubicBezTo>
                      <a:pt x="645609" y="117744"/>
                      <a:pt x="607783" y="138975"/>
                      <a:pt x="572578" y="162828"/>
                    </a:cubicBezTo>
                    <a:lnTo>
                      <a:pt x="572566" y="162836"/>
                    </a:lnTo>
                    <a:lnTo>
                      <a:pt x="600144" y="183935"/>
                    </a:lnTo>
                    <a:cubicBezTo>
                      <a:pt x="617747" y="195861"/>
                      <a:pt x="636004" y="207133"/>
                      <a:pt x="654263" y="218403"/>
                    </a:cubicBezTo>
                    <a:lnTo>
                      <a:pt x="685501" y="238300"/>
                    </a:lnTo>
                    <a:lnTo>
                      <a:pt x="716740" y="218403"/>
                    </a:lnTo>
                    <a:cubicBezTo>
                      <a:pt x="734998" y="207133"/>
                      <a:pt x="753255" y="195861"/>
                      <a:pt x="770858" y="183935"/>
                    </a:cubicBezTo>
                    <a:lnTo>
                      <a:pt x="798436" y="162836"/>
                    </a:lnTo>
                    <a:lnTo>
                      <a:pt x="798425" y="162828"/>
                    </a:lnTo>
                    <a:cubicBezTo>
                      <a:pt x="763219" y="138975"/>
                      <a:pt x="725393" y="117744"/>
                      <a:pt x="690188" y="93892"/>
                    </a:cubicBezTo>
                    <a:close/>
                    <a:moveTo>
                      <a:pt x="467720" y="61156"/>
                    </a:moveTo>
                    <a:lnTo>
                      <a:pt x="419337" y="98173"/>
                    </a:lnTo>
                    <a:cubicBezTo>
                      <a:pt x="403699" y="112064"/>
                      <a:pt x="389372" y="127266"/>
                      <a:pt x="377009" y="144431"/>
                    </a:cubicBezTo>
                    <a:lnTo>
                      <a:pt x="375563" y="147181"/>
                    </a:lnTo>
                    <a:lnTo>
                      <a:pt x="404575" y="202332"/>
                    </a:lnTo>
                    <a:cubicBezTo>
                      <a:pt x="416938" y="219498"/>
                      <a:pt x="431266" y="234699"/>
                      <a:pt x="446903" y="248590"/>
                    </a:cubicBezTo>
                    <a:lnTo>
                      <a:pt x="455976" y="255531"/>
                    </a:lnTo>
                    <a:lnTo>
                      <a:pt x="467053" y="234476"/>
                    </a:lnTo>
                    <a:cubicBezTo>
                      <a:pt x="479416" y="217309"/>
                      <a:pt x="493744" y="202109"/>
                      <a:pt x="509381" y="188218"/>
                    </a:cubicBezTo>
                    <a:lnTo>
                      <a:pt x="542555" y="162836"/>
                    </a:lnTo>
                    <a:lnTo>
                      <a:pt x="536947" y="158546"/>
                    </a:lnTo>
                    <a:cubicBezTo>
                      <a:pt x="521310" y="144655"/>
                      <a:pt x="506982" y="129454"/>
                      <a:pt x="494620" y="112287"/>
                    </a:cubicBezTo>
                    <a:close/>
                    <a:moveTo>
                      <a:pt x="903282" y="61156"/>
                    </a:moveTo>
                    <a:lnTo>
                      <a:pt x="876382" y="112287"/>
                    </a:lnTo>
                    <a:cubicBezTo>
                      <a:pt x="864020" y="129454"/>
                      <a:pt x="849693" y="144655"/>
                      <a:pt x="834055" y="158546"/>
                    </a:cubicBezTo>
                    <a:lnTo>
                      <a:pt x="828446" y="162837"/>
                    </a:lnTo>
                    <a:lnTo>
                      <a:pt x="861621" y="188218"/>
                    </a:lnTo>
                    <a:cubicBezTo>
                      <a:pt x="877259" y="202109"/>
                      <a:pt x="891587" y="217309"/>
                      <a:pt x="903949" y="234476"/>
                    </a:cubicBezTo>
                    <a:lnTo>
                      <a:pt x="915026" y="255531"/>
                    </a:lnTo>
                    <a:lnTo>
                      <a:pt x="924099" y="248590"/>
                    </a:lnTo>
                    <a:cubicBezTo>
                      <a:pt x="939737" y="234699"/>
                      <a:pt x="954063" y="219498"/>
                      <a:pt x="966427" y="202332"/>
                    </a:cubicBezTo>
                    <a:lnTo>
                      <a:pt x="995440" y="147181"/>
                    </a:lnTo>
                    <a:lnTo>
                      <a:pt x="993994" y="144431"/>
                    </a:lnTo>
                    <a:cubicBezTo>
                      <a:pt x="981630" y="127266"/>
                      <a:pt x="967303" y="112064"/>
                      <a:pt x="951665" y="98173"/>
                    </a:cubicBezTo>
                    <a:close/>
                    <a:moveTo>
                      <a:pt x="614131" y="0"/>
                    </a:moveTo>
                    <a:lnTo>
                      <a:pt x="653007" y="42486"/>
                    </a:lnTo>
                    <a:lnTo>
                      <a:pt x="685501" y="67346"/>
                    </a:lnTo>
                    <a:lnTo>
                      <a:pt x="717995" y="42486"/>
                    </a:lnTo>
                    <a:lnTo>
                      <a:pt x="756066" y="879"/>
                    </a:lnTo>
                    <a:lnTo>
                      <a:pt x="776636" y="2953"/>
                    </a:lnTo>
                    <a:lnTo>
                      <a:pt x="773331" y="9235"/>
                    </a:lnTo>
                    <a:cubicBezTo>
                      <a:pt x="760968" y="26401"/>
                      <a:pt x="746640" y="41603"/>
                      <a:pt x="731003" y="55494"/>
                    </a:cubicBezTo>
                    <a:lnTo>
                      <a:pt x="700507" y="78825"/>
                    </a:lnTo>
                    <a:lnTo>
                      <a:pt x="703196" y="80884"/>
                    </a:lnTo>
                    <a:cubicBezTo>
                      <a:pt x="738402" y="104735"/>
                      <a:pt x="776227" y="125968"/>
                      <a:pt x="811433" y="149820"/>
                    </a:cubicBezTo>
                    <a:lnTo>
                      <a:pt x="813441" y="151356"/>
                    </a:lnTo>
                    <a:lnTo>
                      <a:pt x="821046" y="145537"/>
                    </a:lnTo>
                    <a:cubicBezTo>
                      <a:pt x="836684" y="131646"/>
                      <a:pt x="851012" y="116446"/>
                      <a:pt x="863375" y="99279"/>
                    </a:cubicBezTo>
                    <a:lnTo>
                      <a:pt x="888504" y="51513"/>
                    </a:lnTo>
                    <a:lnTo>
                      <a:pt x="847359" y="25307"/>
                    </a:lnTo>
                    <a:lnTo>
                      <a:pt x="819271" y="7418"/>
                    </a:lnTo>
                    <a:lnTo>
                      <a:pt x="884489" y="27663"/>
                    </a:lnTo>
                    <a:lnTo>
                      <a:pt x="896894" y="35564"/>
                    </a:lnTo>
                    <a:lnTo>
                      <a:pt x="898725" y="32082"/>
                    </a:lnTo>
                    <a:lnTo>
                      <a:pt x="915790" y="37380"/>
                    </a:lnTo>
                    <a:lnTo>
                      <a:pt x="911763" y="45034"/>
                    </a:lnTo>
                    <a:lnTo>
                      <a:pt x="914485" y="46767"/>
                    </a:lnTo>
                    <a:cubicBezTo>
                      <a:pt x="932088" y="58693"/>
                      <a:pt x="949036" y="71274"/>
                      <a:pt x="964673" y="85165"/>
                    </a:cubicBezTo>
                    <a:lnTo>
                      <a:pt x="1004924" y="129154"/>
                    </a:lnTo>
                    <a:lnTo>
                      <a:pt x="1025626" y="89801"/>
                    </a:lnTo>
                    <a:lnTo>
                      <a:pt x="1041328" y="98324"/>
                    </a:lnTo>
                    <a:lnTo>
                      <a:pt x="1040510" y="99243"/>
                    </a:lnTo>
                    <a:lnTo>
                      <a:pt x="1015291" y="147181"/>
                    </a:lnTo>
                    <a:lnTo>
                      <a:pt x="1037539" y="189472"/>
                    </a:lnTo>
                    <a:cubicBezTo>
                      <a:pt x="1043859" y="207145"/>
                      <a:pt x="1051908" y="223088"/>
                      <a:pt x="1061335" y="237653"/>
                    </a:cubicBezTo>
                    <a:lnTo>
                      <a:pt x="1087788" y="270579"/>
                    </a:lnTo>
                    <a:lnTo>
                      <a:pt x="1100016" y="247335"/>
                    </a:lnTo>
                    <a:cubicBezTo>
                      <a:pt x="1107793" y="225584"/>
                      <a:pt x="1118191" y="206453"/>
                      <a:pt x="1130554" y="189287"/>
                    </a:cubicBezTo>
                    <a:lnTo>
                      <a:pt x="1142764" y="175943"/>
                    </a:lnTo>
                    <a:lnTo>
                      <a:pt x="1156959" y="187654"/>
                    </a:lnTo>
                    <a:lnTo>
                      <a:pt x="1143562" y="202295"/>
                    </a:lnTo>
                    <a:cubicBezTo>
                      <a:pt x="1131199" y="219461"/>
                      <a:pt x="1120801" y="238592"/>
                      <a:pt x="1113024" y="260343"/>
                    </a:cubicBezTo>
                    <a:lnTo>
                      <a:pt x="1100869" y="283450"/>
                    </a:lnTo>
                    <a:lnTo>
                      <a:pt x="1173908" y="341009"/>
                    </a:lnTo>
                    <a:lnTo>
                      <a:pt x="1199511" y="357150"/>
                    </a:lnTo>
                    <a:lnTo>
                      <a:pt x="1203068" y="350388"/>
                    </a:lnTo>
                    <a:cubicBezTo>
                      <a:pt x="1210846" y="328636"/>
                      <a:pt x="1221243" y="309505"/>
                      <a:pt x="1233606" y="292339"/>
                    </a:cubicBezTo>
                    <a:lnTo>
                      <a:pt x="1239900" y="285461"/>
                    </a:lnTo>
                    <a:lnTo>
                      <a:pt x="1247439" y="294598"/>
                    </a:lnTo>
                    <a:lnTo>
                      <a:pt x="1250794" y="300779"/>
                    </a:lnTo>
                    <a:lnTo>
                      <a:pt x="1246614" y="305347"/>
                    </a:lnTo>
                    <a:cubicBezTo>
                      <a:pt x="1234251" y="322513"/>
                      <a:pt x="1223853" y="341644"/>
                      <a:pt x="1216076" y="363396"/>
                    </a:cubicBezTo>
                    <a:lnTo>
                      <a:pt x="1214418" y="366547"/>
                    </a:lnTo>
                    <a:lnTo>
                      <a:pt x="1262199" y="396669"/>
                    </a:lnTo>
                    <a:lnTo>
                      <a:pt x="1313798" y="438844"/>
                    </a:lnTo>
                    <a:lnTo>
                      <a:pt x="1317189" y="432398"/>
                    </a:lnTo>
                    <a:lnTo>
                      <a:pt x="1332381" y="481338"/>
                    </a:lnTo>
                    <a:lnTo>
                      <a:pt x="1318992" y="466706"/>
                    </a:lnTo>
                    <a:lnTo>
                      <a:pt x="1288591" y="524496"/>
                    </a:lnTo>
                    <a:cubicBezTo>
                      <a:pt x="1276227" y="541662"/>
                      <a:pt x="1261901" y="556863"/>
                      <a:pt x="1246263" y="570754"/>
                    </a:cubicBezTo>
                    <a:lnTo>
                      <a:pt x="1244319" y="572241"/>
                    </a:lnTo>
                    <a:lnTo>
                      <a:pt x="1267186" y="602073"/>
                    </a:lnTo>
                    <a:cubicBezTo>
                      <a:pt x="1275691" y="615715"/>
                      <a:pt x="1282999" y="630555"/>
                      <a:pt x="1288831" y="646868"/>
                    </a:cubicBezTo>
                    <a:lnTo>
                      <a:pt x="1306844" y="683339"/>
                    </a:lnTo>
                    <a:lnTo>
                      <a:pt x="1336307" y="660798"/>
                    </a:lnTo>
                    <a:lnTo>
                      <a:pt x="1359948" y="634961"/>
                    </a:lnTo>
                    <a:lnTo>
                      <a:pt x="1362420" y="659483"/>
                    </a:lnTo>
                    <a:lnTo>
                      <a:pt x="1349315" y="673806"/>
                    </a:lnTo>
                    <a:lnTo>
                      <a:pt x="1316023" y="699277"/>
                    </a:lnTo>
                    <a:lnTo>
                      <a:pt x="1344692" y="734960"/>
                    </a:lnTo>
                    <a:lnTo>
                      <a:pt x="1357283" y="744883"/>
                    </a:lnTo>
                    <a:lnTo>
                      <a:pt x="1355111" y="766430"/>
                    </a:lnTo>
                    <a:lnTo>
                      <a:pt x="1331684" y="747968"/>
                    </a:lnTo>
                    <a:lnTo>
                      <a:pt x="1301494" y="710392"/>
                    </a:lnTo>
                    <a:lnTo>
                      <a:pt x="1299126" y="712204"/>
                    </a:lnTo>
                    <a:cubicBezTo>
                      <a:pt x="1281524" y="724130"/>
                      <a:pt x="1263266" y="735401"/>
                      <a:pt x="1245008" y="746672"/>
                    </a:cubicBezTo>
                    <a:lnTo>
                      <a:pt x="1198731" y="776146"/>
                    </a:lnTo>
                    <a:lnTo>
                      <a:pt x="1209574" y="798101"/>
                    </a:lnTo>
                    <a:cubicBezTo>
                      <a:pt x="1219001" y="812666"/>
                      <a:pt x="1229807" y="825853"/>
                      <a:pt x="1241640" y="838012"/>
                    </a:cubicBezTo>
                    <a:lnTo>
                      <a:pt x="1282482" y="870197"/>
                    </a:lnTo>
                    <a:lnTo>
                      <a:pt x="1335052" y="836716"/>
                    </a:lnTo>
                    <a:lnTo>
                      <a:pt x="1345402" y="830124"/>
                    </a:lnTo>
                    <a:lnTo>
                      <a:pt x="1337163" y="856665"/>
                    </a:lnTo>
                    <a:lnTo>
                      <a:pt x="1297424" y="881974"/>
                    </a:lnTo>
                    <a:lnTo>
                      <a:pt x="1322148" y="901457"/>
                    </a:lnTo>
                    <a:lnTo>
                      <a:pt x="1323077" y="902043"/>
                    </a:lnTo>
                    <a:lnTo>
                      <a:pt x="1317571" y="919780"/>
                    </a:lnTo>
                    <a:lnTo>
                      <a:pt x="1309140" y="914465"/>
                    </a:lnTo>
                    <a:lnTo>
                      <a:pt x="1282161" y="893205"/>
                    </a:lnTo>
                    <a:lnTo>
                      <a:pt x="1243754" y="922590"/>
                    </a:lnTo>
                    <a:cubicBezTo>
                      <a:pt x="1228116" y="936481"/>
                      <a:pt x="1213789" y="951682"/>
                      <a:pt x="1201426" y="968849"/>
                    </a:cubicBezTo>
                    <a:lnTo>
                      <a:pt x="1193343" y="984214"/>
                    </a:lnTo>
                    <a:lnTo>
                      <a:pt x="1219096" y="1004509"/>
                    </a:lnTo>
                    <a:lnTo>
                      <a:pt x="1262173" y="1031665"/>
                    </a:lnTo>
                    <a:lnTo>
                      <a:pt x="1253596" y="1047467"/>
                    </a:lnTo>
                    <a:lnTo>
                      <a:pt x="1206088" y="1017517"/>
                    </a:lnTo>
                    <a:lnTo>
                      <a:pt x="1184692" y="1000656"/>
                    </a:lnTo>
                    <a:lnTo>
                      <a:pt x="1170888" y="1026897"/>
                    </a:lnTo>
                    <a:cubicBezTo>
                      <a:pt x="1163111" y="1048649"/>
                      <a:pt x="1152713" y="1067779"/>
                      <a:pt x="1140351" y="1084946"/>
                    </a:cubicBezTo>
                    <a:lnTo>
                      <a:pt x="1118335" y="1109005"/>
                    </a:lnTo>
                    <a:lnTo>
                      <a:pt x="1176020" y="1145371"/>
                    </a:lnTo>
                    <a:lnTo>
                      <a:pt x="1164508" y="1159323"/>
                    </a:lnTo>
                    <a:lnTo>
                      <a:pt x="1106028" y="1122455"/>
                    </a:lnTo>
                    <a:lnTo>
                      <a:pt x="1098022" y="1131203"/>
                    </a:lnTo>
                    <a:cubicBezTo>
                      <a:pt x="1082385" y="1145095"/>
                      <a:pt x="1065437" y="1157676"/>
                      <a:pt x="1047835" y="1169601"/>
                    </a:cubicBezTo>
                    <a:lnTo>
                      <a:pt x="999783" y="1200204"/>
                    </a:lnTo>
                    <a:lnTo>
                      <a:pt x="1012991" y="1210613"/>
                    </a:lnTo>
                    <a:lnTo>
                      <a:pt x="1063781" y="1242632"/>
                    </a:lnTo>
                    <a:lnTo>
                      <a:pt x="1062843" y="1243406"/>
                    </a:lnTo>
                    <a:lnTo>
                      <a:pt x="1045929" y="1252587"/>
                    </a:lnTo>
                    <a:lnTo>
                      <a:pt x="999983" y="1223621"/>
                    </a:lnTo>
                    <a:lnTo>
                      <a:pt x="983461" y="1210601"/>
                    </a:lnTo>
                    <a:lnTo>
                      <a:pt x="939597" y="1238536"/>
                    </a:lnTo>
                    <a:cubicBezTo>
                      <a:pt x="921995" y="1250462"/>
                      <a:pt x="905047" y="1263044"/>
                      <a:pt x="889410" y="1276935"/>
                    </a:cubicBezTo>
                    <a:lnTo>
                      <a:pt x="878483" y="1288875"/>
                    </a:lnTo>
                    <a:lnTo>
                      <a:pt x="909940" y="1313665"/>
                    </a:lnTo>
                    <a:lnTo>
                      <a:pt x="914382" y="1316466"/>
                    </a:lnTo>
                    <a:lnTo>
                      <a:pt x="892571" y="1323237"/>
                    </a:lnTo>
                    <a:lnTo>
                      <a:pt x="866117" y="1302390"/>
                    </a:lnTo>
                    <a:lnTo>
                      <a:pt x="847081" y="1323193"/>
                    </a:lnTo>
                    <a:lnTo>
                      <a:pt x="838176" y="1340122"/>
                    </a:lnTo>
                    <a:lnTo>
                      <a:pt x="818470" y="1346239"/>
                    </a:lnTo>
                    <a:lnTo>
                      <a:pt x="813942" y="1346695"/>
                    </a:lnTo>
                    <a:lnTo>
                      <a:pt x="825179" y="1323437"/>
                    </a:lnTo>
                    <a:lnTo>
                      <a:pt x="850654" y="1290204"/>
                    </a:lnTo>
                    <a:lnTo>
                      <a:pt x="816423" y="1263229"/>
                    </a:lnTo>
                    <a:cubicBezTo>
                      <a:pt x="804591" y="1251068"/>
                      <a:pt x="793785" y="1237882"/>
                      <a:pt x="784358" y="1223317"/>
                    </a:cubicBezTo>
                    <a:lnTo>
                      <a:pt x="769203" y="1192630"/>
                    </a:lnTo>
                    <a:lnTo>
                      <a:pt x="744028" y="1220140"/>
                    </a:lnTo>
                    <a:cubicBezTo>
                      <a:pt x="731666" y="1237307"/>
                      <a:pt x="721269" y="1256437"/>
                      <a:pt x="713491" y="1278188"/>
                    </a:cubicBezTo>
                    <a:lnTo>
                      <a:pt x="695432" y="1314753"/>
                    </a:lnTo>
                    <a:lnTo>
                      <a:pt x="726380" y="1353272"/>
                    </a:lnTo>
                    <a:lnTo>
                      <a:pt x="728911" y="1355267"/>
                    </a:lnTo>
                    <a:lnTo>
                      <a:pt x="706351" y="1357541"/>
                    </a:lnTo>
                    <a:lnTo>
                      <a:pt x="685501" y="1331590"/>
                    </a:lnTo>
                    <a:lnTo>
                      <a:pt x="663938" y="1358430"/>
                    </a:lnTo>
                    <a:lnTo>
                      <a:pt x="641011" y="1356119"/>
                    </a:lnTo>
                    <a:lnTo>
                      <a:pt x="644623" y="1353272"/>
                    </a:lnTo>
                    <a:lnTo>
                      <a:pt x="675570" y="1314753"/>
                    </a:lnTo>
                    <a:lnTo>
                      <a:pt x="657511" y="1278188"/>
                    </a:lnTo>
                    <a:cubicBezTo>
                      <a:pt x="649734" y="1256437"/>
                      <a:pt x="639336" y="1237307"/>
                      <a:pt x="626974" y="1220140"/>
                    </a:cubicBezTo>
                    <a:lnTo>
                      <a:pt x="601799" y="1192630"/>
                    </a:lnTo>
                    <a:lnTo>
                      <a:pt x="586644" y="1223317"/>
                    </a:lnTo>
                    <a:cubicBezTo>
                      <a:pt x="577217" y="1237882"/>
                      <a:pt x="566411" y="1251068"/>
                      <a:pt x="554579" y="1263229"/>
                    </a:cubicBezTo>
                    <a:lnTo>
                      <a:pt x="520349" y="1290204"/>
                    </a:lnTo>
                    <a:lnTo>
                      <a:pt x="545822" y="1323437"/>
                    </a:lnTo>
                    <a:lnTo>
                      <a:pt x="557548" y="1347705"/>
                    </a:lnTo>
                    <a:lnTo>
                      <a:pt x="543004" y="1346239"/>
                    </a:lnTo>
                    <a:lnTo>
                      <a:pt x="534686" y="1343656"/>
                    </a:lnTo>
                    <a:lnTo>
                      <a:pt x="523921" y="1323193"/>
                    </a:lnTo>
                    <a:lnTo>
                      <a:pt x="504885" y="1302390"/>
                    </a:lnTo>
                    <a:lnTo>
                      <a:pt x="475739" y="1325358"/>
                    </a:lnTo>
                    <a:lnTo>
                      <a:pt x="453477" y="1318448"/>
                    </a:lnTo>
                    <a:lnTo>
                      <a:pt x="461063" y="1313665"/>
                    </a:lnTo>
                    <a:lnTo>
                      <a:pt x="492519" y="1288875"/>
                    </a:lnTo>
                    <a:lnTo>
                      <a:pt x="481593" y="1276935"/>
                    </a:lnTo>
                    <a:cubicBezTo>
                      <a:pt x="465955" y="1263044"/>
                      <a:pt x="449008" y="1250462"/>
                      <a:pt x="431404" y="1238537"/>
                    </a:cubicBezTo>
                    <a:lnTo>
                      <a:pt x="387542" y="1210600"/>
                    </a:lnTo>
                    <a:lnTo>
                      <a:pt x="371019" y="1223621"/>
                    </a:lnTo>
                    <a:lnTo>
                      <a:pt x="320665" y="1255366"/>
                    </a:lnTo>
                    <a:lnTo>
                      <a:pt x="302587" y="1245553"/>
                    </a:lnTo>
                    <a:lnTo>
                      <a:pt x="358010" y="1210613"/>
                    </a:lnTo>
                    <a:lnTo>
                      <a:pt x="371219" y="1200204"/>
                    </a:lnTo>
                    <a:lnTo>
                      <a:pt x="323168" y="1169601"/>
                    </a:lnTo>
                    <a:cubicBezTo>
                      <a:pt x="305565" y="1157675"/>
                      <a:pt x="288618" y="1145095"/>
                      <a:pt x="272980" y="1131204"/>
                    </a:cubicBezTo>
                    <a:lnTo>
                      <a:pt x="264975" y="1122455"/>
                    </a:lnTo>
                    <a:lnTo>
                      <a:pt x="200954" y="1162815"/>
                    </a:lnTo>
                    <a:lnTo>
                      <a:pt x="197487" y="1159954"/>
                    </a:lnTo>
                    <a:lnTo>
                      <a:pt x="188715" y="1149323"/>
                    </a:lnTo>
                    <a:lnTo>
                      <a:pt x="252668" y="1109005"/>
                    </a:lnTo>
                    <a:lnTo>
                      <a:pt x="230652" y="1084946"/>
                    </a:lnTo>
                    <a:cubicBezTo>
                      <a:pt x="218290" y="1067779"/>
                      <a:pt x="207892" y="1048649"/>
                      <a:pt x="200114" y="1026897"/>
                    </a:cubicBezTo>
                    <a:lnTo>
                      <a:pt x="186310" y="1000656"/>
                    </a:lnTo>
                    <a:lnTo>
                      <a:pt x="164914" y="1017517"/>
                    </a:lnTo>
                    <a:lnTo>
                      <a:pt x="110308" y="1051942"/>
                    </a:lnTo>
                    <a:lnTo>
                      <a:pt x="101731" y="1036141"/>
                    </a:lnTo>
                    <a:lnTo>
                      <a:pt x="151906" y="1004509"/>
                    </a:lnTo>
                    <a:lnTo>
                      <a:pt x="177660" y="984214"/>
                    </a:lnTo>
                    <a:lnTo>
                      <a:pt x="169576" y="968849"/>
                    </a:lnTo>
                    <a:cubicBezTo>
                      <a:pt x="157214" y="951682"/>
                      <a:pt x="142886" y="936481"/>
                      <a:pt x="127249" y="922590"/>
                    </a:cubicBezTo>
                    <a:lnTo>
                      <a:pt x="88840" y="893205"/>
                    </a:lnTo>
                    <a:lnTo>
                      <a:pt x="61863" y="914465"/>
                    </a:lnTo>
                    <a:lnTo>
                      <a:pt x="45463" y="924804"/>
                    </a:lnTo>
                    <a:lnTo>
                      <a:pt x="39957" y="907067"/>
                    </a:lnTo>
                    <a:lnTo>
                      <a:pt x="48855" y="901457"/>
                    </a:lnTo>
                    <a:lnTo>
                      <a:pt x="73577" y="881974"/>
                    </a:lnTo>
                    <a:lnTo>
                      <a:pt x="22941" y="849725"/>
                    </a:lnTo>
                    <a:lnTo>
                      <a:pt x="21963" y="849102"/>
                    </a:lnTo>
                    <a:lnTo>
                      <a:pt x="13724" y="822560"/>
                    </a:lnTo>
                    <a:lnTo>
                      <a:pt x="35950" y="836716"/>
                    </a:lnTo>
                    <a:lnTo>
                      <a:pt x="88521" y="870198"/>
                    </a:lnTo>
                    <a:lnTo>
                      <a:pt x="129362" y="838012"/>
                    </a:lnTo>
                    <a:cubicBezTo>
                      <a:pt x="141195" y="825853"/>
                      <a:pt x="152000" y="812666"/>
                      <a:pt x="161428" y="798101"/>
                    </a:cubicBezTo>
                    <a:lnTo>
                      <a:pt x="172271" y="776146"/>
                    </a:lnTo>
                    <a:lnTo>
                      <a:pt x="125994" y="746672"/>
                    </a:lnTo>
                    <a:cubicBezTo>
                      <a:pt x="107736" y="735401"/>
                      <a:pt x="89479" y="724130"/>
                      <a:pt x="71876" y="712204"/>
                    </a:cubicBezTo>
                    <a:lnTo>
                      <a:pt x="69508" y="710393"/>
                    </a:lnTo>
                    <a:lnTo>
                      <a:pt x="39319" y="747968"/>
                    </a:lnTo>
                    <a:lnTo>
                      <a:pt x="7065" y="773386"/>
                    </a:lnTo>
                    <a:lnTo>
                      <a:pt x="4892" y="751839"/>
                    </a:lnTo>
                    <a:lnTo>
                      <a:pt x="26311" y="734960"/>
                    </a:lnTo>
                    <a:lnTo>
                      <a:pt x="54980" y="699277"/>
                    </a:lnTo>
                    <a:lnTo>
                      <a:pt x="21688" y="673806"/>
                    </a:lnTo>
                    <a:lnTo>
                      <a:pt x="0" y="650104"/>
                    </a:lnTo>
                    <a:lnTo>
                      <a:pt x="2472" y="625582"/>
                    </a:lnTo>
                    <a:lnTo>
                      <a:pt x="34696" y="660798"/>
                    </a:lnTo>
                    <a:lnTo>
                      <a:pt x="64159" y="683339"/>
                    </a:lnTo>
                    <a:lnTo>
                      <a:pt x="82171" y="646869"/>
                    </a:lnTo>
                    <a:cubicBezTo>
                      <a:pt x="88004" y="630555"/>
                      <a:pt x="95312" y="615715"/>
                      <a:pt x="103816" y="602073"/>
                    </a:cubicBezTo>
                    <a:lnTo>
                      <a:pt x="126683" y="572241"/>
                    </a:lnTo>
                    <a:lnTo>
                      <a:pt x="124739" y="570754"/>
                    </a:lnTo>
                    <a:cubicBezTo>
                      <a:pt x="109102" y="556863"/>
                      <a:pt x="94774" y="541661"/>
                      <a:pt x="82411" y="524496"/>
                    </a:cubicBezTo>
                    <a:lnTo>
                      <a:pt x="52011" y="466706"/>
                    </a:lnTo>
                    <a:lnTo>
                      <a:pt x="24202" y="497096"/>
                    </a:lnTo>
                    <a:lnTo>
                      <a:pt x="37212" y="455184"/>
                    </a:lnTo>
                    <a:lnTo>
                      <a:pt x="43322" y="450191"/>
                    </a:lnTo>
                    <a:lnTo>
                      <a:pt x="40454" y="444740"/>
                    </a:lnTo>
                    <a:lnTo>
                      <a:pt x="47821" y="421008"/>
                    </a:lnTo>
                    <a:lnTo>
                      <a:pt x="57204" y="438844"/>
                    </a:lnTo>
                    <a:lnTo>
                      <a:pt x="108803" y="396669"/>
                    </a:lnTo>
                    <a:lnTo>
                      <a:pt x="156585" y="366547"/>
                    </a:lnTo>
                    <a:lnTo>
                      <a:pt x="154926" y="363395"/>
                    </a:lnTo>
                    <a:cubicBezTo>
                      <a:pt x="147148" y="341644"/>
                      <a:pt x="136751" y="322513"/>
                      <a:pt x="124388" y="305347"/>
                    </a:cubicBezTo>
                    <a:lnTo>
                      <a:pt x="114281" y="294301"/>
                    </a:lnTo>
                    <a:lnTo>
                      <a:pt x="126092" y="279985"/>
                    </a:lnTo>
                    <a:lnTo>
                      <a:pt x="137396" y="292339"/>
                    </a:lnTo>
                    <a:cubicBezTo>
                      <a:pt x="149759" y="309505"/>
                      <a:pt x="160156" y="328636"/>
                      <a:pt x="167934" y="350387"/>
                    </a:cubicBezTo>
                    <a:lnTo>
                      <a:pt x="171492" y="357150"/>
                    </a:lnTo>
                    <a:lnTo>
                      <a:pt x="197094" y="341009"/>
                    </a:lnTo>
                    <a:lnTo>
                      <a:pt x="270134" y="283450"/>
                    </a:lnTo>
                    <a:lnTo>
                      <a:pt x="257977" y="260343"/>
                    </a:lnTo>
                    <a:cubicBezTo>
                      <a:pt x="250200" y="238592"/>
                      <a:pt x="239802" y="219461"/>
                      <a:pt x="227440" y="202295"/>
                    </a:cubicBezTo>
                    <a:lnTo>
                      <a:pt x="209945" y="183175"/>
                    </a:lnTo>
                    <a:lnTo>
                      <a:pt x="224139" y="171464"/>
                    </a:lnTo>
                    <a:lnTo>
                      <a:pt x="240448" y="189287"/>
                    </a:lnTo>
                    <a:cubicBezTo>
                      <a:pt x="252810" y="206453"/>
                      <a:pt x="263208" y="225584"/>
                      <a:pt x="270985" y="247335"/>
                    </a:cubicBezTo>
                    <a:lnTo>
                      <a:pt x="283214" y="270579"/>
                    </a:lnTo>
                    <a:lnTo>
                      <a:pt x="309668" y="237653"/>
                    </a:lnTo>
                    <a:cubicBezTo>
                      <a:pt x="319095" y="223088"/>
                      <a:pt x="327144" y="207145"/>
                      <a:pt x="333463" y="189472"/>
                    </a:cubicBezTo>
                    <a:lnTo>
                      <a:pt x="355711" y="147181"/>
                    </a:lnTo>
                    <a:lnTo>
                      <a:pt x="330493" y="99243"/>
                    </a:lnTo>
                    <a:lnTo>
                      <a:pt x="326568" y="94839"/>
                    </a:lnTo>
                    <a:lnTo>
                      <a:pt x="343148" y="85839"/>
                    </a:lnTo>
                    <a:lnTo>
                      <a:pt x="343500" y="86235"/>
                    </a:lnTo>
                    <a:lnTo>
                      <a:pt x="366078" y="129154"/>
                    </a:lnTo>
                    <a:lnTo>
                      <a:pt x="406329" y="85165"/>
                    </a:lnTo>
                    <a:cubicBezTo>
                      <a:pt x="421967" y="71274"/>
                      <a:pt x="438915" y="58693"/>
                      <a:pt x="456517" y="46767"/>
                    </a:cubicBezTo>
                    <a:lnTo>
                      <a:pt x="459239" y="45034"/>
                    </a:lnTo>
                    <a:lnTo>
                      <a:pt x="453875" y="34837"/>
                    </a:lnTo>
                    <a:lnTo>
                      <a:pt x="470940" y="29540"/>
                    </a:lnTo>
                    <a:lnTo>
                      <a:pt x="474109" y="35564"/>
                    </a:lnTo>
                    <a:lnTo>
                      <a:pt x="495572" y="21894"/>
                    </a:lnTo>
                    <a:lnTo>
                      <a:pt x="543004" y="7170"/>
                    </a:lnTo>
                    <a:lnTo>
                      <a:pt x="553836" y="6078"/>
                    </a:lnTo>
                    <a:lnTo>
                      <a:pt x="523644" y="25307"/>
                    </a:lnTo>
                    <a:lnTo>
                      <a:pt x="482499" y="51513"/>
                    </a:lnTo>
                    <a:lnTo>
                      <a:pt x="507628" y="99279"/>
                    </a:lnTo>
                    <a:cubicBezTo>
                      <a:pt x="519990" y="116446"/>
                      <a:pt x="534318" y="131646"/>
                      <a:pt x="549956" y="145537"/>
                    </a:cubicBezTo>
                    <a:lnTo>
                      <a:pt x="557561" y="151356"/>
                    </a:lnTo>
                    <a:lnTo>
                      <a:pt x="559570" y="149820"/>
                    </a:lnTo>
                    <a:cubicBezTo>
                      <a:pt x="594775" y="125968"/>
                      <a:pt x="632600" y="104735"/>
                      <a:pt x="667806" y="80884"/>
                    </a:cubicBezTo>
                    <a:lnTo>
                      <a:pt x="670496" y="78825"/>
                    </a:lnTo>
                    <a:lnTo>
                      <a:pt x="640000" y="55494"/>
                    </a:lnTo>
                    <a:cubicBezTo>
                      <a:pt x="624362" y="41603"/>
                      <a:pt x="610034" y="26401"/>
                      <a:pt x="597671" y="9235"/>
                    </a:cubicBezTo>
                    <a:lnTo>
                      <a:pt x="593887" y="2040"/>
                    </a:ln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3175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1" name="台形 320">
                <a:extLst>
                  <a:ext uri="{FF2B5EF4-FFF2-40B4-BE49-F238E27FC236}">
                    <a16:creationId xmlns:a16="http://schemas.microsoft.com/office/drawing/2014/main" id="{5F264A33-B90E-48B5-99F3-C7251B1BDCE5}"/>
                  </a:ext>
                </a:extLst>
              </p:cNvPr>
              <p:cNvSpPr/>
              <p:nvPr/>
            </p:nvSpPr>
            <p:spPr>
              <a:xfrm>
                <a:off x="1109664" y="2719387"/>
                <a:ext cx="90487" cy="200026"/>
              </a:xfrm>
              <a:prstGeom prst="trapezoid">
                <a:avLst/>
              </a:prstGeom>
              <a:solidFill>
                <a:srgbClr val="00B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2" name="月 321">
                <a:extLst>
                  <a:ext uri="{FF2B5EF4-FFF2-40B4-BE49-F238E27FC236}">
                    <a16:creationId xmlns:a16="http://schemas.microsoft.com/office/drawing/2014/main" id="{0A346E47-D9DF-4FE2-8DB4-1CC9DD29505C}"/>
                  </a:ext>
                </a:extLst>
              </p:cNvPr>
              <p:cNvSpPr/>
              <p:nvPr/>
            </p:nvSpPr>
            <p:spPr>
              <a:xfrm rot="16200000">
                <a:off x="1081089" y="2202654"/>
                <a:ext cx="147636" cy="962030"/>
              </a:xfrm>
              <a:prstGeom prst="moon">
                <a:avLst/>
              </a:prstGeom>
              <a:solidFill>
                <a:srgbClr val="00B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13" name="グループ化 312">
              <a:extLst>
                <a:ext uri="{FF2B5EF4-FFF2-40B4-BE49-F238E27FC236}">
                  <a16:creationId xmlns:a16="http://schemas.microsoft.com/office/drawing/2014/main" id="{FBBBE870-EC4E-442D-AFAC-FC44EDBDD131}"/>
                </a:ext>
              </a:extLst>
            </p:cNvPr>
            <p:cNvGrpSpPr/>
            <p:nvPr/>
          </p:nvGrpSpPr>
          <p:grpSpPr>
            <a:xfrm>
              <a:off x="6192488" y="2170062"/>
              <a:ext cx="1740284" cy="773166"/>
              <a:chOff x="2926555" y="3555895"/>
              <a:chExt cx="1595679" cy="708923"/>
            </a:xfrm>
          </p:grpSpPr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98692FE8-2EB9-45FB-8744-97B4271377D7}"/>
                  </a:ext>
                </a:extLst>
              </p:cNvPr>
              <p:cNvSpPr/>
              <p:nvPr/>
            </p:nvSpPr>
            <p:spPr>
              <a:xfrm>
                <a:off x="2926555" y="3557587"/>
                <a:ext cx="1588295" cy="707231"/>
              </a:xfrm>
              <a:custGeom>
                <a:avLst/>
                <a:gdLst>
                  <a:gd name="connsiteX0" fmla="*/ 279 w 1588295"/>
                  <a:gd name="connsiteY0" fmla="*/ 0 h 707231"/>
                  <a:gd name="connsiteX1" fmla="*/ 196434 w 1588295"/>
                  <a:gd name="connsiteY1" fmla="*/ 0 h 707231"/>
                  <a:gd name="connsiteX2" fmla="*/ 281067 w 1588295"/>
                  <a:gd name="connsiteY2" fmla="*/ 98175 h 707231"/>
                  <a:gd name="connsiteX3" fmla="*/ 865749 w 1588295"/>
                  <a:gd name="connsiteY3" fmla="*/ 386453 h 707231"/>
                  <a:gd name="connsiteX4" fmla="*/ 1362217 w 1588295"/>
                  <a:gd name="connsiteY4" fmla="*/ 87976 h 707231"/>
                  <a:gd name="connsiteX5" fmla="*/ 1404448 w 1588295"/>
                  <a:gd name="connsiteY5" fmla="*/ 0 h 707231"/>
                  <a:gd name="connsiteX6" fmla="*/ 1588016 w 1588295"/>
                  <a:gd name="connsiteY6" fmla="*/ 0 h 707231"/>
                  <a:gd name="connsiteX7" fmla="*/ 1588295 w 1588295"/>
                  <a:gd name="connsiteY7" fmla="*/ 2456 h 707231"/>
                  <a:gd name="connsiteX8" fmla="*/ 794148 w 1588295"/>
                  <a:gd name="connsiteY8" fmla="*/ 707231 h 707231"/>
                  <a:gd name="connsiteX9" fmla="*/ 0 w 1588295"/>
                  <a:gd name="connsiteY9" fmla="*/ 2456 h 7072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88295" h="707231">
                    <a:moveTo>
                      <a:pt x="279" y="0"/>
                    </a:moveTo>
                    <a:lnTo>
                      <a:pt x="196434" y="0"/>
                    </a:lnTo>
                    <a:lnTo>
                      <a:pt x="281067" y="98175"/>
                    </a:lnTo>
                    <a:cubicBezTo>
                      <a:pt x="464417" y="277541"/>
                      <a:pt x="720394" y="386207"/>
                      <a:pt x="865749" y="386453"/>
                    </a:cubicBezTo>
                    <a:cubicBezTo>
                      <a:pt x="1072414" y="386453"/>
                      <a:pt x="1254623" y="268056"/>
                      <a:pt x="1362217" y="87976"/>
                    </a:cubicBezTo>
                    <a:lnTo>
                      <a:pt x="1404448" y="0"/>
                    </a:lnTo>
                    <a:lnTo>
                      <a:pt x="1588016" y="0"/>
                    </a:lnTo>
                    <a:lnTo>
                      <a:pt x="1588295" y="2456"/>
                    </a:lnTo>
                    <a:cubicBezTo>
                      <a:pt x="1588295" y="391692"/>
                      <a:pt x="1232743" y="707231"/>
                      <a:pt x="794148" y="707231"/>
                    </a:cubicBezTo>
                    <a:cubicBezTo>
                      <a:pt x="355552" y="707231"/>
                      <a:pt x="0" y="391692"/>
                      <a:pt x="0" y="2456"/>
                    </a:cubicBezTo>
                    <a:close/>
                  </a:path>
                </a:pathLst>
              </a:custGeom>
              <a:solidFill>
                <a:srgbClr val="00CC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D5C2F935-675C-4DFA-AD36-14DFEAD04243}"/>
                  </a:ext>
                </a:extLst>
              </p:cNvPr>
              <p:cNvSpPr/>
              <p:nvPr/>
            </p:nvSpPr>
            <p:spPr>
              <a:xfrm>
                <a:off x="2943225" y="3557587"/>
                <a:ext cx="1029166" cy="706724"/>
              </a:xfrm>
              <a:custGeom>
                <a:avLst/>
                <a:gdLst>
                  <a:gd name="connsiteX0" fmla="*/ 996924 w 1029166"/>
                  <a:gd name="connsiteY0" fmla="*/ 667316 h 706724"/>
                  <a:gd name="connsiteX1" fmla="*/ 991663 w 1029166"/>
                  <a:gd name="connsiteY1" fmla="*/ 678670 h 706724"/>
                  <a:gd name="connsiteX2" fmla="*/ 940520 w 1029166"/>
                  <a:gd name="connsiteY2" fmla="*/ 692760 h 706724"/>
                  <a:gd name="connsiteX3" fmla="*/ 986829 w 1029166"/>
                  <a:gd name="connsiteY3" fmla="*/ 671869 h 706724"/>
                  <a:gd name="connsiteX4" fmla="*/ 794827 w 1029166"/>
                  <a:gd name="connsiteY4" fmla="*/ 502421 h 706724"/>
                  <a:gd name="connsiteX5" fmla="*/ 776416 w 1029166"/>
                  <a:gd name="connsiteY5" fmla="*/ 510728 h 706724"/>
                  <a:gd name="connsiteX6" fmla="*/ 726842 w 1029166"/>
                  <a:gd name="connsiteY6" fmla="*/ 538303 h 706724"/>
                  <a:gd name="connsiteX7" fmla="*/ 695620 w 1029166"/>
                  <a:gd name="connsiteY7" fmla="*/ 563698 h 706724"/>
                  <a:gd name="connsiteX8" fmla="*/ 716661 w 1029166"/>
                  <a:gd name="connsiteY8" fmla="*/ 583924 h 706724"/>
                  <a:gd name="connsiteX9" fmla="*/ 754762 w 1029166"/>
                  <a:gd name="connsiteY9" fmla="*/ 659536 h 706724"/>
                  <a:gd name="connsiteX10" fmla="*/ 755645 w 1029166"/>
                  <a:gd name="connsiteY10" fmla="*/ 661791 h 706724"/>
                  <a:gd name="connsiteX11" fmla="*/ 757190 w 1029166"/>
                  <a:gd name="connsiteY11" fmla="*/ 659653 h 706724"/>
                  <a:gd name="connsiteX12" fmla="*/ 800347 w 1029166"/>
                  <a:gd name="connsiteY12" fmla="*/ 624549 h 706724"/>
                  <a:gd name="connsiteX13" fmla="*/ 848101 w 1029166"/>
                  <a:gd name="connsiteY13" fmla="*/ 597987 h 706724"/>
                  <a:gd name="connsiteX14" fmla="*/ 845759 w 1029166"/>
                  <a:gd name="connsiteY14" fmla="*/ 592000 h 706724"/>
                  <a:gd name="connsiteX15" fmla="*/ 823502 w 1029166"/>
                  <a:gd name="connsiteY15" fmla="*/ 539259 h 706724"/>
                  <a:gd name="connsiteX16" fmla="*/ 587037 w 1029166"/>
                  <a:gd name="connsiteY16" fmla="*/ 492026 h 706724"/>
                  <a:gd name="connsiteX17" fmla="*/ 566026 w 1029166"/>
                  <a:gd name="connsiteY17" fmla="*/ 521097 h 706724"/>
                  <a:gd name="connsiteX18" fmla="*/ 532493 w 1029166"/>
                  <a:gd name="connsiteY18" fmla="*/ 567495 h 706724"/>
                  <a:gd name="connsiteX19" fmla="*/ 519927 w 1029166"/>
                  <a:gd name="connsiteY19" fmla="*/ 577716 h 706724"/>
                  <a:gd name="connsiteX20" fmla="*/ 546449 w 1029166"/>
                  <a:gd name="connsiteY20" fmla="*/ 597703 h 706724"/>
                  <a:gd name="connsiteX21" fmla="*/ 604761 w 1029166"/>
                  <a:gd name="connsiteY21" fmla="*/ 653761 h 706724"/>
                  <a:gd name="connsiteX22" fmla="*/ 613116 w 1029166"/>
                  <a:gd name="connsiteY22" fmla="*/ 646015 h 706724"/>
                  <a:gd name="connsiteX23" fmla="*/ 639532 w 1029166"/>
                  <a:gd name="connsiteY23" fmla="*/ 607344 h 706724"/>
                  <a:gd name="connsiteX24" fmla="*/ 672730 w 1029166"/>
                  <a:gd name="connsiteY24" fmla="*/ 561411 h 706724"/>
                  <a:gd name="connsiteX25" fmla="*/ 643072 w 1029166"/>
                  <a:gd name="connsiteY25" fmla="*/ 534649 h 706724"/>
                  <a:gd name="connsiteX26" fmla="*/ 596985 w 1029166"/>
                  <a:gd name="connsiteY26" fmla="*/ 499593 h 706724"/>
                  <a:gd name="connsiteX27" fmla="*/ 914467 w 1029166"/>
                  <a:gd name="connsiteY27" fmla="*/ 445036 h 706724"/>
                  <a:gd name="connsiteX28" fmla="*/ 881980 w 1029166"/>
                  <a:gd name="connsiteY28" fmla="*/ 463105 h 706724"/>
                  <a:gd name="connsiteX29" fmla="*/ 829198 w 1029166"/>
                  <a:gd name="connsiteY29" fmla="*/ 486917 h 706724"/>
                  <a:gd name="connsiteX30" fmla="*/ 809526 w 1029166"/>
                  <a:gd name="connsiteY30" fmla="*/ 495791 h 706724"/>
                  <a:gd name="connsiteX31" fmla="*/ 820802 w 1029166"/>
                  <a:gd name="connsiteY31" fmla="*/ 506631 h 706724"/>
                  <a:gd name="connsiteX32" fmla="*/ 858904 w 1029166"/>
                  <a:gd name="connsiteY32" fmla="*/ 582244 h 706724"/>
                  <a:gd name="connsiteX33" fmla="*/ 862454 w 1029166"/>
                  <a:gd name="connsiteY33" fmla="*/ 591320 h 706724"/>
                  <a:gd name="connsiteX34" fmla="*/ 902704 w 1029166"/>
                  <a:gd name="connsiteY34" fmla="*/ 573163 h 706724"/>
                  <a:gd name="connsiteX35" fmla="*/ 955486 w 1029166"/>
                  <a:gd name="connsiteY35" fmla="*/ 549352 h 706724"/>
                  <a:gd name="connsiteX36" fmla="*/ 962028 w 1029166"/>
                  <a:gd name="connsiteY36" fmla="*/ 545714 h 706724"/>
                  <a:gd name="connsiteX37" fmla="*/ 949901 w 1029166"/>
                  <a:gd name="connsiteY37" fmla="*/ 514706 h 706724"/>
                  <a:gd name="connsiteX38" fmla="*/ 927645 w 1029166"/>
                  <a:gd name="connsiteY38" fmla="*/ 461964 h 706724"/>
                  <a:gd name="connsiteX39" fmla="*/ 689590 w 1029166"/>
                  <a:gd name="connsiteY39" fmla="*/ 413524 h 706724"/>
                  <a:gd name="connsiteX40" fmla="*/ 642716 w 1029166"/>
                  <a:gd name="connsiteY40" fmla="*/ 439596 h 706724"/>
                  <a:gd name="connsiteX41" fmla="*/ 599559 w 1029166"/>
                  <a:gd name="connsiteY41" fmla="*/ 474701 h 706724"/>
                  <a:gd name="connsiteX42" fmla="*/ 596166 w 1029166"/>
                  <a:gd name="connsiteY42" fmla="*/ 479395 h 706724"/>
                  <a:gd name="connsiteX43" fmla="*/ 650593 w 1029166"/>
                  <a:gd name="connsiteY43" fmla="*/ 520410 h 706724"/>
                  <a:gd name="connsiteX44" fmla="*/ 683734 w 1029166"/>
                  <a:gd name="connsiteY44" fmla="*/ 552270 h 706724"/>
                  <a:gd name="connsiteX45" fmla="*/ 716223 w 1029166"/>
                  <a:gd name="connsiteY45" fmla="*/ 525844 h 706724"/>
                  <a:gd name="connsiteX46" fmla="*/ 765797 w 1029166"/>
                  <a:gd name="connsiteY46" fmla="*/ 498268 h 706724"/>
                  <a:gd name="connsiteX47" fmla="*/ 783636 w 1029166"/>
                  <a:gd name="connsiteY47" fmla="*/ 490221 h 706724"/>
                  <a:gd name="connsiteX48" fmla="*/ 747214 w 1029166"/>
                  <a:gd name="connsiteY48" fmla="*/ 457356 h 706724"/>
                  <a:gd name="connsiteX49" fmla="*/ 701127 w 1029166"/>
                  <a:gd name="connsiteY49" fmla="*/ 422300 h 706724"/>
                  <a:gd name="connsiteX50" fmla="*/ 493290 w 1029166"/>
                  <a:gd name="connsiteY50" fmla="*/ 406633 h 706724"/>
                  <a:gd name="connsiteX51" fmla="*/ 481902 w 1029166"/>
                  <a:gd name="connsiteY51" fmla="*/ 422392 h 706724"/>
                  <a:gd name="connsiteX52" fmla="*/ 448369 w 1029166"/>
                  <a:gd name="connsiteY52" fmla="*/ 468789 h 706724"/>
                  <a:gd name="connsiteX53" fmla="*/ 419077 w 1029166"/>
                  <a:gd name="connsiteY53" fmla="*/ 492614 h 706724"/>
                  <a:gd name="connsiteX54" fmla="*/ 471206 w 1029166"/>
                  <a:gd name="connsiteY54" fmla="*/ 541000 h 706724"/>
                  <a:gd name="connsiteX55" fmla="*/ 506836 w 1029166"/>
                  <a:gd name="connsiteY55" fmla="*/ 567850 h 706724"/>
                  <a:gd name="connsiteX56" fmla="*/ 528992 w 1029166"/>
                  <a:gd name="connsiteY56" fmla="*/ 547309 h 706724"/>
                  <a:gd name="connsiteX57" fmla="*/ 555407 w 1029166"/>
                  <a:gd name="connsiteY57" fmla="*/ 508638 h 706724"/>
                  <a:gd name="connsiteX58" fmla="*/ 574374 w 1029166"/>
                  <a:gd name="connsiteY58" fmla="*/ 482394 h 706724"/>
                  <a:gd name="connsiteX59" fmla="*/ 550898 w 1029166"/>
                  <a:gd name="connsiteY59" fmla="*/ 464537 h 706724"/>
                  <a:gd name="connsiteX60" fmla="*/ 508783 w 1029166"/>
                  <a:gd name="connsiteY60" fmla="*/ 426534 h 706724"/>
                  <a:gd name="connsiteX61" fmla="*/ 340651 w 1029166"/>
                  <a:gd name="connsiteY61" fmla="*/ 389272 h 706724"/>
                  <a:gd name="connsiteX62" fmla="*/ 321085 w 1029166"/>
                  <a:gd name="connsiteY62" fmla="*/ 405186 h 706724"/>
                  <a:gd name="connsiteX63" fmla="*/ 271513 w 1029166"/>
                  <a:gd name="connsiteY63" fmla="*/ 432761 h 706724"/>
                  <a:gd name="connsiteX64" fmla="*/ 244625 w 1029166"/>
                  <a:gd name="connsiteY64" fmla="*/ 444890 h 706724"/>
                  <a:gd name="connsiteX65" fmla="*/ 257214 w 1029166"/>
                  <a:gd name="connsiteY65" fmla="*/ 474723 h 706724"/>
                  <a:gd name="connsiteX66" fmla="*/ 274271 w 1029166"/>
                  <a:gd name="connsiteY66" fmla="*/ 518338 h 706724"/>
                  <a:gd name="connsiteX67" fmla="*/ 291247 w 1029166"/>
                  <a:gd name="connsiteY67" fmla="*/ 543330 h 706724"/>
                  <a:gd name="connsiteX68" fmla="*/ 331998 w 1029166"/>
                  <a:gd name="connsiteY68" fmla="*/ 525166 h 706724"/>
                  <a:gd name="connsiteX69" fmla="*/ 393660 w 1029166"/>
                  <a:gd name="connsiteY69" fmla="*/ 489722 h 706724"/>
                  <a:gd name="connsiteX70" fmla="*/ 370467 w 1029166"/>
                  <a:gd name="connsiteY70" fmla="*/ 459929 h 706724"/>
                  <a:gd name="connsiteX71" fmla="*/ 348211 w 1029166"/>
                  <a:gd name="connsiteY71" fmla="*/ 407187 h 706724"/>
                  <a:gd name="connsiteX72" fmla="*/ 1017049 w 1029166"/>
                  <a:gd name="connsiteY72" fmla="*/ 359306 h 706724"/>
                  <a:gd name="connsiteX73" fmla="*/ 1018904 w 1029166"/>
                  <a:gd name="connsiteY73" fmla="*/ 368122 h 706724"/>
                  <a:gd name="connsiteX74" fmla="*/ 1013154 w 1029166"/>
                  <a:gd name="connsiteY74" fmla="*/ 360735 h 706724"/>
                  <a:gd name="connsiteX75" fmla="*/ 591971 w 1029166"/>
                  <a:gd name="connsiteY75" fmla="*/ 322323 h 706724"/>
                  <a:gd name="connsiteX76" fmla="*/ 558592 w 1029166"/>
                  <a:gd name="connsiteY76" fmla="*/ 340891 h 706724"/>
                  <a:gd name="connsiteX77" fmla="*/ 515434 w 1029166"/>
                  <a:gd name="connsiteY77" fmla="*/ 375995 h 706724"/>
                  <a:gd name="connsiteX78" fmla="*/ 502773 w 1029166"/>
                  <a:gd name="connsiteY78" fmla="*/ 393513 h 706724"/>
                  <a:gd name="connsiteX79" fmla="*/ 507970 w 1029166"/>
                  <a:gd name="connsiteY79" fmla="*/ 401164 h 706724"/>
                  <a:gd name="connsiteX80" fmla="*/ 575348 w 1029166"/>
                  <a:gd name="connsiteY80" fmla="*/ 463706 h 706724"/>
                  <a:gd name="connsiteX81" fmla="*/ 583462 w 1029166"/>
                  <a:gd name="connsiteY81" fmla="*/ 469821 h 706724"/>
                  <a:gd name="connsiteX82" fmla="*/ 588940 w 1029166"/>
                  <a:gd name="connsiteY82" fmla="*/ 462241 h 706724"/>
                  <a:gd name="connsiteX83" fmla="*/ 632097 w 1029166"/>
                  <a:gd name="connsiteY83" fmla="*/ 427138 h 706724"/>
                  <a:gd name="connsiteX84" fmla="*/ 675643 w 1029166"/>
                  <a:gd name="connsiteY84" fmla="*/ 402915 h 706724"/>
                  <a:gd name="connsiteX85" fmla="*/ 655039 w 1029166"/>
                  <a:gd name="connsiteY85" fmla="*/ 387244 h 706724"/>
                  <a:gd name="connsiteX86" fmla="*/ 612925 w 1029166"/>
                  <a:gd name="connsiteY86" fmla="*/ 349241 h 706724"/>
                  <a:gd name="connsiteX87" fmla="*/ 263424 w 1029166"/>
                  <a:gd name="connsiteY87" fmla="*/ 284956 h 706724"/>
                  <a:gd name="connsiteX88" fmla="*/ 236961 w 1029166"/>
                  <a:gd name="connsiteY88" fmla="*/ 306481 h 706724"/>
                  <a:gd name="connsiteX89" fmla="*/ 187387 w 1029166"/>
                  <a:gd name="connsiteY89" fmla="*/ 334055 h 706724"/>
                  <a:gd name="connsiteX90" fmla="*/ 163791 w 1029166"/>
                  <a:gd name="connsiteY90" fmla="*/ 344700 h 706724"/>
                  <a:gd name="connsiteX91" fmla="*/ 200785 w 1029166"/>
                  <a:gd name="connsiteY91" fmla="*/ 378082 h 706724"/>
                  <a:gd name="connsiteX92" fmla="*/ 234957 w 1029166"/>
                  <a:gd name="connsiteY92" fmla="*/ 421981 h 706724"/>
                  <a:gd name="connsiteX93" fmla="*/ 238593 w 1029166"/>
                  <a:gd name="connsiteY93" fmla="*/ 430597 h 706724"/>
                  <a:gd name="connsiteX94" fmla="*/ 247872 w 1029166"/>
                  <a:gd name="connsiteY94" fmla="*/ 426461 h 706724"/>
                  <a:gd name="connsiteX95" fmla="*/ 327576 w 1029166"/>
                  <a:gd name="connsiteY95" fmla="*/ 380647 h 706724"/>
                  <a:gd name="connsiteX96" fmla="*/ 334358 w 1029166"/>
                  <a:gd name="connsiteY96" fmla="*/ 374359 h 706724"/>
                  <a:gd name="connsiteX97" fmla="*/ 325954 w 1029166"/>
                  <a:gd name="connsiteY97" fmla="*/ 354444 h 706724"/>
                  <a:gd name="connsiteX98" fmla="*/ 291781 w 1029166"/>
                  <a:gd name="connsiteY98" fmla="*/ 310545 h 706724"/>
                  <a:gd name="connsiteX99" fmla="*/ 430580 w 1029166"/>
                  <a:gd name="connsiteY99" fmla="*/ 278297 h 706724"/>
                  <a:gd name="connsiteX100" fmla="*/ 397776 w 1029166"/>
                  <a:gd name="connsiteY100" fmla="*/ 323685 h 706724"/>
                  <a:gd name="connsiteX101" fmla="*/ 364243 w 1029166"/>
                  <a:gd name="connsiteY101" fmla="*/ 370083 h 706724"/>
                  <a:gd name="connsiteX102" fmla="*/ 353503 w 1029166"/>
                  <a:gd name="connsiteY102" fmla="*/ 378819 h 706724"/>
                  <a:gd name="connsiteX103" fmla="*/ 361356 w 1029166"/>
                  <a:gd name="connsiteY103" fmla="*/ 397430 h 706724"/>
                  <a:gd name="connsiteX104" fmla="*/ 403827 w 1029166"/>
                  <a:gd name="connsiteY104" fmla="*/ 478458 h 706724"/>
                  <a:gd name="connsiteX105" fmla="*/ 407434 w 1029166"/>
                  <a:gd name="connsiteY105" fmla="*/ 481806 h 706724"/>
                  <a:gd name="connsiteX106" fmla="*/ 411700 w 1029166"/>
                  <a:gd name="connsiteY106" fmla="*/ 479354 h 706724"/>
                  <a:gd name="connsiteX107" fmla="*/ 471283 w 1029166"/>
                  <a:gd name="connsiteY107" fmla="*/ 409933 h 706724"/>
                  <a:gd name="connsiteX108" fmla="*/ 483115 w 1029166"/>
                  <a:gd name="connsiteY108" fmla="*/ 393561 h 706724"/>
                  <a:gd name="connsiteX109" fmla="*/ 474611 w 1029166"/>
                  <a:gd name="connsiteY109" fmla="*/ 382635 h 706724"/>
                  <a:gd name="connsiteX110" fmla="*/ 452353 w 1029166"/>
                  <a:gd name="connsiteY110" fmla="*/ 329893 h 706724"/>
                  <a:gd name="connsiteX111" fmla="*/ 158481 w 1029166"/>
                  <a:gd name="connsiteY111" fmla="*/ 203183 h 706724"/>
                  <a:gd name="connsiteX112" fmla="*/ 152836 w 1029166"/>
                  <a:gd name="connsiteY112" fmla="*/ 207774 h 706724"/>
                  <a:gd name="connsiteX113" fmla="*/ 103263 w 1029166"/>
                  <a:gd name="connsiteY113" fmla="*/ 235349 h 706724"/>
                  <a:gd name="connsiteX114" fmla="*/ 53173 w 1029166"/>
                  <a:gd name="connsiteY114" fmla="*/ 257946 h 706724"/>
                  <a:gd name="connsiteX115" fmla="*/ 66495 w 1029166"/>
                  <a:gd name="connsiteY115" fmla="*/ 269967 h 706724"/>
                  <a:gd name="connsiteX116" fmla="*/ 112582 w 1029166"/>
                  <a:gd name="connsiteY116" fmla="*/ 305023 h 706724"/>
                  <a:gd name="connsiteX117" fmla="*/ 150331 w 1029166"/>
                  <a:gd name="connsiteY117" fmla="*/ 333735 h 706724"/>
                  <a:gd name="connsiteX118" fmla="*/ 163748 w 1029166"/>
                  <a:gd name="connsiteY118" fmla="*/ 327755 h 706724"/>
                  <a:gd name="connsiteX119" fmla="*/ 243450 w 1029166"/>
                  <a:gd name="connsiteY119" fmla="*/ 281941 h 706724"/>
                  <a:gd name="connsiteX120" fmla="*/ 251654 w 1029166"/>
                  <a:gd name="connsiteY120" fmla="*/ 274335 h 706724"/>
                  <a:gd name="connsiteX121" fmla="*/ 249665 w 1029166"/>
                  <a:gd name="connsiteY121" fmla="*/ 272542 h 706724"/>
                  <a:gd name="connsiteX122" fmla="*/ 203578 w 1029166"/>
                  <a:gd name="connsiteY122" fmla="*/ 237486 h 706724"/>
                  <a:gd name="connsiteX123" fmla="*/ 341762 w 1029166"/>
                  <a:gd name="connsiteY123" fmla="*/ 186085 h 706724"/>
                  <a:gd name="connsiteX124" fmla="*/ 313652 w 1029166"/>
                  <a:gd name="connsiteY124" fmla="*/ 224980 h 706724"/>
                  <a:gd name="connsiteX125" fmla="*/ 280118 w 1029166"/>
                  <a:gd name="connsiteY125" fmla="*/ 271376 h 706724"/>
                  <a:gd name="connsiteX126" fmla="*/ 276023 w 1029166"/>
                  <a:gd name="connsiteY126" fmla="*/ 274706 h 706724"/>
                  <a:gd name="connsiteX127" fmla="*/ 304927 w 1029166"/>
                  <a:gd name="connsiteY127" fmla="*/ 300789 h 706724"/>
                  <a:gd name="connsiteX128" fmla="*/ 339099 w 1029166"/>
                  <a:gd name="connsiteY128" fmla="*/ 344688 h 706724"/>
                  <a:gd name="connsiteX129" fmla="*/ 346766 w 1029166"/>
                  <a:gd name="connsiteY129" fmla="*/ 362855 h 706724"/>
                  <a:gd name="connsiteX130" fmla="*/ 360742 w 1029166"/>
                  <a:gd name="connsiteY130" fmla="*/ 349897 h 706724"/>
                  <a:gd name="connsiteX131" fmla="*/ 387157 w 1029166"/>
                  <a:gd name="connsiteY131" fmla="*/ 311226 h 706724"/>
                  <a:gd name="connsiteX132" fmla="*/ 420601 w 1029166"/>
                  <a:gd name="connsiteY132" fmla="*/ 264953 h 706724"/>
                  <a:gd name="connsiteX133" fmla="*/ 395924 w 1029166"/>
                  <a:gd name="connsiteY133" fmla="*/ 233252 h 706724"/>
                  <a:gd name="connsiteX134" fmla="*/ 353808 w 1029166"/>
                  <a:gd name="connsiteY134" fmla="*/ 195248 h 706724"/>
                  <a:gd name="connsiteX135" fmla="*/ 242697 w 1029166"/>
                  <a:gd name="connsiteY135" fmla="*/ 108050 h 706724"/>
                  <a:gd name="connsiteX136" fmla="*/ 229526 w 1029166"/>
                  <a:gd name="connsiteY136" fmla="*/ 126273 h 706724"/>
                  <a:gd name="connsiteX137" fmla="*/ 195994 w 1029166"/>
                  <a:gd name="connsiteY137" fmla="*/ 172671 h 706724"/>
                  <a:gd name="connsiteX138" fmla="*/ 171032 w 1029166"/>
                  <a:gd name="connsiteY138" fmla="*/ 192973 h 706724"/>
                  <a:gd name="connsiteX139" fmla="*/ 216724 w 1029166"/>
                  <a:gd name="connsiteY139" fmla="*/ 227729 h 706724"/>
                  <a:gd name="connsiteX140" fmla="*/ 262811 w 1029166"/>
                  <a:gd name="connsiteY140" fmla="*/ 262785 h 706724"/>
                  <a:gd name="connsiteX141" fmla="*/ 263471 w 1029166"/>
                  <a:gd name="connsiteY141" fmla="*/ 263379 h 706724"/>
                  <a:gd name="connsiteX142" fmla="*/ 276616 w 1029166"/>
                  <a:gd name="connsiteY142" fmla="*/ 251191 h 706724"/>
                  <a:gd name="connsiteX143" fmla="*/ 303032 w 1029166"/>
                  <a:gd name="connsiteY143" fmla="*/ 212520 h 706724"/>
                  <a:gd name="connsiteX144" fmla="*/ 329099 w 1029166"/>
                  <a:gd name="connsiteY144" fmla="*/ 176454 h 706724"/>
                  <a:gd name="connsiteX145" fmla="*/ 307721 w 1029166"/>
                  <a:gd name="connsiteY145" fmla="*/ 160192 h 706724"/>
                  <a:gd name="connsiteX146" fmla="*/ 261634 w 1029166"/>
                  <a:gd name="connsiteY146" fmla="*/ 125137 h 706724"/>
                  <a:gd name="connsiteX147" fmla="*/ 24980 w 1029166"/>
                  <a:gd name="connsiteY147" fmla="*/ 0 h 706724"/>
                  <a:gd name="connsiteX148" fmla="*/ 45720 w 1029166"/>
                  <a:gd name="connsiteY148" fmla="*/ 0 h 706724"/>
                  <a:gd name="connsiteX149" fmla="*/ 49835 w 1029166"/>
                  <a:gd name="connsiteY149" fmla="*/ 5286 h 706724"/>
                  <a:gd name="connsiteX150" fmla="*/ 72091 w 1029166"/>
                  <a:gd name="connsiteY150" fmla="*/ 58028 h 706724"/>
                  <a:gd name="connsiteX151" fmla="*/ 81005 w 1029166"/>
                  <a:gd name="connsiteY151" fmla="*/ 79148 h 706724"/>
                  <a:gd name="connsiteX152" fmla="*/ 108367 w 1029166"/>
                  <a:gd name="connsiteY152" fmla="*/ 53779 h 706724"/>
                  <a:gd name="connsiteX153" fmla="*/ 134782 w 1029166"/>
                  <a:gd name="connsiteY153" fmla="*/ 15108 h 706724"/>
                  <a:gd name="connsiteX154" fmla="*/ 145701 w 1029166"/>
                  <a:gd name="connsiteY154" fmla="*/ 0 h 706724"/>
                  <a:gd name="connsiteX155" fmla="*/ 165324 w 1029166"/>
                  <a:gd name="connsiteY155" fmla="*/ 0 h 706724"/>
                  <a:gd name="connsiteX156" fmla="*/ 145401 w 1029166"/>
                  <a:gd name="connsiteY156" fmla="*/ 27567 h 706724"/>
                  <a:gd name="connsiteX157" fmla="*/ 111868 w 1029166"/>
                  <a:gd name="connsiteY157" fmla="*/ 73965 h 706724"/>
                  <a:gd name="connsiteX158" fmla="*/ 87263 w 1029166"/>
                  <a:gd name="connsiteY158" fmla="*/ 93978 h 706724"/>
                  <a:gd name="connsiteX159" fmla="*/ 94350 w 1029166"/>
                  <a:gd name="connsiteY159" fmla="*/ 110770 h 706724"/>
                  <a:gd name="connsiteX160" fmla="*/ 128521 w 1029166"/>
                  <a:gd name="connsiteY160" fmla="*/ 154670 h 706724"/>
                  <a:gd name="connsiteX161" fmla="*/ 159746 w 1029166"/>
                  <a:gd name="connsiteY161" fmla="*/ 182845 h 706724"/>
                  <a:gd name="connsiteX162" fmla="*/ 192492 w 1029166"/>
                  <a:gd name="connsiteY162" fmla="*/ 152485 h 706724"/>
                  <a:gd name="connsiteX163" fmla="*/ 218907 w 1029166"/>
                  <a:gd name="connsiteY163" fmla="*/ 113814 h 706724"/>
                  <a:gd name="connsiteX164" fmla="*/ 230820 w 1029166"/>
                  <a:gd name="connsiteY164" fmla="*/ 97331 h 706724"/>
                  <a:gd name="connsiteX165" fmla="*/ 219518 w 1029166"/>
                  <a:gd name="connsiteY165" fmla="*/ 87133 h 706724"/>
                  <a:gd name="connsiteX166" fmla="*/ 185345 w 1029166"/>
                  <a:gd name="connsiteY166" fmla="*/ 43233 h 706724"/>
                  <a:gd name="connsiteX167" fmla="*/ 167101 w 1029166"/>
                  <a:gd name="connsiteY167" fmla="*/ 0 h 706724"/>
                  <a:gd name="connsiteX168" fmla="*/ 182201 w 1029166"/>
                  <a:gd name="connsiteY168" fmla="*/ 0 h 706724"/>
                  <a:gd name="connsiteX169" fmla="*/ 186439 w 1029166"/>
                  <a:gd name="connsiteY169" fmla="*/ 4916 h 706724"/>
                  <a:gd name="connsiteX170" fmla="*/ 198491 w 1029166"/>
                  <a:gd name="connsiteY170" fmla="*/ 33478 h 706724"/>
                  <a:gd name="connsiteX171" fmla="*/ 232663 w 1029166"/>
                  <a:gd name="connsiteY171" fmla="*/ 77376 h 706724"/>
                  <a:gd name="connsiteX172" fmla="*/ 240277 w 1029166"/>
                  <a:gd name="connsiteY172" fmla="*/ 84246 h 706724"/>
                  <a:gd name="connsiteX173" fmla="*/ 246912 w 1029166"/>
                  <a:gd name="connsiteY173" fmla="*/ 75066 h 706724"/>
                  <a:gd name="connsiteX174" fmla="*/ 257587 w 1029166"/>
                  <a:gd name="connsiteY174" fmla="*/ 87448 h 706724"/>
                  <a:gd name="connsiteX175" fmla="*/ 252155 w 1029166"/>
                  <a:gd name="connsiteY175" fmla="*/ 94965 h 706724"/>
                  <a:gd name="connsiteX176" fmla="*/ 274779 w 1029166"/>
                  <a:gd name="connsiteY176" fmla="*/ 115380 h 706724"/>
                  <a:gd name="connsiteX177" fmla="*/ 320866 w 1029166"/>
                  <a:gd name="connsiteY177" fmla="*/ 150436 h 706724"/>
                  <a:gd name="connsiteX178" fmla="*/ 338945 w 1029166"/>
                  <a:gd name="connsiteY178" fmla="*/ 164187 h 706724"/>
                  <a:gd name="connsiteX179" fmla="*/ 340171 w 1029166"/>
                  <a:gd name="connsiteY179" fmla="*/ 163190 h 706724"/>
                  <a:gd name="connsiteX180" fmla="*/ 353727 w 1029166"/>
                  <a:gd name="connsiteY180" fmla="*/ 173260 h 706724"/>
                  <a:gd name="connsiteX181" fmla="*/ 352348 w 1029166"/>
                  <a:gd name="connsiteY181" fmla="*/ 174382 h 706724"/>
                  <a:gd name="connsiteX182" fmla="*/ 366954 w 1029166"/>
                  <a:gd name="connsiteY182" fmla="*/ 185492 h 706724"/>
                  <a:gd name="connsiteX183" fmla="*/ 409069 w 1029166"/>
                  <a:gd name="connsiteY183" fmla="*/ 223495 h 706724"/>
                  <a:gd name="connsiteX184" fmla="*/ 433276 w 1029166"/>
                  <a:gd name="connsiteY184" fmla="*/ 254592 h 706724"/>
                  <a:gd name="connsiteX185" fmla="*/ 450246 w 1029166"/>
                  <a:gd name="connsiteY185" fmla="*/ 240789 h 706724"/>
                  <a:gd name="connsiteX186" fmla="*/ 464922 w 1029166"/>
                  <a:gd name="connsiteY186" fmla="*/ 249948 h 706724"/>
                  <a:gd name="connsiteX187" fmla="*/ 443300 w 1029166"/>
                  <a:gd name="connsiteY187" fmla="*/ 267535 h 706724"/>
                  <a:gd name="connsiteX188" fmla="*/ 465499 w 1029166"/>
                  <a:gd name="connsiteY188" fmla="*/ 320136 h 706724"/>
                  <a:gd name="connsiteX189" fmla="*/ 482555 w 1029166"/>
                  <a:gd name="connsiteY189" fmla="*/ 363752 h 706724"/>
                  <a:gd name="connsiteX190" fmla="*/ 493264 w 1029166"/>
                  <a:gd name="connsiteY190" fmla="*/ 379517 h 706724"/>
                  <a:gd name="connsiteX191" fmla="*/ 504815 w 1029166"/>
                  <a:gd name="connsiteY191" fmla="*/ 363535 h 706724"/>
                  <a:gd name="connsiteX192" fmla="*/ 547973 w 1029166"/>
                  <a:gd name="connsiteY192" fmla="*/ 328432 h 706724"/>
                  <a:gd name="connsiteX193" fmla="*/ 578307 w 1029166"/>
                  <a:gd name="connsiteY193" fmla="*/ 311558 h 706724"/>
                  <a:gd name="connsiteX194" fmla="*/ 616173 w 1029166"/>
                  <a:gd name="connsiteY194" fmla="*/ 327640 h 706724"/>
                  <a:gd name="connsiteX195" fmla="*/ 679491 w 1029166"/>
                  <a:gd name="connsiteY195" fmla="*/ 386413 h 706724"/>
                  <a:gd name="connsiteX196" fmla="*/ 691223 w 1029166"/>
                  <a:gd name="connsiteY196" fmla="*/ 395254 h 706724"/>
                  <a:gd name="connsiteX197" fmla="*/ 734454 w 1029166"/>
                  <a:gd name="connsiteY197" fmla="*/ 375751 h 706724"/>
                  <a:gd name="connsiteX198" fmla="*/ 744991 w 1029166"/>
                  <a:gd name="connsiteY198" fmla="*/ 370998 h 706724"/>
                  <a:gd name="connsiteX199" fmla="*/ 770716 w 1029166"/>
                  <a:gd name="connsiteY199" fmla="*/ 376643 h 706724"/>
                  <a:gd name="connsiteX200" fmla="*/ 745073 w 1029166"/>
                  <a:gd name="connsiteY200" fmla="*/ 388211 h 706724"/>
                  <a:gd name="connsiteX201" fmla="*/ 705541 w 1029166"/>
                  <a:gd name="connsiteY201" fmla="*/ 406044 h 706724"/>
                  <a:gd name="connsiteX202" fmla="*/ 754735 w 1029166"/>
                  <a:gd name="connsiteY202" fmla="*/ 443118 h 706724"/>
                  <a:gd name="connsiteX203" fmla="*/ 797314 w 1029166"/>
                  <a:gd name="connsiteY203" fmla="*/ 484050 h 706724"/>
                  <a:gd name="connsiteX204" fmla="*/ 818579 w 1029166"/>
                  <a:gd name="connsiteY204" fmla="*/ 474457 h 706724"/>
                  <a:gd name="connsiteX205" fmla="*/ 871361 w 1029166"/>
                  <a:gd name="connsiteY205" fmla="*/ 450646 h 706724"/>
                  <a:gd name="connsiteX206" fmla="*/ 904490 w 1029166"/>
                  <a:gd name="connsiteY206" fmla="*/ 432220 h 706724"/>
                  <a:gd name="connsiteX207" fmla="*/ 893472 w 1029166"/>
                  <a:gd name="connsiteY207" fmla="*/ 418065 h 706724"/>
                  <a:gd name="connsiteX208" fmla="*/ 857932 w 1029166"/>
                  <a:gd name="connsiteY208" fmla="*/ 385996 h 706724"/>
                  <a:gd name="connsiteX209" fmla="*/ 878346 w 1029166"/>
                  <a:gd name="connsiteY209" fmla="*/ 384539 h 706724"/>
                  <a:gd name="connsiteX210" fmla="*/ 919346 w 1029166"/>
                  <a:gd name="connsiteY210" fmla="*/ 423955 h 706724"/>
                  <a:gd name="connsiteX211" fmla="*/ 920936 w 1029166"/>
                  <a:gd name="connsiteY211" fmla="*/ 423071 h 706724"/>
                  <a:gd name="connsiteX212" fmla="*/ 964093 w 1029166"/>
                  <a:gd name="connsiteY212" fmla="*/ 387967 h 706724"/>
                  <a:gd name="connsiteX213" fmla="*/ 976782 w 1029166"/>
                  <a:gd name="connsiteY213" fmla="*/ 370411 h 706724"/>
                  <a:gd name="connsiteX214" fmla="*/ 1000043 w 1029166"/>
                  <a:gd name="connsiteY214" fmla="*/ 365379 h 706724"/>
                  <a:gd name="connsiteX215" fmla="*/ 974713 w 1029166"/>
                  <a:gd name="connsiteY215" fmla="*/ 400427 h 706724"/>
                  <a:gd name="connsiteX216" fmla="*/ 931555 w 1029166"/>
                  <a:gd name="connsiteY216" fmla="*/ 435531 h 706724"/>
                  <a:gd name="connsiteX217" fmla="*/ 929635 w 1029166"/>
                  <a:gd name="connsiteY217" fmla="*/ 436599 h 706724"/>
                  <a:gd name="connsiteX218" fmla="*/ 947626 w 1029166"/>
                  <a:gd name="connsiteY218" fmla="*/ 464449 h 706724"/>
                  <a:gd name="connsiteX219" fmla="*/ 963047 w 1029166"/>
                  <a:gd name="connsiteY219" fmla="*/ 504950 h 706724"/>
                  <a:gd name="connsiteX220" fmla="*/ 975959 w 1029166"/>
                  <a:gd name="connsiteY220" fmla="*/ 537965 h 706724"/>
                  <a:gd name="connsiteX221" fmla="*/ 1005061 w 1029166"/>
                  <a:gd name="connsiteY221" fmla="*/ 521777 h 706724"/>
                  <a:gd name="connsiteX222" fmla="*/ 1029166 w 1029166"/>
                  <a:gd name="connsiteY222" fmla="*/ 502170 h 706724"/>
                  <a:gd name="connsiteX223" fmla="*/ 1029042 w 1029166"/>
                  <a:gd name="connsiteY223" fmla="*/ 523367 h 706724"/>
                  <a:gd name="connsiteX224" fmla="*/ 1015680 w 1029166"/>
                  <a:gd name="connsiteY224" fmla="*/ 534237 h 706724"/>
                  <a:gd name="connsiteX225" fmla="*/ 982795 w 1029166"/>
                  <a:gd name="connsiteY225" fmla="*/ 552528 h 706724"/>
                  <a:gd name="connsiteX226" fmla="*/ 1005518 w 1029166"/>
                  <a:gd name="connsiteY226" fmla="*/ 585978 h 706724"/>
                  <a:gd name="connsiteX227" fmla="*/ 1016055 w 1029166"/>
                  <a:gd name="connsiteY227" fmla="*/ 595760 h 706724"/>
                  <a:gd name="connsiteX228" fmla="*/ 1011979 w 1029166"/>
                  <a:gd name="connsiteY228" fmla="*/ 613934 h 706724"/>
                  <a:gd name="connsiteX229" fmla="*/ 992372 w 1029166"/>
                  <a:gd name="connsiteY229" fmla="*/ 595734 h 706724"/>
                  <a:gd name="connsiteX230" fmla="*/ 968444 w 1029166"/>
                  <a:gd name="connsiteY230" fmla="*/ 560510 h 706724"/>
                  <a:gd name="connsiteX231" fmla="*/ 966105 w 1029166"/>
                  <a:gd name="connsiteY231" fmla="*/ 561812 h 706724"/>
                  <a:gd name="connsiteX232" fmla="*/ 913323 w 1029166"/>
                  <a:gd name="connsiteY232" fmla="*/ 585623 h 706724"/>
                  <a:gd name="connsiteX233" fmla="*/ 868188 w 1029166"/>
                  <a:gd name="connsiteY233" fmla="*/ 605984 h 706724"/>
                  <a:gd name="connsiteX234" fmla="*/ 875961 w 1029166"/>
                  <a:gd name="connsiteY234" fmla="*/ 625858 h 706724"/>
                  <a:gd name="connsiteX235" fmla="*/ 901375 w 1029166"/>
                  <a:gd name="connsiteY235" fmla="*/ 663271 h 706724"/>
                  <a:gd name="connsiteX236" fmla="*/ 933895 w 1029166"/>
                  <a:gd name="connsiteY236" fmla="*/ 693456 h 706724"/>
                  <a:gd name="connsiteX237" fmla="*/ 912316 w 1029166"/>
                  <a:gd name="connsiteY237" fmla="*/ 695386 h 706724"/>
                  <a:gd name="connsiteX238" fmla="*/ 888229 w 1029166"/>
                  <a:gd name="connsiteY238" fmla="*/ 673029 h 706724"/>
                  <a:gd name="connsiteX239" fmla="*/ 862815 w 1029166"/>
                  <a:gd name="connsiteY239" fmla="*/ 635615 h 706724"/>
                  <a:gd name="connsiteX240" fmla="*/ 854000 w 1029166"/>
                  <a:gd name="connsiteY240" fmla="*/ 613072 h 706724"/>
                  <a:gd name="connsiteX241" fmla="*/ 810966 w 1029166"/>
                  <a:gd name="connsiteY241" fmla="*/ 637008 h 706724"/>
                  <a:gd name="connsiteX242" fmla="*/ 767810 w 1029166"/>
                  <a:gd name="connsiteY242" fmla="*/ 672113 h 706724"/>
                  <a:gd name="connsiteX243" fmla="*/ 762534 w 1029166"/>
                  <a:gd name="connsiteY243" fmla="*/ 679411 h 706724"/>
                  <a:gd name="connsiteX244" fmla="*/ 771819 w 1029166"/>
                  <a:gd name="connsiteY244" fmla="*/ 703152 h 706724"/>
                  <a:gd name="connsiteX245" fmla="*/ 774246 w 1029166"/>
                  <a:gd name="connsiteY245" fmla="*/ 706724 h 706724"/>
                  <a:gd name="connsiteX246" fmla="*/ 755603 w 1029166"/>
                  <a:gd name="connsiteY246" fmla="*/ 705056 h 706724"/>
                  <a:gd name="connsiteX247" fmla="*/ 751529 w 1029166"/>
                  <a:gd name="connsiteY247" fmla="*/ 694639 h 706724"/>
                  <a:gd name="connsiteX248" fmla="*/ 744704 w 1029166"/>
                  <a:gd name="connsiteY248" fmla="*/ 704081 h 706724"/>
                  <a:gd name="connsiteX249" fmla="*/ 726272 w 1029166"/>
                  <a:gd name="connsiteY249" fmla="*/ 702432 h 706724"/>
                  <a:gd name="connsiteX250" fmla="*/ 744639 w 1029166"/>
                  <a:gd name="connsiteY250" fmla="*/ 677020 h 706724"/>
                  <a:gd name="connsiteX251" fmla="*/ 741617 w 1029166"/>
                  <a:gd name="connsiteY251" fmla="*/ 669293 h 706724"/>
                  <a:gd name="connsiteX252" fmla="*/ 685188 w 1029166"/>
                  <a:gd name="connsiteY252" fmla="*/ 572652 h 706724"/>
                  <a:gd name="connsiteX253" fmla="*/ 684914 w 1029166"/>
                  <a:gd name="connsiteY253" fmla="*/ 572406 h 706724"/>
                  <a:gd name="connsiteX254" fmla="*/ 683685 w 1029166"/>
                  <a:gd name="connsiteY254" fmla="*/ 573407 h 706724"/>
                  <a:gd name="connsiteX255" fmla="*/ 650152 w 1029166"/>
                  <a:gd name="connsiteY255" fmla="*/ 619804 h 706724"/>
                  <a:gd name="connsiteX256" fmla="*/ 616619 w 1029166"/>
                  <a:gd name="connsiteY256" fmla="*/ 666201 h 706724"/>
                  <a:gd name="connsiteX257" fmla="*/ 616041 w 1029166"/>
                  <a:gd name="connsiteY257" fmla="*/ 666670 h 706724"/>
                  <a:gd name="connsiteX258" fmla="*/ 633797 w 1029166"/>
                  <a:gd name="connsiteY258" fmla="*/ 694159 h 706724"/>
                  <a:gd name="connsiteX259" fmla="*/ 619867 w 1029166"/>
                  <a:gd name="connsiteY259" fmla="*/ 692913 h 706724"/>
                  <a:gd name="connsiteX260" fmla="*/ 613025 w 1029166"/>
                  <a:gd name="connsiteY260" fmla="*/ 691028 h 706724"/>
                  <a:gd name="connsiteX261" fmla="*/ 602584 w 1029166"/>
                  <a:gd name="connsiteY261" fmla="*/ 677616 h 706724"/>
                  <a:gd name="connsiteX262" fmla="*/ 592908 w 1029166"/>
                  <a:gd name="connsiteY262" fmla="*/ 685486 h 706724"/>
                  <a:gd name="connsiteX263" fmla="*/ 573892 w 1029166"/>
                  <a:gd name="connsiteY263" fmla="*/ 680247 h 706724"/>
                  <a:gd name="connsiteX264" fmla="*/ 579950 w 1029166"/>
                  <a:gd name="connsiteY264" fmla="*/ 676765 h 706724"/>
                  <a:gd name="connsiteX265" fmla="*/ 592711 w 1029166"/>
                  <a:gd name="connsiteY265" fmla="*/ 664934 h 706724"/>
                  <a:gd name="connsiteX266" fmla="*/ 581045 w 1029166"/>
                  <a:gd name="connsiteY266" fmla="*/ 649946 h 706724"/>
                  <a:gd name="connsiteX267" fmla="*/ 538929 w 1029166"/>
                  <a:gd name="connsiteY267" fmla="*/ 611942 h 706724"/>
                  <a:gd name="connsiteX268" fmla="*/ 507366 w 1029166"/>
                  <a:gd name="connsiteY268" fmla="*/ 587933 h 706724"/>
                  <a:gd name="connsiteX269" fmla="*/ 489335 w 1029166"/>
                  <a:gd name="connsiteY269" fmla="*/ 602598 h 706724"/>
                  <a:gd name="connsiteX270" fmla="*/ 439762 w 1029166"/>
                  <a:gd name="connsiteY270" fmla="*/ 630173 h 706724"/>
                  <a:gd name="connsiteX271" fmla="*/ 432554 w 1029166"/>
                  <a:gd name="connsiteY271" fmla="*/ 633425 h 706724"/>
                  <a:gd name="connsiteX272" fmla="*/ 414357 w 1029166"/>
                  <a:gd name="connsiteY272" fmla="*/ 624659 h 706724"/>
                  <a:gd name="connsiteX273" fmla="*/ 416123 w 1029166"/>
                  <a:gd name="connsiteY273" fmla="*/ 623872 h 706724"/>
                  <a:gd name="connsiteX274" fmla="*/ 495005 w 1029166"/>
                  <a:gd name="connsiteY274" fmla="*/ 578532 h 706724"/>
                  <a:gd name="connsiteX275" fmla="*/ 492843 w 1029166"/>
                  <a:gd name="connsiteY275" fmla="*/ 576887 h 706724"/>
                  <a:gd name="connsiteX276" fmla="*/ 446755 w 1029166"/>
                  <a:gd name="connsiteY276" fmla="*/ 541831 h 706724"/>
                  <a:gd name="connsiteX277" fmla="*/ 404902 w 1029166"/>
                  <a:gd name="connsiteY277" fmla="*/ 504064 h 706724"/>
                  <a:gd name="connsiteX278" fmla="*/ 355637 w 1029166"/>
                  <a:gd name="connsiteY278" fmla="*/ 531468 h 706724"/>
                  <a:gd name="connsiteX279" fmla="*/ 302855 w 1029166"/>
                  <a:gd name="connsiteY279" fmla="*/ 555279 h 706724"/>
                  <a:gd name="connsiteX280" fmla="*/ 300378 w 1029166"/>
                  <a:gd name="connsiteY280" fmla="*/ 556396 h 706724"/>
                  <a:gd name="connsiteX281" fmla="*/ 323143 w 1029166"/>
                  <a:gd name="connsiteY281" fmla="*/ 577526 h 706724"/>
                  <a:gd name="connsiteX282" fmla="*/ 265532 w 1029166"/>
                  <a:gd name="connsiteY282" fmla="*/ 535342 h 706724"/>
                  <a:gd name="connsiteX283" fmla="*/ 244069 w 1029166"/>
                  <a:gd name="connsiteY283" fmla="*/ 484479 h 706724"/>
                  <a:gd name="connsiteX284" fmla="*/ 230123 w 1029166"/>
                  <a:gd name="connsiteY284" fmla="*/ 451432 h 706724"/>
                  <a:gd name="connsiteX285" fmla="*/ 218730 w 1029166"/>
                  <a:gd name="connsiteY285" fmla="*/ 456572 h 706724"/>
                  <a:gd name="connsiteX286" fmla="*/ 189501 w 1029166"/>
                  <a:gd name="connsiteY286" fmla="*/ 469757 h 706724"/>
                  <a:gd name="connsiteX287" fmla="*/ 178143 w 1029166"/>
                  <a:gd name="connsiteY287" fmla="*/ 457541 h 706724"/>
                  <a:gd name="connsiteX288" fmla="*/ 224063 w 1029166"/>
                  <a:gd name="connsiteY288" fmla="*/ 437074 h 706724"/>
                  <a:gd name="connsiteX289" fmla="*/ 221811 w 1029166"/>
                  <a:gd name="connsiteY289" fmla="*/ 431737 h 706724"/>
                  <a:gd name="connsiteX290" fmla="*/ 187639 w 1029166"/>
                  <a:gd name="connsiteY290" fmla="*/ 387838 h 706724"/>
                  <a:gd name="connsiteX291" fmla="*/ 147818 w 1029166"/>
                  <a:gd name="connsiteY291" fmla="*/ 351906 h 706724"/>
                  <a:gd name="connsiteX292" fmla="*/ 134605 w 1029166"/>
                  <a:gd name="connsiteY292" fmla="*/ 357867 h 706724"/>
                  <a:gd name="connsiteX293" fmla="*/ 105732 w 1029166"/>
                  <a:gd name="connsiteY293" fmla="*/ 370892 h 706724"/>
                  <a:gd name="connsiteX294" fmla="*/ 97428 w 1029166"/>
                  <a:gd name="connsiteY294" fmla="*/ 357316 h 706724"/>
                  <a:gd name="connsiteX295" fmla="*/ 133955 w 1029166"/>
                  <a:gd name="connsiteY295" fmla="*/ 341035 h 706724"/>
                  <a:gd name="connsiteX296" fmla="*/ 99436 w 1029166"/>
                  <a:gd name="connsiteY296" fmla="*/ 314779 h 706724"/>
                  <a:gd name="connsiteX297" fmla="*/ 53349 w 1029166"/>
                  <a:gd name="connsiteY297" fmla="*/ 279723 h 706724"/>
                  <a:gd name="connsiteX298" fmla="*/ 47290 w 1029166"/>
                  <a:gd name="connsiteY298" fmla="*/ 274256 h 706724"/>
                  <a:gd name="connsiteX299" fmla="*/ 36241 w 1029166"/>
                  <a:gd name="connsiteY299" fmla="*/ 242667 h 706724"/>
                  <a:gd name="connsiteX300" fmla="*/ 40483 w 1029166"/>
                  <a:gd name="connsiteY300" fmla="*/ 246494 h 706724"/>
                  <a:gd name="connsiteX301" fmla="*/ 79622 w 1029166"/>
                  <a:gd name="connsiteY301" fmla="*/ 229049 h 706724"/>
                  <a:gd name="connsiteX302" fmla="*/ 145210 w 1029166"/>
                  <a:gd name="connsiteY302" fmla="*/ 191349 h 706724"/>
                  <a:gd name="connsiteX303" fmla="*/ 115375 w 1029166"/>
                  <a:gd name="connsiteY303" fmla="*/ 164426 h 706724"/>
                  <a:gd name="connsiteX304" fmla="*/ 81203 w 1029166"/>
                  <a:gd name="connsiteY304" fmla="*/ 120527 h 706724"/>
                  <a:gd name="connsiteX305" fmla="*/ 74411 w 1029166"/>
                  <a:gd name="connsiteY305" fmla="*/ 104432 h 706724"/>
                  <a:gd name="connsiteX306" fmla="*/ 68711 w 1029166"/>
                  <a:gd name="connsiteY306" fmla="*/ 109068 h 706724"/>
                  <a:gd name="connsiteX307" fmla="*/ 19137 w 1029166"/>
                  <a:gd name="connsiteY307" fmla="*/ 136643 h 706724"/>
                  <a:gd name="connsiteX308" fmla="*/ 1893 w 1029166"/>
                  <a:gd name="connsiteY308" fmla="*/ 144421 h 706724"/>
                  <a:gd name="connsiteX309" fmla="*/ 0 w 1029166"/>
                  <a:gd name="connsiteY309" fmla="*/ 127755 h 706724"/>
                  <a:gd name="connsiteX310" fmla="*/ 67807 w 1029166"/>
                  <a:gd name="connsiteY310" fmla="*/ 88780 h 706724"/>
                  <a:gd name="connsiteX311" fmla="*/ 58946 w 1029166"/>
                  <a:gd name="connsiteY311" fmla="*/ 67785 h 706724"/>
                  <a:gd name="connsiteX312" fmla="*/ 36689 w 1029166"/>
                  <a:gd name="connsiteY312" fmla="*/ 15043 h 706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</a:cxnLst>
                <a:rect l="l" t="t" r="r" b="b"/>
                <a:pathLst>
                  <a:path w="1029166" h="706724">
                    <a:moveTo>
                      <a:pt x="996924" y="667316"/>
                    </a:moveTo>
                    <a:lnTo>
                      <a:pt x="991663" y="678670"/>
                    </a:lnTo>
                    <a:lnTo>
                      <a:pt x="940520" y="692760"/>
                    </a:lnTo>
                    <a:lnTo>
                      <a:pt x="986829" y="671869"/>
                    </a:lnTo>
                    <a:close/>
                    <a:moveTo>
                      <a:pt x="794827" y="502421"/>
                    </a:moveTo>
                    <a:lnTo>
                      <a:pt x="776416" y="510728"/>
                    </a:lnTo>
                    <a:cubicBezTo>
                      <a:pt x="759178" y="519082"/>
                      <a:pt x="742475" y="528066"/>
                      <a:pt x="726842" y="538303"/>
                    </a:cubicBezTo>
                    <a:lnTo>
                      <a:pt x="695620" y="563698"/>
                    </a:lnTo>
                    <a:lnTo>
                      <a:pt x="716661" y="583924"/>
                    </a:lnTo>
                    <a:cubicBezTo>
                      <a:pt x="733829" y="605811"/>
                      <a:pt x="747275" y="630464"/>
                      <a:pt x="754762" y="659536"/>
                    </a:cubicBezTo>
                    <a:lnTo>
                      <a:pt x="755645" y="661791"/>
                    </a:lnTo>
                    <a:lnTo>
                      <a:pt x="757190" y="659653"/>
                    </a:lnTo>
                    <a:cubicBezTo>
                      <a:pt x="770150" y="646278"/>
                      <a:pt x="784714" y="634787"/>
                      <a:pt x="800347" y="624549"/>
                    </a:cubicBezTo>
                    <a:lnTo>
                      <a:pt x="848101" y="597987"/>
                    </a:lnTo>
                    <a:lnTo>
                      <a:pt x="845759" y="592000"/>
                    </a:lnTo>
                    <a:cubicBezTo>
                      <a:pt x="840766" y="572617"/>
                      <a:pt x="833128" y="555202"/>
                      <a:pt x="823502" y="539259"/>
                    </a:cubicBezTo>
                    <a:close/>
                    <a:moveTo>
                      <a:pt x="587037" y="492026"/>
                    </a:moveTo>
                    <a:lnTo>
                      <a:pt x="566026" y="521097"/>
                    </a:lnTo>
                    <a:cubicBezTo>
                      <a:pt x="556809" y="538864"/>
                      <a:pt x="545453" y="554120"/>
                      <a:pt x="532493" y="567495"/>
                    </a:cubicBezTo>
                    <a:lnTo>
                      <a:pt x="519927" y="577716"/>
                    </a:lnTo>
                    <a:lnTo>
                      <a:pt x="546449" y="597703"/>
                    </a:lnTo>
                    <a:lnTo>
                      <a:pt x="604761" y="653761"/>
                    </a:lnTo>
                    <a:lnTo>
                      <a:pt x="613116" y="646015"/>
                    </a:lnTo>
                    <a:cubicBezTo>
                      <a:pt x="623142" y="634557"/>
                      <a:pt x="632043" y="621779"/>
                      <a:pt x="639532" y="607344"/>
                    </a:cubicBezTo>
                    <a:lnTo>
                      <a:pt x="672730" y="561411"/>
                    </a:lnTo>
                    <a:lnTo>
                      <a:pt x="643072" y="534649"/>
                    </a:lnTo>
                    <a:cubicBezTo>
                      <a:pt x="628151" y="522636"/>
                      <a:pt x="612567" y="511115"/>
                      <a:pt x="596985" y="499593"/>
                    </a:cubicBezTo>
                    <a:close/>
                    <a:moveTo>
                      <a:pt x="914467" y="445036"/>
                    </a:moveTo>
                    <a:lnTo>
                      <a:pt x="881980" y="463105"/>
                    </a:lnTo>
                    <a:cubicBezTo>
                      <a:pt x="864743" y="471461"/>
                      <a:pt x="846971" y="479189"/>
                      <a:pt x="829198" y="486917"/>
                    </a:cubicBezTo>
                    <a:lnTo>
                      <a:pt x="809526" y="495791"/>
                    </a:lnTo>
                    <a:lnTo>
                      <a:pt x="820802" y="506631"/>
                    </a:lnTo>
                    <a:cubicBezTo>
                      <a:pt x="837971" y="528518"/>
                      <a:pt x="851417" y="553170"/>
                      <a:pt x="858904" y="582244"/>
                    </a:cubicBezTo>
                    <a:lnTo>
                      <a:pt x="862454" y="591320"/>
                    </a:lnTo>
                    <a:lnTo>
                      <a:pt x="902704" y="573163"/>
                    </a:lnTo>
                    <a:cubicBezTo>
                      <a:pt x="920477" y="565435"/>
                      <a:pt x="938249" y="557708"/>
                      <a:pt x="955486" y="549352"/>
                    </a:cubicBezTo>
                    <a:lnTo>
                      <a:pt x="962028" y="545714"/>
                    </a:lnTo>
                    <a:lnTo>
                      <a:pt x="949901" y="514706"/>
                    </a:lnTo>
                    <a:cubicBezTo>
                      <a:pt x="944910" y="495324"/>
                      <a:pt x="937270" y="477908"/>
                      <a:pt x="927645" y="461964"/>
                    </a:cubicBezTo>
                    <a:close/>
                    <a:moveTo>
                      <a:pt x="689590" y="413524"/>
                    </a:moveTo>
                    <a:lnTo>
                      <a:pt x="642716" y="439596"/>
                    </a:lnTo>
                    <a:cubicBezTo>
                      <a:pt x="627083" y="449834"/>
                      <a:pt x="612519" y="461326"/>
                      <a:pt x="599559" y="474701"/>
                    </a:cubicBezTo>
                    <a:lnTo>
                      <a:pt x="596166" y="479395"/>
                    </a:lnTo>
                    <a:lnTo>
                      <a:pt x="650593" y="520410"/>
                    </a:lnTo>
                    <a:lnTo>
                      <a:pt x="683734" y="552270"/>
                    </a:lnTo>
                    <a:lnTo>
                      <a:pt x="716223" y="525844"/>
                    </a:lnTo>
                    <a:cubicBezTo>
                      <a:pt x="731856" y="515606"/>
                      <a:pt x="748559" y="506623"/>
                      <a:pt x="765797" y="498268"/>
                    </a:cubicBezTo>
                    <a:lnTo>
                      <a:pt x="783636" y="490221"/>
                    </a:lnTo>
                    <a:lnTo>
                      <a:pt x="747214" y="457356"/>
                    </a:lnTo>
                    <a:cubicBezTo>
                      <a:pt x="732293" y="445342"/>
                      <a:pt x="716710" y="433821"/>
                      <a:pt x="701127" y="422300"/>
                    </a:cubicBezTo>
                    <a:close/>
                    <a:moveTo>
                      <a:pt x="493290" y="406633"/>
                    </a:moveTo>
                    <a:lnTo>
                      <a:pt x="481902" y="422392"/>
                    </a:lnTo>
                    <a:cubicBezTo>
                      <a:pt x="472684" y="440158"/>
                      <a:pt x="461328" y="455414"/>
                      <a:pt x="448369" y="468789"/>
                    </a:cubicBezTo>
                    <a:lnTo>
                      <a:pt x="419077" y="492614"/>
                    </a:lnTo>
                    <a:lnTo>
                      <a:pt x="471206" y="541000"/>
                    </a:lnTo>
                    <a:lnTo>
                      <a:pt x="506836" y="567850"/>
                    </a:lnTo>
                    <a:lnTo>
                      <a:pt x="528992" y="547309"/>
                    </a:lnTo>
                    <a:cubicBezTo>
                      <a:pt x="539018" y="535851"/>
                      <a:pt x="547918" y="523073"/>
                      <a:pt x="555407" y="508638"/>
                    </a:cubicBezTo>
                    <a:lnTo>
                      <a:pt x="574374" y="482394"/>
                    </a:lnTo>
                    <a:lnTo>
                      <a:pt x="550898" y="464537"/>
                    </a:lnTo>
                    <a:cubicBezTo>
                      <a:pt x="535977" y="452524"/>
                      <a:pt x="521718" y="440021"/>
                      <a:pt x="508783" y="426534"/>
                    </a:cubicBezTo>
                    <a:close/>
                    <a:moveTo>
                      <a:pt x="340651" y="389272"/>
                    </a:moveTo>
                    <a:lnTo>
                      <a:pt x="321085" y="405186"/>
                    </a:lnTo>
                    <a:cubicBezTo>
                      <a:pt x="305453" y="415424"/>
                      <a:pt x="288749" y="424406"/>
                      <a:pt x="271513" y="432761"/>
                    </a:cubicBezTo>
                    <a:lnTo>
                      <a:pt x="244625" y="444890"/>
                    </a:lnTo>
                    <a:lnTo>
                      <a:pt x="257214" y="474723"/>
                    </a:lnTo>
                    <a:cubicBezTo>
                      <a:pt x="261270" y="490471"/>
                      <a:pt x="267074" y="504921"/>
                      <a:pt x="274271" y="518338"/>
                    </a:cubicBezTo>
                    <a:lnTo>
                      <a:pt x="291247" y="543330"/>
                    </a:lnTo>
                    <a:lnTo>
                      <a:pt x="331998" y="525166"/>
                    </a:lnTo>
                    <a:lnTo>
                      <a:pt x="393660" y="489722"/>
                    </a:lnTo>
                    <a:lnTo>
                      <a:pt x="370467" y="459929"/>
                    </a:lnTo>
                    <a:cubicBezTo>
                      <a:pt x="360842" y="443986"/>
                      <a:pt x="353202" y="426569"/>
                      <a:pt x="348211" y="407187"/>
                    </a:cubicBezTo>
                    <a:close/>
                    <a:moveTo>
                      <a:pt x="1017049" y="359306"/>
                    </a:moveTo>
                    <a:lnTo>
                      <a:pt x="1018904" y="368122"/>
                    </a:lnTo>
                    <a:lnTo>
                      <a:pt x="1013154" y="360735"/>
                    </a:lnTo>
                    <a:close/>
                    <a:moveTo>
                      <a:pt x="591971" y="322323"/>
                    </a:moveTo>
                    <a:lnTo>
                      <a:pt x="558592" y="340891"/>
                    </a:lnTo>
                    <a:cubicBezTo>
                      <a:pt x="542958" y="351128"/>
                      <a:pt x="528394" y="362620"/>
                      <a:pt x="515434" y="375995"/>
                    </a:cubicBezTo>
                    <a:lnTo>
                      <a:pt x="502773" y="393513"/>
                    </a:lnTo>
                    <a:lnTo>
                      <a:pt x="507970" y="401164"/>
                    </a:lnTo>
                    <a:cubicBezTo>
                      <a:pt x="527225" y="424390"/>
                      <a:pt x="550630" y="444535"/>
                      <a:pt x="575348" y="463706"/>
                    </a:cubicBezTo>
                    <a:lnTo>
                      <a:pt x="583462" y="469821"/>
                    </a:lnTo>
                    <a:lnTo>
                      <a:pt x="588940" y="462241"/>
                    </a:lnTo>
                    <a:cubicBezTo>
                      <a:pt x="601900" y="448867"/>
                      <a:pt x="616465" y="437375"/>
                      <a:pt x="632097" y="427138"/>
                    </a:cubicBezTo>
                    <a:lnTo>
                      <a:pt x="675643" y="402915"/>
                    </a:lnTo>
                    <a:lnTo>
                      <a:pt x="655039" y="387244"/>
                    </a:lnTo>
                    <a:cubicBezTo>
                      <a:pt x="640119" y="375231"/>
                      <a:pt x="625860" y="362727"/>
                      <a:pt x="612925" y="349241"/>
                    </a:cubicBezTo>
                    <a:close/>
                    <a:moveTo>
                      <a:pt x="263424" y="284956"/>
                    </a:moveTo>
                    <a:lnTo>
                      <a:pt x="236961" y="306481"/>
                    </a:lnTo>
                    <a:cubicBezTo>
                      <a:pt x="221327" y="316718"/>
                      <a:pt x="204624" y="325700"/>
                      <a:pt x="187387" y="334055"/>
                    </a:cubicBezTo>
                    <a:lnTo>
                      <a:pt x="163791" y="344700"/>
                    </a:lnTo>
                    <a:lnTo>
                      <a:pt x="200785" y="378082"/>
                    </a:lnTo>
                    <a:cubicBezTo>
                      <a:pt x="213720" y="391569"/>
                      <a:pt x="225331" y="406038"/>
                      <a:pt x="234957" y="421981"/>
                    </a:cubicBezTo>
                    <a:lnTo>
                      <a:pt x="238593" y="430597"/>
                    </a:lnTo>
                    <a:lnTo>
                      <a:pt x="247872" y="426461"/>
                    </a:lnTo>
                    <a:cubicBezTo>
                      <a:pt x="276264" y="413330"/>
                      <a:pt x="303597" y="398956"/>
                      <a:pt x="327576" y="380647"/>
                    </a:cubicBezTo>
                    <a:lnTo>
                      <a:pt x="334358" y="374359"/>
                    </a:lnTo>
                    <a:lnTo>
                      <a:pt x="325954" y="354444"/>
                    </a:lnTo>
                    <a:cubicBezTo>
                      <a:pt x="316328" y="338501"/>
                      <a:pt x="304716" y="324032"/>
                      <a:pt x="291781" y="310545"/>
                    </a:cubicBezTo>
                    <a:close/>
                    <a:moveTo>
                      <a:pt x="430580" y="278297"/>
                    </a:moveTo>
                    <a:lnTo>
                      <a:pt x="397776" y="323685"/>
                    </a:lnTo>
                    <a:cubicBezTo>
                      <a:pt x="388559" y="341452"/>
                      <a:pt x="377204" y="356709"/>
                      <a:pt x="364243" y="370083"/>
                    </a:cubicBezTo>
                    <a:lnTo>
                      <a:pt x="353503" y="378819"/>
                    </a:lnTo>
                    <a:lnTo>
                      <a:pt x="361356" y="397430"/>
                    </a:lnTo>
                    <a:cubicBezTo>
                      <a:pt x="369468" y="428926"/>
                      <a:pt x="384572" y="455232"/>
                      <a:pt x="403827" y="478458"/>
                    </a:cubicBezTo>
                    <a:lnTo>
                      <a:pt x="407434" y="481806"/>
                    </a:lnTo>
                    <a:lnTo>
                      <a:pt x="411700" y="479354"/>
                    </a:lnTo>
                    <a:cubicBezTo>
                      <a:pt x="435679" y="461045"/>
                      <a:pt x="456305" y="438802"/>
                      <a:pt x="471283" y="409933"/>
                    </a:cubicBezTo>
                    <a:lnTo>
                      <a:pt x="483115" y="393561"/>
                    </a:lnTo>
                    <a:lnTo>
                      <a:pt x="474611" y="382635"/>
                    </a:lnTo>
                    <a:cubicBezTo>
                      <a:pt x="464985" y="366692"/>
                      <a:pt x="457345" y="349275"/>
                      <a:pt x="452353" y="329893"/>
                    </a:cubicBezTo>
                    <a:close/>
                    <a:moveTo>
                      <a:pt x="158481" y="203183"/>
                    </a:moveTo>
                    <a:lnTo>
                      <a:pt x="152836" y="207774"/>
                    </a:lnTo>
                    <a:cubicBezTo>
                      <a:pt x="137203" y="218012"/>
                      <a:pt x="120500" y="226994"/>
                      <a:pt x="103263" y="235349"/>
                    </a:cubicBezTo>
                    <a:lnTo>
                      <a:pt x="53173" y="257946"/>
                    </a:lnTo>
                    <a:lnTo>
                      <a:pt x="66495" y="269967"/>
                    </a:lnTo>
                    <a:cubicBezTo>
                      <a:pt x="81416" y="281980"/>
                      <a:pt x="96998" y="293501"/>
                      <a:pt x="112582" y="305023"/>
                    </a:cubicBezTo>
                    <a:lnTo>
                      <a:pt x="150331" y="333735"/>
                    </a:lnTo>
                    <a:lnTo>
                      <a:pt x="163748" y="327755"/>
                    </a:lnTo>
                    <a:cubicBezTo>
                      <a:pt x="192139" y="314624"/>
                      <a:pt x="219472" y="300250"/>
                      <a:pt x="243450" y="281941"/>
                    </a:cubicBezTo>
                    <a:lnTo>
                      <a:pt x="251654" y="274335"/>
                    </a:lnTo>
                    <a:lnTo>
                      <a:pt x="249665" y="272542"/>
                    </a:lnTo>
                    <a:cubicBezTo>
                      <a:pt x="234745" y="260529"/>
                      <a:pt x="219162" y="249007"/>
                      <a:pt x="203578" y="237486"/>
                    </a:cubicBezTo>
                    <a:close/>
                    <a:moveTo>
                      <a:pt x="341762" y="186085"/>
                    </a:moveTo>
                    <a:lnTo>
                      <a:pt x="313652" y="224980"/>
                    </a:lnTo>
                    <a:cubicBezTo>
                      <a:pt x="304434" y="242746"/>
                      <a:pt x="293078" y="258002"/>
                      <a:pt x="280118" y="271376"/>
                    </a:cubicBezTo>
                    <a:lnTo>
                      <a:pt x="276023" y="274706"/>
                    </a:lnTo>
                    <a:lnTo>
                      <a:pt x="304927" y="300789"/>
                    </a:lnTo>
                    <a:cubicBezTo>
                      <a:pt x="317863" y="314274"/>
                      <a:pt x="329473" y="328744"/>
                      <a:pt x="339099" y="344688"/>
                    </a:cubicBezTo>
                    <a:lnTo>
                      <a:pt x="346766" y="362855"/>
                    </a:lnTo>
                    <a:lnTo>
                      <a:pt x="360742" y="349897"/>
                    </a:lnTo>
                    <a:cubicBezTo>
                      <a:pt x="370768" y="338439"/>
                      <a:pt x="379668" y="325661"/>
                      <a:pt x="387157" y="311226"/>
                    </a:cubicBezTo>
                    <a:lnTo>
                      <a:pt x="420601" y="264953"/>
                    </a:lnTo>
                    <a:lnTo>
                      <a:pt x="395924" y="233252"/>
                    </a:lnTo>
                    <a:cubicBezTo>
                      <a:pt x="382988" y="219764"/>
                      <a:pt x="368729" y="207261"/>
                      <a:pt x="353808" y="195248"/>
                    </a:cubicBezTo>
                    <a:close/>
                    <a:moveTo>
                      <a:pt x="242697" y="108050"/>
                    </a:moveTo>
                    <a:lnTo>
                      <a:pt x="229526" y="126273"/>
                    </a:lnTo>
                    <a:cubicBezTo>
                      <a:pt x="220310" y="144040"/>
                      <a:pt x="208953" y="159296"/>
                      <a:pt x="195994" y="172671"/>
                    </a:cubicBezTo>
                    <a:lnTo>
                      <a:pt x="171032" y="192973"/>
                    </a:lnTo>
                    <a:lnTo>
                      <a:pt x="216724" y="227729"/>
                    </a:lnTo>
                    <a:cubicBezTo>
                      <a:pt x="232307" y="239251"/>
                      <a:pt x="247890" y="250772"/>
                      <a:pt x="262811" y="262785"/>
                    </a:cubicBezTo>
                    <a:lnTo>
                      <a:pt x="263471" y="263379"/>
                    </a:lnTo>
                    <a:lnTo>
                      <a:pt x="276616" y="251191"/>
                    </a:lnTo>
                    <a:cubicBezTo>
                      <a:pt x="286643" y="239734"/>
                      <a:pt x="295544" y="226955"/>
                      <a:pt x="303032" y="212520"/>
                    </a:cubicBezTo>
                    <a:lnTo>
                      <a:pt x="329099" y="176454"/>
                    </a:lnTo>
                    <a:lnTo>
                      <a:pt x="307721" y="160192"/>
                    </a:lnTo>
                    <a:cubicBezTo>
                      <a:pt x="292137" y="148671"/>
                      <a:pt x="276555" y="137149"/>
                      <a:pt x="261634" y="125137"/>
                    </a:cubicBezTo>
                    <a:close/>
                    <a:moveTo>
                      <a:pt x="24980" y="0"/>
                    </a:moveTo>
                    <a:lnTo>
                      <a:pt x="45720" y="0"/>
                    </a:lnTo>
                    <a:lnTo>
                      <a:pt x="49835" y="5286"/>
                    </a:lnTo>
                    <a:cubicBezTo>
                      <a:pt x="59460" y="21229"/>
                      <a:pt x="67100" y="38646"/>
                      <a:pt x="72091" y="58028"/>
                    </a:cubicBezTo>
                    <a:lnTo>
                      <a:pt x="81005" y="79148"/>
                    </a:lnTo>
                    <a:lnTo>
                      <a:pt x="108367" y="53779"/>
                    </a:lnTo>
                    <a:cubicBezTo>
                      <a:pt x="118393" y="42321"/>
                      <a:pt x="127294" y="29543"/>
                      <a:pt x="134782" y="15108"/>
                    </a:cubicBezTo>
                    <a:lnTo>
                      <a:pt x="145701" y="0"/>
                    </a:lnTo>
                    <a:lnTo>
                      <a:pt x="165324" y="0"/>
                    </a:lnTo>
                    <a:lnTo>
                      <a:pt x="145401" y="27567"/>
                    </a:lnTo>
                    <a:cubicBezTo>
                      <a:pt x="136185" y="45333"/>
                      <a:pt x="124828" y="60590"/>
                      <a:pt x="111868" y="73965"/>
                    </a:cubicBezTo>
                    <a:lnTo>
                      <a:pt x="87263" y="93978"/>
                    </a:lnTo>
                    <a:lnTo>
                      <a:pt x="94350" y="110770"/>
                    </a:lnTo>
                    <a:cubicBezTo>
                      <a:pt x="103975" y="126714"/>
                      <a:pt x="115586" y="141183"/>
                      <a:pt x="128521" y="154670"/>
                    </a:cubicBezTo>
                    <a:lnTo>
                      <a:pt x="159746" y="182845"/>
                    </a:lnTo>
                    <a:lnTo>
                      <a:pt x="192492" y="152485"/>
                    </a:lnTo>
                    <a:cubicBezTo>
                      <a:pt x="202518" y="141027"/>
                      <a:pt x="211419" y="128249"/>
                      <a:pt x="218907" y="113814"/>
                    </a:cubicBezTo>
                    <a:lnTo>
                      <a:pt x="230820" y="97331"/>
                    </a:lnTo>
                    <a:lnTo>
                      <a:pt x="219518" y="87133"/>
                    </a:lnTo>
                    <a:cubicBezTo>
                      <a:pt x="206583" y="73646"/>
                      <a:pt x="194971" y="59177"/>
                      <a:pt x="185345" y="43233"/>
                    </a:cubicBezTo>
                    <a:lnTo>
                      <a:pt x="167101" y="0"/>
                    </a:lnTo>
                    <a:lnTo>
                      <a:pt x="182201" y="0"/>
                    </a:lnTo>
                    <a:lnTo>
                      <a:pt x="186439" y="4916"/>
                    </a:lnTo>
                    <a:lnTo>
                      <a:pt x="198491" y="33478"/>
                    </a:lnTo>
                    <a:cubicBezTo>
                      <a:pt x="208117" y="49421"/>
                      <a:pt x="219729" y="63890"/>
                      <a:pt x="232663" y="77376"/>
                    </a:cubicBezTo>
                    <a:lnTo>
                      <a:pt x="240277" y="84246"/>
                    </a:lnTo>
                    <a:lnTo>
                      <a:pt x="246912" y="75066"/>
                    </a:lnTo>
                    <a:lnTo>
                      <a:pt x="257587" y="87448"/>
                    </a:lnTo>
                    <a:lnTo>
                      <a:pt x="252155" y="94965"/>
                    </a:lnTo>
                    <a:lnTo>
                      <a:pt x="274779" y="115380"/>
                    </a:lnTo>
                    <a:cubicBezTo>
                      <a:pt x="289701" y="127393"/>
                      <a:pt x="305284" y="138914"/>
                      <a:pt x="320866" y="150436"/>
                    </a:cubicBezTo>
                    <a:lnTo>
                      <a:pt x="338945" y="164187"/>
                    </a:lnTo>
                    <a:lnTo>
                      <a:pt x="340171" y="163190"/>
                    </a:lnTo>
                    <a:lnTo>
                      <a:pt x="353727" y="173260"/>
                    </a:lnTo>
                    <a:lnTo>
                      <a:pt x="352348" y="174382"/>
                    </a:lnTo>
                    <a:lnTo>
                      <a:pt x="366954" y="185492"/>
                    </a:lnTo>
                    <a:cubicBezTo>
                      <a:pt x="381874" y="197505"/>
                      <a:pt x="396134" y="210008"/>
                      <a:pt x="409069" y="223495"/>
                    </a:cubicBezTo>
                    <a:lnTo>
                      <a:pt x="433276" y="254592"/>
                    </a:lnTo>
                    <a:lnTo>
                      <a:pt x="450246" y="240789"/>
                    </a:lnTo>
                    <a:lnTo>
                      <a:pt x="464922" y="249948"/>
                    </a:lnTo>
                    <a:lnTo>
                      <a:pt x="443300" y="267535"/>
                    </a:lnTo>
                    <a:lnTo>
                      <a:pt x="465499" y="320136"/>
                    </a:lnTo>
                    <a:cubicBezTo>
                      <a:pt x="469555" y="335884"/>
                      <a:pt x="475359" y="350335"/>
                      <a:pt x="482555" y="363752"/>
                    </a:cubicBezTo>
                    <a:lnTo>
                      <a:pt x="493264" y="379517"/>
                    </a:lnTo>
                    <a:lnTo>
                      <a:pt x="504815" y="363535"/>
                    </a:lnTo>
                    <a:cubicBezTo>
                      <a:pt x="517775" y="350161"/>
                      <a:pt x="532339" y="338668"/>
                      <a:pt x="547973" y="328432"/>
                    </a:cubicBezTo>
                    <a:lnTo>
                      <a:pt x="578307" y="311558"/>
                    </a:lnTo>
                    <a:lnTo>
                      <a:pt x="616173" y="327640"/>
                    </a:lnTo>
                    <a:lnTo>
                      <a:pt x="679491" y="386413"/>
                    </a:lnTo>
                    <a:lnTo>
                      <a:pt x="691223" y="395254"/>
                    </a:lnTo>
                    <a:lnTo>
                      <a:pt x="734454" y="375751"/>
                    </a:lnTo>
                    <a:lnTo>
                      <a:pt x="744991" y="370998"/>
                    </a:lnTo>
                    <a:lnTo>
                      <a:pt x="770716" y="376643"/>
                    </a:lnTo>
                    <a:lnTo>
                      <a:pt x="745073" y="388211"/>
                    </a:lnTo>
                    <a:lnTo>
                      <a:pt x="705541" y="406044"/>
                    </a:lnTo>
                    <a:lnTo>
                      <a:pt x="754735" y="443118"/>
                    </a:lnTo>
                    <a:lnTo>
                      <a:pt x="797314" y="484050"/>
                    </a:lnTo>
                    <a:lnTo>
                      <a:pt x="818579" y="474457"/>
                    </a:lnTo>
                    <a:cubicBezTo>
                      <a:pt x="836352" y="466730"/>
                      <a:pt x="854124" y="459001"/>
                      <a:pt x="871361" y="450646"/>
                    </a:cubicBezTo>
                    <a:lnTo>
                      <a:pt x="904490" y="432220"/>
                    </a:lnTo>
                    <a:lnTo>
                      <a:pt x="893472" y="418065"/>
                    </a:lnTo>
                    <a:lnTo>
                      <a:pt x="857932" y="385996"/>
                    </a:lnTo>
                    <a:lnTo>
                      <a:pt x="878346" y="384539"/>
                    </a:lnTo>
                    <a:lnTo>
                      <a:pt x="919346" y="423955"/>
                    </a:lnTo>
                    <a:lnTo>
                      <a:pt x="920936" y="423071"/>
                    </a:lnTo>
                    <a:cubicBezTo>
                      <a:pt x="936570" y="412834"/>
                      <a:pt x="951133" y="401342"/>
                      <a:pt x="964093" y="387967"/>
                    </a:cubicBezTo>
                    <a:lnTo>
                      <a:pt x="976782" y="370411"/>
                    </a:lnTo>
                    <a:lnTo>
                      <a:pt x="1000043" y="365379"/>
                    </a:lnTo>
                    <a:lnTo>
                      <a:pt x="974713" y="400427"/>
                    </a:lnTo>
                    <a:cubicBezTo>
                      <a:pt x="961751" y="413801"/>
                      <a:pt x="947189" y="425293"/>
                      <a:pt x="931555" y="435531"/>
                    </a:cubicBezTo>
                    <a:lnTo>
                      <a:pt x="929635" y="436599"/>
                    </a:lnTo>
                    <a:lnTo>
                      <a:pt x="947626" y="464449"/>
                    </a:lnTo>
                    <a:cubicBezTo>
                      <a:pt x="954070" y="476982"/>
                      <a:pt x="959304" y="490413"/>
                      <a:pt x="963047" y="504950"/>
                    </a:cubicBezTo>
                    <a:lnTo>
                      <a:pt x="975959" y="537965"/>
                    </a:lnTo>
                    <a:lnTo>
                      <a:pt x="1005061" y="521777"/>
                    </a:lnTo>
                    <a:lnTo>
                      <a:pt x="1029166" y="502170"/>
                    </a:lnTo>
                    <a:lnTo>
                      <a:pt x="1029042" y="523367"/>
                    </a:lnTo>
                    <a:lnTo>
                      <a:pt x="1015680" y="534237"/>
                    </a:lnTo>
                    <a:lnTo>
                      <a:pt x="982795" y="552528"/>
                    </a:lnTo>
                    <a:lnTo>
                      <a:pt x="1005518" y="585978"/>
                    </a:lnTo>
                    <a:lnTo>
                      <a:pt x="1016055" y="595760"/>
                    </a:lnTo>
                    <a:lnTo>
                      <a:pt x="1011979" y="613934"/>
                    </a:lnTo>
                    <a:lnTo>
                      <a:pt x="992372" y="595734"/>
                    </a:lnTo>
                    <a:lnTo>
                      <a:pt x="968444" y="560510"/>
                    </a:lnTo>
                    <a:lnTo>
                      <a:pt x="966105" y="561812"/>
                    </a:lnTo>
                    <a:cubicBezTo>
                      <a:pt x="948868" y="570167"/>
                      <a:pt x="931096" y="577895"/>
                      <a:pt x="913323" y="585623"/>
                    </a:cubicBezTo>
                    <a:lnTo>
                      <a:pt x="868188" y="605984"/>
                    </a:lnTo>
                    <a:lnTo>
                      <a:pt x="875961" y="625858"/>
                    </a:lnTo>
                    <a:cubicBezTo>
                      <a:pt x="883157" y="639276"/>
                      <a:pt x="891747" y="651659"/>
                      <a:pt x="901375" y="663271"/>
                    </a:cubicBezTo>
                    <a:lnTo>
                      <a:pt x="933895" y="693456"/>
                    </a:lnTo>
                    <a:lnTo>
                      <a:pt x="912316" y="695386"/>
                    </a:lnTo>
                    <a:lnTo>
                      <a:pt x="888229" y="673029"/>
                    </a:lnTo>
                    <a:cubicBezTo>
                      <a:pt x="878602" y="661416"/>
                      <a:pt x="870012" y="649032"/>
                      <a:pt x="862815" y="635615"/>
                    </a:cubicBezTo>
                    <a:lnTo>
                      <a:pt x="854000" y="613072"/>
                    </a:lnTo>
                    <a:lnTo>
                      <a:pt x="810966" y="637008"/>
                    </a:lnTo>
                    <a:cubicBezTo>
                      <a:pt x="795333" y="647246"/>
                      <a:pt x="780769" y="658738"/>
                      <a:pt x="767810" y="672113"/>
                    </a:cubicBezTo>
                    <a:lnTo>
                      <a:pt x="762534" y="679411"/>
                    </a:lnTo>
                    <a:lnTo>
                      <a:pt x="771819" y="703152"/>
                    </a:lnTo>
                    <a:lnTo>
                      <a:pt x="774246" y="706724"/>
                    </a:lnTo>
                    <a:lnTo>
                      <a:pt x="755603" y="705056"/>
                    </a:lnTo>
                    <a:lnTo>
                      <a:pt x="751529" y="694639"/>
                    </a:lnTo>
                    <a:lnTo>
                      <a:pt x="744704" y="704081"/>
                    </a:lnTo>
                    <a:lnTo>
                      <a:pt x="726272" y="702432"/>
                    </a:lnTo>
                    <a:lnTo>
                      <a:pt x="744639" y="677020"/>
                    </a:lnTo>
                    <a:lnTo>
                      <a:pt x="741617" y="669293"/>
                    </a:lnTo>
                    <a:cubicBezTo>
                      <a:pt x="731634" y="630529"/>
                      <a:pt x="711058" y="599625"/>
                      <a:pt x="685188" y="572652"/>
                    </a:cubicBezTo>
                    <a:lnTo>
                      <a:pt x="684914" y="572406"/>
                    </a:lnTo>
                    <a:lnTo>
                      <a:pt x="683685" y="573407"/>
                    </a:lnTo>
                    <a:cubicBezTo>
                      <a:pt x="670723" y="586781"/>
                      <a:pt x="659368" y="602037"/>
                      <a:pt x="650152" y="619804"/>
                    </a:cubicBezTo>
                    <a:cubicBezTo>
                      <a:pt x="640934" y="637570"/>
                      <a:pt x="629578" y="652826"/>
                      <a:pt x="616619" y="666201"/>
                    </a:cubicBezTo>
                    <a:lnTo>
                      <a:pt x="616041" y="666670"/>
                    </a:lnTo>
                    <a:lnTo>
                      <a:pt x="633797" y="694159"/>
                    </a:lnTo>
                    <a:lnTo>
                      <a:pt x="619867" y="692913"/>
                    </a:lnTo>
                    <a:lnTo>
                      <a:pt x="613025" y="691028"/>
                    </a:lnTo>
                    <a:lnTo>
                      <a:pt x="602584" y="677616"/>
                    </a:lnTo>
                    <a:lnTo>
                      <a:pt x="592908" y="685486"/>
                    </a:lnTo>
                    <a:lnTo>
                      <a:pt x="573892" y="680247"/>
                    </a:lnTo>
                    <a:lnTo>
                      <a:pt x="579950" y="676765"/>
                    </a:lnTo>
                    <a:lnTo>
                      <a:pt x="592711" y="664934"/>
                    </a:lnTo>
                    <a:lnTo>
                      <a:pt x="581045" y="649946"/>
                    </a:lnTo>
                    <a:cubicBezTo>
                      <a:pt x="568110" y="636459"/>
                      <a:pt x="553851" y="623956"/>
                      <a:pt x="538929" y="611942"/>
                    </a:cubicBezTo>
                    <a:lnTo>
                      <a:pt x="507366" y="587933"/>
                    </a:lnTo>
                    <a:lnTo>
                      <a:pt x="489335" y="602598"/>
                    </a:lnTo>
                    <a:cubicBezTo>
                      <a:pt x="473702" y="612836"/>
                      <a:pt x="456999" y="621817"/>
                      <a:pt x="439762" y="630173"/>
                    </a:cubicBezTo>
                    <a:lnTo>
                      <a:pt x="432554" y="633425"/>
                    </a:lnTo>
                    <a:lnTo>
                      <a:pt x="414357" y="624659"/>
                    </a:lnTo>
                    <a:lnTo>
                      <a:pt x="416123" y="623872"/>
                    </a:lnTo>
                    <a:lnTo>
                      <a:pt x="495005" y="578532"/>
                    </a:lnTo>
                    <a:lnTo>
                      <a:pt x="492843" y="576887"/>
                    </a:lnTo>
                    <a:cubicBezTo>
                      <a:pt x="477259" y="565365"/>
                      <a:pt x="461677" y="553843"/>
                      <a:pt x="446755" y="541831"/>
                    </a:cubicBezTo>
                    <a:lnTo>
                      <a:pt x="404902" y="504064"/>
                    </a:lnTo>
                    <a:lnTo>
                      <a:pt x="355637" y="531468"/>
                    </a:lnTo>
                    <a:cubicBezTo>
                      <a:pt x="338399" y="539823"/>
                      <a:pt x="320627" y="547550"/>
                      <a:pt x="302855" y="555279"/>
                    </a:cubicBezTo>
                    <a:lnTo>
                      <a:pt x="300378" y="556396"/>
                    </a:lnTo>
                    <a:lnTo>
                      <a:pt x="323143" y="577526"/>
                    </a:lnTo>
                    <a:lnTo>
                      <a:pt x="265532" y="535342"/>
                    </a:lnTo>
                    <a:lnTo>
                      <a:pt x="244069" y="484479"/>
                    </a:lnTo>
                    <a:lnTo>
                      <a:pt x="230123" y="451432"/>
                    </a:lnTo>
                    <a:lnTo>
                      <a:pt x="218730" y="456572"/>
                    </a:lnTo>
                    <a:lnTo>
                      <a:pt x="189501" y="469757"/>
                    </a:lnTo>
                    <a:lnTo>
                      <a:pt x="178143" y="457541"/>
                    </a:lnTo>
                    <a:lnTo>
                      <a:pt x="224063" y="437074"/>
                    </a:lnTo>
                    <a:lnTo>
                      <a:pt x="221811" y="431737"/>
                    </a:lnTo>
                    <a:cubicBezTo>
                      <a:pt x="212185" y="415794"/>
                      <a:pt x="200575" y="401325"/>
                      <a:pt x="187639" y="387838"/>
                    </a:cubicBezTo>
                    <a:lnTo>
                      <a:pt x="147818" y="351906"/>
                    </a:lnTo>
                    <a:lnTo>
                      <a:pt x="134605" y="357867"/>
                    </a:lnTo>
                    <a:lnTo>
                      <a:pt x="105732" y="370892"/>
                    </a:lnTo>
                    <a:lnTo>
                      <a:pt x="97428" y="357316"/>
                    </a:lnTo>
                    <a:lnTo>
                      <a:pt x="133955" y="341035"/>
                    </a:lnTo>
                    <a:lnTo>
                      <a:pt x="99436" y="314779"/>
                    </a:lnTo>
                    <a:cubicBezTo>
                      <a:pt x="83853" y="303258"/>
                      <a:pt x="68271" y="291736"/>
                      <a:pt x="53349" y="279723"/>
                    </a:cubicBezTo>
                    <a:lnTo>
                      <a:pt x="47290" y="274256"/>
                    </a:lnTo>
                    <a:lnTo>
                      <a:pt x="36241" y="242667"/>
                    </a:lnTo>
                    <a:lnTo>
                      <a:pt x="40483" y="246494"/>
                    </a:lnTo>
                    <a:lnTo>
                      <a:pt x="79622" y="229049"/>
                    </a:lnTo>
                    <a:lnTo>
                      <a:pt x="145210" y="191349"/>
                    </a:lnTo>
                    <a:lnTo>
                      <a:pt x="115375" y="164426"/>
                    </a:lnTo>
                    <a:cubicBezTo>
                      <a:pt x="102441" y="150940"/>
                      <a:pt x="90829" y="136470"/>
                      <a:pt x="81203" y="120527"/>
                    </a:cubicBezTo>
                    <a:lnTo>
                      <a:pt x="74411" y="104432"/>
                    </a:lnTo>
                    <a:lnTo>
                      <a:pt x="68711" y="109068"/>
                    </a:lnTo>
                    <a:cubicBezTo>
                      <a:pt x="53077" y="119306"/>
                      <a:pt x="36375" y="128288"/>
                      <a:pt x="19137" y="136643"/>
                    </a:cubicBezTo>
                    <a:lnTo>
                      <a:pt x="1893" y="144421"/>
                    </a:lnTo>
                    <a:lnTo>
                      <a:pt x="0" y="127755"/>
                    </a:lnTo>
                    <a:lnTo>
                      <a:pt x="67807" y="88780"/>
                    </a:lnTo>
                    <a:lnTo>
                      <a:pt x="58946" y="67785"/>
                    </a:lnTo>
                    <a:cubicBezTo>
                      <a:pt x="53954" y="48403"/>
                      <a:pt x="46314" y="30986"/>
                      <a:pt x="36689" y="15043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3175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6" name="月 315">
                <a:extLst>
                  <a:ext uri="{FF2B5EF4-FFF2-40B4-BE49-F238E27FC236}">
                    <a16:creationId xmlns:a16="http://schemas.microsoft.com/office/drawing/2014/main" id="{498AC1D5-1F78-4197-A5DE-761C83EF0ED2}"/>
                  </a:ext>
                </a:extLst>
              </p:cNvPr>
              <p:cNvSpPr/>
              <p:nvPr/>
            </p:nvSpPr>
            <p:spPr>
              <a:xfrm rot="16200000">
                <a:off x="3550787" y="3274560"/>
                <a:ext cx="388647" cy="1110855"/>
              </a:xfrm>
              <a:prstGeom prst="moon">
                <a:avLst>
                  <a:gd name="adj" fmla="val 59803"/>
                </a:avLst>
              </a:prstGeom>
              <a:gradFill>
                <a:gsLst>
                  <a:gs pos="0">
                    <a:srgbClr val="00FF00"/>
                  </a:gs>
                  <a:gs pos="50000">
                    <a:srgbClr val="FFFF00"/>
                  </a:gs>
                  <a:gs pos="100000">
                    <a:srgbClr val="00FF00"/>
                  </a:gs>
                </a:gsLst>
                <a:lin ang="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A936BEA9-087E-424A-BBD1-32BD14BE1434}"/>
                  </a:ext>
                </a:extLst>
              </p:cNvPr>
              <p:cNvSpPr/>
              <p:nvPr/>
            </p:nvSpPr>
            <p:spPr>
              <a:xfrm>
                <a:off x="2943225" y="3555895"/>
                <a:ext cx="1571626" cy="685800"/>
              </a:xfrm>
              <a:custGeom>
                <a:avLst/>
                <a:gdLst>
                  <a:gd name="connsiteX0" fmla="*/ 0 w 1571626"/>
                  <a:gd name="connsiteY0" fmla="*/ 0 h 685800"/>
                  <a:gd name="connsiteX1" fmla="*/ 178307 w 1571626"/>
                  <a:gd name="connsiteY1" fmla="*/ 0 h 685800"/>
                  <a:gd name="connsiteX2" fmla="*/ 264398 w 1571626"/>
                  <a:gd name="connsiteY2" fmla="*/ 99867 h 685800"/>
                  <a:gd name="connsiteX3" fmla="*/ 849080 w 1571626"/>
                  <a:gd name="connsiteY3" fmla="*/ 388145 h 685800"/>
                  <a:gd name="connsiteX4" fmla="*/ 1345548 w 1571626"/>
                  <a:gd name="connsiteY4" fmla="*/ 89668 h 685800"/>
                  <a:gd name="connsiteX5" fmla="*/ 1388592 w 1571626"/>
                  <a:gd name="connsiteY5" fmla="*/ 0 h 685800"/>
                  <a:gd name="connsiteX6" fmla="*/ 1571389 w 1571626"/>
                  <a:gd name="connsiteY6" fmla="*/ 0 h 685800"/>
                  <a:gd name="connsiteX7" fmla="*/ 1571626 w 1571626"/>
                  <a:gd name="connsiteY7" fmla="*/ 2381 h 685800"/>
                  <a:gd name="connsiteX8" fmla="*/ 897299 w 1571626"/>
                  <a:gd name="connsiteY8" fmla="*/ 685800 h 685800"/>
                  <a:gd name="connsiteX9" fmla="*/ 0 w 1571626"/>
                  <a:gd name="connsiteY9" fmla="*/ 0 h 685800"/>
                  <a:gd name="connsiteX0" fmla="*/ 0 w 1571626"/>
                  <a:gd name="connsiteY0" fmla="*/ 0 h 685800"/>
                  <a:gd name="connsiteX1" fmla="*/ 178307 w 1571626"/>
                  <a:gd name="connsiteY1" fmla="*/ 0 h 685800"/>
                  <a:gd name="connsiteX2" fmla="*/ 264398 w 1571626"/>
                  <a:gd name="connsiteY2" fmla="*/ 99867 h 685800"/>
                  <a:gd name="connsiteX3" fmla="*/ 849080 w 1571626"/>
                  <a:gd name="connsiteY3" fmla="*/ 388145 h 685800"/>
                  <a:gd name="connsiteX4" fmla="*/ 1345548 w 1571626"/>
                  <a:gd name="connsiteY4" fmla="*/ 89668 h 685800"/>
                  <a:gd name="connsiteX5" fmla="*/ 1388592 w 1571626"/>
                  <a:gd name="connsiteY5" fmla="*/ 0 h 685800"/>
                  <a:gd name="connsiteX6" fmla="*/ 1571389 w 1571626"/>
                  <a:gd name="connsiteY6" fmla="*/ 0 h 685800"/>
                  <a:gd name="connsiteX7" fmla="*/ 1571626 w 1571626"/>
                  <a:gd name="connsiteY7" fmla="*/ 2381 h 685800"/>
                  <a:gd name="connsiteX8" fmla="*/ 897299 w 1571626"/>
                  <a:gd name="connsiteY8" fmla="*/ 685800 h 685800"/>
                  <a:gd name="connsiteX9" fmla="*/ 0 w 1571626"/>
                  <a:gd name="connsiteY9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71626" h="685800">
                    <a:moveTo>
                      <a:pt x="0" y="0"/>
                    </a:moveTo>
                    <a:lnTo>
                      <a:pt x="178307" y="0"/>
                    </a:lnTo>
                    <a:lnTo>
                      <a:pt x="264398" y="99867"/>
                    </a:lnTo>
                    <a:cubicBezTo>
                      <a:pt x="447748" y="279233"/>
                      <a:pt x="570375" y="383137"/>
                      <a:pt x="849080" y="388145"/>
                    </a:cubicBezTo>
                    <a:cubicBezTo>
                      <a:pt x="1055712" y="391858"/>
                      <a:pt x="1237954" y="269748"/>
                      <a:pt x="1345548" y="89668"/>
                    </a:cubicBezTo>
                    <a:lnTo>
                      <a:pt x="1388592" y="0"/>
                    </a:lnTo>
                    <a:lnTo>
                      <a:pt x="1571389" y="0"/>
                    </a:lnTo>
                    <a:lnTo>
                      <a:pt x="1571626" y="2381"/>
                    </a:lnTo>
                    <a:cubicBezTo>
                      <a:pt x="1571626" y="379823"/>
                      <a:pt x="1269720" y="685800"/>
                      <a:pt x="897299" y="685800"/>
                    </a:cubicBezTo>
                    <a:cubicBezTo>
                      <a:pt x="635362" y="685403"/>
                      <a:pt x="54471" y="404813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CFF99"/>
                  </a:gs>
                  <a:gs pos="50000">
                    <a:srgbClr val="99FF66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B8554689-DF97-4942-9A02-1CC229D780DF}"/>
                  </a:ext>
                </a:extLst>
              </p:cNvPr>
              <p:cNvSpPr/>
              <p:nvPr/>
            </p:nvSpPr>
            <p:spPr>
              <a:xfrm>
                <a:off x="2929417" y="3555895"/>
                <a:ext cx="1592817" cy="685800"/>
              </a:xfrm>
              <a:custGeom>
                <a:avLst/>
                <a:gdLst>
                  <a:gd name="connsiteX0" fmla="*/ 0 w 1592817"/>
                  <a:gd name="connsiteY0" fmla="*/ 0 h 685800"/>
                  <a:gd name="connsiteX1" fmla="*/ 29500 w 1592817"/>
                  <a:gd name="connsiteY1" fmla="*/ 0 h 685800"/>
                  <a:gd name="connsiteX2" fmla="*/ 71098 w 1592817"/>
                  <a:gd name="connsiteY2" fmla="*/ 138055 h 685800"/>
                  <a:gd name="connsiteX3" fmla="*/ 906703 w 1592817"/>
                  <a:gd name="connsiteY3" fmla="*/ 661299 h 685800"/>
                  <a:gd name="connsiteX4" fmla="*/ 1553215 w 1592817"/>
                  <a:gd name="connsiteY4" fmla="*/ 132665 h 685800"/>
                  <a:gd name="connsiteX5" fmla="*/ 1566546 w 1592817"/>
                  <a:gd name="connsiteY5" fmla="*/ 0 h 685800"/>
                  <a:gd name="connsiteX6" fmla="*/ 1592577 w 1592817"/>
                  <a:gd name="connsiteY6" fmla="*/ 0 h 685800"/>
                  <a:gd name="connsiteX7" fmla="*/ 1592817 w 1592817"/>
                  <a:gd name="connsiteY7" fmla="*/ 2381 h 685800"/>
                  <a:gd name="connsiteX8" fmla="*/ 909398 w 1592817"/>
                  <a:gd name="connsiteY8" fmla="*/ 685800 h 685800"/>
                  <a:gd name="connsiteX9" fmla="*/ 0 w 1592817"/>
                  <a:gd name="connsiteY9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92817" h="685800">
                    <a:moveTo>
                      <a:pt x="0" y="0"/>
                    </a:moveTo>
                    <a:lnTo>
                      <a:pt x="29500" y="0"/>
                    </a:lnTo>
                    <a:lnTo>
                      <a:pt x="71098" y="138055"/>
                    </a:lnTo>
                    <a:cubicBezTo>
                      <a:pt x="219125" y="452807"/>
                      <a:pt x="682405" y="660963"/>
                      <a:pt x="906703" y="661299"/>
                    </a:cubicBezTo>
                    <a:cubicBezTo>
                      <a:pt x="1225608" y="661299"/>
                      <a:pt x="1491680" y="434356"/>
                      <a:pt x="1553215" y="132665"/>
                    </a:cubicBezTo>
                    <a:lnTo>
                      <a:pt x="1566546" y="0"/>
                    </a:lnTo>
                    <a:lnTo>
                      <a:pt x="1592577" y="0"/>
                    </a:lnTo>
                    <a:lnTo>
                      <a:pt x="1592817" y="2381"/>
                    </a:lnTo>
                    <a:cubicBezTo>
                      <a:pt x="1592817" y="379823"/>
                      <a:pt x="1286840" y="685800"/>
                      <a:pt x="909398" y="685800"/>
                    </a:cubicBezTo>
                    <a:cubicBezTo>
                      <a:pt x="643929" y="685403"/>
                      <a:pt x="55205" y="404813"/>
                      <a:pt x="0" y="0"/>
                    </a:cubicBez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328" name="グループ化 327">
            <a:extLst>
              <a:ext uri="{FF2B5EF4-FFF2-40B4-BE49-F238E27FC236}">
                <a16:creationId xmlns:a16="http://schemas.microsoft.com/office/drawing/2014/main" id="{55ACE6C3-85A7-4BB9-AB59-9954554DF5CC}"/>
              </a:ext>
            </a:extLst>
          </p:cNvPr>
          <p:cNvGrpSpPr/>
          <p:nvPr/>
        </p:nvGrpSpPr>
        <p:grpSpPr>
          <a:xfrm>
            <a:off x="6479715" y="5210235"/>
            <a:ext cx="1517392" cy="1117031"/>
            <a:chOff x="1621911" y="4915985"/>
            <a:chExt cx="2562286" cy="1886232"/>
          </a:xfrm>
        </p:grpSpPr>
        <p:grpSp>
          <p:nvGrpSpPr>
            <p:cNvPr id="329" name="グループ化 328">
              <a:extLst>
                <a:ext uri="{FF2B5EF4-FFF2-40B4-BE49-F238E27FC236}">
                  <a16:creationId xmlns:a16="http://schemas.microsoft.com/office/drawing/2014/main" id="{463E0144-1141-428F-87F9-35317C369D90}"/>
                </a:ext>
              </a:extLst>
            </p:cNvPr>
            <p:cNvGrpSpPr/>
            <p:nvPr/>
          </p:nvGrpSpPr>
          <p:grpSpPr>
            <a:xfrm>
              <a:off x="1621911" y="5265518"/>
              <a:ext cx="2562286" cy="1536699"/>
              <a:chOff x="746064" y="1894185"/>
              <a:chExt cx="2562286" cy="1536699"/>
            </a:xfrm>
          </p:grpSpPr>
          <p:grpSp>
            <p:nvGrpSpPr>
              <p:cNvPr id="346" name="グループ化 345">
                <a:extLst>
                  <a:ext uri="{FF2B5EF4-FFF2-40B4-BE49-F238E27FC236}">
                    <a16:creationId xmlns:a16="http://schemas.microsoft.com/office/drawing/2014/main" id="{3860699A-36C0-4E6E-A945-D2F5BFE17887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7CEF0B93-D71F-44E2-8B5D-322D3E936FFC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0" name="楕円 349">
                  <a:extLst>
                    <a:ext uri="{FF2B5EF4-FFF2-40B4-BE49-F238E27FC236}">
                      <a16:creationId xmlns:a16="http://schemas.microsoft.com/office/drawing/2014/main" id="{A2CA0855-9A2A-40C7-8223-5481A8816A5D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47" name="楕円 346">
                <a:extLst>
                  <a:ext uri="{FF2B5EF4-FFF2-40B4-BE49-F238E27FC236}">
                    <a16:creationId xmlns:a16="http://schemas.microsoft.com/office/drawing/2014/main" id="{CAC8B052-8504-476F-9AF4-FDBB81C3B1AC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E3EBF3D9-0FB3-44CF-848E-4C21D0A98ED7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0" name="グループ化 329">
              <a:extLst>
                <a:ext uri="{FF2B5EF4-FFF2-40B4-BE49-F238E27FC236}">
                  <a16:creationId xmlns:a16="http://schemas.microsoft.com/office/drawing/2014/main" id="{1E6315B9-AE0B-4550-B155-3C2ECCBEA484}"/>
                </a:ext>
              </a:extLst>
            </p:cNvPr>
            <p:cNvGrpSpPr/>
            <p:nvPr/>
          </p:nvGrpSpPr>
          <p:grpSpPr>
            <a:xfrm rot="331068">
              <a:off x="2022443" y="4915985"/>
              <a:ext cx="1339640" cy="1037923"/>
              <a:chOff x="939102" y="2306959"/>
              <a:chExt cx="3266269" cy="2530635"/>
            </a:xfrm>
          </p:grpSpPr>
          <p:sp>
            <p:nvSpPr>
              <p:cNvPr id="343" name="楕円 13">
                <a:extLst>
                  <a:ext uri="{FF2B5EF4-FFF2-40B4-BE49-F238E27FC236}">
                    <a16:creationId xmlns:a16="http://schemas.microsoft.com/office/drawing/2014/main" id="{B11D532A-773C-4887-A96F-12E4F1C32657}"/>
                  </a:ext>
                </a:extLst>
              </p:cNvPr>
              <p:cNvSpPr/>
              <p:nvPr/>
            </p:nvSpPr>
            <p:spPr>
              <a:xfrm>
                <a:off x="939102" y="2547234"/>
                <a:ext cx="3009313" cy="2290360"/>
              </a:xfrm>
              <a:custGeom>
                <a:avLst/>
                <a:gdLst>
                  <a:gd name="connsiteX0" fmla="*/ 0 w 1691640"/>
                  <a:gd name="connsiteY0" fmla="*/ 694452 h 1388903"/>
                  <a:gd name="connsiteX1" fmla="*/ 845820 w 1691640"/>
                  <a:gd name="connsiteY1" fmla="*/ 0 h 1388903"/>
                  <a:gd name="connsiteX2" fmla="*/ 1691640 w 1691640"/>
                  <a:gd name="connsiteY2" fmla="*/ 694452 h 1388903"/>
                  <a:gd name="connsiteX3" fmla="*/ 845820 w 1691640"/>
                  <a:gd name="connsiteY3" fmla="*/ 1388904 h 1388903"/>
                  <a:gd name="connsiteX4" fmla="*/ 0 w 1691640"/>
                  <a:gd name="connsiteY4" fmla="*/ 694452 h 1388903"/>
                  <a:gd name="connsiteX0" fmla="*/ 0 w 2705100"/>
                  <a:gd name="connsiteY0" fmla="*/ 1387029 h 2130841"/>
                  <a:gd name="connsiteX1" fmla="*/ 845820 w 2705100"/>
                  <a:gd name="connsiteY1" fmla="*/ 692577 h 2130841"/>
                  <a:gd name="connsiteX2" fmla="*/ 2705100 w 2705100"/>
                  <a:gd name="connsiteY2" fmla="*/ 106869 h 2130841"/>
                  <a:gd name="connsiteX3" fmla="*/ 845820 w 2705100"/>
                  <a:gd name="connsiteY3" fmla="*/ 2081481 h 2130841"/>
                  <a:gd name="connsiteX4" fmla="*/ 0 w 2705100"/>
                  <a:gd name="connsiteY4" fmla="*/ 1387029 h 2130841"/>
                  <a:gd name="connsiteX0" fmla="*/ 0 w 2780615"/>
                  <a:gd name="connsiteY0" fmla="*/ 1353173 h 2096985"/>
                  <a:gd name="connsiteX1" fmla="*/ 845820 w 2780615"/>
                  <a:gd name="connsiteY1" fmla="*/ 658721 h 2096985"/>
                  <a:gd name="connsiteX2" fmla="*/ 2705100 w 2780615"/>
                  <a:gd name="connsiteY2" fmla="*/ 73013 h 2096985"/>
                  <a:gd name="connsiteX3" fmla="*/ 845820 w 2780615"/>
                  <a:gd name="connsiteY3" fmla="*/ 2047625 h 2096985"/>
                  <a:gd name="connsiteX4" fmla="*/ 0 w 2780615"/>
                  <a:gd name="connsiteY4" fmla="*/ 1353173 h 2096985"/>
                  <a:gd name="connsiteX0" fmla="*/ 0 w 2949170"/>
                  <a:gd name="connsiteY0" fmla="*/ 1407193 h 2104762"/>
                  <a:gd name="connsiteX1" fmla="*/ 1013460 w 2949170"/>
                  <a:gd name="connsiteY1" fmla="*/ 659401 h 2104762"/>
                  <a:gd name="connsiteX2" fmla="*/ 2872740 w 2949170"/>
                  <a:gd name="connsiteY2" fmla="*/ 73693 h 2104762"/>
                  <a:gd name="connsiteX3" fmla="*/ 1013460 w 2949170"/>
                  <a:gd name="connsiteY3" fmla="*/ 2048305 h 2104762"/>
                  <a:gd name="connsiteX4" fmla="*/ 0 w 2949170"/>
                  <a:gd name="connsiteY4" fmla="*/ 1407193 h 2104762"/>
                  <a:gd name="connsiteX0" fmla="*/ 1804 w 2950974"/>
                  <a:gd name="connsiteY0" fmla="*/ 1407193 h 2119673"/>
                  <a:gd name="connsiteX1" fmla="*/ 1015264 w 2950974"/>
                  <a:gd name="connsiteY1" fmla="*/ 659401 h 2119673"/>
                  <a:gd name="connsiteX2" fmla="*/ 2874544 w 2950974"/>
                  <a:gd name="connsiteY2" fmla="*/ 73693 h 2119673"/>
                  <a:gd name="connsiteX3" fmla="*/ 1015264 w 2950974"/>
                  <a:gd name="connsiteY3" fmla="*/ 2048305 h 2119673"/>
                  <a:gd name="connsiteX4" fmla="*/ 1804 w 2950974"/>
                  <a:gd name="connsiteY4" fmla="*/ 1407193 h 2119673"/>
                  <a:gd name="connsiteX0" fmla="*/ 4272 w 2967650"/>
                  <a:gd name="connsiteY0" fmla="*/ 1407193 h 2101620"/>
                  <a:gd name="connsiteX1" fmla="*/ 1017732 w 2967650"/>
                  <a:gd name="connsiteY1" fmla="*/ 659401 h 2101620"/>
                  <a:gd name="connsiteX2" fmla="*/ 2877012 w 2967650"/>
                  <a:gd name="connsiteY2" fmla="*/ 73693 h 2101620"/>
                  <a:gd name="connsiteX3" fmla="*/ 1017732 w 2967650"/>
                  <a:gd name="connsiteY3" fmla="*/ 2048305 h 2101620"/>
                  <a:gd name="connsiteX4" fmla="*/ 4272 w 2967650"/>
                  <a:gd name="connsiteY4" fmla="*/ 1407193 h 2101620"/>
                  <a:gd name="connsiteX0" fmla="*/ 4272 w 2967650"/>
                  <a:gd name="connsiteY0" fmla="*/ 1392697 h 2087124"/>
                  <a:gd name="connsiteX1" fmla="*/ 1017732 w 2967650"/>
                  <a:gd name="connsiteY1" fmla="*/ 644905 h 2087124"/>
                  <a:gd name="connsiteX2" fmla="*/ 2877012 w 2967650"/>
                  <a:gd name="connsiteY2" fmla="*/ 59197 h 2087124"/>
                  <a:gd name="connsiteX3" fmla="*/ 1017732 w 2967650"/>
                  <a:gd name="connsiteY3" fmla="*/ 2033809 h 2087124"/>
                  <a:gd name="connsiteX4" fmla="*/ 4272 w 2967650"/>
                  <a:gd name="connsiteY4" fmla="*/ 1392697 h 2087124"/>
                  <a:gd name="connsiteX0" fmla="*/ 1504 w 3096261"/>
                  <a:gd name="connsiteY0" fmla="*/ 1430349 h 2124434"/>
                  <a:gd name="connsiteX1" fmla="*/ 1159744 w 3096261"/>
                  <a:gd name="connsiteY1" fmla="*/ 659697 h 2124434"/>
                  <a:gd name="connsiteX2" fmla="*/ 3019024 w 3096261"/>
                  <a:gd name="connsiteY2" fmla="*/ 73989 h 2124434"/>
                  <a:gd name="connsiteX3" fmla="*/ 1159744 w 3096261"/>
                  <a:gd name="connsiteY3" fmla="*/ 2048601 h 2124434"/>
                  <a:gd name="connsiteX4" fmla="*/ 1504 w 3096261"/>
                  <a:gd name="connsiteY4" fmla="*/ 1430349 h 2124434"/>
                  <a:gd name="connsiteX0" fmla="*/ 1500 w 3081471"/>
                  <a:gd name="connsiteY0" fmla="*/ 1769623 h 2488360"/>
                  <a:gd name="connsiteX1" fmla="*/ 1159740 w 3081471"/>
                  <a:gd name="connsiteY1" fmla="*/ 998971 h 2488360"/>
                  <a:gd name="connsiteX2" fmla="*/ 3003780 w 3081471"/>
                  <a:gd name="connsiteY2" fmla="*/ 55123 h 2488360"/>
                  <a:gd name="connsiteX3" fmla="*/ 1159740 w 3081471"/>
                  <a:gd name="connsiteY3" fmla="*/ 2387875 h 2488360"/>
                  <a:gd name="connsiteX4" fmla="*/ 1500 w 3081471"/>
                  <a:gd name="connsiteY4" fmla="*/ 1769623 h 2488360"/>
                  <a:gd name="connsiteX0" fmla="*/ 1500 w 3052879"/>
                  <a:gd name="connsiteY0" fmla="*/ 1748427 h 2467164"/>
                  <a:gd name="connsiteX1" fmla="*/ 1159740 w 3052879"/>
                  <a:gd name="connsiteY1" fmla="*/ 977775 h 2467164"/>
                  <a:gd name="connsiteX2" fmla="*/ 3003780 w 3052879"/>
                  <a:gd name="connsiteY2" fmla="*/ 33927 h 2467164"/>
                  <a:gd name="connsiteX3" fmla="*/ 1159740 w 3052879"/>
                  <a:gd name="connsiteY3" fmla="*/ 2366679 h 2467164"/>
                  <a:gd name="connsiteX4" fmla="*/ 1500 w 3052879"/>
                  <a:gd name="connsiteY4" fmla="*/ 1748427 h 2467164"/>
                  <a:gd name="connsiteX0" fmla="*/ 2771 w 3063908"/>
                  <a:gd name="connsiteY0" fmla="*/ 1748427 h 2441994"/>
                  <a:gd name="connsiteX1" fmla="*/ 1161011 w 3063908"/>
                  <a:gd name="connsiteY1" fmla="*/ 977775 h 2441994"/>
                  <a:gd name="connsiteX2" fmla="*/ 3005051 w 3063908"/>
                  <a:gd name="connsiteY2" fmla="*/ 33927 h 2441994"/>
                  <a:gd name="connsiteX3" fmla="*/ 1161011 w 3063908"/>
                  <a:gd name="connsiteY3" fmla="*/ 2366679 h 2441994"/>
                  <a:gd name="connsiteX4" fmla="*/ 2771 w 3063908"/>
                  <a:gd name="connsiteY4" fmla="*/ 1748427 h 2441994"/>
                  <a:gd name="connsiteX0" fmla="*/ 2771 w 3063908"/>
                  <a:gd name="connsiteY0" fmla="*/ 1745579 h 2439146"/>
                  <a:gd name="connsiteX1" fmla="*/ 1161011 w 3063908"/>
                  <a:gd name="connsiteY1" fmla="*/ 974927 h 2439146"/>
                  <a:gd name="connsiteX2" fmla="*/ 3005051 w 3063908"/>
                  <a:gd name="connsiteY2" fmla="*/ 31079 h 2439146"/>
                  <a:gd name="connsiteX3" fmla="*/ 1161011 w 3063908"/>
                  <a:gd name="connsiteY3" fmla="*/ 2363831 h 2439146"/>
                  <a:gd name="connsiteX4" fmla="*/ 2771 w 3063908"/>
                  <a:gd name="connsiteY4" fmla="*/ 1745579 h 2439146"/>
                  <a:gd name="connsiteX0" fmla="*/ 1057 w 3062194"/>
                  <a:gd name="connsiteY0" fmla="*/ 1745579 h 2429255"/>
                  <a:gd name="connsiteX1" fmla="*/ 1159297 w 3062194"/>
                  <a:gd name="connsiteY1" fmla="*/ 974927 h 2429255"/>
                  <a:gd name="connsiteX2" fmla="*/ 3003337 w 3062194"/>
                  <a:gd name="connsiteY2" fmla="*/ 31079 h 2429255"/>
                  <a:gd name="connsiteX3" fmla="*/ 1159297 w 3062194"/>
                  <a:gd name="connsiteY3" fmla="*/ 2363831 h 2429255"/>
                  <a:gd name="connsiteX4" fmla="*/ 1057 w 3062194"/>
                  <a:gd name="connsiteY4" fmla="*/ 1745579 h 2429255"/>
                  <a:gd name="connsiteX0" fmla="*/ 6369 w 3067506"/>
                  <a:gd name="connsiteY0" fmla="*/ 1745579 h 2429255"/>
                  <a:gd name="connsiteX1" fmla="*/ 1164609 w 3067506"/>
                  <a:gd name="connsiteY1" fmla="*/ 974927 h 2429255"/>
                  <a:gd name="connsiteX2" fmla="*/ 3008649 w 3067506"/>
                  <a:gd name="connsiteY2" fmla="*/ 31079 h 2429255"/>
                  <a:gd name="connsiteX3" fmla="*/ 1164609 w 3067506"/>
                  <a:gd name="connsiteY3" fmla="*/ 2363831 h 2429255"/>
                  <a:gd name="connsiteX4" fmla="*/ 6369 w 3067506"/>
                  <a:gd name="connsiteY4" fmla="*/ 1745579 h 2429255"/>
                  <a:gd name="connsiteX0" fmla="*/ 3845 w 3064982"/>
                  <a:gd name="connsiteY0" fmla="*/ 1745579 h 2416402"/>
                  <a:gd name="connsiteX1" fmla="*/ 1162085 w 3064982"/>
                  <a:gd name="connsiteY1" fmla="*/ 974927 h 2416402"/>
                  <a:gd name="connsiteX2" fmla="*/ 3006125 w 3064982"/>
                  <a:gd name="connsiteY2" fmla="*/ 31079 h 2416402"/>
                  <a:gd name="connsiteX3" fmla="*/ 1162085 w 3064982"/>
                  <a:gd name="connsiteY3" fmla="*/ 2363831 h 2416402"/>
                  <a:gd name="connsiteX4" fmla="*/ 3845 w 3064982"/>
                  <a:gd name="connsiteY4" fmla="*/ 1745579 h 2416402"/>
                  <a:gd name="connsiteX0" fmla="*/ 1879 w 3168019"/>
                  <a:gd name="connsiteY0" fmla="*/ 1748426 h 2440835"/>
                  <a:gd name="connsiteX1" fmla="*/ 1274419 w 3168019"/>
                  <a:gd name="connsiteY1" fmla="*/ 977774 h 2440835"/>
                  <a:gd name="connsiteX2" fmla="*/ 3118459 w 3168019"/>
                  <a:gd name="connsiteY2" fmla="*/ 33926 h 2440835"/>
                  <a:gd name="connsiteX3" fmla="*/ 1274419 w 3168019"/>
                  <a:gd name="connsiteY3" fmla="*/ 2366678 h 2440835"/>
                  <a:gd name="connsiteX4" fmla="*/ 1879 w 3168019"/>
                  <a:gd name="connsiteY4" fmla="*/ 1748426 h 2440835"/>
                  <a:gd name="connsiteX0" fmla="*/ 7928 w 3174068"/>
                  <a:gd name="connsiteY0" fmla="*/ 1748426 h 2463223"/>
                  <a:gd name="connsiteX1" fmla="*/ 1280468 w 3174068"/>
                  <a:gd name="connsiteY1" fmla="*/ 977774 h 2463223"/>
                  <a:gd name="connsiteX2" fmla="*/ 3124508 w 3174068"/>
                  <a:gd name="connsiteY2" fmla="*/ 33926 h 2463223"/>
                  <a:gd name="connsiteX3" fmla="*/ 1280468 w 3174068"/>
                  <a:gd name="connsiteY3" fmla="*/ 2366678 h 2463223"/>
                  <a:gd name="connsiteX4" fmla="*/ 7928 w 3174068"/>
                  <a:gd name="connsiteY4" fmla="*/ 1748426 h 2463223"/>
                  <a:gd name="connsiteX0" fmla="*/ 9509 w 3179868"/>
                  <a:gd name="connsiteY0" fmla="*/ 1748426 h 2447658"/>
                  <a:gd name="connsiteX1" fmla="*/ 1282049 w 3179868"/>
                  <a:gd name="connsiteY1" fmla="*/ 977774 h 2447658"/>
                  <a:gd name="connsiteX2" fmla="*/ 3126089 w 3179868"/>
                  <a:gd name="connsiteY2" fmla="*/ 33926 h 2447658"/>
                  <a:gd name="connsiteX3" fmla="*/ 1282049 w 3179868"/>
                  <a:gd name="connsiteY3" fmla="*/ 2366678 h 2447658"/>
                  <a:gd name="connsiteX4" fmla="*/ 9509 w 3179868"/>
                  <a:gd name="connsiteY4" fmla="*/ 1748426 h 2447658"/>
                  <a:gd name="connsiteX0" fmla="*/ 9509 w 3179868"/>
                  <a:gd name="connsiteY0" fmla="*/ 1745379 h 2444611"/>
                  <a:gd name="connsiteX1" fmla="*/ 1282049 w 3179868"/>
                  <a:gd name="connsiteY1" fmla="*/ 974727 h 2444611"/>
                  <a:gd name="connsiteX2" fmla="*/ 3126089 w 3179868"/>
                  <a:gd name="connsiteY2" fmla="*/ 30879 h 2444611"/>
                  <a:gd name="connsiteX3" fmla="*/ 1282049 w 3179868"/>
                  <a:gd name="connsiteY3" fmla="*/ 2363631 h 2444611"/>
                  <a:gd name="connsiteX4" fmla="*/ 9509 w 3179868"/>
                  <a:gd name="connsiteY4" fmla="*/ 1745379 h 2444611"/>
                  <a:gd name="connsiteX0" fmla="*/ 9509 w 3191585"/>
                  <a:gd name="connsiteY0" fmla="*/ 1767366 h 2466598"/>
                  <a:gd name="connsiteX1" fmla="*/ 1282049 w 3191585"/>
                  <a:gd name="connsiteY1" fmla="*/ 996714 h 2466598"/>
                  <a:gd name="connsiteX2" fmla="*/ 3126089 w 3191585"/>
                  <a:gd name="connsiteY2" fmla="*/ 52866 h 2466598"/>
                  <a:gd name="connsiteX3" fmla="*/ 1282049 w 3191585"/>
                  <a:gd name="connsiteY3" fmla="*/ 2385618 h 2466598"/>
                  <a:gd name="connsiteX4" fmla="*/ 9509 w 3191585"/>
                  <a:gd name="connsiteY4" fmla="*/ 1767366 h 2466598"/>
                  <a:gd name="connsiteX0" fmla="*/ 9509 w 3169636"/>
                  <a:gd name="connsiteY0" fmla="*/ 1753318 h 2452550"/>
                  <a:gd name="connsiteX1" fmla="*/ 1282049 w 3169636"/>
                  <a:gd name="connsiteY1" fmla="*/ 982666 h 2452550"/>
                  <a:gd name="connsiteX2" fmla="*/ 3126089 w 3169636"/>
                  <a:gd name="connsiteY2" fmla="*/ 38818 h 2452550"/>
                  <a:gd name="connsiteX3" fmla="*/ 1282049 w 3169636"/>
                  <a:gd name="connsiteY3" fmla="*/ 2371570 h 2452550"/>
                  <a:gd name="connsiteX4" fmla="*/ 9509 w 3169636"/>
                  <a:gd name="connsiteY4" fmla="*/ 1753318 h 2452550"/>
                  <a:gd name="connsiteX0" fmla="*/ 8090 w 3276972"/>
                  <a:gd name="connsiteY0" fmla="*/ 1822370 h 2541807"/>
                  <a:gd name="connsiteX1" fmla="*/ 1280630 w 3276972"/>
                  <a:gd name="connsiteY1" fmla="*/ 1051718 h 2541807"/>
                  <a:gd name="connsiteX2" fmla="*/ 3238922 w 3276972"/>
                  <a:gd name="connsiteY2" fmla="*/ 40357 h 2541807"/>
                  <a:gd name="connsiteX3" fmla="*/ 1280630 w 3276972"/>
                  <a:gd name="connsiteY3" fmla="*/ 2440622 h 2541807"/>
                  <a:gd name="connsiteX4" fmla="*/ 8090 w 3276972"/>
                  <a:gd name="connsiteY4" fmla="*/ 1822370 h 2541807"/>
                  <a:gd name="connsiteX0" fmla="*/ 8090 w 3276972"/>
                  <a:gd name="connsiteY0" fmla="*/ 1820067 h 2539504"/>
                  <a:gd name="connsiteX1" fmla="*/ 1280630 w 3276972"/>
                  <a:gd name="connsiteY1" fmla="*/ 1049415 h 2539504"/>
                  <a:gd name="connsiteX2" fmla="*/ 3238922 w 3276972"/>
                  <a:gd name="connsiteY2" fmla="*/ 38054 h 2539504"/>
                  <a:gd name="connsiteX3" fmla="*/ 1280630 w 3276972"/>
                  <a:gd name="connsiteY3" fmla="*/ 2438319 h 2539504"/>
                  <a:gd name="connsiteX4" fmla="*/ 8090 w 3276972"/>
                  <a:gd name="connsiteY4" fmla="*/ 1820067 h 2539504"/>
                  <a:gd name="connsiteX0" fmla="*/ 11295 w 3285937"/>
                  <a:gd name="connsiteY0" fmla="*/ 1820067 h 2479600"/>
                  <a:gd name="connsiteX1" fmla="*/ 1283835 w 3285937"/>
                  <a:gd name="connsiteY1" fmla="*/ 1049415 h 2479600"/>
                  <a:gd name="connsiteX2" fmla="*/ 3242127 w 3285937"/>
                  <a:gd name="connsiteY2" fmla="*/ 38054 h 2479600"/>
                  <a:gd name="connsiteX3" fmla="*/ 1283835 w 3285937"/>
                  <a:gd name="connsiteY3" fmla="*/ 2438319 h 2479600"/>
                  <a:gd name="connsiteX4" fmla="*/ 11295 w 3285937"/>
                  <a:gd name="connsiteY4" fmla="*/ 1820067 h 2479600"/>
                  <a:gd name="connsiteX0" fmla="*/ 9815 w 3282056"/>
                  <a:gd name="connsiteY0" fmla="*/ 1820067 h 2460994"/>
                  <a:gd name="connsiteX1" fmla="*/ 1282355 w 3282056"/>
                  <a:gd name="connsiteY1" fmla="*/ 1049415 h 2460994"/>
                  <a:gd name="connsiteX2" fmla="*/ 3240647 w 3282056"/>
                  <a:gd name="connsiteY2" fmla="*/ 38054 h 2460994"/>
                  <a:gd name="connsiteX3" fmla="*/ 1282355 w 3282056"/>
                  <a:gd name="connsiteY3" fmla="*/ 2438319 h 2460994"/>
                  <a:gd name="connsiteX4" fmla="*/ 9815 w 3282056"/>
                  <a:gd name="connsiteY4" fmla="*/ 1820067 h 2460994"/>
                  <a:gd name="connsiteX0" fmla="*/ 11917 w 3287462"/>
                  <a:gd name="connsiteY0" fmla="*/ 1820067 h 2491469"/>
                  <a:gd name="connsiteX1" fmla="*/ 1284457 w 3287462"/>
                  <a:gd name="connsiteY1" fmla="*/ 1049415 h 2491469"/>
                  <a:gd name="connsiteX2" fmla="*/ 3242749 w 3287462"/>
                  <a:gd name="connsiteY2" fmla="*/ 38054 h 2491469"/>
                  <a:gd name="connsiteX3" fmla="*/ 1284457 w 3287462"/>
                  <a:gd name="connsiteY3" fmla="*/ 2438319 h 2491469"/>
                  <a:gd name="connsiteX4" fmla="*/ 11917 w 3287462"/>
                  <a:gd name="connsiteY4" fmla="*/ 1820067 h 2491469"/>
                  <a:gd name="connsiteX0" fmla="*/ 11644 w 3286798"/>
                  <a:gd name="connsiteY0" fmla="*/ 1820067 h 2507815"/>
                  <a:gd name="connsiteX1" fmla="*/ 1284184 w 3286798"/>
                  <a:gd name="connsiteY1" fmla="*/ 1049415 h 2507815"/>
                  <a:gd name="connsiteX2" fmla="*/ 3242476 w 3286798"/>
                  <a:gd name="connsiteY2" fmla="*/ 38054 h 2507815"/>
                  <a:gd name="connsiteX3" fmla="*/ 1284184 w 3286798"/>
                  <a:gd name="connsiteY3" fmla="*/ 2438319 h 2507815"/>
                  <a:gd name="connsiteX4" fmla="*/ 11644 w 3286798"/>
                  <a:gd name="connsiteY4" fmla="*/ 1820067 h 2507815"/>
                  <a:gd name="connsiteX0" fmla="*/ 10810 w 3284704"/>
                  <a:gd name="connsiteY0" fmla="*/ 1820067 h 2509891"/>
                  <a:gd name="connsiteX1" fmla="*/ 1283350 w 3284704"/>
                  <a:gd name="connsiteY1" fmla="*/ 1049415 h 2509891"/>
                  <a:gd name="connsiteX2" fmla="*/ 3241642 w 3284704"/>
                  <a:gd name="connsiteY2" fmla="*/ 38054 h 2509891"/>
                  <a:gd name="connsiteX3" fmla="*/ 1283350 w 3284704"/>
                  <a:gd name="connsiteY3" fmla="*/ 2438319 h 2509891"/>
                  <a:gd name="connsiteX4" fmla="*/ 10810 w 3284704"/>
                  <a:gd name="connsiteY4" fmla="*/ 1820067 h 2509891"/>
                  <a:gd name="connsiteX0" fmla="*/ 9624 w 3281526"/>
                  <a:gd name="connsiteY0" fmla="*/ 1820067 h 2497539"/>
                  <a:gd name="connsiteX1" fmla="*/ 1282164 w 3281526"/>
                  <a:gd name="connsiteY1" fmla="*/ 1049415 h 2497539"/>
                  <a:gd name="connsiteX2" fmla="*/ 3240456 w 3281526"/>
                  <a:gd name="connsiteY2" fmla="*/ 38054 h 2497539"/>
                  <a:gd name="connsiteX3" fmla="*/ 1282164 w 3281526"/>
                  <a:gd name="connsiteY3" fmla="*/ 2438319 h 2497539"/>
                  <a:gd name="connsiteX4" fmla="*/ 9624 w 3281526"/>
                  <a:gd name="connsiteY4" fmla="*/ 1820067 h 2497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81526" h="2497539">
                    <a:moveTo>
                      <a:pt x="9624" y="1820067"/>
                    </a:moveTo>
                    <a:cubicBezTo>
                      <a:pt x="108684" y="1306992"/>
                      <a:pt x="681373" y="1273711"/>
                      <a:pt x="1282164" y="1049415"/>
                    </a:cubicBezTo>
                    <a:cubicBezTo>
                      <a:pt x="1882955" y="825119"/>
                      <a:pt x="2924882" y="-209728"/>
                      <a:pt x="3240456" y="38054"/>
                    </a:cubicBezTo>
                    <a:cubicBezTo>
                      <a:pt x="3556030" y="285836"/>
                      <a:pt x="1971241" y="2245184"/>
                      <a:pt x="1282164" y="2438319"/>
                    </a:cubicBezTo>
                    <a:cubicBezTo>
                      <a:pt x="593087" y="2631454"/>
                      <a:pt x="-89436" y="2333142"/>
                      <a:pt x="9624" y="1820067"/>
                    </a:cubicBezTo>
                    <a:close/>
                  </a:path>
                </a:pathLst>
              </a:custGeom>
              <a:gradFill flip="none" rotWithShape="1">
                <a:gsLst>
                  <a:gs pos="40000">
                    <a:srgbClr val="7030A0"/>
                  </a:gs>
                  <a:gs pos="100000">
                    <a:sysClr val="windowText" lastClr="000000"/>
                  </a:gs>
                  <a:gs pos="70000">
                    <a:sysClr val="windowText" lastClr="000000"/>
                  </a:gs>
                </a:gsLst>
                <a:lin ang="27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9F30BDE1-A5D0-40AC-9359-8E2D9FB6983B}"/>
                  </a:ext>
                </a:extLst>
              </p:cNvPr>
              <p:cNvSpPr/>
              <p:nvPr/>
            </p:nvSpPr>
            <p:spPr>
              <a:xfrm rot="2373910">
                <a:off x="3270680" y="2306959"/>
                <a:ext cx="934691" cy="809247"/>
              </a:xfrm>
              <a:custGeom>
                <a:avLst/>
                <a:gdLst>
                  <a:gd name="connsiteX0" fmla="*/ 343366 w 717476"/>
                  <a:gd name="connsiteY0" fmla="*/ 0 h 701406"/>
                  <a:gd name="connsiteX1" fmla="*/ 369539 w 717476"/>
                  <a:gd name="connsiteY1" fmla="*/ 0 h 701406"/>
                  <a:gd name="connsiteX2" fmla="*/ 392861 w 717476"/>
                  <a:gd name="connsiteY2" fmla="*/ 125425 h 701406"/>
                  <a:gd name="connsiteX3" fmla="*/ 424975 w 717476"/>
                  <a:gd name="connsiteY3" fmla="*/ 133209 h 701406"/>
                  <a:gd name="connsiteX4" fmla="*/ 520645 w 717476"/>
                  <a:gd name="connsiteY4" fmla="*/ 273872 h 701406"/>
                  <a:gd name="connsiteX5" fmla="*/ 538488 w 717476"/>
                  <a:gd name="connsiteY5" fmla="*/ 349309 h 701406"/>
                  <a:gd name="connsiteX6" fmla="*/ 717476 w 717476"/>
                  <a:gd name="connsiteY6" fmla="*/ 546251 h 701406"/>
                  <a:gd name="connsiteX7" fmla="*/ 498609 w 717476"/>
                  <a:gd name="connsiteY7" fmla="*/ 563546 h 701406"/>
                  <a:gd name="connsiteX8" fmla="*/ 449992 w 717476"/>
                  <a:gd name="connsiteY8" fmla="*/ 536080 h 701406"/>
                  <a:gd name="connsiteX9" fmla="*/ 472333 w 717476"/>
                  <a:gd name="connsiteY9" fmla="*/ 578828 h 701406"/>
                  <a:gd name="connsiteX10" fmla="*/ 546336 w 717476"/>
                  <a:gd name="connsiteY10" fmla="*/ 651642 h 701406"/>
                  <a:gd name="connsiteX11" fmla="*/ 441797 w 717476"/>
                  <a:gd name="connsiteY11" fmla="*/ 612937 h 701406"/>
                  <a:gd name="connsiteX12" fmla="*/ 412704 w 717476"/>
                  <a:gd name="connsiteY12" fmla="*/ 572800 h 701406"/>
                  <a:gd name="connsiteX13" fmla="*/ 399867 w 717476"/>
                  <a:gd name="connsiteY13" fmla="*/ 590918 h 701406"/>
                  <a:gd name="connsiteX14" fmla="*/ 212004 w 717476"/>
                  <a:gd name="connsiteY14" fmla="*/ 701406 h 701406"/>
                  <a:gd name="connsiteX15" fmla="*/ 274479 w 717476"/>
                  <a:gd name="connsiteY15" fmla="*/ 534325 h 701406"/>
                  <a:gd name="connsiteX16" fmla="*/ 245118 w 717476"/>
                  <a:gd name="connsiteY16" fmla="*/ 555322 h 701406"/>
                  <a:gd name="connsiteX17" fmla="*/ 0 w 717476"/>
                  <a:gd name="connsiteY17" fmla="*/ 556690 h 701406"/>
                  <a:gd name="connsiteX18" fmla="*/ 173182 w 717476"/>
                  <a:gd name="connsiteY18" fmla="*/ 354624 h 701406"/>
                  <a:gd name="connsiteX19" fmla="*/ 190954 w 717476"/>
                  <a:gd name="connsiteY19" fmla="*/ 279013 h 701406"/>
                  <a:gd name="connsiteX20" fmla="*/ 257370 w 717476"/>
                  <a:gd name="connsiteY20" fmla="*/ 162904 h 701406"/>
                  <a:gd name="connsiteX21" fmla="*/ 299370 w 717476"/>
                  <a:gd name="connsiteY21" fmla="*/ 135491 h 701406"/>
                  <a:gd name="connsiteX22" fmla="*/ 318992 w 717476"/>
                  <a:gd name="connsiteY22" fmla="*/ 131083 h 701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17476" h="701406">
                    <a:moveTo>
                      <a:pt x="343366" y="0"/>
                    </a:moveTo>
                    <a:lnTo>
                      <a:pt x="369539" y="0"/>
                    </a:lnTo>
                    <a:lnTo>
                      <a:pt x="392861" y="125425"/>
                    </a:lnTo>
                    <a:lnTo>
                      <a:pt x="424975" y="133209"/>
                    </a:lnTo>
                    <a:cubicBezTo>
                      <a:pt x="486844" y="155170"/>
                      <a:pt x="519723" y="210517"/>
                      <a:pt x="520645" y="273872"/>
                    </a:cubicBezTo>
                    <a:lnTo>
                      <a:pt x="538488" y="349309"/>
                    </a:lnTo>
                    <a:cubicBezTo>
                      <a:pt x="570548" y="428657"/>
                      <a:pt x="632137" y="496986"/>
                      <a:pt x="717476" y="546251"/>
                    </a:cubicBezTo>
                    <a:cubicBezTo>
                      <a:pt x="645228" y="582112"/>
                      <a:pt x="562580" y="586554"/>
                      <a:pt x="498609" y="563546"/>
                    </a:cubicBezTo>
                    <a:lnTo>
                      <a:pt x="449992" y="536080"/>
                    </a:lnTo>
                    <a:lnTo>
                      <a:pt x="472333" y="578828"/>
                    </a:lnTo>
                    <a:cubicBezTo>
                      <a:pt x="493105" y="610797"/>
                      <a:pt x="518502" y="636190"/>
                      <a:pt x="546336" y="651642"/>
                    </a:cubicBezTo>
                    <a:cubicBezTo>
                      <a:pt x="510676" y="659619"/>
                      <a:pt x="473337" y="644244"/>
                      <a:pt x="441797" y="612937"/>
                    </a:cubicBezTo>
                    <a:lnTo>
                      <a:pt x="412704" y="572800"/>
                    </a:lnTo>
                    <a:lnTo>
                      <a:pt x="399867" y="590918"/>
                    </a:lnTo>
                    <a:cubicBezTo>
                      <a:pt x="354593" y="643640"/>
                      <a:pt x="297788" y="677393"/>
                      <a:pt x="212004" y="701406"/>
                    </a:cubicBezTo>
                    <a:cubicBezTo>
                      <a:pt x="266043" y="636196"/>
                      <a:pt x="276589" y="557587"/>
                      <a:pt x="274479" y="534325"/>
                    </a:cubicBezTo>
                    <a:lnTo>
                      <a:pt x="245118" y="555322"/>
                    </a:lnTo>
                    <a:cubicBezTo>
                      <a:pt x="179837" y="592404"/>
                      <a:pt x="83726" y="595254"/>
                      <a:pt x="0" y="556690"/>
                    </a:cubicBezTo>
                    <a:cubicBezTo>
                      <a:pt x="83869" y="504963"/>
                      <a:pt x="143445" y="434871"/>
                      <a:pt x="173182" y="354624"/>
                    </a:cubicBezTo>
                    <a:cubicBezTo>
                      <a:pt x="179106" y="329421"/>
                      <a:pt x="180918" y="322645"/>
                      <a:pt x="190954" y="279013"/>
                    </a:cubicBezTo>
                    <a:cubicBezTo>
                      <a:pt x="197228" y="251744"/>
                      <a:pt x="217057" y="199367"/>
                      <a:pt x="257370" y="162904"/>
                    </a:cubicBezTo>
                    <a:cubicBezTo>
                      <a:pt x="269464" y="151964"/>
                      <a:pt x="283402" y="142458"/>
                      <a:pt x="299370" y="135491"/>
                    </a:cubicBezTo>
                    <a:lnTo>
                      <a:pt x="318992" y="1310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CC00"/>
                  </a:gs>
                  <a:gs pos="100000">
                    <a:srgbClr val="003300"/>
                  </a:gs>
                </a:gsLst>
                <a:lin ang="27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D93D2637-ABEE-4F7C-B3B7-027012ABE143}"/>
                  </a:ext>
                </a:extLst>
              </p:cNvPr>
              <p:cNvSpPr/>
              <p:nvPr/>
            </p:nvSpPr>
            <p:spPr>
              <a:xfrm>
                <a:off x="1147906" y="3767759"/>
                <a:ext cx="536221" cy="313704"/>
              </a:xfrm>
              <a:custGeom>
                <a:avLst/>
                <a:gdLst>
                  <a:gd name="connsiteX0" fmla="*/ 390248 w 609575"/>
                  <a:gd name="connsiteY0" fmla="*/ 54885 h 356618"/>
                  <a:gd name="connsiteX1" fmla="*/ 433018 w 609575"/>
                  <a:gd name="connsiteY1" fmla="*/ 84079 h 356618"/>
                  <a:gd name="connsiteX2" fmla="*/ 228556 w 609575"/>
                  <a:gd name="connsiteY2" fmla="*/ 207335 h 356618"/>
                  <a:gd name="connsiteX3" fmla="*/ 13165 w 609575"/>
                  <a:gd name="connsiteY3" fmla="*/ 347606 h 356618"/>
                  <a:gd name="connsiteX4" fmla="*/ 177774 w 609575"/>
                  <a:gd name="connsiteY4" fmla="*/ 126429 h 356618"/>
                  <a:gd name="connsiteX5" fmla="*/ 390248 w 609575"/>
                  <a:gd name="connsiteY5" fmla="*/ 54885 h 356618"/>
                  <a:gd name="connsiteX6" fmla="*/ 548853 w 609575"/>
                  <a:gd name="connsiteY6" fmla="*/ 0 h 356618"/>
                  <a:gd name="connsiteX7" fmla="*/ 609575 w 609575"/>
                  <a:gd name="connsiteY7" fmla="*/ 60722 h 356618"/>
                  <a:gd name="connsiteX8" fmla="*/ 548853 w 609575"/>
                  <a:gd name="connsiteY8" fmla="*/ 121444 h 356618"/>
                  <a:gd name="connsiteX9" fmla="*/ 488131 w 609575"/>
                  <a:gd name="connsiteY9" fmla="*/ 60722 h 356618"/>
                  <a:gd name="connsiteX10" fmla="*/ 548853 w 609575"/>
                  <a:gd name="connsiteY10" fmla="*/ 0 h 35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575" h="356618">
                    <a:moveTo>
                      <a:pt x="390248" y="54885"/>
                    </a:moveTo>
                    <a:cubicBezTo>
                      <a:pt x="410124" y="57639"/>
                      <a:pt x="425475" y="66518"/>
                      <a:pt x="433018" y="84079"/>
                    </a:cubicBezTo>
                    <a:cubicBezTo>
                      <a:pt x="463189" y="154323"/>
                      <a:pt x="298531" y="163414"/>
                      <a:pt x="228556" y="207335"/>
                    </a:cubicBezTo>
                    <a:cubicBezTo>
                      <a:pt x="158580" y="251256"/>
                      <a:pt x="72023" y="393522"/>
                      <a:pt x="13165" y="347606"/>
                    </a:cubicBezTo>
                    <a:cubicBezTo>
                      <a:pt x="-45692" y="301689"/>
                      <a:pt x="107798" y="170350"/>
                      <a:pt x="177774" y="126429"/>
                    </a:cubicBezTo>
                    <a:cubicBezTo>
                      <a:pt x="230256" y="93488"/>
                      <a:pt x="330618" y="46624"/>
                      <a:pt x="390248" y="54885"/>
                    </a:cubicBezTo>
                    <a:close/>
                    <a:moveTo>
                      <a:pt x="548853" y="0"/>
                    </a:moveTo>
                    <a:cubicBezTo>
                      <a:pt x="582389" y="0"/>
                      <a:pt x="609575" y="27186"/>
                      <a:pt x="609575" y="60722"/>
                    </a:cubicBezTo>
                    <a:cubicBezTo>
                      <a:pt x="609575" y="94258"/>
                      <a:pt x="582389" y="121444"/>
                      <a:pt x="548853" y="121444"/>
                    </a:cubicBezTo>
                    <a:cubicBezTo>
                      <a:pt x="515317" y="121444"/>
                      <a:pt x="488131" y="94258"/>
                      <a:pt x="488131" y="60722"/>
                    </a:cubicBezTo>
                    <a:cubicBezTo>
                      <a:pt x="488131" y="27186"/>
                      <a:pt x="515317" y="0"/>
                      <a:pt x="54885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1" name="グループ化 330">
              <a:extLst>
                <a:ext uri="{FF2B5EF4-FFF2-40B4-BE49-F238E27FC236}">
                  <a16:creationId xmlns:a16="http://schemas.microsoft.com/office/drawing/2014/main" id="{1ABFDE38-B193-4306-B5E9-71869F080F18}"/>
                </a:ext>
              </a:extLst>
            </p:cNvPr>
            <p:cNvGrpSpPr/>
            <p:nvPr/>
          </p:nvGrpSpPr>
          <p:grpSpPr>
            <a:xfrm rot="331068">
              <a:off x="1867518" y="5284758"/>
              <a:ext cx="1339640" cy="1037923"/>
              <a:chOff x="939102" y="2306959"/>
              <a:chExt cx="3266269" cy="2530635"/>
            </a:xfrm>
          </p:grpSpPr>
          <p:sp>
            <p:nvSpPr>
              <p:cNvPr id="340" name="楕円 13">
                <a:extLst>
                  <a:ext uri="{FF2B5EF4-FFF2-40B4-BE49-F238E27FC236}">
                    <a16:creationId xmlns:a16="http://schemas.microsoft.com/office/drawing/2014/main" id="{8F540F63-481F-49F7-BFDD-BE124AB082BA}"/>
                  </a:ext>
                </a:extLst>
              </p:cNvPr>
              <p:cNvSpPr/>
              <p:nvPr/>
            </p:nvSpPr>
            <p:spPr>
              <a:xfrm>
                <a:off x="939102" y="2547234"/>
                <a:ext cx="3009313" cy="2290360"/>
              </a:xfrm>
              <a:custGeom>
                <a:avLst/>
                <a:gdLst>
                  <a:gd name="connsiteX0" fmla="*/ 0 w 1691640"/>
                  <a:gd name="connsiteY0" fmla="*/ 694452 h 1388903"/>
                  <a:gd name="connsiteX1" fmla="*/ 845820 w 1691640"/>
                  <a:gd name="connsiteY1" fmla="*/ 0 h 1388903"/>
                  <a:gd name="connsiteX2" fmla="*/ 1691640 w 1691640"/>
                  <a:gd name="connsiteY2" fmla="*/ 694452 h 1388903"/>
                  <a:gd name="connsiteX3" fmla="*/ 845820 w 1691640"/>
                  <a:gd name="connsiteY3" fmla="*/ 1388904 h 1388903"/>
                  <a:gd name="connsiteX4" fmla="*/ 0 w 1691640"/>
                  <a:gd name="connsiteY4" fmla="*/ 694452 h 1388903"/>
                  <a:gd name="connsiteX0" fmla="*/ 0 w 2705100"/>
                  <a:gd name="connsiteY0" fmla="*/ 1387029 h 2130841"/>
                  <a:gd name="connsiteX1" fmla="*/ 845820 w 2705100"/>
                  <a:gd name="connsiteY1" fmla="*/ 692577 h 2130841"/>
                  <a:gd name="connsiteX2" fmla="*/ 2705100 w 2705100"/>
                  <a:gd name="connsiteY2" fmla="*/ 106869 h 2130841"/>
                  <a:gd name="connsiteX3" fmla="*/ 845820 w 2705100"/>
                  <a:gd name="connsiteY3" fmla="*/ 2081481 h 2130841"/>
                  <a:gd name="connsiteX4" fmla="*/ 0 w 2705100"/>
                  <a:gd name="connsiteY4" fmla="*/ 1387029 h 2130841"/>
                  <a:gd name="connsiteX0" fmla="*/ 0 w 2780615"/>
                  <a:gd name="connsiteY0" fmla="*/ 1353173 h 2096985"/>
                  <a:gd name="connsiteX1" fmla="*/ 845820 w 2780615"/>
                  <a:gd name="connsiteY1" fmla="*/ 658721 h 2096985"/>
                  <a:gd name="connsiteX2" fmla="*/ 2705100 w 2780615"/>
                  <a:gd name="connsiteY2" fmla="*/ 73013 h 2096985"/>
                  <a:gd name="connsiteX3" fmla="*/ 845820 w 2780615"/>
                  <a:gd name="connsiteY3" fmla="*/ 2047625 h 2096985"/>
                  <a:gd name="connsiteX4" fmla="*/ 0 w 2780615"/>
                  <a:gd name="connsiteY4" fmla="*/ 1353173 h 2096985"/>
                  <a:gd name="connsiteX0" fmla="*/ 0 w 2949170"/>
                  <a:gd name="connsiteY0" fmla="*/ 1407193 h 2104762"/>
                  <a:gd name="connsiteX1" fmla="*/ 1013460 w 2949170"/>
                  <a:gd name="connsiteY1" fmla="*/ 659401 h 2104762"/>
                  <a:gd name="connsiteX2" fmla="*/ 2872740 w 2949170"/>
                  <a:gd name="connsiteY2" fmla="*/ 73693 h 2104762"/>
                  <a:gd name="connsiteX3" fmla="*/ 1013460 w 2949170"/>
                  <a:gd name="connsiteY3" fmla="*/ 2048305 h 2104762"/>
                  <a:gd name="connsiteX4" fmla="*/ 0 w 2949170"/>
                  <a:gd name="connsiteY4" fmla="*/ 1407193 h 2104762"/>
                  <a:gd name="connsiteX0" fmla="*/ 1804 w 2950974"/>
                  <a:gd name="connsiteY0" fmla="*/ 1407193 h 2119673"/>
                  <a:gd name="connsiteX1" fmla="*/ 1015264 w 2950974"/>
                  <a:gd name="connsiteY1" fmla="*/ 659401 h 2119673"/>
                  <a:gd name="connsiteX2" fmla="*/ 2874544 w 2950974"/>
                  <a:gd name="connsiteY2" fmla="*/ 73693 h 2119673"/>
                  <a:gd name="connsiteX3" fmla="*/ 1015264 w 2950974"/>
                  <a:gd name="connsiteY3" fmla="*/ 2048305 h 2119673"/>
                  <a:gd name="connsiteX4" fmla="*/ 1804 w 2950974"/>
                  <a:gd name="connsiteY4" fmla="*/ 1407193 h 2119673"/>
                  <a:gd name="connsiteX0" fmla="*/ 4272 w 2967650"/>
                  <a:gd name="connsiteY0" fmla="*/ 1407193 h 2101620"/>
                  <a:gd name="connsiteX1" fmla="*/ 1017732 w 2967650"/>
                  <a:gd name="connsiteY1" fmla="*/ 659401 h 2101620"/>
                  <a:gd name="connsiteX2" fmla="*/ 2877012 w 2967650"/>
                  <a:gd name="connsiteY2" fmla="*/ 73693 h 2101620"/>
                  <a:gd name="connsiteX3" fmla="*/ 1017732 w 2967650"/>
                  <a:gd name="connsiteY3" fmla="*/ 2048305 h 2101620"/>
                  <a:gd name="connsiteX4" fmla="*/ 4272 w 2967650"/>
                  <a:gd name="connsiteY4" fmla="*/ 1407193 h 2101620"/>
                  <a:gd name="connsiteX0" fmla="*/ 4272 w 2967650"/>
                  <a:gd name="connsiteY0" fmla="*/ 1392697 h 2087124"/>
                  <a:gd name="connsiteX1" fmla="*/ 1017732 w 2967650"/>
                  <a:gd name="connsiteY1" fmla="*/ 644905 h 2087124"/>
                  <a:gd name="connsiteX2" fmla="*/ 2877012 w 2967650"/>
                  <a:gd name="connsiteY2" fmla="*/ 59197 h 2087124"/>
                  <a:gd name="connsiteX3" fmla="*/ 1017732 w 2967650"/>
                  <a:gd name="connsiteY3" fmla="*/ 2033809 h 2087124"/>
                  <a:gd name="connsiteX4" fmla="*/ 4272 w 2967650"/>
                  <a:gd name="connsiteY4" fmla="*/ 1392697 h 2087124"/>
                  <a:gd name="connsiteX0" fmla="*/ 1504 w 3096261"/>
                  <a:gd name="connsiteY0" fmla="*/ 1430349 h 2124434"/>
                  <a:gd name="connsiteX1" fmla="*/ 1159744 w 3096261"/>
                  <a:gd name="connsiteY1" fmla="*/ 659697 h 2124434"/>
                  <a:gd name="connsiteX2" fmla="*/ 3019024 w 3096261"/>
                  <a:gd name="connsiteY2" fmla="*/ 73989 h 2124434"/>
                  <a:gd name="connsiteX3" fmla="*/ 1159744 w 3096261"/>
                  <a:gd name="connsiteY3" fmla="*/ 2048601 h 2124434"/>
                  <a:gd name="connsiteX4" fmla="*/ 1504 w 3096261"/>
                  <a:gd name="connsiteY4" fmla="*/ 1430349 h 2124434"/>
                  <a:gd name="connsiteX0" fmla="*/ 1500 w 3081471"/>
                  <a:gd name="connsiteY0" fmla="*/ 1769623 h 2488360"/>
                  <a:gd name="connsiteX1" fmla="*/ 1159740 w 3081471"/>
                  <a:gd name="connsiteY1" fmla="*/ 998971 h 2488360"/>
                  <a:gd name="connsiteX2" fmla="*/ 3003780 w 3081471"/>
                  <a:gd name="connsiteY2" fmla="*/ 55123 h 2488360"/>
                  <a:gd name="connsiteX3" fmla="*/ 1159740 w 3081471"/>
                  <a:gd name="connsiteY3" fmla="*/ 2387875 h 2488360"/>
                  <a:gd name="connsiteX4" fmla="*/ 1500 w 3081471"/>
                  <a:gd name="connsiteY4" fmla="*/ 1769623 h 2488360"/>
                  <a:gd name="connsiteX0" fmla="*/ 1500 w 3052879"/>
                  <a:gd name="connsiteY0" fmla="*/ 1748427 h 2467164"/>
                  <a:gd name="connsiteX1" fmla="*/ 1159740 w 3052879"/>
                  <a:gd name="connsiteY1" fmla="*/ 977775 h 2467164"/>
                  <a:gd name="connsiteX2" fmla="*/ 3003780 w 3052879"/>
                  <a:gd name="connsiteY2" fmla="*/ 33927 h 2467164"/>
                  <a:gd name="connsiteX3" fmla="*/ 1159740 w 3052879"/>
                  <a:gd name="connsiteY3" fmla="*/ 2366679 h 2467164"/>
                  <a:gd name="connsiteX4" fmla="*/ 1500 w 3052879"/>
                  <a:gd name="connsiteY4" fmla="*/ 1748427 h 2467164"/>
                  <a:gd name="connsiteX0" fmla="*/ 2771 w 3063908"/>
                  <a:gd name="connsiteY0" fmla="*/ 1748427 h 2441994"/>
                  <a:gd name="connsiteX1" fmla="*/ 1161011 w 3063908"/>
                  <a:gd name="connsiteY1" fmla="*/ 977775 h 2441994"/>
                  <a:gd name="connsiteX2" fmla="*/ 3005051 w 3063908"/>
                  <a:gd name="connsiteY2" fmla="*/ 33927 h 2441994"/>
                  <a:gd name="connsiteX3" fmla="*/ 1161011 w 3063908"/>
                  <a:gd name="connsiteY3" fmla="*/ 2366679 h 2441994"/>
                  <a:gd name="connsiteX4" fmla="*/ 2771 w 3063908"/>
                  <a:gd name="connsiteY4" fmla="*/ 1748427 h 2441994"/>
                  <a:gd name="connsiteX0" fmla="*/ 2771 w 3063908"/>
                  <a:gd name="connsiteY0" fmla="*/ 1745579 h 2439146"/>
                  <a:gd name="connsiteX1" fmla="*/ 1161011 w 3063908"/>
                  <a:gd name="connsiteY1" fmla="*/ 974927 h 2439146"/>
                  <a:gd name="connsiteX2" fmla="*/ 3005051 w 3063908"/>
                  <a:gd name="connsiteY2" fmla="*/ 31079 h 2439146"/>
                  <a:gd name="connsiteX3" fmla="*/ 1161011 w 3063908"/>
                  <a:gd name="connsiteY3" fmla="*/ 2363831 h 2439146"/>
                  <a:gd name="connsiteX4" fmla="*/ 2771 w 3063908"/>
                  <a:gd name="connsiteY4" fmla="*/ 1745579 h 2439146"/>
                  <a:gd name="connsiteX0" fmla="*/ 1057 w 3062194"/>
                  <a:gd name="connsiteY0" fmla="*/ 1745579 h 2429255"/>
                  <a:gd name="connsiteX1" fmla="*/ 1159297 w 3062194"/>
                  <a:gd name="connsiteY1" fmla="*/ 974927 h 2429255"/>
                  <a:gd name="connsiteX2" fmla="*/ 3003337 w 3062194"/>
                  <a:gd name="connsiteY2" fmla="*/ 31079 h 2429255"/>
                  <a:gd name="connsiteX3" fmla="*/ 1159297 w 3062194"/>
                  <a:gd name="connsiteY3" fmla="*/ 2363831 h 2429255"/>
                  <a:gd name="connsiteX4" fmla="*/ 1057 w 3062194"/>
                  <a:gd name="connsiteY4" fmla="*/ 1745579 h 2429255"/>
                  <a:gd name="connsiteX0" fmla="*/ 6369 w 3067506"/>
                  <a:gd name="connsiteY0" fmla="*/ 1745579 h 2429255"/>
                  <a:gd name="connsiteX1" fmla="*/ 1164609 w 3067506"/>
                  <a:gd name="connsiteY1" fmla="*/ 974927 h 2429255"/>
                  <a:gd name="connsiteX2" fmla="*/ 3008649 w 3067506"/>
                  <a:gd name="connsiteY2" fmla="*/ 31079 h 2429255"/>
                  <a:gd name="connsiteX3" fmla="*/ 1164609 w 3067506"/>
                  <a:gd name="connsiteY3" fmla="*/ 2363831 h 2429255"/>
                  <a:gd name="connsiteX4" fmla="*/ 6369 w 3067506"/>
                  <a:gd name="connsiteY4" fmla="*/ 1745579 h 2429255"/>
                  <a:gd name="connsiteX0" fmla="*/ 3845 w 3064982"/>
                  <a:gd name="connsiteY0" fmla="*/ 1745579 h 2416402"/>
                  <a:gd name="connsiteX1" fmla="*/ 1162085 w 3064982"/>
                  <a:gd name="connsiteY1" fmla="*/ 974927 h 2416402"/>
                  <a:gd name="connsiteX2" fmla="*/ 3006125 w 3064982"/>
                  <a:gd name="connsiteY2" fmla="*/ 31079 h 2416402"/>
                  <a:gd name="connsiteX3" fmla="*/ 1162085 w 3064982"/>
                  <a:gd name="connsiteY3" fmla="*/ 2363831 h 2416402"/>
                  <a:gd name="connsiteX4" fmla="*/ 3845 w 3064982"/>
                  <a:gd name="connsiteY4" fmla="*/ 1745579 h 2416402"/>
                  <a:gd name="connsiteX0" fmla="*/ 1879 w 3168019"/>
                  <a:gd name="connsiteY0" fmla="*/ 1748426 h 2440835"/>
                  <a:gd name="connsiteX1" fmla="*/ 1274419 w 3168019"/>
                  <a:gd name="connsiteY1" fmla="*/ 977774 h 2440835"/>
                  <a:gd name="connsiteX2" fmla="*/ 3118459 w 3168019"/>
                  <a:gd name="connsiteY2" fmla="*/ 33926 h 2440835"/>
                  <a:gd name="connsiteX3" fmla="*/ 1274419 w 3168019"/>
                  <a:gd name="connsiteY3" fmla="*/ 2366678 h 2440835"/>
                  <a:gd name="connsiteX4" fmla="*/ 1879 w 3168019"/>
                  <a:gd name="connsiteY4" fmla="*/ 1748426 h 2440835"/>
                  <a:gd name="connsiteX0" fmla="*/ 7928 w 3174068"/>
                  <a:gd name="connsiteY0" fmla="*/ 1748426 h 2463223"/>
                  <a:gd name="connsiteX1" fmla="*/ 1280468 w 3174068"/>
                  <a:gd name="connsiteY1" fmla="*/ 977774 h 2463223"/>
                  <a:gd name="connsiteX2" fmla="*/ 3124508 w 3174068"/>
                  <a:gd name="connsiteY2" fmla="*/ 33926 h 2463223"/>
                  <a:gd name="connsiteX3" fmla="*/ 1280468 w 3174068"/>
                  <a:gd name="connsiteY3" fmla="*/ 2366678 h 2463223"/>
                  <a:gd name="connsiteX4" fmla="*/ 7928 w 3174068"/>
                  <a:gd name="connsiteY4" fmla="*/ 1748426 h 2463223"/>
                  <a:gd name="connsiteX0" fmla="*/ 9509 w 3179868"/>
                  <a:gd name="connsiteY0" fmla="*/ 1748426 h 2447658"/>
                  <a:gd name="connsiteX1" fmla="*/ 1282049 w 3179868"/>
                  <a:gd name="connsiteY1" fmla="*/ 977774 h 2447658"/>
                  <a:gd name="connsiteX2" fmla="*/ 3126089 w 3179868"/>
                  <a:gd name="connsiteY2" fmla="*/ 33926 h 2447658"/>
                  <a:gd name="connsiteX3" fmla="*/ 1282049 w 3179868"/>
                  <a:gd name="connsiteY3" fmla="*/ 2366678 h 2447658"/>
                  <a:gd name="connsiteX4" fmla="*/ 9509 w 3179868"/>
                  <a:gd name="connsiteY4" fmla="*/ 1748426 h 2447658"/>
                  <a:gd name="connsiteX0" fmla="*/ 9509 w 3179868"/>
                  <a:gd name="connsiteY0" fmla="*/ 1745379 h 2444611"/>
                  <a:gd name="connsiteX1" fmla="*/ 1282049 w 3179868"/>
                  <a:gd name="connsiteY1" fmla="*/ 974727 h 2444611"/>
                  <a:gd name="connsiteX2" fmla="*/ 3126089 w 3179868"/>
                  <a:gd name="connsiteY2" fmla="*/ 30879 h 2444611"/>
                  <a:gd name="connsiteX3" fmla="*/ 1282049 w 3179868"/>
                  <a:gd name="connsiteY3" fmla="*/ 2363631 h 2444611"/>
                  <a:gd name="connsiteX4" fmla="*/ 9509 w 3179868"/>
                  <a:gd name="connsiteY4" fmla="*/ 1745379 h 2444611"/>
                  <a:gd name="connsiteX0" fmla="*/ 9509 w 3191585"/>
                  <a:gd name="connsiteY0" fmla="*/ 1767366 h 2466598"/>
                  <a:gd name="connsiteX1" fmla="*/ 1282049 w 3191585"/>
                  <a:gd name="connsiteY1" fmla="*/ 996714 h 2466598"/>
                  <a:gd name="connsiteX2" fmla="*/ 3126089 w 3191585"/>
                  <a:gd name="connsiteY2" fmla="*/ 52866 h 2466598"/>
                  <a:gd name="connsiteX3" fmla="*/ 1282049 w 3191585"/>
                  <a:gd name="connsiteY3" fmla="*/ 2385618 h 2466598"/>
                  <a:gd name="connsiteX4" fmla="*/ 9509 w 3191585"/>
                  <a:gd name="connsiteY4" fmla="*/ 1767366 h 2466598"/>
                  <a:gd name="connsiteX0" fmla="*/ 9509 w 3169636"/>
                  <a:gd name="connsiteY0" fmla="*/ 1753318 h 2452550"/>
                  <a:gd name="connsiteX1" fmla="*/ 1282049 w 3169636"/>
                  <a:gd name="connsiteY1" fmla="*/ 982666 h 2452550"/>
                  <a:gd name="connsiteX2" fmla="*/ 3126089 w 3169636"/>
                  <a:gd name="connsiteY2" fmla="*/ 38818 h 2452550"/>
                  <a:gd name="connsiteX3" fmla="*/ 1282049 w 3169636"/>
                  <a:gd name="connsiteY3" fmla="*/ 2371570 h 2452550"/>
                  <a:gd name="connsiteX4" fmla="*/ 9509 w 3169636"/>
                  <a:gd name="connsiteY4" fmla="*/ 1753318 h 2452550"/>
                  <a:gd name="connsiteX0" fmla="*/ 8090 w 3276972"/>
                  <a:gd name="connsiteY0" fmla="*/ 1822370 h 2541807"/>
                  <a:gd name="connsiteX1" fmla="*/ 1280630 w 3276972"/>
                  <a:gd name="connsiteY1" fmla="*/ 1051718 h 2541807"/>
                  <a:gd name="connsiteX2" fmla="*/ 3238922 w 3276972"/>
                  <a:gd name="connsiteY2" fmla="*/ 40357 h 2541807"/>
                  <a:gd name="connsiteX3" fmla="*/ 1280630 w 3276972"/>
                  <a:gd name="connsiteY3" fmla="*/ 2440622 h 2541807"/>
                  <a:gd name="connsiteX4" fmla="*/ 8090 w 3276972"/>
                  <a:gd name="connsiteY4" fmla="*/ 1822370 h 2541807"/>
                  <a:gd name="connsiteX0" fmla="*/ 8090 w 3276972"/>
                  <a:gd name="connsiteY0" fmla="*/ 1820067 h 2539504"/>
                  <a:gd name="connsiteX1" fmla="*/ 1280630 w 3276972"/>
                  <a:gd name="connsiteY1" fmla="*/ 1049415 h 2539504"/>
                  <a:gd name="connsiteX2" fmla="*/ 3238922 w 3276972"/>
                  <a:gd name="connsiteY2" fmla="*/ 38054 h 2539504"/>
                  <a:gd name="connsiteX3" fmla="*/ 1280630 w 3276972"/>
                  <a:gd name="connsiteY3" fmla="*/ 2438319 h 2539504"/>
                  <a:gd name="connsiteX4" fmla="*/ 8090 w 3276972"/>
                  <a:gd name="connsiteY4" fmla="*/ 1820067 h 2539504"/>
                  <a:gd name="connsiteX0" fmla="*/ 11295 w 3285937"/>
                  <a:gd name="connsiteY0" fmla="*/ 1820067 h 2479600"/>
                  <a:gd name="connsiteX1" fmla="*/ 1283835 w 3285937"/>
                  <a:gd name="connsiteY1" fmla="*/ 1049415 h 2479600"/>
                  <a:gd name="connsiteX2" fmla="*/ 3242127 w 3285937"/>
                  <a:gd name="connsiteY2" fmla="*/ 38054 h 2479600"/>
                  <a:gd name="connsiteX3" fmla="*/ 1283835 w 3285937"/>
                  <a:gd name="connsiteY3" fmla="*/ 2438319 h 2479600"/>
                  <a:gd name="connsiteX4" fmla="*/ 11295 w 3285937"/>
                  <a:gd name="connsiteY4" fmla="*/ 1820067 h 2479600"/>
                  <a:gd name="connsiteX0" fmla="*/ 9815 w 3282056"/>
                  <a:gd name="connsiteY0" fmla="*/ 1820067 h 2460994"/>
                  <a:gd name="connsiteX1" fmla="*/ 1282355 w 3282056"/>
                  <a:gd name="connsiteY1" fmla="*/ 1049415 h 2460994"/>
                  <a:gd name="connsiteX2" fmla="*/ 3240647 w 3282056"/>
                  <a:gd name="connsiteY2" fmla="*/ 38054 h 2460994"/>
                  <a:gd name="connsiteX3" fmla="*/ 1282355 w 3282056"/>
                  <a:gd name="connsiteY3" fmla="*/ 2438319 h 2460994"/>
                  <a:gd name="connsiteX4" fmla="*/ 9815 w 3282056"/>
                  <a:gd name="connsiteY4" fmla="*/ 1820067 h 2460994"/>
                  <a:gd name="connsiteX0" fmla="*/ 11917 w 3287462"/>
                  <a:gd name="connsiteY0" fmla="*/ 1820067 h 2491469"/>
                  <a:gd name="connsiteX1" fmla="*/ 1284457 w 3287462"/>
                  <a:gd name="connsiteY1" fmla="*/ 1049415 h 2491469"/>
                  <a:gd name="connsiteX2" fmla="*/ 3242749 w 3287462"/>
                  <a:gd name="connsiteY2" fmla="*/ 38054 h 2491469"/>
                  <a:gd name="connsiteX3" fmla="*/ 1284457 w 3287462"/>
                  <a:gd name="connsiteY3" fmla="*/ 2438319 h 2491469"/>
                  <a:gd name="connsiteX4" fmla="*/ 11917 w 3287462"/>
                  <a:gd name="connsiteY4" fmla="*/ 1820067 h 2491469"/>
                  <a:gd name="connsiteX0" fmla="*/ 11644 w 3286798"/>
                  <a:gd name="connsiteY0" fmla="*/ 1820067 h 2507815"/>
                  <a:gd name="connsiteX1" fmla="*/ 1284184 w 3286798"/>
                  <a:gd name="connsiteY1" fmla="*/ 1049415 h 2507815"/>
                  <a:gd name="connsiteX2" fmla="*/ 3242476 w 3286798"/>
                  <a:gd name="connsiteY2" fmla="*/ 38054 h 2507815"/>
                  <a:gd name="connsiteX3" fmla="*/ 1284184 w 3286798"/>
                  <a:gd name="connsiteY3" fmla="*/ 2438319 h 2507815"/>
                  <a:gd name="connsiteX4" fmla="*/ 11644 w 3286798"/>
                  <a:gd name="connsiteY4" fmla="*/ 1820067 h 2507815"/>
                  <a:gd name="connsiteX0" fmla="*/ 10810 w 3284704"/>
                  <a:gd name="connsiteY0" fmla="*/ 1820067 h 2509891"/>
                  <a:gd name="connsiteX1" fmla="*/ 1283350 w 3284704"/>
                  <a:gd name="connsiteY1" fmla="*/ 1049415 h 2509891"/>
                  <a:gd name="connsiteX2" fmla="*/ 3241642 w 3284704"/>
                  <a:gd name="connsiteY2" fmla="*/ 38054 h 2509891"/>
                  <a:gd name="connsiteX3" fmla="*/ 1283350 w 3284704"/>
                  <a:gd name="connsiteY3" fmla="*/ 2438319 h 2509891"/>
                  <a:gd name="connsiteX4" fmla="*/ 10810 w 3284704"/>
                  <a:gd name="connsiteY4" fmla="*/ 1820067 h 2509891"/>
                  <a:gd name="connsiteX0" fmla="*/ 9624 w 3281526"/>
                  <a:gd name="connsiteY0" fmla="*/ 1820067 h 2497539"/>
                  <a:gd name="connsiteX1" fmla="*/ 1282164 w 3281526"/>
                  <a:gd name="connsiteY1" fmla="*/ 1049415 h 2497539"/>
                  <a:gd name="connsiteX2" fmla="*/ 3240456 w 3281526"/>
                  <a:gd name="connsiteY2" fmla="*/ 38054 h 2497539"/>
                  <a:gd name="connsiteX3" fmla="*/ 1282164 w 3281526"/>
                  <a:gd name="connsiteY3" fmla="*/ 2438319 h 2497539"/>
                  <a:gd name="connsiteX4" fmla="*/ 9624 w 3281526"/>
                  <a:gd name="connsiteY4" fmla="*/ 1820067 h 2497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81526" h="2497539">
                    <a:moveTo>
                      <a:pt x="9624" y="1820067"/>
                    </a:moveTo>
                    <a:cubicBezTo>
                      <a:pt x="108684" y="1306992"/>
                      <a:pt x="681373" y="1273711"/>
                      <a:pt x="1282164" y="1049415"/>
                    </a:cubicBezTo>
                    <a:cubicBezTo>
                      <a:pt x="1882955" y="825119"/>
                      <a:pt x="2924882" y="-209728"/>
                      <a:pt x="3240456" y="38054"/>
                    </a:cubicBezTo>
                    <a:cubicBezTo>
                      <a:pt x="3556030" y="285836"/>
                      <a:pt x="1971241" y="2245184"/>
                      <a:pt x="1282164" y="2438319"/>
                    </a:cubicBezTo>
                    <a:cubicBezTo>
                      <a:pt x="593087" y="2631454"/>
                      <a:pt x="-89436" y="2333142"/>
                      <a:pt x="9624" y="1820067"/>
                    </a:cubicBezTo>
                    <a:close/>
                  </a:path>
                </a:pathLst>
              </a:custGeom>
              <a:gradFill flip="none" rotWithShape="1">
                <a:gsLst>
                  <a:gs pos="40000">
                    <a:srgbClr val="7030A0"/>
                  </a:gs>
                  <a:gs pos="100000">
                    <a:sysClr val="windowText" lastClr="000000"/>
                  </a:gs>
                  <a:gs pos="70000">
                    <a:sysClr val="windowText" lastClr="000000"/>
                  </a:gs>
                </a:gsLst>
                <a:lin ang="27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E4714D84-F366-424F-A7BD-11BE23D17BC8}"/>
                  </a:ext>
                </a:extLst>
              </p:cNvPr>
              <p:cNvSpPr/>
              <p:nvPr/>
            </p:nvSpPr>
            <p:spPr>
              <a:xfrm rot="2373910">
                <a:off x="3270680" y="2306959"/>
                <a:ext cx="934691" cy="809247"/>
              </a:xfrm>
              <a:custGeom>
                <a:avLst/>
                <a:gdLst>
                  <a:gd name="connsiteX0" fmla="*/ 343366 w 717476"/>
                  <a:gd name="connsiteY0" fmla="*/ 0 h 701406"/>
                  <a:gd name="connsiteX1" fmla="*/ 369539 w 717476"/>
                  <a:gd name="connsiteY1" fmla="*/ 0 h 701406"/>
                  <a:gd name="connsiteX2" fmla="*/ 392861 w 717476"/>
                  <a:gd name="connsiteY2" fmla="*/ 125425 h 701406"/>
                  <a:gd name="connsiteX3" fmla="*/ 424975 w 717476"/>
                  <a:gd name="connsiteY3" fmla="*/ 133209 h 701406"/>
                  <a:gd name="connsiteX4" fmla="*/ 520645 w 717476"/>
                  <a:gd name="connsiteY4" fmla="*/ 273872 h 701406"/>
                  <a:gd name="connsiteX5" fmla="*/ 538488 w 717476"/>
                  <a:gd name="connsiteY5" fmla="*/ 349309 h 701406"/>
                  <a:gd name="connsiteX6" fmla="*/ 717476 w 717476"/>
                  <a:gd name="connsiteY6" fmla="*/ 546251 h 701406"/>
                  <a:gd name="connsiteX7" fmla="*/ 498609 w 717476"/>
                  <a:gd name="connsiteY7" fmla="*/ 563546 h 701406"/>
                  <a:gd name="connsiteX8" fmla="*/ 449992 w 717476"/>
                  <a:gd name="connsiteY8" fmla="*/ 536080 h 701406"/>
                  <a:gd name="connsiteX9" fmla="*/ 472333 w 717476"/>
                  <a:gd name="connsiteY9" fmla="*/ 578828 h 701406"/>
                  <a:gd name="connsiteX10" fmla="*/ 546336 w 717476"/>
                  <a:gd name="connsiteY10" fmla="*/ 651642 h 701406"/>
                  <a:gd name="connsiteX11" fmla="*/ 441797 w 717476"/>
                  <a:gd name="connsiteY11" fmla="*/ 612937 h 701406"/>
                  <a:gd name="connsiteX12" fmla="*/ 412704 w 717476"/>
                  <a:gd name="connsiteY12" fmla="*/ 572800 h 701406"/>
                  <a:gd name="connsiteX13" fmla="*/ 399867 w 717476"/>
                  <a:gd name="connsiteY13" fmla="*/ 590918 h 701406"/>
                  <a:gd name="connsiteX14" fmla="*/ 212004 w 717476"/>
                  <a:gd name="connsiteY14" fmla="*/ 701406 h 701406"/>
                  <a:gd name="connsiteX15" fmla="*/ 274479 w 717476"/>
                  <a:gd name="connsiteY15" fmla="*/ 534325 h 701406"/>
                  <a:gd name="connsiteX16" fmla="*/ 245118 w 717476"/>
                  <a:gd name="connsiteY16" fmla="*/ 555322 h 701406"/>
                  <a:gd name="connsiteX17" fmla="*/ 0 w 717476"/>
                  <a:gd name="connsiteY17" fmla="*/ 556690 h 701406"/>
                  <a:gd name="connsiteX18" fmla="*/ 173182 w 717476"/>
                  <a:gd name="connsiteY18" fmla="*/ 354624 h 701406"/>
                  <a:gd name="connsiteX19" fmla="*/ 190954 w 717476"/>
                  <a:gd name="connsiteY19" fmla="*/ 279013 h 701406"/>
                  <a:gd name="connsiteX20" fmla="*/ 257370 w 717476"/>
                  <a:gd name="connsiteY20" fmla="*/ 162904 h 701406"/>
                  <a:gd name="connsiteX21" fmla="*/ 299370 w 717476"/>
                  <a:gd name="connsiteY21" fmla="*/ 135491 h 701406"/>
                  <a:gd name="connsiteX22" fmla="*/ 318992 w 717476"/>
                  <a:gd name="connsiteY22" fmla="*/ 131083 h 701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17476" h="701406">
                    <a:moveTo>
                      <a:pt x="343366" y="0"/>
                    </a:moveTo>
                    <a:lnTo>
                      <a:pt x="369539" y="0"/>
                    </a:lnTo>
                    <a:lnTo>
                      <a:pt x="392861" y="125425"/>
                    </a:lnTo>
                    <a:lnTo>
                      <a:pt x="424975" y="133209"/>
                    </a:lnTo>
                    <a:cubicBezTo>
                      <a:pt x="486844" y="155170"/>
                      <a:pt x="519723" y="210517"/>
                      <a:pt x="520645" y="273872"/>
                    </a:cubicBezTo>
                    <a:lnTo>
                      <a:pt x="538488" y="349309"/>
                    </a:lnTo>
                    <a:cubicBezTo>
                      <a:pt x="570548" y="428657"/>
                      <a:pt x="632137" y="496986"/>
                      <a:pt x="717476" y="546251"/>
                    </a:cubicBezTo>
                    <a:cubicBezTo>
                      <a:pt x="645228" y="582112"/>
                      <a:pt x="562580" y="586554"/>
                      <a:pt x="498609" y="563546"/>
                    </a:cubicBezTo>
                    <a:lnTo>
                      <a:pt x="449992" y="536080"/>
                    </a:lnTo>
                    <a:lnTo>
                      <a:pt x="472333" y="578828"/>
                    </a:lnTo>
                    <a:cubicBezTo>
                      <a:pt x="493105" y="610797"/>
                      <a:pt x="518502" y="636190"/>
                      <a:pt x="546336" y="651642"/>
                    </a:cubicBezTo>
                    <a:cubicBezTo>
                      <a:pt x="510676" y="659619"/>
                      <a:pt x="473337" y="644244"/>
                      <a:pt x="441797" y="612937"/>
                    </a:cubicBezTo>
                    <a:lnTo>
                      <a:pt x="412704" y="572800"/>
                    </a:lnTo>
                    <a:lnTo>
                      <a:pt x="399867" y="590918"/>
                    </a:lnTo>
                    <a:cubicBezTo>
                      <a:pt x="354593" y="643640"/>
                      <a:pt x="297788" y="677393"/>
                      <a:pt x="212004" y="701406"/>
                    </a:cubicBezTo>
                    <a:cubicBezTo>
                      <a:pt x="266043" y="636196"/>
                      <a:pt x="276589" y="557587"/>
                      <a:pt x="274479" y="534325"/>
                    </a:cubicBezTo>
                    <a:lnTo>
                      <a:pt x="245118" y="555322"/>
                    </a:lnTo>
                    <a:cubicBezTo>
                      <a:pt x="179837" y="592404"/>
                      <a:pt x="83726" y="595254"/>
                      <a:pt x="0" y="556690"/>
                    </a:cubicBezTo>
                    <a:cubicBezTo>
                      <a:pt x="83869" y="504963"/>
                      <a:pt x="143445" y="434871"/>
                      <a:pt x="173182" y="354624"/>
                    </a:cubicBezTo>
                    <a:cubicBezTo>
                      <a:pt x="179106" y="329421"/>
                      <a:pt x="180918" y="322645"/>
                      <a:pt x="190954" y="279013"/>
                    </a:cubicBezTo>
                    <a:cubicBezTo>
                      <a:pt x="197228" y="251744"/>
                      <a:pt x="217057" y="199367"/>
                      <a:pt x="257370" y="162904"/>
                    </a:cubicBezTo>
                    <a:cubicBezTo>
                      <a:pt x="269464" y="151964"/>
                      <a:pt x="283402" y="142458"/>
                      <a:pt x="299370" y="135491"/>
                    </a:cubicBezTo>
                    <a:lnTo>
                      <a:pt x="318992" y="1310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CC00"/>
                  </a:gs>
                  <a:gs pos="100000">
                    <a:srgbClr val="003300"/>
                  </a:gs>
                </a:gsLst>
                <a:lin ang="27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0AAEFA90-8730-453E-A8D2-B685EC3AA14E}"/>
                  </a:ext>
                </a:extLst>
              </p:cNvPr>
              <p:cNvSpPr/>
              <p:nvPr/>
            </p:nvSpPr>
            <p:spPr>
              <a:xfrm>
                <a:off x="1147906" y="3767759"/>
                <a:ext cx="536221" cy="313704"/>
              </a:xfrm>
              <a:custGeom>
                <a:avLst/>
                <a:gdLst>
                  <a:gd name="connsiteX0" fmla="*/ 390248 w 609575"/>
                  <a:gd name="connsiteY0" fmla="*/ 54885 h 356618"/>
                  <a:gd name="connsiteX1" fmla="*/ 433018 w 609575"/>
                  <a:gd name="connsiteY1" fmla="*/ 84079 h 356618"/>
                  <a:gd name="connsiteX2" fmla="*/ 228556 w 609575"/>
                  <a:gd name="connsiteY2" fmla="*/ 207335 h 356618"/>
                  <a:gd name="connsiteX3" fmla="*/ 13165 w 609575"/>
                  <a:gd name="connsiteY3" fmla="*/ 347606 h 356618"/>
                  <a:gd name="connsiteX4" fmla="*/ 177774 w 609575"/>
                  <a:gd name="connsiteY4" fmla="*/ 126429 h 356618"/>
                  <a:gd name="connsiteX5" fmla="*/ 390248 w 609575"/>
                  <a:gd name="connsiteY5" fmla="*/ 54885 h 356618"/>
                  <a:gd name="connsiteX6" fmla="*/ 548853 w 609575"/>
                  <a:gd name="connsiteY6" fmla="*/ 0 h 356618"/>
                  <a:gd name="connsiteX7" fmla="*/ 609575 w 609575"/>
                  <a:gd name="connsiteY7" fmla="*/ 60722 h 356618"/>
                  <a:gd name="connsiteX8" fmla="*/ 548853 w 609575"/>
                  <a:gd name="connsiteY8" fmla="*/ 121444 h 356618"/>
                  <a:gd name="connsiteX9" fmla="*/ 488131 w 609575"/>
                  <a:gd name="connsiteY9" fmla="*/ 60722 h 356618"/>
                  <a:gd name="connsiteX10" fmla="*/ 548853 w 609575"/>
                  <a:gd name="connsiteY10" fmla="*/ 0 h 35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575" h="356618">
                    <a:moveTo>
                      <a:pt x="390248" y="54885"/>
                    </a:moveTo>
                    <a:cubicBezTo>
                      <a:pt x="410124" y="57639"/>
                      <a:pt x="425475" y="66518"/>
                      <a:pt x="433018" y="84079"/>
                    </a:cubicBezTo>
                    <a:cubicBezTo>
                      <a:pt x="463189" y="154323"/>
                      <a:pt x="298531" y="163414"/>
                      <a:pt x="228556" y="207335"/>
                    </a:cubicBezTo>
                    <a:cubicBezTo>
                      <a:pt x="158580" y="251256"/>
                      <a:pt x="72023" y="393522"/>
                      <a:pt x="13165" y="347606"/>
                    </a:cubicBezTo>
                    <a:cubicBezTo>
                      <a:pt x="-45692" y="301689"/>
                      <a:pt x="107798" y="170350"/>
                      <a:pt x="177774" y="126429"/>
                    </a:cubicBezTo>
                    <a:cubicBezTo>
                      <a:pt x="230256" y="93488"/>
                      <a:pt x="330618" y="46624"/>
                      <a:pt x="390248" y="54885"/>
                    </a:cubicBezTo>
                    <a:close/>
                    <a:moveTo>
                      <a:pt x="548853" y="0"/>
                    </a:moveTo>
                    <a:cubicBezTo>
                      <a:pt x="582389" y="0"/>
                      <a:pt x="609575" y="27186"/>
                      <a:pt x="609575" y="60722"/>
                    </a:cubicBezTo>
                    <a:cubicBezTo>
                      <a:pt x="609575" y="94258"/>
                      <a:pt x="582389" y="121444"/>
                      <a:pt x="548853" y="121444"/>
                    </a:cubicBezTo>
                    <a:cubicBezTo>
                      <a:pt x="515317" y="121444"/>
                      <a:pt x="488131" y="94258"/>
                      <a:pt x="488131" y="60722"/>
                    </a:cubicBezTo>
                    <a:cubicBezTo>
                      <a:pt x="488131" y="27186"/>
                      <a:pt x="515317" y="0"/>
                      <a:pt x="54885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2" name="グループ化 331">
              <a:extLst>
                <a:ext uri="{FF2B5EF4-FFF2-40B4-BE49-F238E27FC236}">
                  <a16:creationId xmlns:a16="http://schemas.microsoft.com/office/drawing/2014/main" id="{E313FF9E-139D-43F1-BFBE-99295761A89D}"/>
                </a:ext>
              </a:extLst>
            </p:cNvPr>
            <p:cNvGrpSpPr/>
            <p:nvPr/>
          </p:nvGrpSpPr>
          <p:grpSpPr>
            <a:xfrm rot="331068">
              <a:off x="2368814" y="5342616"/>
              <a:ext cx="1339640" cy="1037923"/>
              <a:chOff x="939102" y="2306959"/>
              <a:chExt cx="3266269" cy="2530635"/>
            </a:xfrm>
          </p:grpSpPr>
          <p:sp>
            <p:nvSpPr>
              <p:cNvPr id="337" name="楕円 13">
                <a:extLst>
                  <a:ext uri="{FF2B5EF4-FFF2-40B4-BE49-F238E27FC236}">
                    <a16:creationId xmlns:a16="http://schemas.microsoft.com/office/drawing/2014/main" id="{ABB3B066-E902-4A4E-BF75-FFD917F51AFF}"/>
                  </a:ext>
                </a:extLst>
              </p:cNvPr>
              <p:cNvSpPr/>
              <p:nvPr/>
            </p:nvSpPr>
            <p:spPr>
              <a:xfrm>
                <a:off x="939102" y="2547234"/>
                <a:ext cx="3009313" cy="2290360"/>
              </a:xfrm>
              <a:custGeom>
                <a:avLst/>
                <a:gdLst>
                  <a:gd name="connsiteX0" fmla="*/ 0 w 1691640"/>
                  <a:gd name="connsiteY0" fmla="*/ 694452 h 1388903"/>
                  <a:gd name="connsiteX1" fmla="*/ 845820 w 1691640"/>
                  <a:gd name="connsiteY1" fmla="*/ 0 h 1388903"/>
                  <a:gd name="connsiteX2" fmla="*/ 1691640 w 1691640"/>
                  <a:gd name="connsiteY2" fmla="*/ 694452 h 1388903"/>
                  <a:gd name="connsiteX3" fmla="*/ 845820 w 1691640"/>
                  <a:gd name="connsiteY3" fmla="*/ 1388904 h 1388903"/>
                  <a:gd name="connsiteX4" fmla="*/ 0 w 1691640"/>
                  <a:gd name="connsiteY4" fmla="*/ 694452 h 1388903"/>
                  <a:gd name="connsiteX0" fmla="*/ 0 w 2705100"/>
                  <a:gd name="connsiteY0" fmla="*/ 1387029 h 2130841"/>
                  <a:gd name="connsiteX1" fmla="*/ 845820 w 2705100"/>
                  <a:gd name="connsiteY1" fmla="*/ 692577 h 2130841"/>
                  <a:gd name="connsiteX2" fmla="*/ 2705100 w 2705100"/>
                  <a:gd name="connsiteY2" fmla="*/ 106869 h 2130841"/>
                  <a:gd name="connsiteX3" fmla="*/ 845820 w 2705100"/>
                  <a:gd name="connsiteY3" fmla="*/ 2081481 h 2130841"/>
                  <a:gd name="connsiteX4" fmla="*/ 0 w 2705100"/>
                  <a:gd name="connsiteY4" fmla="*/ 1387029 h 2130841"/>
                  <a:gd name="connsiteX0" fmla="*/ 0 w 2780615"/>
                  <a:gd name="connsiteY0" fmla="*/ 1353173 h 2096985"/>
                  <a:gd name="connsiteX1" fmla="*/ 845820 w 2780615"/>
                  <a:gd name="connsiteY1" fmla="*/ 658721 h 2096985"/>
                  <a:gd name="connsiteX2" fmla="*/ 2705100 w 2780615"/>
                  <a:gd name="connsiteY2" fmla="*/ 73013 h 2096985"/>
                  <a:gd name="connsiteX3" fmla="*/ 845820 w 2780615"/>
                  <a:gd name="connsiteY3" fmla="*/ 2047625 h 2096985"/>
                  <a:gd name="connsiteX4" fmla="*/ 0 w 2780615"/>
                  <a:gd name="connsiteY4" fmla="*/ 1353173 h 2096985"/>
                  <a:gd name="connsiteX0" fmla="*/ 0 w 2949170"/>
                  <a:gd name="connsiteY0" fmla="*/ 1407193 h 2104762"/>
                  <a:gd name="connsiteX1" fmla="*/ 1013460 w 2949170"/>
                  <a:gd name="connsiteY1" fmla="*/ 659401 h 2104762"/>
                  <a:gd name="connsiteX2" fmla="*/ 2872740 w 2949170"/>
                  <a:gd name="connsiteY2" fmla="*/ 73693 h 2104762"/>
                  <a:gd name="connsiteX3" fmla="*/ 1013460 w 2949170"/>
                  <a:gd name="connsiteY3" fmla="*/ 2048305 h 2104762"/>
                  <a:gd name="connsiteX4" fmla="*/ 0 w 2949170"/>
                  <a:gd name="connsiteY4" fmla="*/ 1407193 h 2104762"/>
                  <a:gd name="connsiteX0" fmla="*/ 1804 w 2950974"/>
                  <a:gd name="connsiteY0" fmla="*/ 1407193 h 2119673"/>
                  <a:gd name="connsiteX1" fmla="*/ 1015264 w 2950974"/>
                  <a:gd name="connsiteY1" fmla="*/ 659401 h 2119673"/>
                  <a:gd name="connsiteX2" fmla="*/ 2874544 w 2950974"/>
                  <a:gd name="connsiteY2" fmla="*/ 73693 h 2119673"/>
                  <a:gd name="connsiteX3" fmla="*/ 1015264 w 2950974"/>
                  <a:gd name="connsiteY3" fmla="*/ 2048305 h 2119673"/>
                  <a:gd name="connsiteX4" fmla="*/ 1804 w 2950974"/>
                  <a:gd name="connsiteY4" fmla="*/ 1407193 h 2119673"/>
                  <a:gd name="connsiteX0" fmla="*/ 4272 w 2967650"/>
                  <a:gd name="connsiteY0" fmla="*/ 1407193 h 2101620"/>
                  <a:gd name="connsiteX1" fmla="*/ 1017732 w 2967650"/>
                  <a:gd name="connsiteY1" fmla="*/ 659401 h 2101620"/>
                  <a:gd name="connsiteX2" fmla="*/ 2877012 w 2967650"/>
                  <a:gd name="connsiteY2" fmla="*/ 73693 h 2101620"/>
                  <a:gd name="connsiteX3" fmla="*/ 1017732 w 2967650"/>
                  <a:gd name="connsiteY3" fmla="*/ 2048305 h 2101620"/>
                  <a:gd name="connsiteX4" fmla="*/ 4272 w 2967650"/>
                  <a:gd name="connsiteY4" fmla="*/ 1407193 h 2101620"/>
                  <a:gd name="connsiteX0" fmla="*/ 4272 w 2967650"/>
                  <a:gd name="connsiteY0" fmla="*/ 1392697 h 2087124"/>
                  <a:gd name="connsiteX1" fmla="*/ 1017732 w 2967650"/>
                  <a:gd name="connsiteY1" fmla="*/ 644905 h 2087124"/>
                  <a:gd name="connsiteX2" fmla="*/ 2877012 w 2967650"/>
                  <a:gd name="connsiteY2" fmla="*/ 59197 h 2087124"/>
                  <a:gd name="connsiteX3" fmla="*/ 1017732 w 2967650"/>
                  <a:gd name="connsiteY3" fmla="*/ 2033809 h 2087124"/>
                  <a:gd name="connsiteX4" fmla="*/ 4272 w 2967650"/>
                  <a:gd name="connsiteY4" fmla="*/ 1392697 h 2087124"/>
                  <a:gd name="connsiteX0" fmla="*/ 1504 w 3096261"/>
                  <a:gd name="connsiteY0" fmla="*/ 1430349 h 2124434"/>
                  <a:gd name="connsiteX1" fmla="*/ 1159744 w 3096261"/>
                  <a:gd name="connsiteY1" fmla="*/ 659697 h 2124434"/>
                  <a:gd name="connsiteX2" fmla="*/ 3019024 w 3096261"/>
                  <a:gd name="connsiteY2" fmla="*/ 73989 h 2124434"/>
                  <a:gd name="connsiteX3" fmla="*/ 1159744 w 3096261"/>
                  <a:gd name="connsiteY3" fmla="*/ 2048601 h 2124434"/>
                  <a:gd name="connsiteX4" fmla="*/ 1504 w 3096261"/>
                  <a:gd name="connsiteY4" fmla="*/ 1430349 h 2124434"/>
                  <a:gd name="connsiteX0" fmla="*/ 1500 w 3081471"/>
                  <a:gd name="connsiteY0" fmla="*/ 1769623 h 2488360"/>
                  <a:gd name="connsiteX1" fmla="*/ 1159740 w 3081471"/>
                  <a:gd name="connsiteY1" fmla="*/ 998971 h 2488360"/>
                  <a:gd name="connsiteX2" fmla="*/ 3003780 w 3081471"/>
                  <a:gd name="connsiteY2" fmla="*/ 55123 h 2488360"/>
                  <a:gd name="connsiteX3" fmla="*/ 1159740 w 3081471"/>
                  <a:gd name="connsiteY3" fmla="*/ 2387875 h 2488360"/>
                  <a:gd name="connsiteX4" fmla="*/ 1500 w 3081471"/>
                  <a:gd name="connsiteY4" fmla="*/ 1769623 h 2488360"/>
                  <a:gd name="connsiteX0" fmla="*/ 1500 w 3052879"/>
                  <a:gd name="connsiteY0" fmla="*/ 1748427 h 2467164"/>
                  <a:gd name="connsiteX1" fmla="*/ 1159740 w 3052879"/>
                  <a:gd name="connsiteY1" fmla="*/ 977775 h 2467164"/>
                  <a:gd name="connsiteX2" fmla="*/ 3003780 w 3052879"/>
                  <a:gd name="connsiteY2" fmla="*/ 33927 h 2467164"/>
                  <a:gd name="connsiteX3" fmla="*/ 1159740 w 3052879"/>
                  <a:gd name="connsiteY3" fmla="*/ 2366679 h 2467164"/>
                  <a:gd name="connsiteX4" fmla="*/ 1500 w 3052879"/>
                  <a:gd name="connsiteY4" fmla="*/ 1748427 h 2467164"/>
                  <a:gd name="connsiteX0" fmla="*/ 2771 w 3063908"/>
                  <a:gd name="connsiteY0" fmla="*/ 1748427 h 2441994"/>
                  <a:gd name="connsiteX1" fmla="*/ 1161011 w 3063908"/>
                  <a:gd name="connsiteY1" fmla="*/ 977775 h 2441994"/>
                  <a:gd name="connsiteX2" fmla="*/ 3005051 w 3063908"/>
                  <a:gd name="connsiteY2" fmla="*/ 33927 h 2441994"/>
                  <a:gd name="connsiteX3" fmla="*/ 1161011 w 3063908"/>
                  <a:gd name="connsiteY3" fmla="*/ 2366679 h 2441994"/>
                  <a:gd name="connsiteX4" fmla="*/ 2771 w 3063908"/>
                  <a:gd name="connsiteY4" fmla="*/ 1748427 h 2441994"/>
                  <a:gd name="connsiteX0" fmla="*/ 2771 w 3063908"/>
                  <a:gd name="connsiteY0" fmla="*/ 1745579 h 2439146"/>
                  <a:gd name="connsiteX1" fmla="*/ 1161011 w 3063908"/>
                  <a:gd name="connsiteY1" fmla="*/ 974927 h 2439146"/>
                  <a:gd name="connsiteX2" fmla="*/ 3005051 w 3063908"/>
                  <a:gd name="connsiteY2" fmla="*/ 31079 h 2439146"/>
                  <a:gd name="connsiteX3" fmla="*/ 1161011 w 3063908"/>
                  <a:gd name="connsiteY3" fmla="*/ 2363831 h 2439146"/>
                  <a:gd name="connsiteX4" fmla="*/ 2771 w 3063908"/>
                  <a:gd name="connsiteY4" fmla="*/ 1745579 h 2439146"/>
                  <a:gd name="connsiteX0" fmla="*/ 1057 w 3062194"/>
                  <a:gd name="connsiteY0" fmla="*/ 1745579 h 2429255"/>
                  <a:gd name="connsiteX1" fmla="*/ 1159297 w 3062194"/>
                  <a:gd name="connsiteY1" fmla="*/ 974927 h 2429255"/>
                  <a:gd name="connsiteX2" fmla="*/ 3003337 w 3062194"/>
                  <a:gd name="connsiteY2" fmla="*/ 31079 h 2429255"/>
                  <a:gd name="connsiteX3" fmla="*/ 1159297 w 3062194"/>
                  <a:gd name="connsiteY3" fmla="*/ 2363831 h 2429255"/>
                  <a:gd name="connsiteX4" fmla="*/ 1057 w 3062194"/>
                  <a:gd name="connsiteY4" fmla="*/ 1745579 h 2429255"/>
                  <a:gd name="connsiteX0" fmla="*/ 6369 w 3067506"/>
                  <a:gd name="connsiteY0" fmla="*/ 1745579 h 2429255"/>
                  <a:gd name="connsiteX1" fmla="*/ 1164609 w 3067506"/>
                  <a:gd name="connsiteY1" fmla="*/ 974927 h 2429255"/>
                  <a:gd name="connsiteX2" fmla="*/ 3008649 w 3067506"/>
                  <a:gd name="connsiteY2" fmla="*/ 31079 h 2429255"/>
                  <a:gd name="connsiteX3" fmla="*/ 1164609 w 3067506"/>
                  <a:gd name="connsiteY3" fmla="*/ 2363831 h 2429255"/>
                  <a:gd name="connsiteX4" fmla="*/ 6369 w 3067506"/>
                  <a:gd name="connsiteY4" fmla="*/ 1745579 h 2429255"/>
                  <a:gd name="connsiteX0" fmla="*/ 3845 w 3064982"/>
                  <a:gd name="connsiteY0" fmla="*/ 1745579 h 2416402"/>
                  <a:gd name="connsiteX1" fmla="*/ 1162085 w 3064982"/>
                  <a:gd name="connsiteY1" fmla="*/ 974927 h 2416402"/>
                  <a:gd name="connsiteX2" fmla="*/ 3006125 w 3064982"/>
                  <a:gd name="connsiteY2" fmla="*/ 31079 h 2416402"/>
                  <a:gd name="connsiteX3" fmla="*/ 1162085 w 3064982"/>
                  <a:gd name="connsiteY3" fmla="*/ 2363831 h 2416402"/>
                  <a:gd name="connsiteX4" fmla="*/ 3845 w 3064982"/>
                  <a:gd name="connsiteY4" fmla="*/ 1745579 h 2416402"/>
                  <a:gd name="connsiteX0" fmla="*/ 1879 w 3168019"/>
                  <a:gd name="connsiteY0" fmla="*/ 1748426 h 2440835"/>
                  <a:gd name="connsiteX1" fmla="*/ 1274419 w 3168019"/>
                  <a:gd name="connsiteY1" fmla="*/ 977774 h 2440835"/>
                  <a:gd name="connsiteX2" fmla="*/ 3118459 w 3168019"/>
                  <a:gd name="connsiteY2" fmla="*/ 33926 h 2440835"/>
                  <a:gd name="connsiteX3" fmla="*/ 1274419 w 3168019"/>
                  <a:gd name="connsiteY3" fmla="*/ 2366678 h 2440835"/>
                  <a:gd name="connsiteX4" fmla="*/ 1879 w 3168019"/>
                  <a:gd name="connsiteY4" fmla="*/ 1748426 h 2440835"/>
                  <a:gd name="connsiteX0" fmla="*/ 7928 w 3174068"/>
                  <a:gd name="connsiteY0" fmla="*/ 1748426 h 2463223"/>
                  <a:gd name="connsiteX1" fmla="*/ 1280468 w 3174068"/>
                  <a:gd name="connsiteY1" fmla="*/ 977774 h 2463223"/>
                  <a:gd name="connsiteX2" fmla="*/ 3124508 w 3174068"/>
                  <a:gd name="connsiteY2" fmla="*/ 33926 h 2463223"/>
                  <a:gd name="connsiteX3" fmla="*/ 1280468 w 3174068"/>
                  <a:gd name="connsiteY3" fmla="*/ 2366678 h 2463223"/>
                  <a:gd name="connsiteX4" fmla="*/ 7928 w 3174068"/>
                  <a:gd name="connsiteY4" fmla="*/ 1748426 h 2463223"/>
                  <a:gd name="connsiteX0" fmla="*/ 9509 w 3179868"/>
                  <a:gd name="connsiteY0" fmla="*/ 1748426 h 2447658"/>
                  <a:gd name="connsiteX1" fmla="*/ 1282049 w 3179868"/>
                  <a:gd name="connsiteY1" fmla="*/ 977774 h 2447658"/>
                  <a:gd name="connsiteX2" fmla="*/ 3126089 w 3179868"/>
                  <a:gd name="connsiteY2" fmla="*/ 33926 h 2447658"/>
                  <a:gd name="connsiteX3" fmla="*/ 1282049 w 3179868"/>
                  <a:gd name="connsiteY3" fmla="*/ 2366678 h 2447658"/>
                  <a:gd name="connsiteX4" fmla="*/ 9509 w 3179868"/>
                  <a:gd name="connsiteY4" fmla="*/ 1748426 h 2447658"/>
                  <a:gd name="connsiteX0" fmla="*/ 9509 w 3179868"/>
                  <a:gd name="connsiteY0" fmla="*/ 1745379 h 2444611"/>
                  <a:gd name="connsiteX1" fmla="*/ 1282049 w 3179868"/>
                  <a:gd name="connsiteY1" fmla="*/ 974727 h 2444611"/>
                  <a:gd name="connsiteX2" fmla="*/ 3126089 w 3179868"/>
                  <a:gd name="connsiteY2" fmla="*/ 30879 h 2444611"/>
                  <a:gd name="connsiteX3" fmla="*/ 1282049 w 3179868"/>
                  <a:gd name="connsiteY3" fmla="*/ 2363631 h 2444611"/>
                  <a:gd name="connsiteX4" fmla="*/ 9509 w 3179868"/>
                  <a:gd name="connsiteY4" fmla="*/ 1745379 h 2444611"/>
                  <a:gd name="connsiteX0" fmla="*/ 9509 w 3191585"/>
                  <a:gd name="connsiteY0" fmla="*/ 1767366 h 2466598"/>
                  <a:gd name="connsiteX1" fmla="*/ 1282049 w 3191585"/>
                  <a:gd name="connsiteY1" fmla="*/ 996714 h 2466598"/>
                  <a:gd name="connsiteX2" fmla="*/ 3126089 w 3191585"/>
                  <a:gd name="connsiteY2" fmla="*/ 52866 h 2466598"/>
                  <a:gd name="connsiteX3" fmla="*/ 1282049 w 3191585"/>
                  <a:gd name="connsiteY3" fmla="*/ 2385618 h 2466598"/>
                  <a:gd name="connsiteX4" fmla="*/ 9509 w 3191585"/>
                  <a:gd name="connsiteY4" fmla="*/ 1767366 h 2466598"/>
                  <a:gd name="connsiteX0" fmla="*/ 9509 w 3169636"/>
                  <a:gd name="connsiteY0" fmla="*/ 1753318 h 2452550"/>
                  <a:gd name="connsiteX1" fmla="*/ 1282049 w 3169636"/>
                  <a:gd name="connsiteY1" fmla="*/ 982666 h 2452550"/>
                  <a:gd name="connsiteX2" fmla="*/ 3126089 w 3169636"/>
                  <a:gd name="connsiteY2" fmla="*/ 38818 h 2452550"/>
                  <a:gd name="connsiteX3" fmla="*/ 1282049 w 3169636"/>
                  <a:gd name="connsiteY3" fmla="*/ 2371570 h 2452550"/>
                  <a:gd name="connsiteX4" fmla="*/ 9509 w 3169636"/>
                  <a:gd name="connsiteY4" fmla="*/ 1753318 h 2452550"/>
                  <a:gd name="connsiteX0" fmla="*/ 8090 w 3276972"/>
                  <a:gd name="connsiteY0" fmla="*/ 1822370 h 2541807"/>
                  <a:gd name="connsiteX1" fmla="*/ 1280630 w 3276972"/>
                  <a:gd name="connsiteY1" fmla="*/ 1051718 h 2541807"/>
                  <a:gd name="connsiteX2" fmla="*/ 3238922 w 3276972"/>
                  <a:gd name="connsiteY2" fmla="*/ 40357 h 2541807"/>
                  <a:gd name="connsiteX3" fmla="*/ 1280630 w 3276972"/>
                  <a:gd name="connsiteY3" fmla="*/ 2440622 h 2541807"/>
                  <a:gd name="connsiteX4" fmla="*/ 8090 w 3276972"/>
                  <a:gd name="connsiteY4" fmla="*/ 1822370 h 2541807"/>
                  <a:gd name="connsiteX0" fmla="*/ 8090 w 3276972"/>
                  <a:gd name="connsiteY0" fmla="*/ 1820067 h 2539504"/>
                  <a:gd name="connsiteX1" fmla="*/ 1280630 w 3276972"/>
                  <a:gd name="connsiteY1" fmla="*/ 1049415 h 2539504"/>
                  <a:gd name="connsiteX2" fmla="*/ 3238922 w 3276972"/>
                  <a:gd name="connsiteY2" fmla="*/ 38054 h 2539504"/>
                  <a:gd name="connsiteX3" fmla="*/ 1280630 w 3276972"/>
                  <a:gd name="connsiteY3" fmla="*/ 2438319 h 2539504"/>
                  <a:gd name="connsiteX4" fmla="*/ 8090 w 3276972"/>
                  <a:gd name="connsiteY4" fmla="*/ 1820067 h 2539504"/>
                  <a:gd name="connsiteX0" fmla="*/ 11295 w 3285937"/>
                  <a:gd name="connsiteY0" fmla="*/ 1820067 h 2479600"/>
                  <a:gd name="connsiteX1" fmla="*/ 1283835 w 3285937"/>
                  <a:gd name="connsiteY1" fmla="*/ 1049415 h 2479600"/>
                  <a:gd name="connsiteX2" fmla="*/ 3242127 w 3285937"/>
                  <a:gd name="connsiteY2" fmla="*/ 38054 h 2479600"/>
                  <a:gd name="connsiteX3" fmla="*/ 1283835 w 3285937"/>
                  <a:gd name="connsiteY3" fmla="*/ 2438319 h 2479600"/>
                  <a:gd name="connsiteX4" fmla="*/ 11295 w 3285937"/>
                  <a:gd name="connsiteY4" fmla="*/ 1820067 h 2479600"/>
                  <a:gd name="connsiteX0" fmla="*/ 9815 w 3282056"/>
                  <a:gd name="connsiteY0" fmla="*/ 1820067 h 2460994"/>
                  <a:gd name="connsiteX1" fmla="*/ 1282355 w 3282056"/>
                  <a:gd name="connsiteY1" fmla="*/ 1049415 h 2460994"/>
                  <a:gd name="connsiteX2" fmla="*/ 3240647 w 3282056"/>
                  <a:gd name="connsiteY2" fmla="*/ 38054 h 2460994"/>
                  <a:gd name="connsiteX3" fmla="*/ 1282355 w 3282056"/>
                  <a:gd name="connsiteY3" fmla="*/ 2438319 h 2460994"/>
                  <a:gd name="connsiteX4" fmla="*/ 9815 w 3282056"/>
                  <a:gd name="connsiteY4" fmla="*/ 1820067 h 2460994"/>
                  <a:gd name="connsiteX0" fmla="*/ 11917 w 3287462"/>
                  <a:gd name="connsiteY0" fmla="*/ 1820067 h 2491469"/>
                  <a:gd name="connsiteX1" fmla="*/ 1284457 w 3287462"/>
                  <a:gd name="connsiteY1" fmla="*/ 1049415 h 2491469"/>
                  <a:gd name="connsiteX2" fmla="*/ 3242749 w 3287462"/>
                  <a:gd name="connsiteY2" fmla="*/ 38054 h 2491469"/>
                  <a:gd name="connsiteX3" fmla="*/ 1284457 w 3287462"/>
                  <a:gd name="connsiteY3" fmla="*/ 2438319 h 2491469"/>
                  <a:gd name="connsiteX4" fmla="*/ 11917 w 3287462"/>
                  <a:gd name="connsiteY4" fmla="*/ 1820067 h 2491469"/>
                  <a:gd name="connsiteX0" fmla="*/ 11644 w 3286798"/>
                  <a:gd name="connsiteY0" fmla="*/ 1820067 h 2507815"/>
                  <a:gd name="connsiteX1" fmla="*/ 1284184 w 3286798"/>
                  <a:gd name="connsiteY1" fmla="*/ 1049415 h 2507815"/>
                  <a:gd name="connsiteX2" fmla="*/ 3242476 w 3286798"/>
                  <a:gd name="connsiteY2" fmla="*/ 38054 h 2507815"/>
                  <a:gd name="connsiteX3" fmla="*/ 1284184 w 3286798"/>
                  <a:gd name="connsiteY3" fmla="*/ 2438319 h 2507815"/>
                  <a:gd name="connsiteX4" fmla="*/ 11644 w 3286798"/>
                  <a:gd name="connsiteY4" fmla="*/ 1820067 h 2507815"/>
                  <a:gd name="connsiteX0" fmla="*/ 10810 w 3284704"/>
                  <a:gd name="connsiteY0" fmla="*/ 1820067 h 2509891"/>
                  <a:gd name="connsiteX1" fmla="*/ 1283350 w 3284704"/>
                  <a:gd name="connsiteY1" fmla="*/ 1049415 h 2509891"/>
                  <a:gd name="connsiteX2" fmla="*/ 3241642 w 3284704"/>
                  <a:gd name="connsiteY2" fmla="*/ 38054 h 2509891"/>
                  <a:gd name="connsiteX3" fmla="*/ 1283350 w 3284704"/>
                  <a:gd name="connsiteY3" fmla="*/ 2438319 h 2509891"/>
                  <a:gd name="connsiteX4" fmla="*/ 10810 w 3284704"/>
                  <a:gd name="connsiteY4" fmla="*/ 1820067 h 2509891"/>
                  <a:gd name="connsiteX0" fmla="*/ 9624 w 3281526"/>
                  <a:gd name="connsiteY0" fmla="*/ 1820067 h 2497539"/>
                  <a:gd name="connsiteX1" fmla="*/ 1282164 w 3281526"/>
                  <a:gd name="connsiteY1" fmla="*/ 1049415 h 2497539"/>
                  <a:gd name="connsiteX2" fmla="*/ 3240456 w 3281526"/>
                  <a:gd name="connsiteY2" fmla="*/ 38054 h 2497539"/>
                  <a:gd name="connsiteX3" fmla="*/ 1282164 w 3281526"/>
                  <a:gd name="connsiteY3" fmla="*/ 2438319 h 2497539"/>
                  <a:gd name="connsiteX4" fmla="*/ 9624 w 3281526"/>
                  <a:gd name="connsiteY4" fmla="*/ 1820067 h 2497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81526" h="2497539">
                    <a:moveTo>
                      <a:pt x="9624" y="1820067"/>
                    </a:moveTo>
                    <a:cubicBezTo>
                      <a:pt x="108684" y="1306992"/>
                      <a:pt x="681373" y="1273711"/>
                      <a:pt x="1282164" y="1049415"/>
                    </a:cubicBezTo>
                    <a:cubicBezTo>
                      <a:pt x="1882955" y="825119"/>
                      <a:pt x="2924882" y="-209728"/>
                      <a:pt x="3240456" y="38054"/>
                    </a:cubicBezTo>
                    <a:cubicBezTo>
                      <a:pt x="3556030" y="285836"/>
                      <a:pt x="1971241" y="2245184"/>
                      <a:pt x="1282164" y="2438319"/>
                    </a:cubicBezTo>
                    <a:cubicBezTo>
                      <a:pt x="593087" y="2631454"/>
                      <a:pt x="-89436" y="2333142"/>
                      <a:pt x="9624" y="1820067"/>
                    </a:cubicBezTo>
                    <a:close/>
                  </a:path>
                </a:pathLst>
              </a:custGeom>
              <a:gradFill flip="none" rotWithShape="1">
                <a:gsLst>
                  <a:gs pos="40000">
                    <a:srgbClr val="7030A0"/>
                  </a:gs>
                  <a:gs pos="100000">
                    <a:sysClr val="windowText" lastClr="000000"/>
                  </a:gs>
                  <a:gs pos="70000">
                    <a:sysClr val="windowText" lastClr="000000"/>
                  </a:gs>
                </a:gsLst>
                <a:lin ang="27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6A9F3A5A-169E-4124-B4C2-CAEC868D4FCE}"/>
                  </a:ext>
                </a:extLst>
              </p:cNvPr>
              <p:cNvSpPr/>
              <p:nvPr/>
            </p:nvSpPr>
            <p:spPr>
              <a:xfrm rot="2373910">
                <a:off x="3270680" y="2306959"/>
                <a:ext cx="934691" cy="809247"/>
              </a:xfrm>
              <a:custGeom>
                <a:avLst/>
                <a:gdLst>
                  <a:gd name="connsiteX0" fmla="*/ 343366 w 717476"/>
                  <a:gd name="connsiteY0" fmla="*/ 0 h 701406"/>
                  <a:gd name="connsiteX1" fmla="*/ 369539 w 717476"/>
                  <a:gd name="connsiteY1" fmla="*/ 0 h 701406"/>
                  <a:gd name="connsiteX2" fmla="*/ 392861 w 717476"/>
                  <a:gd name="connsiteY2" fmla="*/ 125425 h 701406"/>
                  <a:gd name="connsiteX3" fmla="*/ 424975 w 717476"/>
                  <a:gd name="connsiteY3" fmla="*/ 133209 h 701406"/>
                  <a:gd name="connsiteX4" fmla="*/ 520645 w 717476"/>
                  <a:gd name="connsiteY4" fmla="*/ 273872 h 701406"/>
                  <a:gd name="connsiteX5" fmla="*/ 538488 w 717476"/>
                  <a:gd name="connsiteY5" fmla="*/ 349309 h 701406"/>
                  <a:gd name="connsiteX6" fmla="*/ 717476 w 717476"/>
                  <a:gd name="connsiteY6" fmla="*/ 546251 h 701406"/>
                  <a:gd name="connsiteX7" fmla="*/ 498609 w 717476"/>
                  <a:gd name="connsiteY7" fmla="*/ 563546 h 701406"/>
                  <a:gd name="connsiteX8" fmla="*/ 449992 w 717476"/>
                  <a:gd name="connsiteY8" fmla="*/ 536080 h 701406"/>
                  <a:gd name="connsiteX9" fmla="*/ 472333 w 717476"/>
                  <a:gd name="connsiteY9" fmla="*/ 578828 h 701406"/>
                  <a:gd name="connsiteX10" fmla="*/ 546336 w 717476"/>
                  <a:gd name="connsiteY10" fmla="*/ 651642 h 701406"/>
                  <a:gd name="connsiteX11" fmla="*/ 441797 w 717476"/>
                  <a:gd name="connsiteY11" fmla="*/ 612937 h 701406"/>
                  <a:gd name="connsiteX12" fmla="*/ 412704 w 717476"/>
                  <a:gd name="connsiteY12" fmla="*/ 572800 h 701406"/>
                  <a:gd name="connsiteX13" fmla="*/ 399867 w 717476"/>
                  <a:gd name="connsiteY13" fmla="*/ 590918 h 701406"/>
                  <a:gd name="connsiteX14" fmla="*/ 212004 w 717476"/>
                  <a:gd name="connsiteY14" fmla="*/ 701406 h 701406"/>
                  <a:gd name="connsiteX15" fmla="*/ 274479 w 717476"/>
                  <a:gd name="connsiteY15" fmla="*/ 534325 h 701406"/>
                  <a:gd name="connsiteX16" fmla="*/ 245118 w 717476"/>
                  <a:gd name="connsiteY16" fmla="*/ 555322 h 701406"/>
                  <a:gd name="connsiteX17" fmla="*/ 0 w 717476"/>
                  <a:gd name="connsiteY17" fmla="*/ 556690 h 701406"/>
                  <a:gd name="connsiteX18" fmla="*/ 173182 w 717476"/>
                  <a:gd name="connsiteY18" fmla="*/ 354624 h 701406"/>
                  <a:gd name="connsiteX19" fmla="*/ 190954 w 717476"/>
                  <a:gd name="connsiteY19" fmla="*/ 279013 h 701406"/>
                  <a:gd name="connsiteX20" fmla="*/ 257370 w 717476"/>
                  <a:gd name="connsiteY20" fmla="*/ 162904 h 701406"/>
                  <a:gd name="connsiteX21" fmla="*/ 299370 w 717476"/>
                  <a:gd name="connsiteY21" fmla="*/ 135491 h 701406"/>
                  <a:gd name="connsiteX22" fmla="*/ 318992 w 717476"/>
                  <a:gd name="connsiteY22" fmla="*/ 131083 h 701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17476" h="701406">
                    <a:moveTo>
                      <a:pt x="343366" y="0"/>
                    </a:moveTo>
                    <a:lnTo>
                      <a:pt x="369539" y="0"/>
                    </a:lnTo>
                    <a:lnTo>
                      <a:pt x="392861" y="125425"/>
                    </a:lnTo>
                    <a:lnTo>
                      <a:pt x="424975" y="133209"/>
                    </a:lnTo>
                    <a:cubicBezTo>
                      <a:pt x="486844" y="155170"/>
                      <a:pt x="519723" y="210517"/>
                      <a:pt x="520645" y="273872"/>
                    </a:cubicBezTo>
                    <a:lnTo>
                      <a:pt x="538488" y="349309"/>
                    </a:lnTo>
                    <a:cubicBezTo>
                      <a:pt x="570548" y="428657"/>
                      <a:pt x="632137" y="496986"/>
                      <a:pt x="717476" y="546251"/>
                    </a:cubicBezTo>
                    <a:cubicBezTo>
                      <a:pt x="645228" y="582112"/>
                      <a:pt x="562580" y="586554"/>
                      <a:pt x="498609" y="563546"/>
                    </a:cubicBezTo>
                    <a:lnTo>
                      <a:pt x="449992" y="536080"/>
                    </a:lnTo>
                    <a:lnTo>
                      <a:pt x="472333" y="578828"/>
                    </a:lnTo>
                    <a:cubicBezTo>
                      <a:pt x="493105" y="610797"/>
                      <a:pt x="518502" y="636190"/>
                      <a:pt x="546336" y="651642"/>
                    </a:cubicBezTo>
                    <a:cubicBezTo>
                      <a:pt x="510676" y="659619"/>
                      <a:pt x="473337" y="644244"/>
                      <a:pt x="441797" y="612937"/>
                    </a:cubicBezTo>
                    <a:lnTo>
                      <a:pt x="412704" y="572800"/>
                    </a:lnTo>
                    <a:lnTo>
                      <a:pt x="399867" y="590918"/>
                    </a:lnTo>
                    <a:cubicBezTo>
                      <a:pt x="354593" y="643640"/>
                      <a:pt x="297788" y="677393"/>
                      <a:pt x="212004" y="701406"/>
                    </a:cubicBezTo>
                    <a:cubicBezTo>
                      <a:pt x="266043" y="636196"/>
                      <a:pt x="276589" y="557587"/>
                      <a:pt x="274479" y="534325"/>
                    </a:cubicBezTo>
                    <a:lnTo>
                      <a:pt x="245118" y="555322"/>
                    </a:lnTo>
                    <a:cubicBezTo>
                      <a:pt x="179837" y="592404"/>
                      <a:pt x="83726" y="595254"/>
                      <a:pt x="0" y="556690"/>
                    </a:cubicBezTo>
                    <a:cubicBezTo>
                      <a:pt x="83869" y="504963"/>
                      <a:pt x="143445" y="434871"/>
                      <a:pt x="173182" y="354624"/>
                    </a:cubicBezTo>
                    <a:cubicBezTo>
                      <a:pt x="179106" y="329421"/>
                      <a:pt x="180918" y="322645"/>
                      <a:pt x="190954" y="279013"/>
                    </a:cubicBezTo>
                    <a:cubicBezTo>
                      <a:pt x="197228" y="251744"/>
                      <a:pt x="217057" y="199367"/>
                      <a:pt x="257370" y="162904"/>
                    </a:cubicBezTo>
                    <a:cubicBezTo>
                      <a:pt x="269464" y="151964"/>
                      <a:pt x="283402" y="142458"/>
                      <a:pt x="299370" y="135491"/>
                    </a:cubicBezTo>
                    <a:lnTo>
                      <a:pt x="318992" y="1310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CC00"/>
                  </a:gs>
                  <a:gs pos="100000">
                    <a:srgbClr val="003300"/>
                  </a:gs>
                </a:gsLst>
                <a:lin ang="27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D6F2280A-7D8E-4E39-AF42-3266D1DB4476}"/>
                  </a:ext>
                </a:extLst>
              </p:cNvPr>
              <p:cNvSpPr/>
              <p:nvPr/>
            </p:nvSpPr>
            <p:spPr>
              <a:xfrm>
                <a:off x="1147906" y="3767759"/>
                <a:ext cx="536221" cy="313704"/>
              </a:xfrm>
              <a:custGeom>
                <a:avLst/>
                <a:gdLst>
                  <a:gd name="connsiteX0" fmla="*/ 390248 w 609575"/>
                  <a:gd name="connsiteY0" fmla="*/ 54885 h 356618"/>
                  <a:gd name="connsiteX1" fmla="*/ 433018 w 609575"/>
                  <a:gd name="connsiteY1" fmla="*/ 84079 h 356618"/>
                  <a:gd name="connsiteX2" fmla="*/ 228556 w 609575"/>
                  <a:gd name="connsiteY2" fmla="*/ 207335 h 356618"/>
                  <a:gd name="connsiteX3" fmla="*/ 13165 w 609575"/>
                  <a:gd name="connsiteY3" fmla="*/ 347606 h 356618"/>
                  <a:gd name="connsiteX4" fmla="*/ 177774 w 609575"/>
                  <a:gd name="connsiteY4" fmla="*/ 126429 h 356618"/>
                  <a:gd name="connsiteX5" fmla="*/ 390248 w 609575"/>
                  <a:gd name="connsiteY5" fmla="*/ 54885 h 356618"/>
                  <a:gd name="connsiteX6" fmla="*/ 548853 w 609575"/>
                  <a:gd name="connsiteY6" fmla="*/ 0 h 356618"/>
                  <a:gd name="connsiteX7" fmla="*/ 609575 w 609575"/>
                  <a:gd name="connsiteY7" fmla="*/ 60722 h 356618"/>
                  <a:gd name="connsiteX8" fmla="*/ 548853 w 609575"/>
                  <a:gd name="connsiteY8" fmla="*/ 121444 h 356618"/>
                  <a:gd name="connsiteX9" fmla="*/ 488131 w 609575"/>
                  <a:gd name="connsiteY9" fmla="*/ 60722 h 356618"/>
                  <a:gd name="connsiteX10" fmla="*/ 548853 w 609575"/>
                  <a:gd name="connsiteY10" fmla="*/ 0 h 35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575" h="356618">
                    <a:moveTo>
                      <a:pt x="390248" y="54885"/>
                    </a:moveTo>
                    <a:cubicBezTo>
                      <a:pt x="410124" y="57639"/>
                      <a:pt x="425475" y="66518"/>
                      <a:pt x="433018" y="84079"/>
                    </a:cubicBezTo>
                    <a:cubicBezTo>
                      <a:pt x="463189" y="154323"/>
                      <a:pt x="298531" y="163414"/>
                      <a:pt x="228556" y="207335"/>
                    </a:cubicBezTo>
                    <a:cubicBezTo>
                      <a:pt x="158580" y="251256"/>
                      <a:pt x="72023" y="393522"/>
                      <a:pt x="13165" y="347606"/>
                    </a:cubicBezTo>
                    <a:cubicBezTo>
                      <a:pt x="-45692" y="301689"/>
                      <a:pt x="107798" y="170350"/>
                      <a:pt x="177774" y="126429"/>
                    </a:cubicBezTo>
                    <a:cubicBezTo>
                      <a:pt x="230256" y="93488"/>
                      <a:pt x="330618" y="46624"/>
                      <a:pt x="390248" y="54885"/>
                    </a:cubicBezTo>
                    <a:close/>
                    <a:moveTo>
                      <a:pt x="548853" y="0"/>
                    </a:moveTo>
                    <a:cubicBezTo>
                      <a:pt x="582389" y="0"/>
                      <a:pt x="609575" y="27186"/>
                      <a:pt x="609575" y="60722"/>
                    </a:cubicBezTo>
                    <a:cubicBezTo>
                      <a:pt x="609575" y="94258"/>
                      <a:pt x="582389" y="121444"/>
                      <a:pt x="548853" y="121444"/>
                    </a:cubicBezTo>
                    <a:cubicBezTo>
                      <a:pt x="515317" y="121444"/>
                      <a:pt x="488131" y="94258"/>
                      <a:pt x="488131" y="60722"/>
                    </a:cubicBezTo>
                    <a:cubicBezTo>
                      <a:pt x="488131" y="27186"/>
                      <a:pt x="515317" y="0"/>
                      <a:pt x="54885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3" name="グループ化 332">
              <a:extLst>
                <a:ext uri="{FF2B5EF4-FFF2-40B4-BE49-F238E27FC236}">
                  <a16:creationId xmlns:a16="http://schemas.microsoft.com/office/drawing/2014/main" id="{2C210FF7-3D7C-4C36-90DD-C3777B0EF851}"/>
                </a:ext>
              </a:extLst>
            </p:cNvPr>
            <p:cNvGrpSpPr/>
            <p:nvPr/>
          </p:nvGrpSpPr>
          <p:grpSpPr>
            <a:xfrm rot="525844">
              <a:off x="2763541" y="5470786"/>
              <a:ext cx="1339640" cy="1037923"/>
              <a:chOff x="939102" y="2306959"/>
              <a:chExt cx="3266269" cy="2530635"/>
            </a:xfrm>
          </p:grpSpPr>
          <p:sp>
            <p:nvSpPr>
              <p:cNvPr id="334" name="楕円 13">
                <a:extLst>
                  <a:ext uri="{FF2B5EF4-FFF2-40B4-BE49-F238E27FC236}">
                    <a16:creationId xmlns:a16="http://schemas.microsoft.com/office/drawing/2014/main" id="{D44636C8-86D5-457C-9B4D-053D52167E13}"/>
                  </a:ext>
                </a:extLst>
              </p:cNvPr>
              <p:cNvSpPr/>
              <p:nvPr/>
            </p:nvSpPr>
            <p:spPr>
              <a:xfrm>
                <a:off x="939102" y="2547234"/>
                <a:ext cx="3009313" cy="2290360"/>
              </a:xfrm>
              <a:custGeom>
                <a:avLst/>
                <a:gdLst>
                  <a:gd name="connsiteX0" fmla="*/ 0 w 1691640"/>
                  <a:gd name="connsiteY0" fmla="*/ 694452 h 1388903"/>
                  <a:gd name="connsiteX1" fmla="*/ 845820 w 1691640"/>
                  <a:gd name="connsiteY1" fmla="*/ 0 h 1388903"/>
                  <a:gd name="connsiteX2" fmla="*/ 1691640 w 1691640"/>
                  <a:gd name="connsiteY2" fmla="*/ 694452 h 1388903"/>
                  <a:gd name="connsiteX3" fmla="*/ 845820 w 1691640"/>
                  <a:gd name="connsiteY3" fmla="*/ 1388904 h 1388903"/>
                  <a:gd name="connsiteX4" fmla="*/ 0 w 1691640"/>
                  <a:gd name="connsiteY4" fmla="*/ 694452 h 1388903"/>
                  <a:gd name="connsiteX0" fmla="*/ 0 w 2705100"/>
                  <a:gd name="connsiteY0" fmla="*/ 1387029 h 2130841"/>
                  <a:gd name="connsiteX1" fmla="*/ 845820 w 2705100"/>
                  <a:gd name="connsiteY1" fmla="*/ 692577 h 2130841"/>
                  <a:gd name="connsiteX2" fmla="*/ 2705100 w 2705100"/>
                  <a:gd name="connsiteY2" fmla="*/ 106869 h 2130841"/>
                  <a:gd name="connsiteX3" fmla="*/ 845820 w 2705100"/>
                  <a:gd name="connsiteY3" fmla="*/ 2081481 h 2130841"/>
                  <a:gd name="connsiteX4" fmla="*/ 0 w 2705100"/>
                  <a:gd name="connsiteY4" fmla="*/ 1387029 h 2130841"/>
                  <a:gd name="connsiteX0" fmla="*/ 0 w 2780615"/>
                  <a:gd name="connsiteY0" fmla="*/ 1353173 h 2096985"/>
                  <a:gd name="connsiteX1" fmla="*/ 845820 w 2780615"/>
                  <a:gd name="connsiteY1" fmla="*/ 658721 h 2096985"/>
                  <a:gd name="connsiteX2" fmla="*/ 2705100 w 2780615"/>
                  <a:gd name="connsiteY2" fmla="*/ 73013 h 2096985"/>
                  <a:gd name="connsiteX3" fmla="*/ 845820 w 2780615"/>
                  <a:gd name="connsiteY3" fmla="*/ 2047625 h 2096985"/>
                  <a:gd name="connsiteX4" fmla="*/ 0 w 2780615"/>
                  <a:gd name="connsiteY4" fmla="*/ 1353173 h 2096985"/>
                  <a:gd name="connsiteX0" fmla="*/ 0 w 2949170"/>
                  <a:gd name="connsiteY0" fmla="*/ 1407193 h 2104762"/>
                  <a:gd name="connsiteX1" fmla="*/ 1013460 w 2949170"/>
                  <a:gd name="connsiteY1" fmla="*/ 659401 h 2104762"/>
                  <a:gd name="connsiteX2" fmla="*/ 2872740 w 2949170"/>
                  <a:gd name="connsiteY2" fmla="*/ 73693 h 2104762"/>
                  <a:gd name="connsiteX3" fmla="*/ 1013460 w 2949170"/>
                  <a:gd name="connsiteY3" fmla="*/ 2048305 h 2104762"/>
                  <a:gd name="connsiteX4" fmla="*/ 0 w 2949170"/>
                  <a:gd name="connsiteY4" fmla="*/ 1407193 h 2104762"/>
                  <a:gd name="connsiteX0" fmla="*/ 1804 w 2950974"/>
                  <a:gd name="connsiteY0" fmla="*/ 1407193 h 2119673"/>
                  <a:gd name="connsiteX1" fmla="*/ 1015264 w 2950974"/>
                  <a:gd name="connsiteY1" fmla="*/ 659401 h 2119673"/>
                  <a:gd name="connsiteX2" fmla="*/ 2874544 w 2950974"/>
                  <a:gd name="connsiteY2" fmla="*/ 73693 h 2119673"/>
                  <a:gd name="connsiteX3" fmla="*/ 1015264 w 2950974"/>
                  <a:gd name="connsiteY3" fmla="*/ 2048305 h 2119673"/>
                  <a:gd name="connsiteX4" fmla="*/ 1804 w 2950974"/>
                  <a:gd name="connsiteY4" fmla="*/ 1407193 h 2119673"/>
                  <a:gd name="connsiteX0" fmla="*/ 4272 w 2967650"/>
                  <a:gd name="connsiteY0" fmla="*/ 1407193 h 2101620"/>
                  <a:gd name="connsiteX1" fmla="*/ 1017732 w 2967650"/>
                  <a:gd name="connsiteY1" fmla="*/ 659401 h 2101620"/>
                  <a:gd name="connsiteX2" fmla="*/ 2877012 w 2967650"/>
                  <a:gd name="connsiteY2" fmla="*/ 73693 h 2101620"/>
                  <a:gd name="connsiteX3" fmla="*/ 1017732 w 2967650"/>
                  <a:gd name="connsiteY3" fmla="*/ 2048305 h 2101620"/>
                  <a:gd name="connsiteX4" fmla="*/ 4272 w 2967650"/>
                  <a:gd name="connsiteY4" fmla="*/ 1407193 h 2101620"/>
                  <a:gd name="connsiteX0" fmla="*/ 4272 w 2967650"/>
                  <a:gd name="connsiteY0" fmla="*/ 1392697 h 2087124"/>
                  <a:gd name="connsiteX1" fmla="*/ 1017732 w 2967650"/>
                  <a:gd name="connsiteY1" fmla="*/ 644905 h 2087124"/>
                  <a:gd name="connsiteX2" fmla="*/ 2877012 w 2967650"/>
                  <a:gd name="connsiteY2" fmla="*/ 59197 h 2087124"/>
                  <a:gd name="connsiteX3" fmla="*/ 1017732 w 2967650"/>
                  <a:gd name="connsiteY3" fmla="*/ 2033809 h 2087124"/>
                  <a:gd name="connsiteX4" fmla="*/ 4272 w 2967650"/>
                  <a:gd name="connsiteY4" fmla="*/ 1392697 h 2087124"/>
                  <a:gd name="connsiteX0" fmla="*/ 1504 w 3096261"/>
                  <a:gd name="connsiteY0" fmla="*/ 1430349 h 2124434"/>
                  <a:gd name="connsiteX1" fmla="*/ 1159744 w 3096261"/>
                  <a:gd name="connsiteY1" fmla="*/ 659697 h 2124434"/>
                  <a:gd name="connsiteX2" fmla="*/ 3019024 w 3096261"/>
                  <a:gd name="connsiteY2" fmla="*/ 73989 h 2124434"/>
                  <a:gd name="connsiteX3" fmla="*/ 1159744 w 3096261"/>
                  <a:gd name="connsiteY3" fmla="*/ 2048601 h 2124434"/>
                  <a:gd name="connsiteX4" fmla="*/ 1504 w 3096261"/>
                  <a:gd name="connsiteY4" fmla="*/ 1430349 h 2124434"/>
                  <a:gd name="connsiteX0" fmla="*/ 1500 w 3081471"/>
                  <a:gd name="connsiteY0" fmla="*/ 1769623 h 2488360"/>
                  <a:gd name="connsiteX1" fmla="*/ 1159740 w 3081471"/>
                  <a:gd name="connsiteY1" fmla="*/ 998971 h 2488360"/>
                  <a:gd name="connsiteX2" fmla="*/ 3003780 w 3081471"/>
                  <a:gd name="connsiteY2" fmla="*/ 55123 h 2488360"/>
                  <a:gd name="connsiteX3" fmla="*/ 1159740 w 3081471"/>
                  <a:gd name="connsiteY3" fmla="*/ 2387875 h 2488360"/>
                  <a:gd name="connsiteX4" fmla="*/ 1500 w 3081471"/>
                  <a:gd name="connsiteY4" fmla="*/ 1769623 h 2488360"/>
                  <a:gd name="connsiteX0" fmla="*/ 1500 w 3052879"/>
                  <a:gd name="connsiteY0" fmla="*/ 1748427 h 2467164"/>
                  <a:gd name="connsiteX1" fmla="*/ 1159740 w 3052879"/>
                  <a:gd name="connsiteY1" fmla="*/ 977775 h 2467164"/>
                  <a:gd name="connsiteX2" fmla="*/ 3003780 w 3052879"/>
                  <a:gd name="connsiteY2" fmla="*/ 33927 h 2467164"/>
                  <a:gd name="connsiteX3" fmla="*/ 1159740 w 3052879"/>
                  <a:gd name="connsiteY3" fmla="*/ 2366679 h 2467164"/>
                  <a:gd name="connsiteX4" fmla="*/ 1500 w 3052879"/>
                  <a:gd name="connsiteY4" fmla="*/ 1748427 h 2467164"/>
                  <a:gd name="connsiteX0" fmla="*/ 2771 w 3063908"/>
                  <a:gd name="connsiteY0" fmla="*/ 1748427 h 2441994"/>
                  <a:gd name="connsiteX1" fmla="*/ 1161011 w 3063908"/>
                  <a:gd name="connsiteY1" fmla="*/ 977775 h 2441994"/>
                  <a:gd name="connsiteX2" fmla="*/ 3005051 w 3063908"/>
                  <a:gd name="connsiteY2" fmla="*/ 33927 h 2441994"/>
                  <a:gd name="connsiteX3" fmla="*/ 1161011 w 3063908"/>
                  <a:gd name="connsiteY3" fmla="*/ 2366679 h 2441994"/>
                  <a:gd name="connsiteX4" fmla="*/ 2771 w 3063908"/>
                  <a:gd name="connsiteY4" fmla="*/ 1748427 h 2441994"/>
                  <a:gd name="connsiteX0" fmla="*/ 2771 w 3063908"/>
                  <a:gd name="connsiteY0" fmla="*/ 1745579 h 2439146"/>
                  <a:gd name="connsiteX1" fmla="*/ 1161011 w 3063908"/>
                  <a:gd name="connsiteY1" fmla="*/ 974927 h 2439146"/>
                  <a:gd name="connsiteX2" fmla="*/ 3005051 w 3063908"/>
                  <a:gd name="connsiteY2" fmla="*/ 31079 h 2439146"/>
                  <a:gd name="connsiteX3" fmla="*/ 1161011 w 3063908"/>
                  <a:gd name="connsiteY3" fmla="*/ 2363831 h 2439146"/>
                  <a:gd name="connsiteX4" fmla="*/ 2771 w 3063908"/>
                  <a:gd name="connsiteY4" fmla="*/ 1745579 h 2439146"/>
                  <a:gd name="connsiteX0" fmla="*/ 1057 w 3062194"/>
                  <a:gd name="connsiteY0" fmla="*/ 1745579 h 2429255"/>
                  <a:gd name="connsiteX1" fmla="*/ 1159297 w 3062194"/>
                  <a:gd name="connsiteY1" fmla="*/ 974927 h 2429255"/>
                  <a:gd name="connsiteX2" fmla="*/ 3003337 w 3062194"/>
                  <a:gd name="connsiteY2" fmla="*/ 31079 h 2429255"/>
                  <a:gd name="connsiteX3" fmla="*/ 1159297 w 3062194"/>
                  <a:gd name="connsiteY3" fmla="*/ 2363831 h 2429255"/>
                  <a:gd name="connsiteX4" fmla="*/ 1057 w 3062194"/>
                  <a:gd name="connsiteY4" fmla="*/ 1745579 h 2429255"/>
                  <a:gd name="connsiteX0" fmla="*/ 6369 w 3067506"/>
                  <a:gd name="connsiteY0" fmla="*/ 1745579 h 2429255"/>
                  <a:gd name="connsiteX1" fmla="*/ 1164609 w 3067506"/>
                  <a:gd name="connsiteY1" fmla="*/ 974927 h 2429255"/>
                  <a:gd name="connsiteX2" fmla="*/ 3008649 w 3067506"/>
                  <a:gd name="connsiteY2" fmla="*/ 31079 h 2429255"/>
                  <a:gd name="connsiteX3" fmla="*/ 1164609 w 3067506"/>
                  <a:gd name="connsiteY3" fmla="*/ 2363831 h 2429255"/>
                  <a:gd name="connsiteX4" fmla="*/ 6369 w 3067506"/>
                  <a:gd name="connsiteY4" fmla="*/ 1745579 h 2429255"/>
                  <a:gd name="connsiteX0" fmla="*/ 3845 w 3064982"/>
                  <a:gd name="connsiteY0" fmla="*/ 1745579 h 2416402"/>
                  <a:gd name="connsiteX1" fmla="*/ 1162085 w 3064982"/>
                  <a:gd name="connsiteY1" fmla="*/ 974927 h 2416402"/>
                  <a:gd name="connsiteX2" fmla="*/ 3006125 w 3064982"/>
                  <a:gd name="connsiteY2" fmla="*/ 31079 h 2416402"/>
                  <a:gd name="connsiteX3" fmla="*/ 1162085 w 3064982"/>
                  <a:gd name="connsiteY3" fmla="*/ 2363831 h 2416402"/>
                  <a:gd name="connsiteX4" fmla="*/ 3845 w 3064982"/>
                  <a:gd name="connsiteY4" fmla="*/ 1745579 h 2416402"/>
                  <a:gd name="connsiteX0" fmla="*/ 1879 w 3168019"/>
                  <a:gd name="connsiteY0" fmla="*/ 1748426 h 2440835"/>
                  <a:gd name="connsiteX1" fmla="*/ 1274419 w 3168019"/>
                  <a:gd name="connsiteY1" fmla="*/ 977774 h 2440835"/>
                  <a:gd name="connsiteX2" fmla="*/ 3118459 w 3168019"/>
                  <a:gd name="connsiteY2" fmla="*/ 33926 h 2440835"/>
                  <a:gd name="connsiteX3" fmla="*/ 1274419 w 3168019"/>
                  <a:gd name="connsiteY3" fmla="*/ 2366678 h 2440835"/>
                  <a:gd name="connsiteX4" fmla="*/ 1879 w 3168019"/>
                  <a:gd name="connsiteY4" fmla="*/ 1748426 h 2440835"/>
                  <a:gd name="connsiteX0" fmla="*/ 7928 w 3174068"/>
                  <a:gd name="connsiteY0" fmla="*/ 1748426 h 2463223"/>
                  <a:gd name="connsiteX1" fmla="*/ 1280468 w 3174068"/>
                  <a:gd name="connsiteY1" fmla="*/ 977774 h 2463223"/>
                  <a:gd name="connsiteX2" fmla="*/ 3124508 w 3174068"/>
                  <a:gd name="connsiteY2" fmla="*/ 33926 h 2463223"/>
                  <a:gd name="connsiteX3" fmla="*/ 1280468 w 3174068"/>
                  <a:gd name="connsiteY3" fmla="*/ 2366678 h 2463223"/>
                  <a:gd name="connsiteX4" fmla="*/ 7928 w 3174068"/>
                  <a:gd name="connsiteY4" fmla="*/ 1748426 h 2463223"/>
                  <a:gd name="connsiteX0" fmla="*/ 9509 w 3179868"/>
                  <a:gd name="connsiteY0" fmla="*/ 1748426 h 2447658"/>
                  <a:gd name="connsiteX1" fmla="*/ 1282049 w 3179868"/>
                  <a:gd name="connsiteY1" fmla="*/ 977774 h 2447658"/>
                  <a:gd name="connsiteX2" fmla="*/ 3126089 w 3179868"/>
                  <a:gd name="connsiteY2" fmla="*/ 33926 h 2447658"/>
                  <a:gd name="connsiteX3" fmla="*/ 1282049 w 3179868"/>
                  <a:gd name="connsiteY3" fmla="*/ 2366678 h 2447658"/>
                  <a:gd name="connsiteX4" fmla="*/ 9509 w 3179868"/>
                  <a:gd name="connsiteY4" fmla="*/ 1748426 h 2447658"/>
                  <a:gd name="connsiteX0" fmla="*/ 9509 w 3179868"/>
                  <a:gd name="connsiteY0" fmla="*/ 1745379 h 2444611"/>
                  <a:gd name="connsiteX1" fmla="*/ 1282049 w 3179868"/>
                  <a:gd name="connsiteY1" fmla="*/ 974727 h 2444611"/>
                  <a:gd name="connsiteX2" fmla="*/ 3126089 w 3179868"/>
                  <a:gd name="connsiteY2" fmla="*/ 30879 h 2444611"/>
                  <a:gd name="connsiteX3" fmla="*/ 1282049 w 3179868"/>
                  <a:gd name="connsiteY3" fmla="*/ 2363631 h 2444611"/>
                  <a:gd name="connsiteX4" fmla="*/ 9509 w 3179868"/>
                  <a:gd name="connsiteY4" fmla="*/ 1745379 h 2444611"/>
                  <a:gd name="connsiteX0" fmla="*/ 9509 w 3191585"/>
                  <a:gd name="connsiteY0" fmla="*/ 1767366 h 2466598"/>
                  <a:gd name="connsiteX1" fmla="*/ 1282049 w 3191585"/>
                  <a:gd name="connsiteY1" fmla="*/ 996714 h 2466598"/>
                  <a:gd name="connsiteX2" fmla="*/ 3126089 w 3191585"/>
                  <a:gd name="connsiteY2" fmla="*/ 52866 h 2466598"/>
                  <a:gd name="connsiteX3" fmla="*/ 1282049 w 3191585"/>
                  <a:gd name="connsiteY3" fmla="*/ 2385618 h 2466598"/>
                  <a:gd name="connsiteX4" fmla="*/ 9509 w 3191585"/>
                  <a:gd name="connsiteY4" fmla="*/ 1767366 h 2466598"/>
                  <a:gd name="connsiteX0" fmla="*/ 9509 w 3169636"/>
                  <a:gd name="connsiteY0" fmla="*/ 1753318 h 2452550"/>
                  <a:gd name="connsiteX1" fmla="*/ 1282049 w 3169636"/>
                  <a:gd name="connsiteY1" fmla="*/ 982666 h 2452550"/>
                  <a:gd name="connsiteX2" fmla="*/ 3126089 w 3169636"/>
                  <a:gd name="connsiteY2" fmla="*/ 38818 h 2452550"/>
                  <a:gd name="connsiteX3" fmla="*/ 1282049 w 3169636"/>
                  <a:gd name="connsiteY3" fmla="*/ 2371570 h 2452550"/>
                  <a:gd name="connsiteX4" fmla="*/ 9509 w 3169636"/>
                  <a:gd name="connsiteY4" fmla="*/ 1753318 h 2452550"/>
                  <a:gd name="connsiteX0" fmla="*/ 8090 w 3276972"/>
                  <a:gd name="connsiteY0" fmla="*/ 1822370 h 2541807"/>
                  <a:gd name="connsiteX1" fmla="*/ 1280630 w 3276972"/>
                  <a:gd name="connsiteY1" fmla="*/ 1051718 h 2541807"/>
                  <a:gd name="connsiteX2" fmla="*/ 3238922 w 3276972"/>
                  <a:gd name="connsiteY2" fmla="*/ 40357 h 2541807"/>
                  <a:gd name="connsiteX3" fmla="*/ 1280630 w 3276972"/>
                  <a:gd name="connsiteY3" fmla="*/ 2440622 h 2541807"/>
                  <a:gd name="connsiteX4" fmla="*/ 8090 w 3276972"/>
                  <a:gd name="connsiteY4" fmla="*/ 1822370 h 2541807"/>
                  <a:gd name="connsiteX0" fmla="*/ 8090 w 3276972"/>
                  <a:gd name="connsiteY0" fmla="*/ 1820067 h 2539504"/>
                  <a:gd name="connsiteX1" fmla="*/ 1280630 w 3276972"/>
                  <a:gd name="connsiteY1" fmla="*/ 1049415 h 2539504"/>
                  <a:gd name="connsiteX2" fmla="*/ 3238922 w 3276972"/>
                  <a:gd name="connsiteY2" fmla="*/ 38054 h 2539504"/>
                  <a:gd name="connsiteX3" fmla="*/ 1280630 w 3276972"/>
                  <a:gd name="connsiteY3" fmla="*/ 2438319 h 2539504"/>
                  <a:gd name="connsiteX4" fmla="*/ 8090 w 3276972"/>
                  <a:gd name="connsiteY4" fmla="*/ 1820067 h 2539504"/>
                  <a:gd name="connsiteX0" fmla="*/ 11295 w 3285937"/>
                  <a:gd name="connsiteY0" fmla="*/ 1820067 h 2479600"/>
                  <a:gd name="connsiteX1" fmla="*/ 1283835 w 3285937"/>
                  <a:gd name="connsiteY1" fmla="*/ 1049415 h 2479600"/>
                  <a:gd name="connsiteX2" fmla="*/ 3242127 w 3285937"/>
                  <a:gd name="connsiteY2" fmla="*/ 38054 h 2479600"/>
                  <a:gd name="connsiteX3" fmla="*/ 1283835 w 3285937"/>
                  <a:gd name="connsiteY3" fmla="*/ 2438319 h 2479600"/>
                  <a:gd name="connsiteX4" fmla="*/ 11295 w 3285937"/>
                  <a:gd name="connsiteY4" fmla="*/ 1820067 h 2479600"/>
                  <a:gd name="connsiteX0" fmla="*/ 9815 w 3282056"/>
                  <a:gd name="connsiteY0" fmla="*/ 1820067 h 2460994"/>
                  <a:gd name="connsiteX1" fmla="*/ 1282355 w 3282056"/>
                  <a:gd name="connsiteY1" fmla="*/ 1049415 h 2460994"/>
                  <a:gd name="connsiteX2" fmla="*/ 3240647 w 3282056"/>
                  <a:gd name="connsiteY2" fmla="*/ 38054 h 2460994"/>
                  <a:gd name="connsiteX3" fmla="*/ 1282355 w 3282056"/>
                  <a:gd name="connsiteY3" fmla="*/ 2438319 h 2460994"/>
                  <a:gd name="connsiteX4" fmla="*/ 9815 w 3282056"/>
                  <a:gd name="connsiteY4" fmla="*/ 1820067 h 2460994"/>
                  <a:gd name="connsiteX0" fmla="*/ 11917 w 3287462"/>
                  <a:gd name="connsiteY0" fmla="*/ 1820067 h 2491469"/>
                  <a:gd name="connsiteX1" fmla="*/ 1284457 w 3287462"/>
                  <a:gd name="connsiteY1" fmla="*/ 1049415 h 2491469"/>
                  <a:gd name="connsiteX2" fmla="*/ 3242749 w 3287462"/>
                  <a:gd name="connsiteY2" fmla="*/ 38054 h 2491469"/>
                  <a:gd name="connsiteX3" fmla="*/ 1284457 w 3287462"/>
                  <a:gd name="connsiteY3" fmla="*/ 2438319 h 2491469"/>
                  <a:gd name="connsiteX4" fmla="*/ 11917 w 3287462"/>
                  <a:gd name="connsiteY4" fmla="*/ 1820067 h 2491469"/>
                  <a:gd name="connsiteX0" fmla="*/ 11644 w 3286798"/>
                  <a:gd name="connsiteY0" fmla="*/ 1820067 h 2507815"/>
                  <a:gd name="connsiteX1" fmla="*/ 1284184 w 3286798"/>
                  <a:gd name="connsiteY1" fmla="*/ 1049415 h 2507815"/>
                  <a:gd name="connsiteX2" fmla="*/ 3242476 w 3286798"/>
                  <a:gd name="connsiteY2" fmla="*/ 38054 h 2507815"/>
                  <a:gd name="connsiteX3" fmla="*/ 1284184 w 3286798"/>
                  <a:gd name="connsiteY3" fmla="*/ 2438319 h 2507815"/>
                  <a:gd name="connsiteX4" fmla="*/ 11644 w 3286798"/>
                  <a:gd name="connsiteY4" fmla="*/ 1820067 h 2507815"/>
                  <a:gd name="connsiteX0" fmla="*/ 10810 w 3284704"/>
                  <a:gd name="connsiteY0" fmla="*/ 1820067 h 2509891"/>
                  <a:gd name="connsiteX1" fmla="*/ 1283350 w 3284704"/>
                  <a:gd name="connsiteY1" fmla="*/ 1049415 h 2509891"/>
                  <a:gd name="connsiteX2" fmla="*/ 3241642 w 3284704"/>
                  <a:gd name="connsiteY2" fmla="*/ 38054 h 2509891"/>
                  <a:gd name="connsiteX3" fmla="*/ 1283350 w 3284704"/>
                  <a:gd name="connsiteY3" fmla="*/ 2438319 h 2509891"/>
                  <a:gd name="connsiteX4" fmla="*/ 10810 w 3284704"/>
                  <a:gd name="connsiteY4" fmla="*/ 1820067 h 2509891"/>
                  <a:gd name="connsiteX0" fmla="*/ 9624 w 3281526"/>
                  <a:gd name="connsiteY0" fmla="*/ 1820067 h 2497539"/>
                  <a:gd name="connsiteX1" fmla="*/ 1282164 w 3281526"/>
                  <a:gd name="connsiteY1" fmla="*/ 1049415 h 2497539"/>
                  <a:gd name="connsiteX2" fmla="*/ 3240456 w 3281526"/>
                  <a:gd name="connsiteY2" fmla="*/ 38054 h 2497539"/>
                  <a:gd name="connsiteX3" fmla="*/ 1282164 w 3281526"/>
                  <a:gd name="connsiteY3" fmla="*/ 2438319 h 2497539"/>
                  <a:gd name="connsiteX4" fmla="*/ 9624 w 3281526"/>
                  <a:gd name="connsiteY4" fmla="*/ 1820067 h 2497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81526" h="2497539">
                    <a:moveTo>
                      <a:pt x="9624" y="1820067"/>
                    </a:moveTo>
                    <a:cubicBezTo>
                      <a:pt x="108684" y="1306992"/>
                      <a:pt x="681373" y="1273711"/>
                      <a:pt x="1282164" y="1049415"/>
                    </a:cubicBezTo>
                    <a:cubicBezTo>
                      <a:pt x="1882955" y="825119"/>
                      <a:pt x="2924882" y="-209728"/>
                      <a:pt x="3240456" y="38054"/>
                    </a:cubicBezTo>
                    <a:cubicBezTo>
                      <a:pt x="3556030" y="285836"/>
                      <a:pt x="1971241" y="2245184"/>
                      <a:pt x="1282164" y="2438319"/>
                    </a:cubicBezTo>
                    <a:cubicBezTo>
                      <a:pt x="593087" y="2631454"/>
                      <a:pt x="-89436" y="2333142"/>
                      <a:pt x="9624" y="1820067"/>
                    </a:cubicBezTo>
                    <a:close/>
                  </a:path>
                </a:pathLst>
              </a:custGeom>
              <a:gradFill flip="none" rotWithShape="1">
                <a:gsLst>
                  <a:gs pos="40000">
                    <a:srgbClr val="7030A0"/>
                  </a:gs>
                  <a:gs pos="100000">
                    <a:sysClr val="windowText" lastClr="000000"/>
                  </a:gs>
                  <a:gs pos="70000">
                    <a:sysClr val="windowText" lastClr="000000"/>
                  </a:gs>
                </a:gsLst>
                <a:lin ang="27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A76FA1BB-D9BF-4C09-ABA5-5B79787D9F0B}"/>
                  </a:ext>
                </a:extLst>
              </p:cNvPr>
              <p:cNvSpPr/>
              <p:nvPr/>
            </p:nvSpPr>
            <p:spPr>
              <a:xfrm rot="2373910">
                <a:off x="3270680" y="2306959"/>
                <a:ext cx="934691" cy="809247"/>
              </a:xfrm>
              <a:custGeom>
                <a:avLst/>
                <a:gdLst>
                  <a:gd name="connsiteX0" fmla="*/ 343366 w 717476"/>
                  <a:gd name="connsiteY0" fmla="*/ 0 h 701406"/>
                  <a:gd name="connsiteX1" fmla="*/ 369539 w 717476"/>
                  <a:gd name="connsiteY1" fmla="*/ 0 h 701406"/>
                  <a:gd name="connsiteX2" fmla="*/ 392861 w 717476"/>
                  <a:gd name="connsiteY2" fmla="*/ 125425 h 701406"/>
                  <a:gd name="connsiteX3" fmla="*/ 424975 w 717476"/>
                  <a:gd name="connsiteY3" fmla="*/ 133209 h 701406"/>
                  <a:gd name="connsiteX4" fmla="*/ 520645 w 717476"/>
                  <a:gd name="connsiteY4" fmla="*/ 273872 h 701406"/>
                  <a:gd name="connsiteX5" fmla="*/ 538488 w 717476"/>
                  <a:gd name="connsiteY5" fmla="*/ 349309 h 701406"/>
                  <a:gd name="connsiteX6" fmla="*/ 717476 w 717476"/>
                  <a:gd name="connsiteY6" fmla="*/ 546251 h 701406"/>
                  <a:gd name="connsiteX7" fmla="*/ 498609 w 717476"/>
                  <a:gd name="connsiteY7" fmla="*/ 563546 h 701406"/>
                  <a:gd name="connsiteX8" fmla="*/ 449992 w 717476"/>
                  <a:gd name="connsiteY8" fmla="*/ 536080 h 701406"/>
                  <a:gd name="connsiteX9" fmla="*/ 472333 w 717476"/>
                  <a:gd name="connsiteY9" fmla="*/ 578828 h 701406"/>
                  <a:gd name="connsiteX10" fmla="*/ 546336 w 717476"/>
                  <a:gd name="connsiteY10" fmla="*/ 651642 h 701406"/>
                  <a:gd name="connsiteX11" fmla="*/ 441797 w 717476"/>
                  <a:gd name="connsiteY11" fmla="*/ 612937 h 701406"/>
                  <a:gd name="connsiteX12" fmla="*/ 412704 w 717476"/>
                  <a:gd name="connsiteY12" fmla="*/ 572800 h 701406"/>
                  <a:gd name="connsiteX13" fmla="*/ 399867 w 717476"/>
                  <a:gd name="connsiteY13" fmla="*/ 590918 h 701406"/>
                  <a:gd name="connsiteX14" fmla="*/ 212004 w 717476"/>
                  <a:gd name="connsiteY14" fmla="*/ 701406 h 701406"/>
                  <a:gd name="connsiteX15" fmla="*/ 274479 w 717476"/>
                  <a:gd name="connsiteY15" fmla="*/ 534325 h 701406"/>
                  <a:gd name="connsiteX16" fmla="*/ 245118 w 717476"/>
                  <a:gd name="connsiteY16" fmla="*/ 555322 h 701406"/>
                  <a:gd name="connsiteX17" fmla="*/ 0 w 717476"/>
                  <a:gd name="connsiteY17" fmla="*/ 556690 h 701406"/>
                  <a:gd name="connsiteX18" fmla="*/ 173182 w 717476"/>
                  <a:gd name="connsiteY18" fmla="*/ 354624 h 701406"/>
                  <a:gd name="connsiteX19" fmla="*/ 190954 w 717476"/>
                  <a:gd name="connsiteY19" fmla="*/ 279013 h 701406"/>
                  <a:gd name="connsiteX20" fmla="*/ 257370 w 717476"/>
                  <a:gd name="connsiteY20" fmla="*/ 162904 h 701406"/>
                  <a:gd name="connsiteX21" fmla="*/ 299370 w 717476"/>
                  <a:gd name="connsiteY21" fmla="*/ 135491 h 701406"/>
                  <a:gd name="connsiteX22" fmla="*/ 318992 w 717476"/>
                  <a:gd name="connsiteY22" fmla="*/ 131083 h 701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17476" h="701406">
                    <a:moveTo>
                      <a:pt x="343366" y="0"/>
                    </a:moveTo>
                    <a:lnTo>
                      <a:pt x="369539" y="0"/>
                    </a:lnTo>
                    <a:lnTo>
                      <a:pt x="392861" y="125425"/>
                    </a:lnTo>
                    <a:lnTo>
                      <a:pt x="424975" y="133209"/>
                    </a:lnTo>
                    <a:cubicBezTo>
                      <a:pt x="486844" y="155170"/>
                      <a:pt x="519723" y="210517"/>
                      <a:pt x="520645" y="273872"/>
                    </a:cubicBezTo>
                    <a:lnTo>
                      <a:pt x="538488" y="349309"/>
                    </a:lnTo>
                    <a:cubicBezTo>
                      <a:pt x="570548" y="428657"/>
                      <a:pt x="632137" y="496986"/>
                      <a:pt x="717476" y="546251"/>
                    </a:cubicBezTo>
                    <a:cubicBezTo>
                      <a:pt x="645228" y="582112"/>
                      <a:pt x="562580" y="586554"/>
                      <a:pt x="498609" y="563546"/>
                    </a:cubicBezTo>
                    <a:lnTo>
                      <a:pt x="449992" y="536080"/>
                    </a:lnTo>
                    <a:lnTo>
                      <a:pt x="472333" y="578828"/>
                    </a:lnTo>
                    <a:cubicBezTo>
                      <a:pt x="493105" y="610797"/>
                      <a:pt x="518502" y="636190"/>
                      <a:pt x="546336" y="651642"/>
                    </a:cubicBezTo>
                    <a:cubicBezTo>
                      <a:pt x="510676" y="659619"/>
                      <a:pt x="473337" y="644244"/>
                      <a:pt x="441797" y="612937"/>
                    </a:cubicBezTo>
                    <a:lnTo>
                      <a:pt x="412704" y="572800"/>
                    </a:lnTo>
                    <a:lnTo>
                      <a:pt x="399867" y="590918"/>
                    </a:lnTo>
                    <a:cubicBezTo>
                      <a:pt x="354593" y="643640"/>
                      <a:pt x="297788" y="677393"/>
                      <a:pt x="212004" y="701406"/>
                    </a:cubicBezTo>
                    <a:cubicBezTo>
                      <a:pt x="266043" y="636196"/>
                      <a:pt x="276589" y="557587"/>
                      <a:pt x="274479" y="534325"/>
                    </a:cubicBezTo>
                    <a:lnTo>
                      <a:pt x="245118" y="555322"/>
                    </a:lnTo>
                    <a:cubicBezTo>
                      <a:pt x="179837" y="592404"/>
                      <a:pt x="83726" y="595254"/>
                      <a:pt x="0" y="556690"/>
                    </a:cubicBezTo>
                    <a:cubicBezTo>
                      <a:pt x="83869" y="504963"/>
                      <a:pt x="143445" y="434871"/>
                      <a:pt x="173182" y="354624"/>
                    </a:cubicBezTo>
                    <a:cubicBezTo>
                      <a:pt x="179106" y="329421"/>
                      <a:pt x="180918" y="322645"/>
                      <a:pt x="190954" y="279013"/>
                    </a:cubicBezTo>
                    <a:cubicBezTo>
                      <a:pt x="197228" y="251744"/>
                      <a:pt x="217057" y="199367"/>
                      <a:pt x="257370" y="162904"/>
                    </a:cubicBezTo>
                    <a:cubicBezTo>
                      <a:pt x="269464" y="151964"/>
                      <a:pt x="283402" y="142458"/>
                      <a:pt x="299370" y="135491"/>
                    </a:cubicBezTo>
                    <a:lnTo>
                      <a:pt x="318992" y="1310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CC00"/>
                  </a:gs>
                  <a:gs pos="100000">
                    <a:srgbClr val="003300"/>
                  </a:gs>
                </a:gsLst>
                <a:lin ang="27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AC9C7EA5-9FB3-4DE3-84B2-F5D0C95D52BA}"/>
                  </a:ext>
                </a:extLst>
              </p:cNvPr>
              <p:cNvSpPr/>
              <p:nvPr/>
            </p:nvSpPr>
            <p:spPr>
              <a:xfrm>
                <a:off x="1147906" y="3767759"/>
                <a:ext cx="536221" cy="313704"/>
              </a:xfrm>
              <a:custGeom>
                <a:avLst/>
                <a:gdLst>
                  <a:gd name="connsiteX0" fmla="*/ 390248 w 609575"/>
                  <a:gd name="connsiteY0" fmla="*/ 54885 h 356618"/>
                  <a:gd name="connsiteX1" fmla="*/ 433018 w 609575"/>
                  <a:gd name="connsiteY1" fmla="*/ 84079 h 356618"/>
                  <a:gd name="connsiteX2" fmla="*/ 228556 w 609575"/>
                  <a:gd name="connsiteY2" fmla="*/ 207335 h 356618"/>
                  <a:gd name="connsiteX3" fmla="*/ 13165 w 609575"/>
                  <a:gd name="connsiteY3" fmla="*/ 347606 h 356618"/>
                  <a:gd name="connsiteX4" fmla="*/ 177774 w 609575"/>
                  <a:gd name="connsiteY4" fmla="*/ 126429 h 356618"/>
                  <a:gd name="connsiteX5" fmla="*/ 390248 w 609575"/>
                  <a:gd name="connsiteY5" fmla="*/ 54885 h 356618"/>
                  <a:gd name="connsiteX6" fmla="*/ 548853 w 609575"/>
                  <a:gd name="connsiteY6" fmla="*/ 0 h 356618"/>
                  <a:gd name="connsiteX7" fmla="*/ 609575 w 609575"/>
                  <a:gd name="connsiteY7" fmla="*/ 60722 h 356618"/>
                  <a:gd name="connsiteX8" fmla="*/ 548853 w 609575"/>
                  <a:gd name="connsiteY8" fmla="*/ 121444 h 356618"/>
                  <a:gd name="connsiteX9" fmla="*/ 488131 w 609575"/>
                  <a:gd name="connsiteY9" fmla="*/ 60722 h 356618"/>
                  <a:gd name="connsiteX10" fmla="*/ 548853 w 609575"/>
                  <a:gd name="connsiteY10" fmla="*/ 0 h 35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575" h="356618">
                    <a:moveTo>
                      <a:pt x="390248" y="54885"/>
                    </a:moveTo>
                    <a:cubicBezTo>
                      <a:pt x="410124" y="57639"/>
                      <a:pt x="425475" y="66518"/>
                      <a:pt x="433018" y="84079"/>
                    </a:cubicBezTo>
                    <a:cubicBezTo>
                      <a:pt x="463189" y="154323"/>
                      <a:pt x="298531" y="163414"/>
                      <a:pt x="228556" y="207335"/>
                    </a:cubicBezTo>
                    <a:cubicBezTo>
                      <a:pt x="158580" y="251256"/>
                      <a:pt x="72023" y="393522"/>
                      <a:pt x="13165" y="347606"/>
                    </a:cubicBezTo>
                    <a:cubicBezTo>
                      <a:pt x="-45692" y="301689"/>
                      <a:pt x="107798" y="170350"/>
                      <a:pt x="177774" y="126429"/>
                    </a:cubicBezTo>
                    <a:cubicBezTo>
                      <a:pt x="230256" y="93488"/>
                      <a:pt x="330618" y="46624"/>
                      <a:pt x="390248" y="54885"/>
                    </a:cubicBezTo>
                    <a:close/>
                    <a:moveTo>
                      <a:pt x="548853" y="0"/>
                    </a:moveTo>
                    <a:cubicBezTo>
                      <a:pt x="582389" y="0"/>
                      <a:pt x="609575" y="27186"/>
                      <a:pt x="609575" y="60722"/>
                    </a:cubicBezTo>
                    <a:cubicBezTo>
                      <a:pt x="609575" y="94258"/>
                      <a:pt x="582389" y="121444"/>
                      <a:pt x="548853" y="121444"/>
                    </a:cubicBezTo>
                    <a:cubicBezTo>
                      <a:pt x="515317" y="121444"/>
                      <a:pt x="488131" y="94258"/>
                      <a:pt x="488131" y="60722"/>
                    </a:cubicBezTo>
                    <a:cubicBezTo>
                      <a:pt x="488131" y="27186"/>
                      <a:pt x="515317" y="0"/>
                      <a:pt x="54885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351" name="吹き出し: 円形 350">
            <a:extLst>
              <a:ext uri="{FF2B5EF4-FFF2-40B4-BE49-F238E27FC236}">
                <a16:creationId xmlns:a16="http://schemas.microsoft.com/office/drawing/2014/main" id="{9F3A2E54-B452-4756-A910-6849B867092A}"/>
              </a:ext>
            </a:extLst>
          </p:cNvPr>
          <p:cNvSpPr/>
          <p:nvPr/>
        </p:nvSpPr>
        <p:spPr>
          <a:xfrm>
            <a:off x="7232513" y="1428504"/>
            <a:ext cx="1437027" cy="790451"/>
          </a:xfrm>
          <a:prstGeom prst="wedgeEllipseCallout">
            <a:avLst>
              <a:gd name="adj1" fmla="val 17774"/>
              <a:gd name="adj2" fmla="val 73795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作物豊富</a:t>
            </a:r>
          </a:p>
        </p:txBody>
      </p:sp>
      <p:sp>
        <p:nvSpPr>
          <p:cNvPr id="352" name="テキスト ボックス 351">
            <a:extLst>
              <a:ext uri="{FF2B5EF4-FFF2-40B4-BE49-F238E27FC236}">
                <a16:creationId xmlns:a16="http://schemas.microsoft.com/office/drawing/2014/main" id="{CBBFF64B-D671-40DE-8EE5-1EFAFCC9A215}"/>
              </a:ext>
            </a:extLst>
          </p:cNvPr>
          <p:cNvSpPr txBox="1"/>
          <p:nvPr/>
        </p:nvSpPr>
        <p:spPr>
          <a:xfrm>
            <a:off x="7303216" y="4737139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スイカ</a:t>
            </a:r>
          </a:p>
        </p:txBody>
      </p:sp>
      <p:sp>
        <p:nvSpPr>
          <p:cNvPr id="353" name="テキスト ボックス 352">
            <a:extLst>
              <a:ext uri="{FF2B5EF4-FFF2-40B4-BE49-F238E27FC236}">
                <a16:creationId xmlns:a16="http://schemas.microsoft.com/office/drawing/2014/main" id="{CAB68C4D-E13D-46B0-9504-7DB840908861}"/>
              </a:ext>
            </a:extLst>
          </p:cNvPr>
          <p:cNvSpPr txBox="1"/>
          <p:nvPr/>
        </p:nvSpPr>
        <p:spPr>
          <a:xfrm>
            <a:off x="8485035" y="5927585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メロン</a:t>
            </a:r>
          </a:p>
        </p:txBody>
      </p:sp>
      <p:sp>
        <p:nvSpPr>
          <p:cNvPr id="354" name="テキスト ボックス 353">
            <a:extLst>
              <a:ext uri="{FF2B5EF4-FFF2-40B4-BE49-F238E27FC236}">
                <a16:creationId xmlns:a16="http://schemas.microsoft.com/office/drawing/2014/main" id="{38C703E4-9AA4-42B2-82DE-9E9773819664}"/>
              </a:ext>
            </a:extLst>
          </p:cNvPr>
          <p:cNvSpPr txBox="1"/>
          <p:nvPr/>
        </p:nvSpPr>
        <p:spPr>
          <a:xfrm>
            <a:off x="6939982" y="6358906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茄子</a:t>
            </a:r>
          </a:p>
        </p:txBody>
      </p:sp>
      <p:grpSp>
        <p:nvGrpSpPr>
          <p:cNvPr id="355" name="グループ化 354">
            <a:extLst>
              <a:ext uri="{FF2B5EF4-FFF2-40B4-BE49-F238E27FC236}">
                <a16:creationId xmlns:a16="http://schemas.microsoft.com/office/drawing/2014/main" id="{D5DC850E-3004-42C3-ADD0-C944C1043A45}"/>
              </a:ext>
            </a:extLst>
          </p:cNvPr>
          <p:cNvGrpSpPr/>
          <p:nvPr/>
        </p:nvGrpSpPr>
        <p:grpSpPr>
          <a:xfrm>
            <a:off x="1897412" y="2027133"/>
            <a:ext cx="1828950" cy="1375919"/>
            <a:chOff x="4150047" y="2428496"/>
            <a:chExt cx="2133600" cy="1605106"/>
          </a:xfrm>
        </p:grpSpPr>
        <p:sp>
          <p:nvSpPr>
            <p:cNvPr id="356" name="楕円 355">
              <a:extLst>
                <a:ext uri="{FF2B5EF4-FFF2-40B4-BE49-F238E27FC236}">
                  <a16:creationId xmlns:a16="http://schemas.microsoft.com/office/drawing/2014/main" id="{9EDCD97F-91F6-424B-AE7F-D3685E3BB64D}"/>
                </a:ext>
              </a:extLst>
            </p:cNvPr>
            <p:cNvSpPr/>
            <p:nvPr/>
          </p:nvSpPr>
          <p:spPr>
            <a:xfrm>
              <a:off x="4150047" y="2428496"/>
              <a:ext cx="2133600" cy="1605106"/>
            </a:xfrm>
            <a:prstGeom prst="ellipse">
              <a:avLst/>
            </a:prstGeom>
            <a:gradFill>
              <a:gsLst>
                <a:gs pos="1000">
                  <a:sysClr val="windowText" lastClr="000000">
                    <a:lumMod val="50000"/>
                    <a:lumOff val="50000"/>
                  </a:sysClr>
                </a:gs>
                <a:gs pos="58420">
                  <a:sysClr val="windowText" lastClr="000000">
                    <a:lumMod val="95000"/>
                    <a:lumOff val="5000"/>
                  </a:sysClr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7" name="フリーフォーム: 図形 356">
              <a:extLst>
                <a:ext uri="{FF2B5EF4-FFF2-40B4-BE49-F238E27FC236}">
                  <a16:creationId xmlns:a16="http://schemas.microsoft.com/office/drawing/2014/main" id="{9089D7F5-197D-4A5C-981B-4541136EBF2B}"/>
                </a:ext>
              </a:extLst>
            </p:cNvPr>
            <p:cNvSpPr/>
            <p:nvPr/>
          </p:nvSpPr>
          <p:spPr>
            <a:xfrm>
              <a:off x="4150047" y="3202932"/>
              <a:ext cx="2133600" cy="816840"/>
            </a:xfrm>
            <a:custGeom>
              <a:avLst/>
              <a:gdLst>
                <a:gd name="connsiteX0" fmla="*/ 959 w 2133600"/>
                <a:gd name="connsiteY0" fmla="*/ 0 h 816840"/>
                <a:gd name="connsiteX1" fmla="*/ 5508 w 2133600"/>
                <a:gd name="connsiteY1" fmla="*/ 67769 h 816840"/>
                <a:gd name="connsiteX2" fmla="*/ 1066800 w 2133600"/>
                <a:gd name="connsiteY2" fmla="*/ 788265 h 816840"/>
                <a:gd name="connsiteX3" fmla="*/ 2128092 w 2133600"/>
                <a:gd name="connsiteY3" fmla="*/ 67769 h 816840"/>
                <a:gd name="connsiteX4" fmla="*/ 2132641 w 2133600"/>
                <a:gd name="connsiteY4" fmla="*/ 0 h 816840"/>
                <a:gd name="connsiteX5" fmla="*/ 2133600 w 2133600"/>
                <a:gd name="connsiteY5" fmla="*/ 14287 h 816840"/>
                <a:gd name="connsiteX6" fmla="*/ 1066800 w 2133600"/>
                <a:gd name="connsiteY6" fmla="*/ 816840 h 816840"/>
                <a:gd name="connsiteX7" fmla="*/ 0 w 2133600"/>
                <a:gd name="connsiteY7" fmla="*/ 14287 h 816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33600" h="816840">
                  <a:moveTo>
                    <a:pt x="959" y="0"/>
                  </a:moveTo>
                  <a:lnTo>
                    <a:pt x="5508" y="67769"/>
                  </a:lnTo>
                  <a:cubicBezTo>
                    <a:pt x="60139" y="472461"/>
                    <a:pt x="514447" y="788265"/>
                    <a:pt x="1066800" y="788265"/>
                  </a:cubicBezTo>
                  <a:cubicBezTo>
                    <a:pt x="1619154" y="788265"/>
                    <a:pt x="2073462" y="472461"/>
                    <a:pt x="2128092" y="67769"/>
                  </a:cubicBezTo>
                  <a:lnTo>
                    <a:pt x="2132641" y="0"/>
                  </a:lnTo>
                  <a:lnTo>
                    <a:pt x="2133600" y="14287"/>
                  </a:lnTo>
                  <a:cubicBezTo>
                    <a:pt x="2133600" y="457525"/>
                    <a:pt x="1655977" y="816840"/>
                    <a:pt x="1066800" y="816840"/>
                  </a:cubicBezTo>
                  <a:cubicBezTo>
                    <a:pt x="477623" y="816840"/>
                    <a:pt x="0" y="457525"/>
                    <a:pt x="0" y="14287"/>
                  </a:cubicBez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8" name="フリーフォーム: 図形 357">
              <a:extLst>
                <a:ext uri="{FF2B5EF4-FFF2-40B4-BE49-F238E27FC236}">
                  <a16:creationId xmlns:a16="http://schemas.microsoft.com/office/drawing/2014/main" id="{02F70002-BF0B-41F8-B9E6-B6191C7FF6D4}"/>
                </a:ext>
              </a:extLst>
            </p:cNvPr>
            <p:cNvSpPr/>
            <p:nvPr/>
          </p:nvSpPr>
          <p:spPr>
            <a:xfrm rot="9919720">
              <a:off x="4209860" y="2739073"/>
              <a:ext cx="872834" cy="461511"/>
            </a:xfrm>
            <a:custGeom>
              <a:avLst/>
              <a:gdLst>
                <a:gd name="connsiteX0" fmla="*/ 1028700 w 2112010"/>
                <a:gd name="connsiteY0" fmla="*/ 0 h 1440180"/>
                <a:gd name="connsiteX1" fmla="*/ 1010431 w 2112010"/>
                <a:gd name="connsiteY1" fmla="*/ 45120 h 1440180"/>
                <a:gd name="connsiteX2" fmla="*/ 1120140 w 2112010"/>
                <a:gd name="connsiteY2" fmla="*/ 38100 h 1440180"/>
                <a:gd name="connsiteX3" fmla="*/ 1105686 w 2112010"/>
                <a:gd name="connsiteY3" fmla="*/ 70471 h 1440180"/>
                <a:gd name="connsiteX4" fmla="*/ 1257300 w 2112010"/>
                <a:gd name="connsiteY4" fmla="*/ 60960 h 1440180"/>
                <a:gd name="connsiteX5" fmla="*/ 1232213 w 2112010"/>
                <a:gd name="connsiteY5" fmla="*/ 116041 h 1440180"/>
                <a:gd name="connsiteX6" fmla="*/ 1318260 w 2112010"/>
                <a:gd name="connsiteY6" fmla="*/ 110490 h 1440180"/>
                <a:gd name="connsiteX7" fmla="*/ 1293378 w 2112010"/>
                <a:gd name="connsiteY7" fmla="*/ 166676 h 1440180"/>
                <a:gd name="connsiteX8" fmla="*/ 1402080 w 2112010"/>
                <a:gd name="connsiteY8" fmla="*/ 160020 h 1440180"/>
                <a:gd name="connsiteX9" fmla="*/ 1362976 w 2112010"/>
                <a:gd name="connsiteY9" fmla="*/ 243829 h 1440180"/>
                <a:gd name="connsiteX10" fmla="*/ 1478280 w 2112010"/>
                <a:gd name="connsiteY10" fmla="*/ 236220 h 1440180"/>
                <a:gd name="connsiteX11" fmla="*/ 1455115 w 2112010"/>
                <a:gd name="connsiteY11" fmla="*/ 289725 h 1440180"/>
                <a:gd name="connsiteX12" fmla="*/ 1577340 w 2112010"/>
                <a:gd name="connsiteY12" fmla="*/ 281940 h 1440180"/>
                <a:gd name="connsiteX13" fmla="*/ 1550176 w 2112010"/>
                <a:gd name="connsiteY13" fmla="*/ 342500 h 1440180"/>
                <a:gd name="connsiteX14" fmla="*/ 1676400 w 2112010"/>
                <a:gd name="connsiteY14" fmla="*/ 335280 h 1440180"/>
                <a:gd name="connsiteX15" fmla="*/ 1654910 w 2112010"/>
                <a:gd name="connsiteY15" fmla="*/ 378304 h 1440180"/>
                <a:gd name="connsiteX16" fmla="*/ 1752600 w 2112010"/>
                <a:gd name="connsiteY16" fmla="*/ 373380 h 1440180"/>
                <a:gd name="connsiteX17" fmla="*/ 1714461 w 2112010"/>
                <a:gd name="connsiteY17" fmla="*/ 446115 h 1440180"/>
                <a:gd name="connsiteX18" fmla="*/ 1805940 w 2112010"/>
                <a:gd name="connsiteY18" fmla="*/ 441960 h 1440180"/>
                <a:gd name="connsiteX19" fmla="*/ 1769474 w 2112010"/>
                <a:gd name="connsiteY19" fmla="*/ 499937 h 1440180"/>
                <a:gd name="connsiteX20" fmla="*/ 1770034 w 2112010"/>
                <a:gd name="connsiteY20" fmla="*/ 499867 h 1440180"/>
                <a:gd name="connsiteX21" fmla="*/ 1882140 w 2112010"/>
                <a:gd name="connsiteY21" fmla="*/ 495300 h 1440180"/>
                <a:gd name="connsiteX22" fmla="*/ 1843382 w 2112010"/>
                <a:gd name="connsiteY22" fmla="*/ 550562 h 1440180"/>
                <a:gd name="connsiteX23" fmla="*/ 1836365 w 2112010"/>
                <a:gd name="connsiteY23" fmla="*/ 564772 h 1440180"/>
                <a:gd name="connsiteX24" fmla="*/ 1862873 w 2112010"/>
                <a:gd name="connsiteY24" fmla="*/ 562699 h 1440180"/>
                <a:gd name="connsiteX25" fmla="*/ 1991360 w 2112010"/>
                <a:gd name="connsiteY25" fmla="*/ 559435 h 1440180"/>
                <a:gd name="connsiteX26" fmla="*/ 1946939 w 2112010"/>
                <a:gd name="connsiteY26" fmla="*/ 598930 h 1440180"/>
                <a:gd name="connsiteX27" fmla="*/ 1936824 w 2112010"/>
                <a:gd name="connsiteY27" fmla="*/ 611703 h 1440180"/>
                <a:gd name="connsiteX28" fmla="*/ 2042161 w 2112010"/>
                <a:gd name="connsiteY28" fmla="*/ 607060 h 1440180"/>
                <a:gd name="connsiteX29" fmla="*/ 1997729 w 2112010"/>
                <a:gd name="connsiteY29" fmla="*/ 646550 h 1440180"/>
                <a:gd name="connsiteX30" fmla="*/ 1994764 w 2112010"/>
                <a:gd name="connsiteY30" fmla="*/ 651532 h 1440180"/>
                <a:gd name="connsiteX31" fmla="*/ 2007102 w 2112010"/>
                <a:gd name="connsiteY31" fmla="*/ 654619 h 1440180"/>
                <a:gd name="connsiteX32" fmla="*/ 2097167 w 2112010"/>
                <a:gd name="connsiteY32" fmla="*/ 695494 h 1440180"/>
                <a:gd name="connsiteX33" fmla="*/ 2112010 w 2112010"/>
                <a:gd name="connsiteY33" fmla="*/ 708660 h 1440180"/>
                <a:gd name="connsiteX34" fmla="*/ 2097167 w 2112010"/>
                <a:gd name="connsiteY34" fmla="*/ 721826 h 1440180"/>
                <a:gd name="connsiteX35" fmla="*/ 2007102 w 2112010"/>
                <a:gd name="connsiteY35" fmla="*/ 762701 h 1440180"/>
                <a:gd name="connsiteX36" fmla="*/ 1987494 w 2112010"/>
                <a:gd name="connsiteY36" fmla="*/ 767607 h 1440180"/>
                <a:gd name="connsiteX37" fmla="*/ 2042160 w 2112010"/>
                <a:gd name="connsiteY37" fmla="*/ 820420 h 1440180"/>
                <a:gd name="connsiteX38" fmla="*/ 1926122 w 2112010"/>
                <a:gd name="connsiteY38" fmla="*/ 814961 h 1440180"/>
                <a:gd name="connsiteX39" fmla="*/ 1946940 w 2112010"/>
                <a:gd name="connsiteY39" fmla="*/ 841250 h 1440180"/>
                <a:gd name="connsiteX40" fmla="*/ 1991361 w 2112010"/>
                <a:gd name="connsiteY40" fmla="*/ 880745 h 1440180"/>
                <a:gd name="connsiteX41" fmla="*/ 1991360 w 2112010"/>
                <a:gd name="connsiteY41" fmla="*/ 880745 h 1440180"/>
                <a:gd name="connsiteX42" fmla="*/ 1862873 w 2112010"/>
                <a:gd name="connsiteY42" fmla="*/ 877481 h 1440180"/>
                <a:gd name="connsiteX43" fmla="*/ 1836365 w 2112010"/>
                <a:gd name="connsiteY43" fmla="*/ 875408 h 1440180"/>
                <a:gd name="connsiteX44" fmla="*/ 1843382 w 2112010"/>
                <a:gd name="connsiteY44" fmla="*/ 889618 h 1440180"/>
                <a:gd name="connsiteX45" fmla="*/ 1882140 w 2112010"/>
                <a:gd name="connsiteY45" fmla="*/ 944880 h 1440180"/>
                <a:gd name="connsiteX46" fmla="*/ 1772303 w 2112010"/>
                <a:gd name="connsiteY46" fmla="*/ 940406 h 1440180"/>
                <a:gd name="connsiteX47" fmla="*/ 1805940 w 2112010"/>
                <a:gd name="connsiteY47" fmla="*/ 998220 h 1440180"/>
                <a:gd name="connsiteX48" fmla="*/ 1714461 w 2112010"/>
                <a:gd name="connsiteY48" fmla="*/ 994065 h 1440180"/>
                <a:gd name="connsiteX49" fmla="*/ 1752600 w 2112010"/>
                <a:gd name="connsiteY49" fmla="*/ 1066800 h 1440180"/>
                <a:gd name="connsiteX50" fmla="*/ 1654910 w 2112010"/>
                <a:gd name="connsiteY50" fmla="*/ 1061876 h 1440180"/>
                <a:gd name="connsiteX51" fmla="*/ 1676400 w 2112010"/>
                <a:gd name="connsiteY51" fmla="*/ 1104900 h 1440180"/>
                <a:gd name="connsiteX52" fmla="*/ 1550176 w 2112010"/>
                <a:gd name="connsiteY52" fmla="*/ 1097680 h 1440180"/>
                <a:gd name="connsiteX53" fmla="*/ 1577340 w 2112010"/>
                <a:gd name="connsiteY53" fmla="*/ 1158240 h 1440180"/>
                <a:gd name="connsiteX54" fmla="*/ 1455115 w 2112010"/>
                <a:gd name="connsiteY54" fmla="*/ 1150455 h 1440180"/>
                <a:gd name="connsiteX55" fmla="*/ 1478280 w 2112010"/>
                <a:gd name="connsiteY55" fmla="*/ 1203960 h 1440180"/>
                <a:gd name="connsiteX56" fmla="*/ 1362976 w 2112010"/>
                <a:gd name="connsiteY56" fmla="*/ 1196351 h 1440180"/>
                <a:gd name="connsiteX57" fmla="*/ 1402080 w 2112010"/>
                <a:gd name="connsiteY57" fmla="*/ 1280160 h 1440180"/>
                <a:gd name="connsiteX58" fmla="*/ 1293378 w 2112010"/>
                <a:gd name="connsiteY58" fmla="*/ 1273504 h 1440180"/>
                <a:gd name="connsiteX59" fmla="*/ 1318260 w 2112010"/>
                <a:gd name="connsiteY59" fmla="*/ 1329690 h 1440180"/>
                <a:gd name="connsiteX60" fmla="*/ 1232213 w 2112010"/>
                <a:gd name="connsiteY60" fmla="*/ 1324139 h 1440180"/>
                <a:gd name="connsiteX61" fmla="*/ 1257300 w 2112010"/>
                <a:gd name="connsiteY61" fmla="*/ 1379220 h 1440180"/>
                <a:gd name="connsiteX62" fmla="*/ 1105686 w 2112010"/>
                <a:gd name="connsiteY62" fmla="*/ 1369709 h 1440180"/>
                <a:gd name="connsiteX63" fmla="*/ 1120140 w 2112010"/>
                <a:gd name="connsiteY63" fmla="*/ 1402080 h 1440180"/>
                <a:gd name="connsiteX64" fmla="*/ 1010431 w 2112010"/>
                <a:gd name="connsiteY64" fmla="*/ 1395060 h 1440180"/>
                <a:gd name="connsiteX65" fmla="*/ 1028700 w 2112010"/>
                <a:gd name="connsiteY65" fmla="*/ 1440180 h 1440180"/>
                <a:gd name="connsiteX66" fmla="*/ 0 w 2112010"/>
                <a:gd name="connsiteY66" fmla="*/ 720090 h 1440180"/>
                <a:gd name="connsiteX67" fmla="*/ 1028700 w 2112010"/>
                <a:gd name="connsiteY67" fmla="*/ 0 h 1440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2112010" h="1440180">
                  <a:moveTo>
                    <a:pt x="1028700" y="0"/>
                  </a:moveTo>
                  <a:lnTo>
                    <a:pt x="1010431" y="45120"/>
                  </a:lnTo>
                  <a:lnTo>
                    <a:pt x="1120140" y="38100"/>
                  </a:lnTo>
                  <a:lnTo>
                    <a:pt x="1105686" y="70471"/>
                  </a:lnTo>
                  <a:lnTo>
                    <a:pt x="1257300" y="60960"/>
                  </a:lnTo>
                  <a:lnTo>
                    <a:pt x="1232213" y="116041"/>
                  </a:lnTo>
                  <a:lnTo>
                    <a:pt x="1318260" y="110490"/>
                  </a:lnTo>
                  <a:lnTo>
                    <a:pt x="1293378" y="166676"/>
                  </a:lnTo>
                  <a:lnTo>
                    <a:pt x="1402080" y="160020"/>
                  </a:lnTo>
                  <a:lnTo>
                    <a:pt x="1362976" y="243829"/>
                  </a:lnTo>
                  <a:lnTo>
                    <a:pt x="1478280" y="236220"/>
                  </a:lnTo>
                  <a:lnTo>
                    <a:pt x="1455115" y="289725"/>
                  </a:lnTo>
                  <a:lnTo>
                    <a:pt x="1577340" y="281940"/>
                  </a:lnTo>
                  <a:lnTo>
                    <a:pt x="1550176" y="342500"/>
                  </a:lnTo>
                  <a:lnTo>
                    <a:pt x="1676400" y="335280"/>
                  </a:lnTo>
                  <a:lnTo>
                    <a:pt x="1654910" y="378304"/>
                  </a:lnTo>
                  <a:lnTo>
                    <a:pt x="1752600" y="373380"/>
                  </a:lnTo>
                  <a:lnTo>
                    <a:pt x="1714461" y="446115"/>
                  </a:lnTo>
                  <a:lnTo>
                    <a:pt x="1805940" y="441960"/>
                  </a:lnTo>
                  <a:lnTo>
                    <a:pt x="1769474" y="499937"/>
                  </a:lnTo>
                  <a:lnTo>
                    <a:pt x="1770034" y="499867"/>
                  </a:lnTo>
                  <a:cubicBezTo>
                    <a:pt x="1806246" y="496872"/>
                    <a:pt x="1843738" y="495300"/>
                    <a:pt x="1882140" y="495300"/>
                  </a:cubicBezTo>
                  <a:cubicBezTo>
                    <a:pt x="1867375" y="513557"/>
                    <a:pt x="1854456" y="531993"/>
                    <a:pt x="1843382" y="550562"/>
                  </a:cubicBezTo>
                  <a:lnTo>
                    <a:pt x="1836365" y="564772"/>
                  </a:lnTo>
                  <a:lnTo>
                    <a:pt x="1862873" y="562699"/>
                  </a:lnTo>
                  <a:cubicBezTo>
                    <a:pt x="1904376" y="560559"/>
                    <a:pt x="1947347" y="559435"/>
                    <a:pt x="1991360" y="559435"/>
                  </a:cubicBezTo>
                  <a:cubicBezTo>
                    <a:pt x="1974438" y="572483"/>
                    <a:pt x="1959631" y="585659"/>
                    <a:pt x="1946939" y="598930"/>
                  </a:cubicBezTo>
                  <a:lnTo>
                    <a:pt x="1936824" y="611703"/>
                  </a:lnTo>
                  <a:lnTo>
                    <a:pt x="2042161" y="607060"/>
                  </a:lnTo>
                  <a:cubicBezTo>
                    <a:pt x="2023932" y="620057"/>
                    <a:pt x="2009122" y="633244"/>
                    <a:pt x="1997729" y="646550"/>
                  </a:cubicBezTo>
                  <a:lnTo>
                    <a:pt x="1994764" y="651532"/>
                  </a:lnTo>
                  <a:lnTo>
                    <a:pt x="2007102" y="654619"/>
                  </a:lnTo>
                  <a:cubicBezTo>
                    <a:pt x="2043869" y="666886"/>
                    <a:pt x="2074344" y="680636"/>
                    <a:pt x="2097167" y="695494"/>
                  </a:cubicBezTo>
                  <a:lnTo>
                    <a:pt x="2112010" y="708660"/>
                  </a:lnTo>
                  <a:lnTo>
                    <a:pt x="2097167" y="721826"/>
                  </a:lnTo>
                  <a:cubicBezTo>
                    <a:pt x="2074344" y="736684"/>
                    <a:pt x="2043869" y="750434"/>
                    <a:pt x="2007102" y="762701"/>
                  </a:cubicBezTo>
                  <a:lnTo>
                    <a:pt x="1987494" y="767607"/>
                  </a:lnTo>
                  <a:lnTo>
                    <a:pt x="2042160" y="820420"/>
                  </a:lnTo>
                  <a:lnTo>
                    <a:pt x="1926122" y="814961"/>
                  </a:lnTo>
                  <a:lnTo>
                    <a:pt x="1946940" y="841250"/>
                  </a:lnTo>
                  <a:cubicBezTo>
                    <a:pt x="1959631" y="854521"/>
                    <a:pt x="1974439" y="867697"/>
                    <a:pt x="1991361" y="880745"/>
                  </a:cubicBezTo>
                  <a:lnTo>
                    <a:pt x="1991360" y="880745"/>
                  </a:lnTo>
                  <a:cubicBezTo>
                    <a:pt x="1947347" y="880745"/>
                    <a:pt x="1904376" y="879621"/>
                    <a:pt x="1862873" y="877481"/>
                  </a:cubicBezTo>
                  <a:lnTo>
                    <a:pt x="1836365" y="875408"/>
                  </a:lnTo>
                  <a:lnTo>
                    <a:pt x="1843382" y="889618"/>
                  </a:lnTo>
                  <a:cubicBezTo>
                    <a:pt x="1854456" y="908187"/>
                    <a:pt x="1867375" y="926623"/>
                    <a:pt x="1882140" y="944880"/>
                  </a:cubicBezTo>
                  <a:lnTo>
                    <a:pt x="1772303" y="940406"/>
                  </a:lnTo>
                  <a:lnTo>
                    <a:pt x="1805940" y="998220"/>
                  </a:lnTo>
                  <a:lnTo>
                    <a:pt x="1714461" y="994065"/>
                  </a:lnTo>
                  <a:lnTo>
                    <a:pt x="1752600" y="1066800"/>
                  </a:lnTo>
                  <a:lnTo>
                    <a:pt x="1654910" y="1061876"/>
                  </a:lnTo>
                  <a:lnTo>
                    <a:pt x="1676400" y="1104900"/>
                  </a:lnTo>
                  <a:lnTo>
                    <a:pt x="1550176" y="1097680"/>
                  </a:lnTo>
                  <a:lnTo>
                    <a:pt x="1577340" y="1158240"/>
                  </a:lnTo>
                  <a:lnTo>
                    <a:pt x="1455115" y="1150455"/>
                  </a:lnTo>
                  <a:lnTo>
                    <a:pt x="1478280" y="1203960"/>
                  </a:lnTo>
                  <a:lnTo>
                    <a:pt x="1362976" y="1196351"/>
                  </a:lnTo>
                  <a:lnTo>
                    <a:pt x="1402080" y="1280160"/>
                  </a:lnTo>
                  <a:lnTo>
                    <a:pt x="1293378" y="1273504"/>
                  </a:lnTo>
                  <a:lnTo>
                    <a:pt x="1318260" y="1329690"/>
                  </a:lnTo>
                  <a:lnTo>
                    <a:pt x="1232213" y="1324139"/>
                  </a:lnTo>
                  <a:lnTo>
                    <a:pt x="1257300" y="1379220"/>
                  </a:lnTo>
                  <a:lnTo>
                    <a:pt x="1105686" y="1369709"/>
                  </a:lnTo>
                  <a:lnTo>
                    <a:pt x="1120140" y="1402080"/>
                  </a:lnTo>
                  <a:lnTo>
                    <a:pt x="1010431" y="1395060"/>
                  </a:lnTo>
                  <a:lnTo>
                    <a:pt x="1028700" y="1440180"/>
                  </a:lnTo>
                  <a:cubicBezTo>
                    <a:pt x="460565" y="1440180"/>
                    <a:pt x="0" y="1117785"/>
                    <a:pt x="0" y="720090"/>
                  </a:cubicBezTo>
                  <a:cubicBezTo>
                    <a:pt x="0" y="322395"/>
                    <a:pt x="460565" y="0"/>
                    <a:pt x="1028700" y="0"/>
                  </a:cubicBezTo>
                  <a:close/>
                </a:path>
              </a:pathLst>
            </a:custGeom>
            <a:solidFill>
              <a:srgbClr val="3399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9" name="フリーフォーム: 図形 358">
              <a:extLst>
                <a:ext uri="{FF2B5EF4-FFF2-40B4-BE49-F238E27FC236}">
                  <a16:creationId xmlns:a16="http://schemas.microsoft.com/office/drawing/2014/main" id="{C6671ACB-F211-4FB2-8529-CE4641147F2B}"/>
                </a:ext>
              </a:extLst>
            </p:cNvPr>
            <p:cNvSpPr/>
            <p:nvPr/>
          </p:nvSpPr>
          <p:spPr>
            <a:xfrm rot="1463251">
              <a:off x="5330123" y="3180208"/>
              <a:ext cx="872834" cy="461511"/>
            </a:xfrm>
            <a:custGeom>
              <a:avLst/>
              <a:gdLst>
                <a:gd name="connsiteX0" fmla="*/ 1028700 w 2112010"/>
                <a:gd name="connsiteY0" fmla="*/ 0 h 1440180"/>
                <a:gd name="connsiteX1" fmla="*/ 1010431 w 2112010"/>
                <a:gd name="connsiteY1" fmla="*/ 45120 h 1440180"/>
                <a:gd name="connsiteX2" fmla="*/ 1120140 w 2112010"/>
                <a:gd name="connsiteY2" fmla="*/ 38100 h 1440180"/>
                <a:gd name="connsiteX3" fmla="*/ 1105686 w 2112010"/>
                <a:gd name="connsiteY3" fmla="*/ 70471 h 1440180"/>
                <a:gd name="connsiteX4" fmla="*/ 1257300 w 2112010"/>
                <a:gd name="connsiteY4" fmla="*/ 60960 h 1440180"/>
                <a:gd name="connsiteX5" fmla="*/ 1232213 w 2112010"/>
                <a:gd name="connsiteY5" fmla="*/ 116041 h 1440180"/>
                <a:gd name="connsiteX6" fmla="*/ 1318260 w 2112010"/>
                <a:gd name="connsiteY6" fmla="*/ 110490 h 1440180"/>
                <a:gd name="connsiteX7" fmla="*/ 1293378 w 2112010"/>
                <a:gd name="connsiteY7" fmla="*/ 166676 h 1440180"/>
                <a:gd name="connsiteX8" fmla="*/ 1402080 w 2112010"/>
                <a:gd name="connsiteY8" fmla="*/ 160020 h 1440180"/>
                <a:gd name="connsiteX9" fmla="*/ 1362976 w 2112010"/>
                <a:gd name="connsiteY9" fmla="*/ 243829 h 1440180"/>
                <a:gd name="connsiteX10" fmla="*/ 1478280 w 2112010"/>
                <a:gd name="connsiteY10" fmla="*/ 236220 h 1440180"/>
                <a:gd name="connsiteX11" fmla="*/ 1455115 w 2112010"/>
                <a:gd name="connsiteY11" fmla="*/ 289725 h 1440180"/>
                <a:gd name="connsiteX12" fmla="*/ 1577340 w 2112010"/>
                <a:gd name="connsiteY12" fmla="*/ 281940 h 1440180"/>
                <a:gd name="connsiteX13" fmla="*/ 1550176 w 2112010"/>
                <a:gd name="connsiteY13" fmla="*/ 342500 h 1440180"/>
                <a:gd name="connsiteX14" fmla="*/ 1676400 w 2112010"/>
                <a:gd name="connsiteY14" fmla="*/ 335280 h 1440180"/>
                <a:gd name="connsiteX15" fmla="*/ 1654910 w 2112010"/>
                <a:gd name="connsiteY15" fmla="*/ 378304 h 1440180"/>
                <a:gd name="connsiteX16" fmla="*/ 1752600 w 2112010"/>
                <a:gd name="connsiteY16" fmla="*/ 373380 h 1440180"/>
                <a:gd name="connsiteX17" fmla="*/ 1714461 w 2112010"/>
                <a:gd name="connsiteY17" fmla="*/ 446115 h 1440180"/>
                <a:gd name="connsiteX18" fmla="*/ 1805940 w 2112010"/>
                <a:gd name="connsiteY18" fmla="*/ 441960 h 1440180"/>
                <a:gd name="connsiteX19" fmla="*/ 1769474 w 2112010"/>
                <a:gd name="connsiteY19" fmla="*/ 499937 h 1440180"/>
                <a:gd name="connsiteX20" fmla="*/ 1770034 w 2112010"/>
                <a:gd name="connsiteY20" fmla="*/ 499867 h 1440180"/>
                <a:gd name="connsiteX21" fmla="*/ 1882140 w 2112010"/>
                <a:gd name="connsiteY21" fmla="*/ 495300 h 1440180"/>
                <a:gd name="connsiteX22" fmla="*/ 1843382 w 2112010"/>
                <a:gd name="connsiteY22" fmla="*/ 550562 h 1440180"/>
                <a:gd name="connsiteX23" fmla="*/ 1836365 w 2112010"/>
                <a:gd name="connsiteY23" fmla="*/ 564772 h 1440180"/>
                <a:gd name="connsiteX24" fmla="*/ 1862873 w 2112010"/>
                <a:gd name="connsiteY24" fmla="*/ 562699 h 1440180"/>
                <a:gd name="connsiteX25" fmla="*/ 1991360 w 2112010"/>
                <a:gd name="connsiteY25" fmla="*/ 559435 h 1440180"/>
                <a:gd name="connsiteX26" fmla="*/ 1946939 w 2112010"/>
                <a:gd name="connsiteY26" fmla="*/ 598930 h 1440180"/>
                <a:gd name="connsiteX27" fmla="*/ 1936824 w 2112010"/>
                <a:gd name="connsiteY27" fmla="*/ 611703 h 1440180"/>
                <a:gd name="connsiteX28" fmla="*/ 2042161 w 2112010"/>
                <a:gd name="connsiteY28" fmla="*/ 607060 h 1440180"/>
                <a:gd name="connsiteX29" fmla="*/ 1997729 w 2112010"/>
                <a:gd name="connsiteY29" fmla="*/ 646550 h 1440180"/>
                <a:gd name="connsiteX30" fmla="*/ 1994764 w 2112010"/>
                <a:gd name="connsiteY30" fmla="*/ 651532 h 1440180"/>
                <a:gd name="connsiteX31" fmla="*/ 2007102 w 2112010"/>
                <a:gd name="connsiteY31" fmla="*/ 654619 h 1440180"/>
                <a:gd name="connsiteX32" fmla="*/ 2097167 w 2112010"/>
                <a:gd name="connsiteY32" fmla="*/ 695494 h 1440180"/>
                <a:gd name="connsiteX33" fmla="*/ 2112010 w 2112010"/>
                <a:gd name="connsiteY33" fmla="*/ 708660 h 1440180"/>
                <a:gd name="connsiteX34" fmla="*/ 2097167 w 2112010"/>
                <a:gd name="connsiteY34" fmla="*/ 721826 h 1440180"/>
                <a:gd name="connsiteX35" fmla="*/ 2007102 w 2112010"/>
                <a:gd name="connsiteY35" fmla="*/ 762701 h 1440180"/>
                <a:gd name="connsiteX36" fmla="*/ 1987494 w 2112010"/>
                <a:gd name="connsiteY36" fmla="*/ 767607 h 1440180"/>
                <a:gd name="connsiteX37" fmla="*/ 2042160 w 2112010"/>
                <a:gd name="connsiteY37" fmla="*/ 820420 h 1440180"/>
                <a:gd name="connsiteX38" fmla="*/ 1926122 w 2112010"/>
                <a:gd name="connsiteY38" fmla="*/ 814961 h 1440180"/>
                <a:gd name="connsiteX39" fmla="*/ 1946940 w 2112010"/>
                <a:gd name="connsiteY39" fmla="*/ 841250 h 1440180"/>
                <a:gd name="connsiteX40" fmla="*/ 1991361 w 2112010"/>
                <a:gd name="connsiteY40" fmla="*/ 880745 h 1440180"/>
                <a:gd name="connsiteX41" fmla="*/ 1991360 w 2112010"/>
                <a:gd name="connsiteY41" fmla="*/ 880745 h 1440180"/>
                <a:gd name="connsiteX42" fmla="*/ 1862873 w 2112010"/>
                <a:gd name="connsiteY42" fmla="*/ 877481 h 1440180"/>
                <a:gd name="connsiteX43" fmla="*/ 1836365 w 2112010"/>
                <a:gd name="connsiteY43" fmla="*/ 875408 h 1440180"/>
                <a:gd name="connsiteX44" fmla="*/ 1843382 w 2112010"/>
                <a:gd name="connsiteY44" fmla="*/ 889618 h 1440180"/>
                <a:gd name="connsiteX45" fmla="*/ 1882140 w 2112010"/>
                <a:gd name="connsiteY45" fmla="*/ 944880 h 1440180"/>
                <a:gd name="connsiteX46" fmla="*/ 1772303 w 2112010"/>
                <a:gd name="connsiteY46" fmla="*/ 940406 h 1440180"/>
                <a:gd name="connsiteX47" fmla="*/ 1805940 w 2112010"/>
                <a:gd name="connsiteY47" fmla="*/ 998220 h 1440180"/>
                <a:gd name="connsiteX48" fmla="*/ 1714461 w 2112010"/>
                <a:gd name="connsiteY48" fmla="*/ 994065 h 1440180"/>
                <a:gd name="connsiteX49" fmla="*/ 1752600 w 2112010"/>
                <a:gd name="connsiteY49" fmla="*/ 1066800 h 1440180"/>
                <a:gd name="connsiteX50" fmla="*/ 1654910 w 2112010"/>
                <a:gd name="connsiteY50" fmla="*/ 1061876 h 1440180"/>
                <a:gd name="connsiteX51" fmla="*/ 1676400 w 2112010"/>
                <a:gd name="connsiteY51" fmla="*/ 1104900 h 1440180"/>
                <a:gd name="connsiteX52" fmla="*/ 1550176 w 2112010"/>
                <a:gd name="connsiteY52" fmla="*/ 1097680 h 1440180"/>
                <a:gd name="connsiteX53" fmla="*/ 1577340 w 2112010"/>
                <a:gd name="connsiteY53" fmla="*/ 1158240 h 1440180"/>
                <a:gd name="connsiteX54" fmla="*/ 1455115 w 2112010"/>
                <a:gd name="connsiteY54" fmla="*/ 1150455 h 1440180"/>
                <a:gd name="connsiteX55" fmla="*/ 1478280 w 2112010"/>
                <a:gd name="connsiteY55" fmla="*/ 1203960 h 1440180"/>
                <a:gd name="connsiteX56" fmla="*/ 1362976 w 2112010"/>
                <a:gd name="connsiteY56" fmla="*/ 1196351 h 1440180"/>
                <a:gd name="connsiteX57" fmla="*/ 1402080 w 2112010"/>
                <a:gd name="connsiteY57" fmla="*/ 1280160 h 1440180"/>
                <a:gd name="connsiteX58" fmla="*/ 1293378 w 2112010"/>
                <a:gd name="connsiteY58" fmla="*/ 1273504 h 1440180"/>
                <a:gd name="connsiteX59" fmla="*/ 1318260 w 2112010"/>
                <a:gd name="connsiteY59" fmla="*/ 1329690 h 1440180"/>
                <a:gd name="connsiteX60" fmla="*/ 1232213 w 2112010"/>
                <a:gd name="connsiteY60" fmla="*/ 1324139 h 1440180"/>
                <a:gd name="connsiteX61" fmla="*/ 1257300 w 2112010"/>
                <a:gd name="connsiteY61" fmla="*/ 1379220 h 1440180"/>
                <a:gd name="connsiteX62" fmla="*/ 1105686 w 2112010"/>
                <a:gd name="connsiteY62" fmla="*/ 1369709 h 1440180"/>
                <a:gd name="connsiteX63" fmla="*/ 1120140 w 2112010"/>
                <a:gd name="connsiteY63" fmla="*/ 1402080 h 1440180"/>
                <a:gd name="connsiteX64" fmla="*/ 1010431 w 2112010"/>
                <a:gd name="connsiteY64" fmla="*/ 1395060 h 1440180"/>
                <a:gd name="connsiteX65" fmla="*/ 1028700 w 2112010"/>
                <a:gd name="connsiteY65" fmla="*/ 1440180 h 1440180"/>
                <a:gd name="connsiteX66" fmla="*/ 0 w 2112010"/>
                <a:gd name="connsiteY66" fmla="*/ 720090 h 1440180"/>
                <a:gd name="connsiteX67" fmla="*/ 1028700 w 2112010"/>
                <a:gd name="connsiteY67" fmla="*/ 0 h 1440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2112010" h="1440180">
                  <a:moveTo>
                    <a:pt x="1028700" y="0"/>
                  </a:moveTo>
                  <a:lnTo>
                    <a:pt x="1010431" y="45120"/>
                  </a:lnTo>
                  <a:lnTo>
                    <a:pt x="1120140" y="38100"/>
                  </a:lnTo>
                  <a:lnTo>
                    <a:pt x="1105686" y="70471"/>
                  </a:lnTo>
                  <a:lnTo>
                    <a:pt x="1257300" y="60960"/>
                  </a:lnTo>
                  <a:lnTo>
                    <a:pt x="1232213" y="116041"/>
                  </a:lnTo>
                  <a:lnTo>
                    <a:pt x="1318260" y="110490"/>
                  </a:lnTo>
                  <a:lnTo>
                    <a:pt x="1293378" y="166676"/>
                  </a:lnTo>
                  <a:lnTo>
                    <a:pt x="1402080" y="160020"/>
                  </a:lnTo>
                  <a:lnTo>
                    <a:pt x="1362976" y="243829"/>
                  </a:lnTo>
                  <a:lnTo>
                    <a:pt x="1478280" y="236220"/>
                  </a:lnTo>
                  <a:lnTo>
                    <a:pt x="1455115" y="289725"/>
                  </a:lnTo>
                  <a:lnTo>
                    <a:pt x="1577340" y="281940"/>
                  </a:lnTo>
                  <a:lnTo>
                    <a:pt x="1550176" y="342500"/>
                  </a:lnTo>
                  <a:lnTo>
                    <a:pt x="1676400" y="335280"/>
                  </a:lnTo>
                  <a:lnTo>
                    <a:pt x="1654910" y="378304"/>
                  </a:lnTo>
                  <a:lnTo>
                    <a:pt x="1752600" y="373380"/>
                  </a:lnTo>
                  <a:lnTo>
                    <a:pt x="1714461" y="446115"/>
                  </a:lnTo>
                  <a:lnTo>
                    <a:pt x="1805940" y="441960"/>
                  </a:lnTo>
                  <a:lnTo>
                    <a:pt x="1769474" y="499937"/>
                  </a:lnTo>
                  <a:lnTo>
                    <a:pt x="1770034" y="499867"/>
                  </a:lnTo>
                  <a:cubicBezTo>
                    <a:pt x="1806246" y="496872"/>
                    <a:pt x="1843738" y="495300"/>
                    <a:pt x="1882140" y="495300"/>
                  </a:cubicBezTo>
                  <a:cubicBezTo>
                    <a:pt x="1867375" y="513557"/>
                    <a:pt x="1854456" y="531993"/>
                    <a:pt x="1843382" y="550562"/>
                  </a:cubicBezTo>
                  <a:lnTo>
                    <a:pt x="1836365" y="564772"/>
                  </a:lnTo>
                  <a:lnTo>
                    <a:pt x="1862873" y="562699"/>
                  </a:lnTo>
                  <a:cubicBezTo>
                    <a:pt x="1904376" y="560559"/>
                    <a:pt x="1947347" y="559435"/>
                    <a:pt x="1991360" y="559435"/>
                  </a:cubicBezTo>
                  <a:cubicBezTo>
                    <a:pt x="1974438" y="572483"/>
                    <a:pt x="1959631" y="585659"/>
                    <a:pt x="1946939" y="598930"/>
                  </a:cubicBezTo>
                  <a:lnTo>
                    <a:pt x="1936824" y="611703"/>
                  </a:lnTo>
                  <a:lnTo>
                    <a:pt x="2042161" y="607060"/>
                  </a:lnTo>
                  <a:cubicBezTo>
                    <a:pt x="2023932" y="620057"/>
                    <a:pt x="2009122" y="633244"/>
                    <a:pt x="1997729" y="646550"/>
                  </a:cubicBezTo>
                  <a:lnTo>
                    <a:pt x="1994764" y="651532"/>
                  </a:lnTo>
                  <a:lnTo>
                    <a:pt x="2007102" y="654619"/>
                  </a:lnTo>
                  <a:cubicBezTo>
                    <a:pt x="2043869" y="666886"/>
                    <a:pt x="2074344" y="680636"/>
                    <a:pt x="2097167" y="695494"/>
                  </a:cubicBezTo>
                  <a:lnTo>
                    <a:pt x="2112010" y="708660"/>
                  </a:lnTo>
                  <a:lnTo>
                    <a:pt x="2097167" y="721826"/>
                  </a:lnTo>
                  <a:cubicBezTo>
                    <a:pt x="2074344" y="736684"/>
                    <a:pt x="2043869" y="750434"/>
                    <a:pt x="2007102" y="762701"/>
                  </a:cubicBezTo>
                  <a:lnTo>
                    <a:pt x="1987494" y="767607"/>
                  </a:lnTo>
                  <a:lnTo>
                    <a:pt x="2042160" y="820420"/>
                  </a:lnTo>
                  <a:lnTo>
                    <a:pt x="1926122" y="814961"/>
                  </a:lnTo>
                  <a:lnTo>
                    <a:pt x="1946940" y="841250"/>
                  </a:lnTo>
                  <a:cubicBezTo>
                    <a:pt x="1959631" y="854521"/>
                    <a:pt x="1974439" y="867697"/>
                    <a:pt x="1991361" y="880745"/>
                  </a:cubicBezTo>
                  <a:lnTo>
                    <a:pt x="1991360" y="880745"/>
                  </a:lnTo>
                  <a:cubicBezTo>
                    <a:pt x="1947347" y="880745"/>
                    <a:pt x="1904376" y="879621"/>
                    <a:pt x="1862873" y="877481"/>
                  </a:cubicBezTo>
                  <a:lnTo>
                    <a:pt x="1836365" y="875408"/>
                  </a:lnTo>
                  <a:lnTo>
                    <a:pt x="1843382" y="889618"/>
                  </a:lnTo>
                  <a:cubicBezTo>
                    <a:pt x="1854456" y="908187"/>
                    <a:pt x="1867375" y="926623"/>
                    <a:pt x="1882140" y="944880"/>
                  </a:cubicBezTo>
                  <a:lnTo>
                    <a:pt x="1772303" y="940406"/>
                  </a:lnTo>
                  <a:lnTo>
                    <a:pt x="1805940" y="998220"/>
                  </a:lnTo>
                  <a:lnTo>
                    <a:pt x="1714461" y="994065"/>
                  </a:lnTo>
                  <a:lnTo>
                    <a:pt x="1752600" y="1066800"/>
                  </a:lnTo>
                  <a:lnTo>
                    <a:pt x="1654910" y="1061876"/>
                  </a:lnTo>
                  <a:lnTo>
                    <a:pt x="1676400" y="1104900"/>
                  </a:lnTo>
                  <a:lnTo>
                    <a:pt x="1550176" y="1097680"/>
                  </a:lnTo>
                  <a:lnTo>
                    <a:pt x="1577340" y="1158240"/>
                  </a:lnTo>
                  <a:lnTo>
                    <a:pt x="1455115" y="1150455"/>
                  </a:lnTo>
                  <a:lnTo>
                    <a:pt x="1478280" y="1203960"/>
                  </a:lnTo>
                  <a:lnTo>
                    <a:pt x="1362976" y="1196351"/>
                  </a:lnTo>
                  <a:lnTo>
                    <a:pt x="1402080" y="1280160"/>
                  </a:lnTo>
                  <a:lnTo>
                    <a:pt x="1293378" y="1273504"/>
                  </a:lnTo>
                  <a:lnTo>
                    <a:pt x="1318260" y="1329690"/>
                  </a:lnTo>
                  <a:lnTo>
                    <a:pt x="1232213" y="1324139"/>
                  </a:lnTo>
                  <a:lnTo>
                    <a:pt x="1257300" y="1379220"/>
                  </a:lnTo>
                  <a:lnTo>
                    <a:pt x="1105686" y="1369709"/>
                  </a:lnTo>
                  <a:lnTo>
                    <a:pt x="1120140" y="1402080"/>
                  </a:lnTo>
                  <a:lnTo>
                    <a:pt x="1010431" y="1395060"/>
                  </a:lnTo>
                  <a:lnTo>
                    <a:pt x="1028700" y="1440180"/>
                  </a:lnTo>
                  <a:cubicBezTo>
                    <a:pt x="460565" y="1440180"/>
                    <a:pt x="0" y="1117785"/>
                    <a:pt x="0" y="720090"/>
                  </a:cubicBezTo>
                  <a:cubicBezTo>
                    <a:pt x="0" y="322395"/>
                    <a:pt x="460565" y="0"/>
                    <a:pt x="1028700" y="0"/>
                  </a:cubicBezTo>
                  <a:close/>
                </a:path>
              </a:pathLst>
            </a:custGeom>
            <a:solidFill>
              <a:srgbClr val="3399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60" name="グループ化 359">
              <a:extLst>
                <a:ext uri="{FF2B5EF4-FFF2-40B4-BE49-F238E27FC236}">
                  <a16:creationId xmlns:a16="http://schemas.microsoft.com/office/drawing/2014/main" id="{0D1173FC-DDFB-4E6B-AFEF-7D7D6546CD7A}"/>
                </a:ext>
              </a:extLst>
            </p:cNvPr>
            <p:cNvGrpSpPr/>
            <p:nvPr/>
          </p:nvGrpSpPr>
          <p:grpSpPr>
            <a:xfrm>
              <a:off x="4632219" y="2579984"/>
              <a:ext cx="1474124" cy="701091"/>
              <a:chOff x="4346391" y="4398168"/>
              <a:chExt cx="1639384" cy="779688"/>
            </a:xfrm>
          </p:grpSpPr>
          <p:grpSp>
            <p:nvGrpSpPr>
              <p:cNvPr id="386" name="グループ化 385">
                <a:extLst>
                  <a:ext uri="{FF2B5EF4-FFF2-40B4-BE49-F238E27FC236}">
                    <a16:creationId xmlns:a16="http://schemas.microsoft.com/office/drawing/2014/main" id="{A3F00EE1-0235-4768-8971-C9F802A986CE}"/>
                  </a:ext>
                </a:extLst>
              </p:cNvPr>
              <p:cNvGrpSpPr/>
              <p:nvPr/>
            </p:nvGrpSpPr>
            <p:grpSpPr>
              <a:xfrm rot="399654">
                <a:off x="4346391" y="4398168"/>
                <a:ext cx="761034" cy="557213"/>
                <a:chOff x="4602238" y="4662852"/>
                <a:chExt cx="1390538" cy="847361"/>
              </a:xfrm>
            </p:grpSpPr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3C8F0909-B866-4FF3-A004-CA6A9963F2CF}"/>
                    </a:ext>
                  </a:extLst>
                </p:cNvPr>
                <p:cNvSpPr/>
                <p:nvPr/>
              </p:nvSpPr>
              <p:spPr>
                <a:xfrm flipH="1">
                  <a:off x="4602238" y="4662852"/>
                  <a:ext cx="1390538" cy="847361"/>
                </a:xfrm>
                <a:custGeom>
                  <a:avLst/>
                  <a:gdLst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47516 w 1403298"/>
                    <a:gd name="connsiteY3" fmla="*/ 351871 h 847361"/>
                    <a:gd name="connsiteX4" fmla="*/ 32189 w 1403298"/>
                    <a:gd name="connsiteY4" fmla="*/ 435898 h 847361"/>
                    <a:gd name="connsiteX5" fmla="*/ 64851 w 1403298"/>
                    <a:gd name="connsiteY5" fmla="*/ 446580 h 847361"/>
                    <a:gd name="connsiteX6" fmla="*/ 558110 w 1403298"/>
                    <a:gd name="connsiteY6" fmla="*/ 631434 h 847361"/>
                    <a:gd name="connsiteX7" fmla="*/ 892846 w 1403298"/>
                    <a:gd name="connsiteY7" fmla="*/ 777544 h 847361"/>
                    <a:gd name="connsiteX8" fmla="*/ 1038770 w 1403298"/>
                    <a:gd name="connsiteY8" fmla="*/ 847361 h 847361"/>
                    <a:gd name="connsiteX9" fmla="*/ 1403298 w 1403298"/>
                    <a:gd name="connsiteY9" fmla="*/ 635412 h 847361"/>
                    <a:gd name="connsiteX10" fmla="*/ 1390538 w 1403298"/>
                    <a:gd name="connsiteY10" fmla="*/ 628666 h 847361"/>
                    <a:gd name="connsiteX11" fmla="*/ 1292700 w 1403298"/>
                    <a:gd name="connsiteY11" fmla="*/ 580990 h 847361"/>
                    <a:gd name="connsiteX12" fmla="*/ 1371109 w 1403298"/>
                    <a:gd name="connsiteY12" fmla="*/ 535400 h 847361"/>
                    <a:gd name="connsiteX13" fmla="*/ 1358349 w 1403298"/>
                    <a:gd name="connsiteY13" fmla="*/ 528654 h 847361"/>
                    <a:gd name="connsiteX14" fmla="*/ 768025 w 1403298"/>
                    <a:gd name="connsiteY14" fmla="*/ 256175 h 847361"/>
                    <a:gd name="connsiteX15" fmla="*/ 164362 w 1403298"/>
                    <a:gd name="connsiteY15" fmla="*/ 32696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47516 w 1403298"/>
                    <a:gd name="connsiteY3" fmla="*/ 351871 h 847361"/>
                    <a:gd name="connsiteX4" fmla="*/ 32189 w 1403298"/>
                    <a:gd name="connsiteY4" fmla="*/ 435898 h 847361"/>
                    <a:gd name="connsiteX5" fmla="*/ 64851 w 1403298"/>
                    <a:gd name="connsiteY5" fmla="*/ 446580 h 847361"/>
                    <a:gd name="connsiteX6" fmla="*/ 558110 w 1403298"/>
                    <a:gd name="connsiteY6" fmla="*/ 631434 h 847361"/>
                    <a:gd name="connsiteX7" fmla="*/ 892846 w 1403298"/>
                    <a:gd name="connsiteY7" fmla="*/ 777544 h 847361"/>
                    <a:gd name="connsiteX8" fmla="*/ 1038770 w 1403298"/>
                    <a:gd name="connsiteY8" fmla="*/ 847361 h 847361"/>
                    <a:gd name="connsiteX9" fmla="*/ 1403298 w 1403298"/>
                    <a:gd name="connsiteY9" fmla="*/ 635412 h 847361"/>
                    <a:gd name="connsiteX10" fmla="*/ 1390538 w 1403298"/>
                    <a:gd name="connsiteY10" fmla="*/ 628666 h 847361"/>
                    <a:gd name="connsiteX11" fmla="*/ 1371109 w 1403298"/>
                    <a:gd name="connsiteY11" fmla="*/ 535400 h 847361"/>
                    <a:gd name="connsiteX12" fmla="*/ 1358349 w 1403298"/>
                    <a:gd name="connsiteY12" fmla="*/ 528654 h 847361"/>
                    <a:gd name="connsiteX13" fmla="*/ 768025 w 1403298"/>
                    <a:gd name="connsiteY13" fmla="*/ 256175 h 847361"/>
                    <a:gd name="connsiteX14" fmla="*/ 164362 w 1403298"/>
                    <a:gd name="connsiteY14" fmla="*/ 32696 h 847361"/>
                    <a:gd name="connsiteX15" fmla="*/ 61265 w 1403298"/>
                    <a:gd name="connsiteY15" fmla="*/ 0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32189 w 1403298"/>
                    <a:gd name="connsiteY3" fmla="*/ 435898 h 847361"/>
                    <a:gd name="connsiteX4" fmla="*/ 64851 w 1403298"/>
                    <a:gd name="connsiteY4" fmla="*/ 446580 h 847361"/>
                    <a:gd name="connsiteX5" fmla="*/ 558110 w 1403298"/>
                    <a:gd name="connsiteY5" fmla="*/ 631434 h 847361"/>
                    <a:gd name="connsiteX6" fmla="*/ 892846 w 1403298"/>
                    <a:gd name="connsiteY6" fmla="*/ 777544 h 847361"/>
                    <a:gd name="connsiteX7" fmla="*/ 1038770 w 1403298"/>
                    <a:gd name="connsiteY7" fmla="*/ 847361 h 847361"/>
                    <a:gd name="connsiteX8" fmla="*/ 1403298 w 1403298"/>
                    <a:gd name="connsiteY8" fmla="*/ 635412 h 847361"/>
                    <a:gd name="connsiteX9" fmla="*/ 1390538 w 1403298"/>
                    <a:gd name="connsiteY9" fmla="*/ 628666 h 847361"/>
                    <a:gd name="connsiteX10" fmla="*/ 1371109 w 1403298"/>
                    <a:gd name="connsiteY10" fmla="*/ 535400 h 847361"/>
                    <a:gd name="connsiteX11" fmla="*/ 1358349 w 1403298"/>
                    <a:gd name="connsiteY11" fmla="*/ 528654 h 847361"/>
                    <a:gd name="connsiteX12" fmla="*/ 768025 w 1403298"/>
                    <a:gd name="connsiteY12" fmla="*/ 256175 h 847361"/>
                    <a:gd name="connsiteX13" fmla="*/ 164362 w 1403298"/>
                    <a:gd name="connsiteY13" fmla="*/ 32696 h 847361"/>
                    <a:gd name="connsiteX14" fmla="*/ 61265 w 1403298"/>
                    <a:gd name="connsiteY14" fmla="*/ 0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189 w 1403298"/>
                    <a:gd name="connsiteY2" fmla="*/ 435898 h 847361"/>
                    <a:gd name="connsiteX3" fmla="*/ 64851 w 1403298"/>
                    <a:gd name="connsiteY3" fmla="*/ 446580 h 847361"/>
                    <a:gd name="connsiteX4" fmla="*/ 558110 w 1403298"/>
                    <a:gd name="connsiteY4" fmla="*/ 631434 h 847361"/>
                    <a:gd name="connsiteX5" fmla="*/ 892846 w 1403298"/>
                    <a:gd name="connsiteY5" fmla="*/ 777544 h 847361"/>
                    <a:gd name="connsiteX6" fmla="*/ 1038770 w 1403298"/>
                    <a:gd name="connsiteY6" fmla="*/ 847361 h 847361"/>
                    <a:gd name="connsiteX7" fmla="*/ 1403298 w 1403298"/>
                    <a:gd name="connsiteY7" fmla="*/ 635412 h 847361"/>
                    <a:gd name="connsiteX8" fmla="*/ 1390538 w 1403298"/>
                    <a:gd name="connsiteY8" fmla="*/ 628666 h 847361"/>
                    <a:gd name="connsiteX9" fmla="*/ 1371109 w 1403298"/>
                    <a:gd name="connsiteY9" fmla="*/ 535400 h 847361"/>
                    <a:gd name="connsiteX10" fmla="*/ 1358349 w 1403298"/>
                    <a:gd name="connsiteY10" fmla="*/ 528654 h 847361"/>
                    <a:gd name="connsiteX11" fmla="*/ 768025 w 1403298"/>
                    <a:gd name="connsiteY11" fmla="*/ 256175 h 847361"/>
                    <a:gd name="connsiteX12" fmla="*/ 164362 w 1403298"/>
                    <a:gd name="connsiteY12" fmla="*/ 32696 h 847361"/>
                    <a:gd name="connsiteX13" fmla="*/ 61265 w 1403298"/>
                    <a:gd name="connsiteY13" fmla="*/ 0 h 847361"/>
                    <a:gd name="connsiteX0" fmla="*/ 61265 w 1390538"/>
                    <a:gd name="connsiteY0" fmla="*/ 0 h 847361"/>
                    <a:gd name="connsiteX1" fmla="*/ 0 w 1390538"/>
                    <a:gd name="connsiteY1" fmla="*/ 335886 h 847361"/>
                    <a:gd name="connsiteX2" fmla="*/ 32189 w 1390538"/>
                    <a:gd name="connsiteY2" fmla="*/ 435898 h 847361"/>
                    <a:gd name="connsiteX3" fmla="*/ 64851 w 1390538"/>
                    <a:gd name="connsiteY3" fmla="*/ 446580 h 847361"/>
                    <a:gd name="connsiteX4" fmla="*/ 558110 w 1390538"/>
                    <a:gd name="connsiteY4" fmla="*/ 631434 h 847361"/>
                    <a:gd name="connsiteX5" fmla="*/ 892846 w 1390538"/>
                    <a:gd name="connsiteY5" fmla="*/ 777544 h 847361"/>
                    <a:gd name="connsiteX6" fmla="*/ 1038770 w 1390538"/>
                    <a:gd name="connsiteY6" fmla="*/ 847361 h 847361"/>
                    <a:gd name="connsiteX7" fmla="*/ 1390538 w 1390538"/>
                    <a:gd name="connsiteY7" fmla="*/ 628666 h 847361"/>
                    <a:gd name="connsiteX8" fmla="*/ 1371109 w 1390538"/>
                    <a:gd name="connsiteY8" fmla="*/ 535400 h 847361"/>
                    <a:gd name="connsiteX9" fmla="*/ 1358349 w 1390538"/>
                    <a:gd name="connsiteY9" fmla="*/ 528654 h 847361"/>
                    <a:gd name="connsiteX10" fmla="*/ 768025 w 1390538"/>
                    <a:gd name="connsiteY10" fmla="*/ 256175 h 847361"/>
                    <a:gd name="connsiteX11" fmla="*/ 164362 w 1390538"/>
                    <a:gd name="connsiteY11" fmla="*/ 32696 h 847361"/>
                    <a:gd name="connsiteX12" fmla="*/ 61265 w 1390538"/>
                    <a:gd name="connsiteY12" fmla="*/ 0 h 847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90538" h="847361">
                      <a:moveTo>
                        <a:pt x="61265" y="0"/>
                      </a:moveTo>
                      <a:lnTo>
                        <a:pt x="0" y="335886"/>
                      </a:lnTo>
                      <a:lnTo>
                        <a:pt x="32189" y="435898"/>
                      </a:lnTo>
                      <a:lnTo>
                        <a:pt x="64851" y="446580"/>
                      </a:lnTo>
                      <a:cubicBezTo>
                        <a:pt x="228457" y="502070"/>
                        <a:pt x="394623" y="564322"/>
                        <a:pt x="558110" y="631434"/>
                      </a:cubicBezTo>
                      <a:cubicBezTo>
                        <a:pt x="672751" y="678495"/>
                        <a:pt x="784893" y="727459"/>
                        <a:pt x="892846" y="777544"/>
                      </a:cubicBezTo>
                      <a:lnTo>
                        <a:pt x="1038770" y="847361"/>
                      </a:lnTo>
                      <a:lnTo>
                        <a:pt x="1390538" y="628666"/>
                      </a:lnTo>
                      <a:lnTo>
                        <a:pt x="1371109" y="535400"/>
                      </a:lnTo>
                      <a:lnTo>
                        <a:pt x="1358349" y="528654"/>
                      </a:lnTo>
                      <a:cubicBezTo>
                        <a:pt x="1172981" y="433290"/>
                        <a:pt x="974545" y="341608"/>
                        <a:pt x="768025" y="256175"/>
                      </a:cubicBezTo>
                      <a:cubicBezTo>
                        <a:pt x="569168" y="173911"/>
                        <a:pt x="366268" y="98868"/>
                        <a:pt x="164362" y="32696"/>
                      </a:cubicBezTo>
                      <a:lnTo>
                        <a:pt x="61265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8" name="フリーフォーム: 図形 407">
                  <a:extLst>
                    <a:ext uri="{FF2B5EF4-FFF2-40B4-BE49-F238E27FC236}">
                      <a16:creationId xmlns:a16="http://schemas.microsoft.com/office/drawing/2014/main" id="{22BB4EE2-E936-4DB4-979B-5E15974D7966}"/>
                    </a:ext>
                  </a:extLst>
                </p:cNvPr>
                <p:cNvSpPr/>
                <p:nvPr/>
              </p:nvSpPr>
              <p:spPr>
                <a:xfrm flipH="1">
                  <a:off x="4658971" y="4682188"/>
                  <a:ext cx="1317636" cy="718202"/>
                </a:xfrm>
                <a:custGeom>
                  <a:avLst/>
                  <a:gdLst>
                    <a:gd name="connsiteX0" fmla="*/ 73624 w 1647697"/>
                    <a:gd name="connsiteY0" fmla="*/ 0 h 1241561"/>
                    <a:gd name="connsiteX1" fmla="*/ 0 w 1647697"/>
                    <a:gd name="connsiteY1" fmla="*/ 558002 h 1241561"/>
                    <a:gd name="connsiteX2" fmla="*/ 39251 w 1647697"/>
                    <a:gd name="connsiteY2" fmla="*/ 575748 h 1241561"/>
                    <a:gd name="connsiteX3" fmla="*/ 632012 w 1647697"/>
                    <a:gd name="connsiteY3" fmla="*/ 882844 h 1241561"/>
                    <a:gd name="connsiteX4" fmla="*/ 1034274 w 1647697"/>
                    <a:gd name="connsiteY4" fmla="*/ 1125575 h 1241561"/>
                    <a:gd name="connsiteX5" fmla="*/ 1209634 w 1647697"/>
                    <a:gd name="connsiteY5" fmla="*/ 1241561 h 1241561"/>
                    <a:gd name="connsiteX6" fmla="*/ 1647697 w 1647697"/>
                    <a:gd name="connsiteY6" fmla="*/ 889453 h 1241561"/>
                    <a:gd name="connsiteX7" fmla="*/ 1632363 w 1647697"/>
                    <a:gd name="connsiteY7" fmla="*/ 878245 h 1241561"/>
                    <a:gd name="connsiteX8" fmla="*/ 922955 w 1647697"/>
                    <a:gd name="connsiteY8" fmla="*/ 425580 h 1241561"/>
                    <a:gd name="connsiteX9" fmla="*/ 197518 w 1647697"/>
                    <a:gd name="connsiteY9" fmla="*/ 54317 h 124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47697" h="1241561">
                      <a:moveTo>
                        <a:pt x="73624" y="0"/>
                      </a:moveTo>
                      <a:lnTo>
                        <a:pt x="0" y="558002"/>
                      </a:lnTo>
                      <a:lnTo>
                        <a:pt x="39251" y="575748"/>
                      </a:lnTo>
                      <a:cubicBezTo>
                        <a:pt x="235860" y="667934"/>
                        <a:pt x="435546" y="771352"/>
                        <a:pt x="632012" y="882844"/>
                      </a:cubicBezTo>
                      <a:cubicBezTo>
                        <a:pt x="769780" y="961025"/>
                        <a:pt x="904543" y="1042369"/>
                        <a:pt x="1034274" y="1125575"/>
                      </a:cubicBezTo>
                      <a:lnTo>
                        <a:pt x="1209634" y="1241561"/>
                      </a:lnTo>
                      <a:lnTo>
                        <a:pt x="1647697" y="889453"/>
                      </a:lnTo>
                      <a:lnTo>
                        <a:pt x="1632363" y="878245"/>
                      </a:lnTo>
                      <a:cubicBezTo>
                        <a:pt x="1409601" y="719818"/>
                        <a:pt x="1171136" y="567509"/>
                        <a:pt x="922955" y="425580"/>
                      </a:cubicBezTo>
                      <a:cubicBezTo>
                        <a:pt x="683983" y="288915"/>
                        <a:pt x="440153" y="164247"/>
                        <a:pt x="197518" y="54317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9" name="フリーフォーム: 図形 408">
                  <a:extLst>
                    <a:ext uri="{FF2B5EF4-FFF2-40B4-BE49-F238E27FC236}">
                      <a16:creationId xmlns:a16="http://schemas.microsoft.com/office/drawing/2014/main" id="{CE297A1F-C0D9-4236-9D17-17ABC72B6681}"/>
                    </a:ext>
                  </a:extLst>
                </p:cNvPr>
                <p:cNvSpPr/>
                <p:nvPr/>
              </p:nvSpPr>
              <p:spPr>
                <a:xfrm flipH="1">
                  <a:off x="4658971" y="4767935"/>
                  <a:ext cx="1281413" cy="489203"/>
                </a:xfrm>
                <a:custGeom>
                  <a:avLst/>
                  <a:gdLst>
                    <a:gd name="connsiteX0" fmla="*/ 1252301 w 1281413"/>
                    <a:gd name="connsiteY0" fmla="*/ 406764 h 489203"/>
                    <a:gd name="connsiteX1" fmla="*/ 1197876 w 1281413"/>
                    <a:gd name="connsiteY1" fmla="*/ 422830 h 489203"/>
                    <a:gd name="connsiteX2" fmla="*/ 926289 w 1281413"/>
                    <a:gd name="connsiteY2" fmla="*/ 488301 h 489203"/>
                    <a:gd name="connsiteX3" fmla="*/ 936710 w 1281413"/>
                    <a:gd name="connsiteY3" fmla="*/ 489203 h 489203"/>
                    <a:gd name="connsiteX4" fmla="*/ 1204038 w 1281413"/>
                    <a:gd name="connsiteY4" fmla="*/ 445831 h 489203"/>
                    <a:gd name="connsiteX5" fmla="*/ 1281413 w 1281413"/>
                    <a:gd name="connsiteY5" fmla="*/ 420949 h 489203"/>
                    <a:gd name="connsiteX6" fmla="*/ 1094983 w 1281413"/>
                    <a:gd name="connsiteY6" fmla="*/ 330104 h 489203"/>
                    <a:gd name="connsiteX7" fmla="*/ 1023879 w 1281413"/>
                    <a:gd name="connsiteY7" fmla="*/ 340120 h 489203"/>
                    <a:gd name="connsiteX8" fmla="*/ 880141 w 1281413"/>
                    <a:gd name="connsiteY8" fmla="*/ 377439 h 489203"/>
                    <a:gd name="connsiteX9" fmla="*/ 631152 w 1281413"/>
                    <a:gd name="connsiteY9" fmla="*/ 483980 h 489203"/>
                    <a:gd name="connsiteX10" fmla="*/ 626887 w 1281413"/>
                    <a:gd name="connsiteY10" fmla="*/ 487232 h 489203"/>
                    <a:gd name="connsiteX11" fmla="*/ 629083 w 1281413"/>
                    <a:gd name="connsiteY11" fmla="*/ 488191 h 489203"/>
                    <a:gd name="connsiteX12" fmla="*/ 887254 w 1281413"/>
                    <a:gd name="connsiteY12" fmla="*/ 400164 h 489203"/>
                    <a:gd name="connsiteX13" fmla="*/ 1108891 w 1281413"/>
                    <a:gd name="connsiteY13" fmla="*/ 336882 h 489203"/>
                    <a:gd name="connsiteX14" fmla="*/ 873583 w 1281413"/>
                    <a:gd name="connsiteY14" fmla="*/ 228958 h 489203"/>
                    <a:gd name="connsiteX15" fmla="*/ 612089 w 1281413"/>
                    <a:gd name="connsiteY15" fmla="*/ 306149 h 489203"/>
                    <a:gd name="connsiteX16" fmla="*/ 345352 w 1281413"/>
                    <a:gd name="connsiteY16" fmla="*/ 370452 h 489203"/>
                    <a:gd name="connsiteX17" fmla="*/ 350539 w 1281413"/>
                    <a:gd name="connsiteY17" fmla="*/ 372488 h 489203"/>
                    <a:gd name="connsiteX18" fmla="*/ 350924 w 1281413"/>
                    <a:gd name="connsiteY18" fmla="*/ 372521 h 489203"/>
                    <a:gd name="connsiteX19" fmla="*/ 618252 w 1281413"/>
                    <a:gd name="connsiteY19" fmla="*/ 329150 h 489203"/>
                    <a:gd name="connsiteX20" fmla="*/ 871452 w 1281413"/>
                    <a:gd name="connsiteY20" fmla="*/ 233046 h 489203"/>
                    <a:gd name="connsiteX21" fmla="*/ 875872 w 1281413"/>
                    <a:gd name="connsiteY21" fmla="*/ 229958 h 489203"/>
                    <a:gd name="connsiteX22" fmla="*/ 559649 w 1281413"/>
                    <a:gd name="connsiteY22" fmla="*/ 206316 h 489203"/>
                    <a:gd name="connsiteX23" fmla="*/ 294353 w 1281413"/>
                    <a:gd name="connsiteY23" fmla="*/ 260758 h 489203"/>
                    <a:gd name="connsiteX24" fmla="*/ 172986 w 1281413"/>
                    <a:gd name="connsiteY24" fmla="*/ 305432 h 489203"/>
                    <a:gd name="connsiteX25" fmla="*/ 204302 w 1281413"/>
                    <a:gd name="connsiteY25" fmla="*/ 316613 h 489203"/>
                    <a:gd name="connsiteX26" fmla="*/ 301467 w 1281413"/>
                    <a:gd name="connsiteY26" fmla="*/ 283483 h 489203"/>
                    <a:gd name="connsiteX27" fmla="*/ 570099 w 1281413"/>
                    <a:gd name="connsiteY27" fmla="*/ 206783 h 489203"/>
                    <a:gd name="connsiteX28" fmla="*/ 495881 w 1281413"/>
                    <a:gd name="connsiteY28" fmla="*/ 73884 h 489203"/>
                    <a:gd name="connsiteX29" fmla="*/ 288112 w 1281413"/>
                    <a:gd name="connsiteY29" fmla="*/ 123971 h 489203"/>
                    <a:gd name="connsiteX30" fmla="*/ 298534 w 1281413"/>
                    <a:gd name="connsiteY30" fmla="*/ 124871 h 489203"/>
                    <a:gd name="connsiteX31" fmla="*/ 420698 w 1281413"/>
                    <a:gd name="connsiteY31" fmla="*/ 112815 h 489203"/>
                    <a:gd name="connsiteX32" fmla="*/ 533274 w 1281413"/>
                    <a:gd name="connsiteY32" fmla="*/ 88530 h 489203"/>
                    <a:gd name="connsiteX33" fmla="*/ 292451 w 1281413"/>
                    <a:gd name="connsiteY33" fmla="*/ 0 h 489203"/>
                    <a:gd name="connsiteX34" fmla="*/ 241965 w 1281413"/>
                    <a:gd name="connsiteY34" fmla="*/ 13108 h 489203"/>
                    <a:gd name="connsiteX35" fmla="*/ 102602 w 1281413"/>
                    <a:gd name="connsiteY35" fmla="*/ 64406 h 489203"/>
                    <a:gd name="connsiteX36" fmla="*/ 934 w 1281413"/>
                    <a:gd name="connsiteY36" fmla="*/ 115639 h 489203"/>
                    <a:gd name="connsiteX37" fmla="*/ 0 w 1281413"/>
                    <a:gd name="connsiteY37" fmla="*/ 120759 h 489203"/>
                    <a:gd name="connsiteX38" fmla="*/ 249078 w 1281413"/>
                    <a:gd name="connsiteY38" fmla="*/ 35832 h 489203"/>
                    <a:gd name="connsiteX39" fmla="*/ 329412 w 1281413"/>
                    <a:gd name="connsiteY39" fmla="*/ 12895 h 489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281413" h="489203">
                      <a:moveTo>
                        <a:pt x="1252301" y="406764"/>
                      </a:moveTo>
                      <a:lnTo>
                        <a:pt x="1197876" y="422830"/>
                      </a:lnTo>
                      <a:lnTo>
                        <a:pt x="926289" y="488301"/>
                      </a:lnTo>
                      <a:lnTo>
                        <a:pt x="936710" y="489203"/>
                      </a:lnTo>
                      <a:cubicBezTo>
                        <a:pt x="1007683" y="487646"/>
                        <a:pt x="1102399" y="473066"/>
                        <a:pt x="1204038" y="445831"/>
                      </a:cubicBezTo>
                      <a:lnTo>
                        <a:pt x="1281413" y="420949"/>
                      </a:lnTo>
                      <a:close/>
                      <a:moveTo>
                        <a:pt x="1094983" y="330104"/>
                      </a:moveTo>
                      <a:lnTo>
                        <a:pt x="1023879" y="340120"/>
                      </a:lnTo>
                      <a:cubicBezTo>
                        <a:pt x="978963" y="349238"/>
                        <a:pt x="930351" y="361722"/>
                        <a:pt x="880141" y="377439"/>
                      </a:cubicBezTo>
                      <a:cubicBezTo>
                        <a:pt x="779721" y="408873"/>
                        <a:pt x="691923" y="447286"/>
                        <a:pt x="631152" y="483980"/>
                      </a:cubicBezTo>
                      <a:lnTo>
                        <a:pt x="626887" y="487232"/>
                      </a:lnTo>
                      <a:lnTo>
                        <a:pt x="629083" y="488191"/>
                      </a:lnTo>
                      <a:lnTo>
                        <a:pt x="887254" y="400164"/>
                      </a:lnTo>
                      <a:lnTo>
                        <a:pt x="1108891" y="336882"/>
                      </a:lnTo>
                      <a:close/>
                      <a:moveTo>
                        <a:pt x="873583" y="228958"/>
                      </a:moveTo>
                      <a:lnTo>
                        <a:pt x="612089" y="306149"/>
                      </a:lnTo>
                      <a:lnTo>
                        <a:pt x="345352" y="370452"/>
                      </a:lnTo>
                      <a:lnTo>
                        <a:pt x="350539" y="372488"/>
                      </a:lnTo>
                      <a:lnTo>
                        <a:pt x="350924" y="372521"/>
                      </a:lnTo>
                      <a:cubicBezTo>
                        <a:pt x="421895" y="370965"/>
                        <a:pt x="516613" y="356384"/>
                        <a:pt x="618252" y="329150"/>
                      </a:cubicBezTo>
                      <a:cubicBezTo>
                        <a:pt x="719891" y="301916"/>
                        <a:pt x="809209" y="267184"/>
                        <a:pt x="871452" y="233046"/>
                      </a:cubicBezTo>
                      <a:lnTo>
                        <a:pt x="875872" y="229958"/>
                      </a:lnTo>
                      <a:close/>
                      <a:moveTo>
                        <a:pt x="559649" y="206316"/>
                      </a:moveTo>
                      <a:cubicBezTo>
                        <a:pt x="488803" y="210821"/>
                        <a:pt x="394775" y="229324"/>
                        <a:pt x="294353" y="260758"/>
                      </a:cubicBezTo>
                      <a:lnTo>
                        <a:pt x="172986" y="305432"/>
                      </a:lnTo>
                      <a:lnTo>
                        <a:pt x="204302" y="316613"/>
                      </a:lnTo>
                      <a:lnTo>
                        <a:pt x="301467" y="283483"/>
                      </a:lnTo>
                      <a:lnTo>
                        <a:pt x="570099" y="206783"/>
                      </a:lnTo>
                      <a:close/>
                      <a:moveTo>
                        <a:pt x="495881" y="73884"/>
                      </a:moveTo>
                      <a:lnTo>
                        <a:pt x="288112" y="123971"/>
                      </a:lnTo>
                      <a:lnTo>
                        <a:pt x="298534" y="124871"/>
                      </a:lnTo>
                      <a:cubicBezTo>
                        <a:pt x="334020" y="124093"/>
                        <a:pt x="375442" y="120059"/>
                        <a:pt x="420698" y="112815"/>
                      </a:cubicBezTo>
                      <a:lnTo>
                        <a:pt x="533274" y="88530"/>
                      </a:lnTo>
                      <a:close/>
                      <a:moveTo>
                        <a:pt x="292451" y="0"/>
                      </a:moveTo>
                      <a:lnTo>
                        <a:pt x="241965" y="13108"/>
                      </a:lnTo>
                      <a:cubicBezTo>
                        <a:pt x="191755" y="28825"/>
                        <a:pt x="144700" y="46286"/>
                        <a:pt x="102602" y="64406"/>
                      </a:cubicBezTo>
                      <a:lnTo>
                        <a:pt x="934" y="115639"/>
                      </a:lnTo>
                      <a:lnTo>
                        <a:pt x="0" y="120759"/>
                      </a:lnTo>
                      <a:lnTo>
                        <a:pt x="249078" y="35832"/>
                      </a:lnTo>
                      <a:lnTo>
                        <a:pt x="329412" y="12895"/>
                      </a:ln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87" name="グループ化 386">
                <a:extLst>
                  <a:ext uri="{FF2B5EF4-FFF2-40B4-BE49-F238E27FC236}">
                    <a16:creationId xmlns:a16="http://schemas.microsoft.com/office/drawing/2014/main" id="{6E6035B6-045F-41C8-AB50-DED1839155C6}"/>
                  </a:ext>
                </a:extLst>
              </p:cNvPr>
              <p:cNvGrpSpPr/>
              <p:nvPr/>
            </p:nvGrpSpPr>
            <p:grpSpPr>
              <a:xfrm rot="399654">
                <a:off x="4533153" y="4458409"/>
                <a:ext cx="761034" cy="557213"/>
                <a:chOff x="4602238" y="4662852"/>
                <a:chExt cx="1390538" cy="847361"/>
              </a:xfrm>
            </p:grpSpPr>
            <p:sp>
              <p:nvSpPr>
                <p:cNvPr id="404" name="フリーフォーム: 図形 403">
                  <a:extLst>
                    <a:ext uri="{FF2B5EF4-FFF2-40B4-BE49-F238E27FC236}">
                      <a16:creationId xmlns:a16="http://schemas.microsoft.com/office/drawing/2014/main" id="{F2D767B0-3411-4162-BFEF-75FD33479252}"/>
                    </a:ext>
                  </a:extLst>
                </p:cNvPr>
                <p:cNvSpPr/>
                <p:nvPr/>
              </p:nvSpPr>
              <p:spPr>
                <a:xfrm flipH="1">
                  <a:off x="4602238" y="4662852"/>
                  <a:ext cx="1390538" cy="847361"/>
                </a:xfrm>
                <a:custGeom>
                  <a:avLst/>
                  <a:gdLst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47516 w 1403298"/>
                    <a:gd name="connsiteY3" fmla="*/ 351871 h 847361"/>
                    <a:gd name="connsiteX4" fmla="*/ 32189 w 1403298"/>
                    <a:gd name="connsiteY4" fmla="*/ 435898 h 847361"/>
                    <a:gd name="connsiteX5" fmla="*/ 64851 w 1403298"/>
                    <a:gd name="connsiteY5" fmla="*/ 446580 h 847361"/>
                    <a:gd name="connsiteX6" fmla="*/ 558110 w 1403298"/>
                    <a:gd name="connsiteY6" fmla="*/ 631434 h 847361"/>
                    <a:gd name="connsiteX7" fmla="*/ 892846 w 1403298"/>
                    <a:gd name="connsiteY7" fmla="*/ 777544 h 847361"/>
                    <a:gd name="connsiteX8" fmla="*/ 1038770 w 1403298"/>
                    <a:gd name="connsiteY8" fmla="*/ 847361 h 847361"/>
                    <a:gd name="connsiteX9" fmla="*/ 1403298 w 1403298"/>
                    <a:gd name="connsiteY9" fmla="*/ 635412 h 847361"/>
                    <a:gd name="connsiteX10" fmla="*/ 1390538 w 1403298"/>
                    <a:gd name="connsiteY10" fmla="*/ 628666 h 847361"/>
                    <a:gd name="connsiteX11" fmla="*/ 1292700 w 1403298"/>
                    <a:gd name="connsiteY11" fmla="*/ 580990 h 847361"/>
                    <a:gd name="connsiteX12" fmla="*/ 1371109 w 1403298"/>
                    <a:gd name="connsiteY12" fmla="*/ 535400 h 847361"/>
                    <a:gd name="connsiteX13" fmla="*/ 1358349 w 1403298"/>
                    <a:gd name="connsiteY13" fmla="*/ 528654 h 847361"/>
                    <a:gd name="connsiteX14" fmla="*/ 768025 w 1403298"/>
                    <a:gd name="connsiteY14" fmla="*/ 256175 h 847361"/>
                    <a:gd name="connsiteX15" fmla="*/ 164362 w 1403298"/>
                    <a:gd name="connsiteY15" fmla="*/ 32696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47516 w 1403298"/>
                    <a:gd name="connsiteY3" fmla="*/ 351871 h 847361"/>
                    <a:gd name="connsiteX4" fmla="*/ 32189 w 1403298"/>
                    <a:gd name="connsiteY4" fmla="*/ 435898 h 847361"/>
                    <a:gd name="connsiteX5" fmla="*/ 64851 w 1403298"/>
                    <a:gd name="connsiteY5" fmla="*/ 446580 h 847361"/>
                    <a:gd name="connsiteX6" fmla="*/ 558110 w 1403298"/>
                    <a:gd name="connsiteY6" fmla="*/ 631434 h 847361"/>
                    <a:gd name="connsiteX7" fmla="*/ 892846 w 1403298"/>
                    <a:gd name="connsiteY7" fmla="*/ 777544 h 847361"/>
                    <a:gd name="connsiteX8" fmla="*/ 1038770 w 1403298"/>
                    <a:gd name="connsiteY8" fmla="*/ 847361 h 847361"/>
                    <a:gd name="connsiteX9" fmla="*/ 1403298 w 1403298"/>
                    <a:gd name="connsiteY9" fmla="*/ 635412 h 847361"/>
                    <a:gd name="connsiteX10" fmla="*/ 1390538 w 1403298"/>
                    <a:gd name="connsiteY10" fmla="*/ 628666 h 847361"/>
                    <a:gd name="connsiteX11" fmla="*/ 1371109 w 1403298"/>
                    <a:gd name="connsiteY11" fmla="*/ 535400 h 847361"/>
                    <a:gd name="connsiteX12" fmla="*/ 1358349 w 1403298"/>
                    <a:gd name="connsiteY12" fmla="*/ 528654 h 847361"/>
                    <a:gd name="connsiteX13" fmla="*/ 768025 w 1403298"/>
                    <a:gd name="connsiteY13" fmla="*/ 256175 h 847361"/>
                    <a:gd name="connsiteX14" fmla="*/ 164362 w 1403298"/>
                    <a:gd name="connsiteY14" fmla="*/ 32696 h 847361"/>
                    <a:gd name="connsiteX15" fmla="*/ 61265 w 1403298"/>
                    <a:gd name="connsiteY15" fmla="*/ 0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32189 w 1403298"/>
                    <a:gd name="connsiteY3" fmla="*/ 435898 h 847361"/>
                    <a:gd name="connsiteX4" fmla="*/ 64851 w 1403298"/>
                    <a:gd name="connsiteY4" fmla="*/ 446580 h 847361"/>
                    <a:gd name="connsiteX5" fmla="*/ 558110 w 1403298"/>
                    <a:gd name="connsiteY5" fmla="*/ 631434 h 847361"/>
                    <a:gd name="connsiteX6" fmla="*/ 892846 w 1403298"/>
                    <a:gd name="connsiteY6" fmla="*/ 777544 h 847361"/>
                    <a:gd name="connsiteX7" fmla="*/ 1038770 w 1403298"/>
                    <a:gd name="connsiteY7" fmla="*/ 847361 h 847361"/>
                    <a:gd name="connsiteX8" fmla="*/ 1403298 w 1403298"/>
                    <a:gd name="connsiteY8" fmla="*/ 635412 h 847361"/>
                    <a:gd name="connsiteX9" fmla="*/ 1390538 w 1403298"/>
                    <a:gd name="connsiteY9" fmla="*/ 628666 h 847361"/>
                    <a:gd name="connsiteX10" fmla="*/ 1371109 w 1403298"/>
                    <a:gd name="connsiteY10" fmla="*/ 535400 h 847361"/>
                    <a:gd name="connsiteX11" fmla="*/ 1358349 w 1403298"/>
                    <a:gd name="connsiteY11" fmla="*/ 528654 h 847361"/>
                    <a:gd name="connsiteX12" fmla="*/ 768025 w 1403298"/>
                    <a:gd name="connsiteY12" fmla="*/ 256175 h 847361"/>
                    <a:gd name="connsiteX13" fmla="*/ 164362 w 1403298"/>
                    <a:gd name="connsiteY13" fmla="*/ 32696 h 847361"/>
                    <a:gd name="connsiteX14" fmla="*/ 61265 w 1403298"/>
                    <a:gd name="connsiteY14" fmla="*/ 0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189 w 1403298"/>
                    <a:gd name="connsiteY2" fmla="*/ 435898 h 847361"/>
                    <a:gd name="connsiteX3" fmla="*/ 64851 w 1403298"/>
                    <a:gd name="connsiteY3" fmla="*/ 446580 h 847361"/>
                    <a:gd name="connsiteX4" fmla="*/ 558110 w 1403298"/>
                    <a:gd name="connsiteY4" fmla="*/ 631434 h 847361"/>
                    <a:gd name="connsiteX5" fmla="*/ 892846 w 1403298"/>
                    <a:gd name="connsiteY5" fmla="*/ 777544 h 847361"/>
                    <a:gd name="connsiteX6" fmla="*/ 1038770 w 1403298"/>
                    <a:gd name="connsiteY6" fmla="*/ 847361 h 847361"/>
                    <a:gd name="connsiteX7" fmla="*/ 1403298 w 1403298"/>
                    <a:gd name="connsiteY7" fmla="*/ 635412 h 847361"/>
                    <a:gd name="connsiteX8" fmla="*/ 1390538 w 1403298"/>
                    <a:gd name="connsiteY8" fmla="*/ 628666 h 847361"/>
                    <a:gd name="connsiteX9" fmla="*/ 1371109 w 1403298"/>
                    <a:gd name="connsiteY9" fmla="*/ 535400 h 847361"/>
                    <a:gd name="connsiteX10" fmla="*/ 1358349 w 1403298"/>
                    <a:gd name="connsiteY10" fmla="*/ 528654 h 847361"/>
                    <a:gd name="connsiteX11" fmla="*/ 768025 w 1403298"/>
                    <a:gd name="connsiteY11" fmla="*/ 256175 h 847361"/>
                    <a:gd name="connsiteX12" fmla="*/ 164362 w 1403298"/>
                    <a:gd name="connsiteY12" fmla="*/ 32696 h 847361"/>
                    <a:gd name="connsiteX13" fmla="*/ 61265 w 1403298"/>
                    <a:gd name="connsiteY13" fmla="*/ 0 h 847361"/>
                    <a:gd name="connsiteX0" fmla="*/ 61265 w 1390538"/>
                    <a:gd name="connsiteY0" fmla="*/ 0 h 847361"/>
                    <a:gd name="connsiteX1" fmla="*/ 0 w 1390538"/>
                    <a:gd name="connsiteY1" fmla="*/ 335886 h 847361"/>
                    <a:gd name="connsiteX2" fmla="*/ 32189 w 1390538"/>
                    <a:gd name="connsiteY2" fmla="*/ 435898 h 847361"/>
                    <a:gd name="connsiteX3" fmla="*/ 64851 w 1390538"/>
                    <a:gd name="connsiteY3" fmla="*/ 446580 h 847361"/>
                    <a:gd name="connsiteX4" fmla="*/ 558110 w 1390538"/>
                    <a:gd name="connsiteY4" fmla="*/ 631434 h 847361"/>
                    <a:gd name="connsiteX5" fmla="*/ 892846 w 1390538"/>
                    <a:gd name="connsiteY5" fmla="*/ 777544 h 847361"/>
                    <a:gd name="connsiteX6" fmla="*/ 1038770 w 1390538"/>
                    <a:gd name="connsiteY6" fmla="*/ 847361 h 847361"/>
                    <a:gd name="connsiteX7" fmla="*/ 1390538 w 1390538"/>
                    <a:gd name="connsiteY7" fmla="*/ 628666 h 847361"/>
                    <a:gd name="connsiteX8" fmla="*/ 1371109 w 1390538"/>
                    <a:gd name="connsiteY8" fmla="*/ 535400 h 847361"/>
                    <a:gd name="connsiteX9" fmla="*/ 1358349 w 1390538"/>
                    <a:gd name="connsiteY9" fmla="*/ 528654 h 847361"/>
                    <a:gd name="connsiteX10" fmla="*/ 768025 w 1390538"/>
                    <a:gd name="connsiteY10" fmla="*/ 256175 h 847361"/>
                    <a:gd name="connsiteX11" fmla="*/ 164362 w 1390538"/>
                    <a:gd name="connsiteY11" fmla="*/ 32696 h 847361"/>
                    <a:gd name="connsiteX12" fmla="*/ 61265 w 1390538"/>
                    <a:gd name="connsiteY12" fmla="*/ 0 h 847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90538" h="847361">
                      <a:moveTo>
                        <a:pt x="61265" y="0"/>
                      </a:moveTo>
                      <a:lnTo>
                        <a:pt x="0" y="335886"/>
                      </a:lnTo>
                      <a:lnTo>
                        <a:pt x="32189" y="435898"/>
                      </a:lnTo>
                      <a:lnTo>
                        <a:pt x="64851" y="446580"/>
                      </a:lnTo>
                      <a:cubicBezTo>
                        <a:pt x="228457" y="502070"/>
                        <a:pt x="394623" y="564322"/>
                        <a:pt x="558110" y="631434"/>
                      </a:cubicBezTo>
                      <a:cubicBezTo>
                        <a:pt x="672751" y="678495"/>
                        <a:pt x="784893" y="727459"/>
                        <a:pt x="892846" y="777544"/>
                      </a:cubicBezTo>
                      <a:lnTo>
                        <a:pt x="1038770" y="847361"/>
                      </a:lnTo>
                      <a:lnTo>
                        <a:pt x="1390538" y="628666"/>
                      </a:lnTo>
                      <a:lnTo>
                        <a:pt x="1371109" y="535400"/>
                      </a:lnTo>
                      <a:lnTo>
                        <a:pt x="1358349" y="528654"/>
                      </a:lnTo>
                      <a:cubicBezTo>
                        <a:pt x="1172981" y="433290"/>
                        <a:pt x="974545" y="341608"/>
                        <a:pt x="768025" y="256175"/>
                      </a:cubicBezTo>
                      <a:cubicBezTo>
                        <a:pt x="569168" y="173911"/>
                        <a:pt x="366268" y="98868"/>
                        <a:pt x="164362" y="32696"/>
                      </a:cubicBezTo>
                      <a:lnTo>
                        <a:pt x="61265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5" name="フリーフォーム: 図形 404">
                  <a:extLst>
                    <a:ext uri="{FF2B5EF4-FFF2-40B4-BE49-F238E27FC236}">
                      <a16:creationId xmlns:a16="http://schemas.microsoft.com/office/drawing/2014/main" id="{B5E9E11B-5C1B-4C86-8819-77820BC721CC}"/>
                    </a:ext>
                  </a:extLst>
                </p:cNvPr>
                <p:cNvSpPr/>
                <p:nvPr/>
              </p:nvSpPr>
              <p:spPr>
                <a:xfrm flipH="1">
                  <a:off x="4658971" y="4682188"/>
                  <a:ext cx="1317636" cy="718202"/>
                </a:xfrm>
                <a:custGeom>
                  <a:avLst/>
                  <a:gdLst>
                    <a:gd name="connsiteX0" fmla="*/ 73624 w 1647697"/>
                    <a:gd name="connsiteY0" fmla="*/ 0 h 1241561"/>
                    <a:gd name="connsiteX1" fmla="*/ 0 w 1647697"/>
                    <a:gd name="connsiteY1" fmla="*/ 558002 h 1241561"/>
                    <a:gd name="connsiteX2" fmla="*/ 39251 w 1647697"/>
                    <a:gd name="connsiteY2" fmla="*/ 575748 h 1241561"/>
                    <a:gd name="connsiteX3" fmla="*/ 632012 w 1647697"/>
                    <a:gd name="connsiteY3" fmla="*/ 882844 h 1241561"/>
                    <a:gd name="connsiteX4" fmla="*/ 1034274 w 1647697"/>
                    <a:gd name="connsiteY4" fmla="*/ 1125575 h 1241561"/>
                    <a:gd name="connsiteX5" fmla="*/ 1209634 w 1647697"/>
                    <a:gd name="connsiteY5" fmla="*/ 1241561 h 1241561"/>
                    <a:gd name="connsiteX6" fmla="*/ 1647697 w 1647697"/>
                    <a:gd name="connsiteY6" fmla="*/ 889453 h 1241561"/>
                    <a:gd name="connsiteX7" fmla="*/ 1632363 w 1647697"/>
                    <a:gd name="connsiteY7" fmla="*/ 878245 h 1241561"/>
                    <a:gd name="connsiteX8" fmla="*/ 922955 w 1647697"/>
                    <a:gd name="connsiteY8" fmla="*/ 425580 h 1241561"/>
                    <a:gd name="connsiteX9" fmla="*/ 197518 w 1647697"/>
                    <a:gd name="connsiteY9" fmla="*/ 54317 h 124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47697" h="1241561">
                      <a:moveTo>
                        <a:pt x="73624" y="0"/>
                      </a:moveTo>
                      <a:lnTo>
                        <a:pt x="0" y="558002"/>
                      </a:lnTo>
                      <a:lnTo>
                        <a:pt x="39251" y="575748"/>
                      </a:lnTo>
                      <a:cubicBezTo>
                        <a:pt x="235860" y="667934"/>
                        <a:pt x="435546" y="771352"/>
                        <a:pt x="632012" y="882844"/>
                      </a:cubicBezTo>
                      <a:cubicBezTo>
                        <a:pt x="769780" y="961025"/>
                        <a:pt x="904543" y="1042369"/>
                        <a:pt x="1034274" y="1125575"/>
                      </a:cubicBezTo>
                      <a:lnTo>
                        <a:pt x="1209634" y="1241561"/>
                      </a:lnTo>
                      <a:lnTo>
                        <a:pt x="1647697" y="889453"/>
                      </a:lnTo>
                      <a:lnTo>
                        <a:pt x="1632363" y="878245"/>
                      </a:lnTo>
                      <a:cubicBezTo>
                        <a:pt x="1409601" y="719818"/>
                        <a:pt x="1171136" y="567509"/>
                        <a:pt x="922955" y="425580"/>
                      </a:cubicBezTo>
                      <a:cubicBezTo>
                        <a:pt x="683983" y="288915"/>
                        <a:pt x="440153" y="164247"/>
                        <a:pt x="197518" y="54317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6" name="フリーフォーム: 図形 405">
                  <a:extLst>
                    <a:ext uri="{FF2B5EF4-FFF2-40B4-BE49-F238E27FC236}">
                      <a16:creationId xmlns:a16="http://schemas.microsoft.com/office/drawing/2014/main" id="{530DDCED-3D9A-443F-A198-88A0A9752174}"/>
                    </a:ext>
                  </a:extLst>
                </p:cNvPr>
                <p:cNvSpPr/>
                <p:nvPr/>
              </p:nvSpPr>
              <p:spPr>
                <a:xfrm flipH="1">
                  <a:off x="4658971" y="4767935"/>
                  <a:ext cx="1281413" cy="489203"/>
                </a:xfrm>
                <a:custGeom>
                  <a:avLst/>
                  <a:gdLst>
                    <a:gd name="connsiteX0" fmla="*/ 1252301 w 1281413"/>
                    <a:gd name="connsiteY0" fmla="*/ 406764 h 489203"/>
                    <a:gd name="connsiteX1" fmla="*/ 1197876 w 1281413"/>
                    <a:gd name="connsiteY1" fmla="*/ 422830 h 489203"/>
                    <a:gd name="connsiteX2" fmla="*/ 926289 w 1281413"/>
                    <a:gd name="connsiteY2" fmla="*/ 488301 h 489203"/>
                    <a:gd name="connsiteX3" fmla="*/ 936710 w 1281413"/>
                    <a:gd name="connsiteY3" fmla="*/ 489203 h 489203"/>
                    <a:gd name="connsiteX4" fmla="*/ 1204038 w 1281413"/>
                    <a:gd name="connsiteY4" fmla="*/ 445831 h 489203"/>
                    <a:gd name="connsiteX5" fmla="*/ 1281413 w 1281413"/>
                    <a:gd name="connsiteY5" fmla="*/ 420949 h 489203"/>
                    <a:gd name="connsiteX6" fmla="*/ 1094983 w 1281413"/>
                    <a:gd name="connsiteY6" fmla="*/ 330104 h 489203"/>
                    <a:gd name="connsiteX7" fmla="*/ 1023879 w 1281413"/>
                    <a:gd name="connsiteY7" fmla="*/ 340120 h 489203"/>
                    <a:gd name="connsiteX8" fmla="*/ 880141 w 1281413"/>
                    <a:gd name="connsiteY8" fmla="*/ 377439 h 489203"/>
                    <a:gd name="connsiteX9" fmla="*/ 631152 w 1281413"/>
                    <a:gd name="connsiteY9" fmla="*/ 483980 h 489203"/>
                    <a:gd name="connsiteX10" fmla="*/ 626887 w 1281413"/>
                    <a:gd name="connsiteY10" fmla="*/ 487232 h 489203"/>
                    <a:gd name="connsiteX11" fmla="*/ 629083 w 1281413"/>
                    <a:gd name="connsiteY11" fmla="*/ 488191 h 489203"/>
                    <a:gd name="connsiteX12" fmla="*/ 887254 w 1281413"/>
                    <a:gd name="connsiteY12" fmla="*/ 400164 h 489203"/>
                    <a:gd name="connsiteX13" fmla="*/ 1108891 w 1281413"/>
                    <a:gd name="connsiteY13" fmla="*/ 336882 h 489203"/>
                    <a:gd name="connsiteX14" fmla="*/ 873583 w 1281413"/>
                    <a:gd name="connsiteY14" fmla="*/ 228958 h 489203"/>
                    <a:gd name="connsiteX15" fmla="*/ 612089 w 1281413"/>
                    <a:gd name="connsiteY15" fmla="*/ 306149 h 489203"/>
                    <a:gd name="connsiteX16" fmla="*/ 345352 w 1281413"/>
                    <a:gd name="connsiteY16" fmla="*/ 370452 h 489203"/>
                    <a:gd name="connsiteX17" fmla="*/ 350539 w 1281413"/>
                    <a:gd name="connsiteY17" fmla="*/ 372488 h 489203"/>
                    <a:gd name="connsiteX18" fmla="*/ 350924 w 1281413"/>
                    <a:gd name="connsiteY18" fmla="*/ 372521 h 489203"/>
                    <a:gd name="connsiteX19" fmla="*/ 618252 w 1281413"/>
                    <a:gd name="connsiteY19" fmla="*/ 329150 h 489203"/>
                    <a:gd name="connsiteX20" fmla="*/ 871452 w 1281413"/>
                    <a:gd name="connsiteY20" fmla="*/ 233046 h 489203"/>
                    <a:gd name="connsiteX21" fmla="*/ 875872 w 1281413"/>
                    <a:gd name="connsiteY21" fmla="*/ 229958 h 489203"/>
                    <a:gd name="connsiteX22" fmla="*/ 559649 w 1281413"/>
                    <a:gd name="connsiteY22" fmla="*/ 206316 h 489203"/>
                    <a:gd name="connsiteX23" fmla="*/ 294353 w 1281413"/>
                    <a:gd name="connsiteY23" fmla="*/ 260758 h 489203"/>
                    <a:gd name="connsiteX24" fmla="*/ 172986 w 1281413"/>
                    <a:gd name="connsiteY24" fmla="*/ 305432 h 489203"/>
                    <a:gd name="connsiteX25" fmla="*/ 204302 w 1281413"/>
                    <a:gd name="connsiteY25" fmla="*/ 316613 h 489203"/>
                    <a:gd name="connsiteX26" fmla="*/ 301467 w 1281413"/>
                    <a:gd name="connsiteY26" fmla="*/ 283483 h 489203"/>
                    <a:gd name="connsiteX27" fmla="*/ 570099 w 1281413"/>
                    <a:gd name="connsiteY27" fmla="*/ 206783 h 489203"/>
                    <a:gd name="connsiteX28" fmla="*/ 495881 w 1281413"/>
                    <a:gd name="connsiteY28" fmla="*/ 73884 h 489203"/>
                    <a:gd name="connsiteX29" fmla="*/ 288112 w 1281413"/>
                    <a:gd name="connsiteY29" fmla="*/ 123971 h 489203"/>
                    <a:gd name="connsiteX30" fmla="*/ 298534 w 1281413"/>
                    <a:gd name="connsiteY30" fmla="*/ 124871 h 489203"/>
                    <a:gd name="connsiteX31" fmla="*/ 420698 w 1281413"/>
                    <a:gd name="connsiteY31" fmla="*/ 112815 h 489203"/>
                    <a:gd name="connsiteX32" fmla="*/ 533274 w 1281413"/>
                    <a:gd name="connsiteY32" fmla="*/ 88530 h 489203"/>
                    <a:gd name="connsiteX33" fmla="*/ 292451 w 1281413"/>
                    <a:gd name="connsiteY33" fmla="*/ 0 h 489203"/>
                    <a:gd name="connsiteX34" fmla="*/ 241965 w 1281413"/>
                    <a:gd name="connsiteY34" fmla="*/ 13108 h 489203"/>
                    <a:gd name="connsiteX35" fmla="*/ 102602 w 1281413"/>
                    <a:gd name="connsiteY35" fmla="*/ 64406 h 489203"/>
                    <a:gd name="connsiteX36" fmla="*/ 934 w 1281413"/>
                    <a:gd name="connsiteY36" fmla="*/ 115639 h 489203"/>
                    <a:gd name="connsiteX37" fmla="*/ 0 w 1281413"/>
                    <a:gd name="connsiteY37" fmla="*/ 120759 h 489203"/>
                    <a:gd name="connsiteX38" fmla="*/ 249078 w 1281413"/>
                    <a:gd name="connsiteY38" fmla="*/ 35832 h 489203"/>
                    <a:gd name="connsiteX39" fmla="*/ 329412 w 1281413"/>
                    <a:gd name="connsiteY39" fmla="*/ 12895 h 489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281413" h="489203">
                      <a:moveTo>
                        <a:pt x="1252301" y="406764"/>
                      </a:moveTo>
                      <a:lnTo>
                        <a:pt x="1197876" y="422830"/>
                      </a:lnTo>
                      <a:lnTo>
                        <a:pt x="926289" y="488301"/>
                      </a:lnTo>
                      <a:lnTo>
                        <a:pt x="936710" y="489203"/>
                      </a:lnTo>
                      <a:cubicBezTo>
                        <a:pt x="1007683" y="487646"/>
                        <a:pt x="1102399" y="473066"/>
                        <a:pt x="1204038" y="445831"/>
                      </a:cubicBezTo>
                      <a:lnTo>
                        <a:pt x="1281413" y="420949"/>
                      </a:lnTo>
                      <a:close/>
                      <a:moveTo>
                        <a:pt x="1094983" y="330104"/>
                      </a:moveTo>
                      <a:lnTo>
                        <a:pt x="1023879" y="340120"/>
                      </a:lnTo>
                      <a:cubicBezTo>
                        <a:pt x="978963" y="349238"/>
                        <a:pt x="930351" y="361722"/>
                        <a:pt x="880141" y="377439"/>
                      </a:cubicBezTo>
                      <a:cubicBezTo>
                        <a:pt x="779721" y="408873"/>
                        <a:pt x="691923" y="447286"/>
                        <a:pt x="631152" y="483980"/>
                      </a:cubicBezTo>
                      <a:lnTo>
                        <a:pt x="626887" y="487232"/>
                      </a:lnTo>
                      <a:lnTo>
                        <a:pt x="629083" y="488191"/>
                      </a:lnTo>
                      <a:lnTo>
                        <a:pt x="887254" y="400164"/>
                      </a:lnTo>
                      <a:lnTo>
                        <a:pt x="1108891" y="336882"/>
                      </a:lnTo>
                      <a:close/>
                      <a:moveTo>
                        <a:pt x="873583" y="228958"/>
                      </a:moveTo>
                      <a:lnTo>
                        <a:pt x="612089" y="306149"/>
                      </a:lnTo>
                      <a:lnTo>
                        <a:pt x="345352" y="370452"/>
                      </a:lnTo>
                      <a:lnTo>
                        <a:pt x="350539" y="372488"/>
                      </a:lnTo>
                      <a:lnTo>
                        <a:pt x="350924" y="372521"/>
                      </a:lnTo>
                      <a:cubicBezTo>
                        <a:pt x="421895" y="370965"/>
                        <a:pt x="516613" y="356384"/>
                        <a:pt x="618252" y="329150"/>
                      </a:cubicBezTo>
                      <a:cubicBezTo>
                        <a:pt x="719891" y="301916"/>
                        <a:pt x="809209" y="267184"/>
                        <a:pt x="871452" y="233046"/>
                      </a:cubicBezTo>
                      <a:lnTo>
                        <a:pt x="875872" y="229958"/>
                      </a:lnTo>
                      <a:close/>
                      <a:moveTo>
                        <a:pt x="559649" y="206316"/>
                      </a:moveTo>
                      <a:cubicBezTo>
                        <a:pt x="488803" y="210821"/>
                        <a:pt x="394775" y="229324"/>
                        <a:pt x="294353" y="260758"/>
                      </a:cubicBezTo>
                      <a:lnTo>
                        <a:pt x="172986" y="305432"/>
                      </a:lnTo>
                      <a:lnTo>
                        <a:pt x="204302" y="316613"/>
                      </a:lnTo>
                      <a:lnTo>
                        <a:pt x="301467" y="283483"/>
                      </a:lnTo>
                      <a:lnTo>
                        <a:pt x="570099" y="206783"/>
                      </a:lnTo>
                      <a:close/>
                      <a:moveTo>
                        <a:pt x="495881" y="73884"/>
                      </a:moveTo>
                      <a:lnTo>
                        <a:pt x="288112" y="123971"/>
                      </a:lnTo>
                      <a:lnTo>
                        <a:pt x="298534" y="124871"/>
                      </a:lnTo>
                      <a:cubicBezTo>
                        <a:pt x="334020" y="124093"/>
                        <a:pt x="375442" y="120059"/>
                        <a:pt x="420698" y="112815"/>
                      </a:cubicBezTo>
                      <a:lnTo>
                        <a:pt x="533274" y="88530"/>
                      </a:lnTo>
                      <a:close/>
                      <a:moveTo>
                        <a:pt x="292451" y="0"/>
                      </a:moveTo>
                      <a:lnTo>
                        <a:pt x="241965" y="13108"/>
                      </a:lnTo>
                      <a:cubicBezTo>
                        <a:pt x="191755" y="28825"/>
                        <a:pt x="144700" y="46286"/>
                        <a:pt x="102602" y="64406"/>
                      </a:cubicBezTo>
                      <a:lnTo>
                        <a:pt x="934" y="115639"/>
                      </a:lnTo>
                      <a:lnTo>
                        <a:pt x="0" y="120759"/>
                      </a:lnTo>
                      <a:lnTo>
                        <a:pt x="249078" y="35832"/>
                      </a:lnTo>
                      <a:lnTo>
                        <a:pt x="329412" y="12895"/>
                      </a:ln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88" name="グループ化 387">
                <a:extLst>
                  <a:ext uri="{FF2B5EF4-FFF2-40B4-BE49-F238E27FC236}">
                    <a16:creationId xmlns:a16="http://schemas.microsoft.com/office/drawing/2014/main" id="{38057FB2-9EFE-4EB2-B1D8-7CB6502287C7}"/>
                  </a:ext>
                </a:extLst>
              </p:cNvPr>
              <p:cNvGrpSpPr/>
              <p:nvPr/>
            </p:nvGrpSpPr>
            <p:grpSpPr>
              <a:xfrm rot="399654">
                <a:off x="4719915" y="4506343"/>
                <a:ext cx="761034" cy="557213"/>
                <a:chOff x="4602238" y="4662852"/>
                <a:chExt cx="1390538" cy="847361"/>
              </a:xfrm>
            </p:grpSpPr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0D829933-E002-4658-971B-53D3AC8E0F31}"/>
                    </a:ext>
                  </a:extLst>
                </p:cNvPr>
                <p:cNvSpPr/>
                <p:nvPr/>
              </p:nvSpPr>
              <p:spPr>
                <a:xfrm flipH="1">
                  <a:off x="4602238" y="4662852"/>
                  <a:ext cx="1390538" cy="847361"/>
                </a:xfrm>
                <a:custGeom>
                  <a:avLst/>
                  <a:gdLst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47516 w 1403298"/>
                    <a:gd name="connsiteY3" fmla="*/ 351871 h 847361"/>
                    <a:gd name="connsiteX4" fmla="*/ 32189 w 1403298"/>
                    <a:gd name="connsiteY4" fmla="*/ 435898 h 847361"/>
                    <a:gd name="connsiteX5" fmla="*/ 64851 w 1403298"/>
                    <a:gd name="connsiteY5" fmla="*/ 446580 h 847361"/>
                    <a:gd name="connsiteX6" fmla="*/ 558110 w 1403298"/>
                    <a:gd name="connsiteY6" fmla="*/ 631434 h 847361"/>
                    <a:gd name="connsiteX7" fmla="*/ 892846 w 1403298"/>
                    <a:gd name="connsiteY7" fmla="*/ 777544 h 847361"/>
                    <a:gd name="connsiteX8" fmla="*/ 1038770 w 1403298"/>
                    <a:gd name="connsiteY8" fmla="*/ 847361 h 847361"/>
                    <a:gd name="connsiteX9" fmla="*/ 1403298 w 1403298"/>
                    <a:gd name="connsiteY9" fmla="*/ 635412 h 847361"/>
                    <a:gd name="connsiteX10" fmla="*/ 1390538 w 1403298"/>
                    <a:gd name="connsiteY10" fmla="*/ 628666 h 847361"/>
                    <a:gd name="connsiteX11" fmla="*/ 1292700 w 1403298"/>
                    <a:gd name="connsiteY11" fmla="*/ 580990 h 847361"/>
                    <a:gd name="connsiteX12" fmla="*/ 1371109 w 1403298"/>
                    <a:gd name="connsiteY12" fmla="*/ 535400 h 847361"/>
                    <a:gd name="connsiteX13" fmla="*/ 1358349 w 1403298"/>
                    <a:gd name="connsiteY13" fmla="*/ 528654 h 847361"/>
                    <a:gd name="connsiteX14" fmla="*/ 768025 w 1403298"/>
                    <a:gd name="connsiteY14" fmla="*/ 256175 h 847361"/>
                    <a:gd name="connsiteX15" fmla="*/ 164362 w 1403298"/>
                    <a:gd name="connsiteY15" fmla="*/ 32696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47516 w 1403298"/>
                    <a:gd name="connsiteY3" fmla="*/ 351871 h 847361"/>
                    <a:gd name="connsiteX4" fmla="*/ 32189 w 1403298"/>
                    <a:gd name="connsiteY4" fmla="*/ 435898 h 847361"/>
                    <a:gd name="connsiteX5" fmla="*/ 64851 w 1403298"/>
                    <a:gd name="connsiteY5" fmla="*/ 446580 h 847361"/>
                    <a:gd name="connsiteX6" fmla="*/ 558110 w 1403298"/>
                    <a:gd name="connsiteY6" fmla="*/ 631434 h 847361"/>
                    <a:gd name="connsiteX7" fmla="*/ 892846 w 1403298"/>
                    <a:gd name="connsiteY7" fmla="*/ 777544 h 847361"/>
                    <a:gd name="connsiteX8" fmla="*/ 1038770 w 1403298"/>
                    <a:gd name="connsiteY8" fmla="*/ 847361 h 847361"/>
                    <a:gd name="connsiteX9" fmla="*/ 1403298 w 1403298"/>
                    <a:gd name="connsiteY9" fmla="*/ 635412 h 847361"/>
                    <a:gd name="connsiteX10" fmla="*/ 1390538 w 1403298"/>
                    <a:gd name="connsiteY10" fmla="*/ 628666 h 847361"/>
                    <a:gd name="connsiteX11" fmla="*/ 1371109 w 1403298"/>
                    <a:gd name="connsiteY11" fmla="*/ 535400 h 847361"/>
                    <a:gd name="connsiteX12" fmla="*/ 1358349 w 1403298"/>
                    <a:gd name="connsiteY12" fmla="*/ 528654 h 847361"/>
                    <a:gd name="connsiteX13" fmla="*/ 768025 w 1403298"/>
                    <a:gd name="connsiteY13" fmla="*/ 256175 h 847361"/>
                    <a:gd name="connsiteX14" fmla="*/ 164362 w 1403298"/>
                    <a:gd name="connsiteY14" fmla="*/ 32696 h 847361"/>
                    <a:gd name="connsiteX15" fmla="*/ 61265 w 1403298"/>
                    <a:gd name="connsiteY15" fmla="*/ 0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32189 w 1403298"/>
                    <a:gd name="connsiteY3" fmla="*/ 435898 h 847361"/>
                    <a:gd name="connsiteX4" fmla="*/ 64851 w 1403298"/>
                    <a:gd name="connsiteY4" fmla="*/ 446580 h 847361"/>
                    <a:gd name="connsiteX5" fmla="*/ 558110 w 1403298"/>
                    <a:gd name="connsiteY5" fmla="*/ 631434 h 847361"/>
                    <a:gd name="connsiteX6" fmla="*/ 892846 w 1403298"/>
                    <a:gd name="connsiteY6" fmla="*/ 777544 h 847361"/>
                    <a:gd name="connsiteX7" fmla="*/ 1038770 w 1403298"/>
                    <a:gd name="connsiteY7" fmla="*/ 847361 h 847361"/>
                    <a:gd name="connsiteX8" fmla="*/ 1403298 w 1403298"/>
                    <a:gd name="connsiteY8" fmla="*/ 635412 h 847361"/>
                    <a:gd name="connsiteX9" fmla="*/ 1390538 w 1403298"/>
                    <a:gd name="connsiteY9" fmla="*/ 628666 h 847361"/>
                    <a:gd name="connsiteX10" fmla="*/ 1371109 w 1403298"/>
                    <a:gd name="connsiteY10" fmla="*/ 535400 h 847361"/>
                    <a:gd name="connsiteX11" fmla="*/ 1358349 w 1403298"/>
                    <a:gd name="connsiteY11" fmla="*/ 528654 h 847361"/>
                    <a:gd name="connsiteX12" fmla="*/ 768025 w 1403298"/>
                    <a:gd name="connsiteY12" fmla="*/ 256175 h 847361"/>
                    <a:gd name="connsiteX13" fmla="*/ 164362 w 1403298"/>
                    <a:gd name="connsiteY13" fmla="*/ 32696 h 847361"/>
                    <a:gd name="connsiteX14" fmla="*/ 61265 w 1403298"/>
                    <a:gd name="connsiteY14" fmla="*/ 0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189 w 1403298"/>
                    <a:gd name="connsiteY2" fmla="*/ 435898 h 847361"/>
                    <a:gd name="connsiteX3" fmla="*/ 64851 w 1403298"/>
                    <a:gd name="connsiteY3" fmla="*/ 446580 h 847361"/>
                    <a:gd name="connsiteX4" fmla="*/ 558110 w 1403298"/>
                    <a:gd name="connsiteY4" fmla="*/ 631434 h 847361"/>
                    <a:gd name="connsiteX5" fmla="*/ 892846 w 1403298"/>
                    <a:gd name="connsiteY5" fmla="*/ 777544 h 847361"/>
                    <a:gd name="connsiteX6" fmla="*/ 1038770 w 1403298"/>
                    <a:gd name="connsiteY6" fmla="*/ 847361 h 847361"/>
                    <a:gd name="connsiteX7" fmla="*/ 1403298 w 1403298"/>
                    <a:gd name="connsiteY7" fmla="*/ 635412 h 847361"/>
                    <a:gd name="connsiteX8" fmla="*/ 1390538 w 1403298"/>
                    <a:gd name="connsiteY8" fmla="*/ 628666 h 847361"/>
                    <a:gd name="connsiteX9" fmla="*/ 1371109 w 1403298"/>
                    <a:gd name="connsiteY9" fmla="*/ 535400 h 847361"/>
                    <a:gd name="connsiteX10" fmla="*/ 1358349 w 1403298"/>
                    <a:gd name="connsiteY10" fmla="*/ 528654 h 847361"/>
                    <a:gd name="connsiteX11" fmla="*/ 768025 w 1403298"/>
                    <a:gd name="connsiteY11" fmla="*/ 256175 h 847361"/>
                    <a:gd name="connsiteX12" fmla="*/ 164362 w 1403298"/>
                    <a:gd name="connsiteY12" fmla="*/ 32696 h 847361"/>
                    <a:gd name="connsiteX13" fmla="*/ 61265 w 1403298"/>
                    <a:gd name="connsiteY13" fmla="*/ 0 h 847361"/>
                    <a:gd name="connsiteX0" fmla="*/ 61265 w 1390538"/>
                    <a:gd name="connsiteY0" fmla="*/ 0 h 847361"/>
                    <a:gd name="connsiteX1" fmla="*/ 0 w 1390538"/>
                    <a:gd name="connsiteY1" fmla="*/ 335886 h 847361"/>
                    <a:gd name="connsiteX2" fmla="*/ 32189 w 1390538"/>
                    <a:gd name="connsiteY2" fmla="*/ 435898 h 847361"/>
                    <a:gd name="connsiteX3" fmla="*/ 64851 w 1390538"/>
                    <a:gd name="connsiteY3" fmla="*/ 446580 h 847361"/>
                    <a:gd name="connsiteX4" fmla="*/ 558110 w 1390538"/>
                    <a:gd name="connsiteY4" fmla="*/ 631434 h 847361"/>
                    <a:gd name="connsiteX5" fmla="*/ 892846 w 1390538"/>
                    <a:gd name="connsiteY5" fmla="*/ 777544 h 847361"/>
                    <a:gd name="connsiteX6" fmla="*/ 1038770 w 1390538"/>
                    <a:gd name="connsiteY6" fmla="*/ 847361 h 847361"/>
                    <a:gd name="connsiteX7" fmla="*/ 1390538 w 1390538"/>
                    <a:gd name="connsiteY7" fmla="*/ 628666 h 847361"/>
                    <a:gd name="connsiteX8" fmla="*/ 1371109 w 1390538"/>
                    <a:gd name="connsiteY8" fmla="*/ 535400 h 847361"/>
                    <a:gd name="connsiteX9" fmla="*/ 1358349 w 1390538"/>
                    <a:gd name="connsiteY9" fmla="*/ 528654 h 847361"/>
                    <a:gd name="connsiteX10" fmla="*/ 768025 w 1390538"/>
                    <a:gd name="connsiteY10" fmla="*/ 256175 h 847361"/>
                    <a:gd name="connsiteX11" fmla="*/ 164362 w 1390538"/>
                    <a:gd name="connsiteY11" fmla="*/ 32696 h 847361"/>
                    <a:gd name="connsiteX12" fmla="*/ 61265 w 1390538"/>
                    <a:gd name="connsiteY12" fmla="*/ 0 h 847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90538" h="847361">
                      <a:moveTo>
                        <a:pt x="61265" y="0"/>
                      </a:moveTo>
                      <a:lnTo>
                        <a:pt x="0" y="335886"/>
                      </a:lnTo>
                      <a:lnTo>
                        <a:pt x="32189" y="435898"/>
                      </a:lnTo>
                      <a:lnTo>
                        <a:pt x="64851" y="446580"/>
                      </a:lnTo>
                      <a:cubicBezTo>
                        <a:pt x="228457" y="502070"/>
                        <a:pt x="394623" y="564322"/>
                        <a:pt x="558110" y="631434"/>
                      </a:cubicBezTo>
                      <a:cubicBezTo>
                        <a:pt x="672751" y="678495"/>
                        <a:pt x="784893" y="727459"/>
                        <a:pt x="892846" y="777544"/>
                      </a:cubicBezTo>
                      <a:lnTo>
                        <a:pt x="1038770" y="847361"/>
                      </a:lnTo>
                      <a:lnTo>
                        <a:pt x="1390538" y="628666"/>
                      </a:lnTo>
                      <a:lnTo>
                        <a:pt x="1371109" y="535400"/>
                      </a:lnTo>
                      <a:lnTo>
                        <a:pt x="1358349" y="528654"/>
                      </a:lnTo>
                      <a:cubicBezTo>
                        <a:pt x="1172981" y="433290"/>
                        <a:pt x="974545" y="341608"/>
                        <a:pt x="768025" y="256175"/>
                      </a:cubicBezTo>
                      <a:cubicBezTo>
                        <a:pt x="569168" y="173911"/>
                        <a:pt x="366268" y="98868"/>
                        <a:pt x="164362" y="32696"/>
                      </a:cubicBezTo>
                      <a:lnTo>
                        <a:pt x="61265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182184CD-04AE-4F46-B313-0A0B90890F52}"/>
                    </a:ext>
                  </a:extLst>
                </p:cNvPr>
                <p:cNvSpPr/>
                <p:nvPr/>
              </p:nvSpPr>
              <p:spPr>
                <a:xfrm flipH="1">
                  <a:off x="4658971" y="4682188"/>
                  <a:ext cx="1317636" cy="718202"/>
                </a:xfrm>
                <a:custGeom>
                  <a:avLst/>
                  <a:gdLst>
                    <a:gd name="connsiteX0" fmla="*/ 73624 w 1647697"/>
                    <a:gd name="connsiteY0" fmla="*/ 0 h 1241561"/>
                    <a:gd name="connsiteX1" fmla="*/ 0 w 1647697"/>
                    <a:gd name="connsiteY1" fmla="*/ 558002 h 1241561"/>
                    <a:gd name="connsiteX2" fmla="*/ 39251 w 1647697"/>
                    <a:gd name="connsiteY2" fmla="*/ 575748 h 1241561"/>
                    <a:gd name="connsiteX3" fmla="*/ 632012 w 1647697"/>
                    <a:gd name="connsiteY3" fmla="*/ 882844 h 1241561"/>
                    <a:gd name="connsiteX4" fmla="*/ 1034274 w 1647697"/>
                    <a:gd name="connsiteY4" fmla="*/ 1125575 h 1241561"/>
                    <a:gd name="connsiteX5" fmla="*/ 1209634 w 1647697"/>
                    <a:gd name="connsiteY5" fmla="*/ 1241561 h 1241561"/>
                    <a:gd name="connsiteX6" fmla="*/ 1647697 w 1647697"/>
                    <a:gd name="connsiteY6" fmla="*/ 889453 h 1241561"/>
                    <a:gd name="connsiteX7" fmla="*/ 1632363 w 1647697"/>
                    <a:gd name="connsiteY7" fmla="*/ 878245 h 1241561"/>
                    <a:gd name="connsiteX8" fmla="*/ 922955 w 1647697"/>
                    <a:gd name="connsiteY8" fmla="*/ 425580 h 1241561"/>
                    <a:gd name="connsiteX9" fmla="*/ 197518 w 1647697"/>
                    <a:gd name="connsiteY9" fmla="*/ 54317 h 124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47697" h="1241561">
                      <a:moveTo>
                        <a:pt x="73624" y="0"/>
                      </a:moveTo>
                      <a:lnTo>
                        <a:pt x="0" y="558002"/>
                      </a:lnTo>
                      <a:lnTo>
                        <a:pt x="39251" y="575748"/>
                      </a:lnTo>
                      <a:cubicBezTo>
                        <a:pt x="235860" y="667934"/>
                        <a:pt x="435546" y="771352"/>
                        <a:pt x="632012" y="882844"/>
                      </a:cubicBezTo>
                      <a:cubicBezTo>
                        <a:pt x="769780" y="961025"/>
                        <a:pt x="904543" y="1042369"/>
                        <a:pt x="1034274" y="1125575"/>
                      </a:cubicBezTo>
                      <a:lnTo>
                        <a:pt x="1209634" y="1241561"/>
                      </a:lnTo>
                      <a:lnTo>
                        <a:pt x="1647697" y="889453"/>
                      </a:lnTo>
                      <a:lnTo>
                        <a:pt x="1632363" y="878245"/>
                      </a:lnTo>
                      <a:cubicBezTo>
                        <a:pt x="1409601" y="719818"/>
                        <a:pt x="1171136" y="567509"/>
                        <a:pt x="922955" y="425580"/>
                      </a:cubicBezTo>
                      <a:cubicBezTo>
                        <a:pt x="683983" y="288915"/>
                        <a:pt x="440153" y="164247"/>
                        <a:pt x="197518" y="54317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60FE8832-BD67-45E1-9979-269A031EA8B0}"/>
                    </a:ext>
                  </a:extLst>
                </p:cNvPr>
                <p:cNvSpPr/>
                <p:nvPr/>
              </p:nvSpPr>
              <p:spPr>
                <a:xfrm flipH="1">
                  <a:off x="4658971" y="4767935"/>
                  <a:ext cx="1281413" cy="489203"/>
                </a:xfrm>
                <a:custGeom>
                  <a:avLst/>
                  <a:gdLst>
                    <a:gd name="connsiteX0" fmla="*/ 1252301 w 1281413"/>
                    <a:gd name="connsiteY0" fmla="*/ 406764 h 489203"/>
                    <a:gd name="connsiteX1" fmla="*/ 1197876 w 1281413"/>
                    <a:gd name="connsiteY1" fmla="*/ 422830 h 489203"/>
                    <a:gd name="connsiteX2" fmla="*/ 926289 w 1281413"/>
                    <a:gd name="connsiteY2" fmla="*/ 488301 h 489203"/>
                    <a:gd name="connsiteX3" fmla="*/ 936710 w 1281413"/>
                    <a:gd name="connsiteY3" fmla="*/ 489203 h 489203"/>
                    <a:gd name="connsiteX4" fmla="*/ 1204038 w 1281413"/>
                    <a:gd name="connsiteY4" fmla="*/ 445831 h 489203"/>
                    <a:gd name="connsiteX5" fmla="*/ 1281413 w 1281413"/>
                    <a:gd name="connsiteY5" fmla="*/ 420949 h 489203"/>
                    <a:gd name="connsiteX6" fmla="*/ 1094983 w 1281413"/>
                    <a:gd name="connsiteY6" fmla="*/ 330104 h 489203"/>
                    <a:gd name="connsiteX7" fmla="*/ 1023879 w 1281413"/>
                    <a:gd name="connsiteY7" fmla="*/ 340120 h 489203"/>
                    <a:gd name="connsiteX8" fmla="*/ 880141 w 1281413"/>
                    <a:gd name="connsiteY8" fmla="*/ 377439 h 489203"/>
                    <a:gd name="connsiteX9" fmla="*/ 631152 w 1281413"/>
                    <a:gd name="connsiteY9" fmla="*/ 483980 h 489203"/>
                    <a:gd name="connsiteX10" fmla="*/ 626887 w 1281413"/>
                    <a:gd name="connsiteY10" fmla="*/ 487232 h 489203"/>
                    <a:gd name="connsiteX11" fmla="*/ 629083 w 1281413"/>
                    <a:gd name="connsiteY11" fmla="*/ 488191 h 489203"/>
                    <a:gd name="connsiteX12" fmla="*/ 887254 w 1281413"/>
                    <a:gd name="connsiteY12" fmla="*/ 400164 h 489203"/>
                    <a:gd name="connsiteX13" fmla="*/ 1108891 w 1281413"/>
                    <a:gd name="connsiteY13" fmla="*/ 336882 h 489203"/>
                    <a:gd name="connsiteX14" fmla="*/ 873583 w 1281413"/>
                    <a:gd name="connsiteY14" fmla="*/ 228958 h 489203"/>
                    <a:gd name="connsiteX15" fmla="*/ 612089 w 1281413"/>
                    <a:gd name="connsiteY15" fmla="*/ 306149 h 489203"/>
                    <a:gd name="connsiteX16" fmla="*/ 345352 w 1281413"/>
                    <a:gd name="connsiteY16" fmla="*/ 370452 h 489203"/>
                    <a:gd name="connsiteX17" fmla="*/ 350539 w 1281413"/>
                    <a:gd name="connsiteY17" fmla="*/ 372488 h 489203"/>
                    <a:gd name="connsiteX18" fmla="*/ 350924 w 1281413"/>
                    <a:gd name="connsiteY18" fmla="*/ 372521 h 489203"/>
                    <a:gd name="connsiteX19" fmla="*/ 618252 w 1281413"/>
                    <a:gd name="connsiteY19" fmla="*/ 329150 h 489203"/>
                    <a:gd name="connsiteX20" fmla="*/ 871452 w 1281413"/>
                    <a:gd name="connsiteY20" fmla="*/ 233046 h 489203"/>
                    <a:gd name="connsiteX21" fmla="*/ 875872 w 1281413"/>
                    <a:gd name="connsiteY21" fmla="*/ 229958 h 489203"/>
                    <a:gd name="connsiteX22" fmla="*/ 559649 w 1281413"/>
                    <a:gd name="connsiteY22" fmla="*/ 206316 h 489203"/>
                    <a:gd name="connsiteX23" fmla="*/ 294353 w 1281413"/>
                    <a:gd name="connsiteY23" fmla="*/ 260758 h 489203"/>
                    <a:gd name="connsiteX24" fmla="*/ 172986 w 1281413"/>
                    <a:gd name="connsiteY24" fmla="*/ 305432 h 489203"/>
                    <a:gd name="connsiteX25" fmla="*/ 204302 w 1281413"/>
                    <a:gd name="connsiteY25" fmla="*/ 316613 h 489203"/>
                    <a:gd name="connsiteX26" fmla="*/ 301467 w 1281413"/>
                    <a:gd name="connsiteY26" fmla="*/ 283483 h 489203"/>
                    <a:gd name="connsiteX27" fmla="*/ 570099 w 1281413"/>
                    <a:gd name="connsiteY27" fmla="*/ 206783 h 489203"/>
                    <a:gd name="connsiteX28" fmla="*/ 495881 w 1281413"/>
                    <a:gd name="connsiteY28" fmla="*/ 73884 h 489203"/>
                    <a:gd name="connsiteX29" fmla="*/ 288112 w 1281413"/>
                    <a:gd name="connsiteY29" fmla="*/ 123971 h 489203"/>
                    <a:gd name="connsiteX30" fmla="*/ 298534 w 1281413"/>
                    <a:gd name="connsiteY30" fmla="*/ 124871 h 489203"/>
                    <a:gd name="connsiteX31" fmla="*/ 420698 w 1281413"/>
                    <a:gd name="connsiteY31" fmla="*/ 112815 h 489203"/>
                    <a:gd name="connsiteX32" fmla="*/ 533274 w 1281413"/>
                    <a:gd name="connsiteY32" fmla="*/ 88530 h 489203"/>
                    <a:gd name="connsiteX33" fmla="*/ 292451 w 1281413"/>
                    <a:gd name="connsiteY33" fmla="*/ 0 h 489203"/>
                    <a:gd name="connsiteX34" fmla="*/ 241965 w 1281413"/>
                    <a:gd name="connsiteY34" fmla="*/ 13108 h 489203"/>
                    <a:gd name="connsiteX35" fmla="*/ 102602 w 1281413"/>
                    <a:gd name="connsiteY35" fmla="*/ 64406 h 489203"/>
                    <a:gd name="connsiteX36" fmla="*/ 934 w 1281413"/>
                    <a:gd name="connsiteY36" fmla="*/ 115639 h 489203"/>
                    <a:gd name="connsiteX37" fmla="*/ 0 w 1281413"/>
                    <a:gd name="connsiteY37" fmla="*/ 120759 h 489203"/>
                    <a:gd name="connsiteX38" fmla="*/ 249078 w 1281413"/>
                    <a:gd name="connsiteY38" fmla="*/ 35832 h 489203"/>
                    <a:gd name="connsiteX39" fmla="*/ 329412 w 1281413"/>
                    <a:gd name="connsiteY39" fmla="*/ 12895 h 489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281413" h="489203">
                      <a:moveTo>
                        <a:pt x="1252301" y="406764"/>
                      </a:moveTo>
                      <a:lnTo>
                        <a:pt x="1197876" y="422830"/>
                      </a:lnTo>
                      <a:lnTo>
                        <a:pt x="926289" y="488301"/>
                      </a:lnTo>
                      <a:lnTo>
                        <a:pt x="936710" y="489203"/>
                      </a:lnTo>
                      <a:cubicBezTo>
                        <a:pt x="1007683" y="487646"/>
                        <a:pt x="1102399" y="473066"/>
                        <a:pt x="1204038" y="445831"/>
                      </a:cubicBezTo>
                      <a:lnTo>
                        <a:pt x="1281413" y="420949"/>
                      </a:lnTo>
                      <a:close/>
                      <a:moveTo>
                        <a:pt x="1094983" y="330104"/>
                      </a:moveTo>
                      <a:lnTo>
                        <a:pt x="1023879" y="340120"/>
                      </a:lnTo>
                      <a:cubicBezTo>
                        <a:pt x="978963" y="349238"/>
                        <a:pt x="930351" y="361722"/>
                        <a:pt x="880141" y="377439"/>
                      </a:cubicBezTo>
                      <a:cubicBezTo>
                        <a:pt x="779721" y="408873"/>
                        <a:pt x="691923" y="447286"/>
                        <a:pt x="631152" y="483980"/>
                      </a:cubicBezTo>
                      <a:lnTo>
                        <a:pt x="626887" y="487232"/>
                      </a:lnTo>
                      <a:lnTo>
                        <a:pt x="629083" y="488191"/>
                      </a:lnTo>
                      <a:lnTo>
                        <a:pt x="887254" y="400164"/>
                      </a:lnTo>
                      <a:lnTo>
                        <a:pt x="1108891" y="336882"/>
                      </a:lnTo>
                      <a:close/>
                      <a:moveTo>
                        <a:pt x="873583" y="228958"/>
                      </a:moveTo>
                      <a:lnTo>
                        <a:pt x="612089" y="306149"/>
                      </a:lnTo>
                      <a:lnTo>
                        <a:pt x="345352" y="370452"/>
                      </a:lnTo>
                      <a:lnTo>
                        <a:pt x="350539" y="372488"/>
                      </a:lnTo>
                      <a:lnTo>
                        <a:pt x="350924" y="372521"/>
                      </a:lnTo>
                      <a:cubicBezTo>
                        <a:pt x="421895" y="370965"/>
                        <a:pt x="516613" y="356384"/>
                        <a:pt x="618252" y="329150"/>
                      </a:cubicBezTo>
                      <a:cubicBezTo>
                        <a:pt x="719891" y="301916"/>
                        <a:pt x="809209" y="267184"/>
                        <a:pt x="871452" y="233046"/>
                      </a:cubicBezTo>
                      <a:lnTo>
                        <a:pt x="875872" y="229958"/>
                      </a:lnTo>
                      <a:close/>
                      <a:moveTo>
                        <a:pt x="559649" y="206316"/>
                      </a:moveTo>
                      <a:cubicBezTo>
                        <a:pt x="488803" y="210821"/>
                        <a:pt x="394775" y="229324"/>
                        <a:pt x="294353" y="260758"/>
                      </a:cubicBezTo>
                      <a:lnTo>
                        <a:pt x="172986" y="305432"/>
                      </a:lnTo>
                      <a:lnTo>
                        <a:pt x="204302" y="316613"/>
                      </a:lnTo>
                      <a:lnTo>
                        <a:pt x="301467" y="283483"/>
                      </a:lnTo>
                      <a:lnTo>
                        <a:pt x="570099" y="206783"/>
                      </a:lnTo>
                      <a:close/>
                      <a:moveTo>
                        <a:pt x="495881" y="73884"/>
                      </a:moveTo>
                      <a:lnTo>
                        <a:pt x="288112" y="123971"/>
                      </a:lnTo>
                      <a:lnTo>
                        <a:pt x="298534" y="124871"/>
                      </a:lnTo>
                      <a:cubicBezTo>
                        <a:pt x="334020" y="124093"/>
                        <a:pt x="375442" y="120059"/>
                        <a:pt x="420698" y="112815"/>
                      </a:cubicBezTo>
                      <a:lnTo>
                        <a:pt x="533274" y="88530"/>
                      </a:lnTo>
                      <a:close/>
                      <a:moveTo>
                        <a:pt x="292451" y="0"/>
                      </a:moveTo>
                      <a:lnTo>
                        <a:pt x="241965" y="13108"/>
                      </a:lnTo>
                      <a:cubicBezTo>
                        <a:pt x="191755" y="28825"/>
                        <a:pt x="144700" y="46286"/>
                        <a:pt x="102602" y="64406"/>
                      </a:cubicBezTo>
                      <a:lnTo>
                        <a:pt x="934" y="115639"/>
                      </a:lnTo>
                      <a:lnTo>
                        <a:pt x="0" y="120759"/>
                      </a:lnTo>
                      <a:lnTo>
                        <a:pt x="249078" y="35832"/>
                      </a:lnTo>
                      <a:lnTo>
                        <a:pt x="329412" y="12895"/>
                      </a:ln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89" name="グループ化 388">
                <a:extLst>
                  <a:ext uri="{FF2B5EF4-FFF2-40B4-BE49-F238E27FC236}">
                    <a16:creationId xmlns:a16="http://schemas.microsoft.com/office/drawing/2014/main" id="{4CE2B238-D4AD-4F39-A8CE-7247C7AEE96B}"/>
                  </a:ext>
                </a:extLst>
              </p:cNvPr>
              <p:cNvGrpSpPr/>
              <p:nvPr/>
            </p:nvGrpSpPr>
            <p:grpSpPr>
              <a:xfrm rot="399654">
                <a:off x="4891365" y="4542062"/>
                <a:ext cx="761034" cy="557213"/>
                <a:chOff x="4602238" y="4662852"/>
                <a:chExt cx="1390538" cy="847361"/>
              </a:xfrm>
            </p:grpSpPr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6A9252B5-8F20-49B9-9F11-828CFFF733A2}"/>
                    </a:ext>
                  </a:extLst>
                </p:cNvPr>
                <p:cNvSpPr/>
                <p:nvPr/>
              </p:nvSpPr>
              <p:spPr>
                <a:xfrm flipH="1">
                  <a:off x="4602238" y="4662852"/>
                  <a:ext cx="1390538" cy="847361"/>
                </a:xfrm>
                <a:custGeom>
                  <a:avLst/>
                  <a:gdLst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47516 w 1403298"/>
                    <a:gd name="connsiteY3" fmla="*/ 351871 h 847361"/>
                    <a:gd name="connsiteX4" fmla="*/ 32189 w 1403298"/>
                    <a:gd name="connsiteY4" fmla="*/ 435898 h 847361"/>
                    <a:gd name="connsiteX5" fmla="*/ 64851 w 1403298"/>
                    <a:gd name="connsiteY5" fmla="*/ 446580 h 847361"/>
                    <a:gd name="connsiteX6" fmla="*/ 558110 w 1403298"/>
                    <a:gd name="connsiteY6" fmla="*/ 631434 h 847361"/>
                    <a:gd name="connsiteX7" fmla="*/ 892846 w 1403298"/>
                    <a:gd name="connsiteY7" fmla="*/ 777544 h 847361"/>
                    <a:gd name="connsiteX8" fmla="*/ 1038770 w 1403298"/>
                    <a:gd name="connsiteY8" fmla="*/ 847361 h 847361"/>
                    <a:gd name="connsiteX9" fmla="*/ 1403298 w 1403298"/>
                    <a:gd name="connsiteY9" fmla="*/ 635412 h 847361"/>
                    <a:gd name="connsiteX10" fmla="*/ 1390538 w 1403298"/>
                    <a:gd name="connsiteY10" fmla="*/ 628666 h 847361"/>
                    <a:gd name="connsiteX11" fmla="*/ 1292700 w 1403298"/>
                    <a:gd name="connsiteY11" fmla="*/ 580990 h 847361"/>
                    <a:gd name="connsiteX12" fmla="*/ 1371109 w 1403298"/>
                    <a:gd name="connsiteY12" fmla="*/ 535400 h 847361"/>
                    <a:gd name="connsiteX13" fmla="*/ 1358349 w 1403298"/>
                    <a:gd name="connsiteY13" fmla="*/ 528654 h 847361"/>
                    <a:gd name="connsiteX14" fmla="*/ 768025 w 1403298"/>
                    <a:gd name="connsiteY14" fmla="*/ 256175 h 847361"/>
                    <a:gd name="connsiteX15" fmla="*/ 164362 w 1403298"/>
                    <a:gd name="connsiteY15" fmla="*/ 32696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47516 w 1403298"/>
                    <a:gd name="connsiteY3" fmla="*/ 351871 h 847361"/>
                    <a:gd name="connsiteX4" fmla="*/ 32189 w 1403298"/>
                    <a:gd name="connsiteY4" fmla="*/ 435898 h 847361"/>
                    <a:gd name="connsiteX5" fmla="*/ 64851 w 1403298"/>
                    <a:gd name="connsiteY5" fmla="*/ 446580 h 847361"/>
                    <a:gd name="connsiteX6" fmla="*/ 558110 w 1403298"/>
                    <a:gd name="connsiteY6" fmla="*/ 631434 h 847361"/>
                    <a:gd name="connsiteX7" fmla="*/ 892846 w 1403298"/>
                    <a:gd name="connsiteY7" fmla="*/ 777544 h 847361"/>
                    <a:gd name="connsiteX8" fmla="*/ 1038770 w 1403298"/>
                    <a:gd name="connsiteY8" fmla="*/ 847361 h 847361"/>
                    <a:gd name="connsiteX9" fmla="*/ 1403298 w 1403298"/>
                    <a:gd name="connsiteY9" fmla="*/ 635412 h 847361"/>
                    <a:gd name="connsiteX10" fmla="*/ 1390538 w 1403298"/>
                    <a:gd name="connsiteY10" fmla="*/ 628666 h 847361"/>
                    <a:gd name="connsiteX11" fmla="*/ 1371109 w 1403298"/>
                    <a:gd name="connsiteY11" fmla="*/ 535400 h 847361"/>
                    <a:gd name="connsiteX12" fmla="*/ 1358349 w 1403298"/>
                    <a:gd name="connsiteY12" fmla="*/ 528654 h 847361"/>
                    <a:gd name="connsiteX13" fmla="*/ 768025 w 1403298"/>
                    <a:gd name="connsiteY13" fmla="*/ 256175 h 847361"/>
                    <a:gd name="connsiteX14" fmla="*/ 164362 w 1403298"/>
                    <a:gd name="connsiteY14" fmla="*/ 32696 h 847361"/>
                    <a:gd name="connsiteX15" fmla="*/ 61265 w 1403298"/>
                    <a:gd name="connsiteY15" fmla="*/ 0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32189 w 1403298"/>
                    <a:gd name="connsiteY3" fmla="*/ 435898 h 847361"/>
                    <a:gd name="connsiteX4" fmla="*/ 64851 w 1403298"/>
                    <a:gd name="connsiteY4" fmla="*/ 446580 h 847361"/>
                    <a:gd name="connsiteX5" fmla="*/ 558110 w 1403298"/>
                    <a:gd name="connsiteY5" fmla="*/ 631434 h 847361"/>
                    <a:gd name="connsiteX6" fmla="*/ 892846 w 1403298"/>
                    <a:gd name="connsiteY6" fmla="*/ 777544 h 847361"/>
                    <a:gd name="connsiteX7" fmla="*/ 1038770 w 1403298"/>
                    <a:gd name="connsiteY7" fmla="*/ 847361 h 847361"/>
                    <a:gd name="connsiteX8" fmla="*/ 1403298 w 1403298"/>
                    <a:gd name="connsiteY8" fmla="*/ 635412 h 847361"/>
                    <a:gd name="connsiteX9" fmla="*/ 1390538 w 1403298"/>
                    <a:gd name="connsiteY9" fmla="*/ 628666 h 847361"/>
                    <a:gd name="connsiteX10" fmla="*/ 1371109 w 1403298"/>
                    <a:gd name="connsiteY10" fmla="*/ 535400 h 847361"/>
                    <a:gd name="connsiteX11" fmla="*/ 1358349 w 1403298"/>
                    <a:gd name="connsiteY11" fmla="*/ 528654 h 847361"/>
                    <a:gd name="connsiteX12" fmla="*/ 768025 w 1403298"/>
                    <a:gd name="connsiteY12" fmla="*/ 256175 h 847361"/>
                    <a:gd name="connsiteX13" fmla="*/ 164362 w 1403298"/>
                    <a:gd name="connsiteY13" fmla="*/ 32696 h 847361"/>
                    <a:gd name="connsiteX14" fmla="*/ 61265 w 1403298"/>
                    <a:gd name="connsiteY14" fmla="*/ 0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189 w 1403298"/>
                    <a:gd name="connsiteY2" fmla="*/ 435898 h 847361"/>
                    <a:gd name="connsiteX3" fmla="*/ 64851 w 1403298"/>
                    <a:gd name="connsiteY3" fmla="*/ 446580 h 847361"/>
                    <a:gd name="connsiteX4" fmla="*/ 558110 w 1403298"/>
                    <a:gd name="connsiteY4" fmla="*/ 631434 h 847361"/>
                    <a:gd name="connsiteX5" fmla="*/ 892846 w 1403298"/>
                    <a:gd name="connsiteY5" fmla="*/ 777544 h 847361"/>
                    <a:gd name="connsiteX6" fmla="*/ 1038770 w 1403298"/>
                    <a:gd name="connsiteY6" fmla="*/ 847361 h 847361"/>
                    <a:gd name="connsiteX7" fmla="*/ 1403298 w 1403298"/>
                    <a:gd name="connsiteY7" fmla="*/ 635412 h 847361"/>
                    <a:gd name="connsiteX8" fmla="*/ 1390538 w 1403298"/>
                    <a:gd name="connsiteY8" fmla="*/ 628666 h 847361"/>
                    <a:gd name="connsiteX9" fmla="*/ 1371109 w 1403298"/>
                    <a:gd name="connsiteY9" fmla="*/ 535400 h 847361"/>
                    <a:gd name="connsiteX10" fmla="*/ 1358349 w 1403298"/>
                    <a:gd name="connsiteY10" fmla="*/ 528654 h 847361"/>
                    <a:gd name="connsiteX11" fmla="*/ 768025 w 1403298"/>
                    <a:gd name="connsiteY11" fmla="*/ 256175 h 847361"/>
                    <a:gd name="connsiteX12" fmla="*/ 164362 w 1403298"/>
                    <a:gd name="connsiteY12" fmla="*/ 32696 h 847361"/>
                    <a:gd name="connsiteX13" fmla="*/ 61265 w 1403298"/>
                    <a:gd name="connsiteY13" fmla="*/ 0 h 847361"/>
                    <a:gd name="connsiteX0" fmla="*/ 61265 w 1390538"/>
                    <a:gd name="connsiteY0" fmla="*/ 0 h 847361"/>
                    <a:gd name="connsiteX1" fmla="*/ 0 w 1390538"/>
                    <a:gd name="connsiteY1" fmla="*/ 335886 h 847361"/>
                    <a:gd name="connsiteX2" fmla="*/ 32189 w 1390538"/>
                    <a:gd name="connsiteY2" fmla="*/ 435898 h 847361"/>
                    <a:gd name="connsiteX3" fmla="*/ 64851 w 1390538"/>
                    <a:gd name="connsiteY3" fmla="*/ 446580 h 847361"/>
                    <a:gd name="connsiteX4" fmla="*/ 558110 w 1390538"/>
                    <a:gd name="connsiteY4" fmla="*/ 631434 h 847361"/>
                    <a:gd name="connsiteX5" fmla="*/ 892846 w 1390538"/>
                    <a:gd name="connsiteY5" fmla="*/ 777544 h 847361"/>
                    <a:gd name="connsiteX6" fmla="*/ 1038770 w 1390538"/>
                    <a:gd name="connsiteY6" fmla="*/ 847361 h 847361"/>
                    <a:gd name="connsiteX7" fmla="*/ 1390538 w 1390538"/>
                    <a:gd name="connsiteY7" fmla="*/ 628666 h 847361"/>
                    <a:gd name="connsiteX8" fmla="*/ 1371109 w 1390538"/>
                    <a:gd name="connsiteY8" fmla="*/ 535400 h 847361"/>
                    <a:gd name="connsiteX9" fmla="*/ 1358349 w 1390538"/>
                    <a:gd name="connsiteY9" fmla="*/ 528654 h 847361"/>
                    <a:gd name="connsiteX10" fmla="*/ 768025 w 1390538"/>
                    <a:gd name="connsiteY10" fmla="*/ 256175 h 847361"/>
                    <a:gd name="connsiteX11" fmla="*/ 164362 w 1390538"/>
                    <a:gd name="connsiteY11" fmla="*/ 32696 h 847361"/>
                    <a:gd name="connsiteX12" fmla="*/ 61265 w 1390538"/>
                    <a:gd name="connsiteY12" fmla="*/ 0 h 847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90538" h="847361">
                      <a:moveTo>
                        <a:pt x="61265" y="0"/>
                      </a:moveTo>
                      <a:lnTo>
                        <a:pt x="0" y="335886"/>
                      </a:lnTo>
                      <a:lnTo>
                        <a:pt x="32189" y="435898"/>
                      </a:lnTo>
                      <a:lnTo>
                        <a:pt x="64851" y="446580"/>
                      </a:lnTo>
                      <a:cubicBezTo>
                        <a:pt x="228457" y="502070"/>
                        <a:pt x="394623" y="564322"/>
                        <a:pt x="558110" y="631434"/>
                      </a:cubicBezTo>
                      <a:cubicBezTo>
                        <a:pt x="672751" y="678495"/>
                        <a:pt x="784893" y="727459"/>
                        <a:pt x="892846" y="777544"/>
                      </a:cubicBezTo>
                      <a:lnTo>
                        <a:pt x="1038770" y="847361"/>
                      </a:lnTo>
                      <a:lnTo>
                        <a:pt x="1390538" y="628666"/>
                      </a:lnTo>
                      <a:lnTo>
                        <a:pt x="1371109" y="535400"/>
                      </a:lnTo>
                      <a:lnTo>
                        <a:pt x="1358349" y="528654"/>
                      </a:lnTo>
                      <a:cubicBezTo>
                        <a:pt x="1172981" y="433290"/>
                        <a:pt x="974545" y="341608"/>
                        <a:pt x="768025" y="256175"/>
                      </a:cubicBezTo>
                      <a:cubicBezTo>
                        <a:pt x="569168" y="173911"/>
                        <a:pt x="366268" y="98868"/>
                        <a:pt x="164362" y="32696"/>
                      </a:cubicBezTo>
                      <a:lnTo>
                        <a:pt x="61265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9" name="フリーフォーム: 図形 398">
                  <a:extLst>
                    <a:ext uri="{FF2B5EF4-FFF2-40B4-BE49-F238E27FC236}">
                      <a16:creationId xmlns:a16="http://schemas.microsoft.com/office/drawing/2014/main" id="{5A4BF84D-95FA-4F3F-AABC-C4E1BB7E099E}"/>
                    </a:ext>
                  </a:extLst>
                </p:cNvPr>
                <p:cNvSpPr/>
                <p:nvPr/>
              </p:nvSpPr>
              <p:spPr>
                <a:xfrm flipH="1">
                  <a:off x="4658971" y="4682188"/>
                  <a:ext cx="1317636" cy="718202"/>
                </a:xfrm>
                <a:custGeom>
                  <a:avLst/>
                  <a:gdLst>
                    <a:gd name="connsiteX0" fmla="*/ 73624 w 1647697"/>
                    <a:gd name="connsiteY0" fmla="*/ 0 h 1241561"/>
                    <a:gd name="connsiteX1" fmla="*/ 0 w 1647697"/>
                    <a:gd name="connsiteY1" fmla="*/ 558002 h 1241561"/>
                    <a:gd name="connsiteX2" fmla="*/ 39251 w 1647697"/>
                    <a:gd name="connsiteY2" fmla="*/ 575748 h 1241561"/>
                    <a:gd name="connsiteX3" fmla="*/ 632012 w 1647697"/>
                    <a:gd name="connsiteY3" fmla="*/ 882844 h 1241561"/>
                    <a:gd name="connsiteX4" fmla="*/ 1034274 w 1647697"/>
                    <a:gd name="connsiteY4" fmla="*/ 1125575 h 1241561"/>
                    <a:gd name="connsiteX5" fmla="*/ 1209634 w 1647697"/>
                    <a:gd name="connsiteY5" fmla="*/ 1241561 h 1241561"/>
                    <a:gd name="connsiteX6" fmla="*/ 1647697 w 1647697"/>
                    <a:gd name="connsiteY6" fmla="*/ 889453 h 1241561"/>
                    <a:gd name="connsiteX7" fmla="*/ 1632363 w 1647697"/>
                    <a:gd name="connsiteY7" fmla="*/ 878245 h 1241561"/>
                    <a:gd name="connsiteX8" fmla="*/ 922955 w 1647697"/>
                    <a:gd name="connsiteY8" fmla="*/ 425580 h 1241561"/>
                    <a:gd name="connsiteX9" fmla="*/ 197518 w 1647697"/>
                    <a:gd name="connsiteY9" fmla="*/ 54317 h 124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47697" h="1241561">
                      <a:moveTo>
                        <a:pt x="73624" y="0"/>
                      </a:moveTo>
                      <a:lnTo>
                        <a:pt x="0" y="558002"/>
                      </a:lnTo>
                      <a:lnTo>
                        <a:pt x="39251" y="575748"/>
                      </a:lnTo>
                      <a:cubicBezTo>
                        <a:pt x="235860" y="667934"/>
                        <a:pt x="435546" y="771352"/>
                        <a:pt x="632012" y="882844"/>
                      </a:cubicBezTo>
                      <a:cubicBezTo>
                        <a:pt x="769780" y="961025"/>
                        <a:pt x="904543" y="1042369"/>
                        <a:pt x="1034274" y="1125575"/>
                      </a:cubicBezTo>
                      <a:lnTo>
                        <a:pt x="1209634" y="1241561"/>
                      </a:lnTo>
                      <a:lnTo>
                        <a:pt x="1647697" y="889453"/>
                      </a:lnTo>
                      <a:lnTo>
                        <a:pt x="1632363" y="878245"/>
                      </a:lnTo>
                      <a:cubicBezTo>
                        <a:pt x="1409601" y="719818"/>
                        <a:pt x="1171136" y="567509"/>
                        <a:pt x="922955" y="425580"/>
                      </a:cubicBezTo>
                      <a:cubicBezTo>
                        <a:pt x="683983" y="288915"/>
                        <a:pt x="440153" y="164247"/>
                        <a:pt x="197518" y="54317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0" name="フリーフォーム: 図形 399">
                  <a:extLst>
                    <a:ext uri="{FF2B5EF4-FFF2-40B4-BE49-F238E27FC236}">
                      <a16:creationId xmlns:a16="http://schemas.microsoft.com/office/drawing/2014/main" id="{332D471C-39F2-400D-9048-C07DB9144B80}"/>
                    </a:ext>
                  </a:extLst>
                </p:cNvPr>
                <p:cNvSpPr/>
                <p:nvPr/>
              </p:nvSpPr>
              <p:spPr>
                <a:xfrm flipH="1">
                  <a:off x="4658971" y="4767935"/>
                  <a:ext cx="1281413" cy="489203"/>
                </a:xfrm>
                <a:custGeom>
                  <a:avLst/>
                  <a:gdLst>
                    <a:gd name="connsiteX0" fmla="*/ 1252301 w 1281413"/>
                    <a:gd name="connsiteY0" fmla="*/ 406764 h 489203"/>
                    <a:gd name="connsiteX1" fmla="*/ 1197876 w 1281413"/>
                    <a:gd name="connsiteY1" fmla="*/ 422830 h 489203"/>
                    <a:gd name="connsiteX2" fmla="*/ 926289 w 1281413"/>
                    <a:gd name="connsiteY2" fmla="*/ 488301 h 489203"/>
                    <a:gd name="connsiteX3" fmla="*/ 936710 w 1281413"/>
                    <a:gd name="connsiteY3" fmla="*/ 489203 h 489203"/>
                    <a:gd name="connsiteX4" fmla="*/ 1204038 w 1281413"/>
                    <a:gd name="connsiteY4" fmla="*/ 445831 h 489203"/>
                    <a:gd name="connsiteX5" fmla="*/ 1281413 w 1281413"/>
                    <a:gd name="connsiteY5" fmla="*/ 420949 h 489203"/>
                    <a:gd name="connsiteX6" fmla="*/ 1094983 w 1281413"/>
                    <a:gd name="connsiteY6" fmla="*/ 330104 h 489203"/>
                    <a:gd name="connsiteX7" fmla="*/ 1023879 w 1281413"/>
                    <a:gd name="connsiteY7" fmla="*/ 340120 h 489203"/>
                    <a:gd name="connsiteX8" fmla="*/ 880141 w 1281413"/>
                    <a:gd name="connsiteY8" fmla="*/ 377439 h 489203"/>
                    <a:gd name="connsiteX9" fmla="*/ 631152 w 1281413"/>
                    <a:gd name="connsiteY9" fmla="*/ 483980 h 489203"/>
                    <a:gd name="connsiteX10" fmla="*/ 626887 w 1281413"/>
                    <a:gd name="connsiteY10" fmla="*/ 487232 h 489203"/>
                    <a:gd name="connsiteX11" fmla="*/ 629083 w 1281413"/>
                    <a:gd name="connsiteY11" fmla="*/ 488191 h 489203"/>
                    <a:gd name="connsiteX12" fmla="*/ 887254 w 1281413"/>
                    <a:gd name="connsiteY12" fmla="*/ 400164 h 489203"/>
                    <a:gd name="connsiteX13" fmla="*/ 1108891 w 1281413"/>
                    <a:gd name="connsiteY13" fmla="*/ 336882 h 489203"/>
                    <a:gd name="connsiteX14" fmla="*/ 873583 w 1281413"/>
                    <a:gd name="connsiteY14" fmla="*/ 228958 h 489203"/>
                    <a:gd name="connsiteX15" fmla="*/ 612089 w 1281413"/>
                    <a:gd name="connsiteY15" fmla="*/ 306149 h 489203"/>
                    <a:gd name="connsiteX16" fmla="*/ 345352 w 1281413"/>
                    <a:gd name="connsiteY16" fmla="*/ 370452 h 489203"/>
                    <a:gd name="connsiteX17" fmla="*/ 350539 w 1281413"/>
                    <a:gd name="connsiteY17" fmla="*/ 372488 h 489203"/>
                    <a:gd name="connsiteX18" fmla="*/ 350924 w 1281413"/>
                    <a:gd name="connsiteY18" fmla="*/ 372521 h 489203"/>
                    <a:gd name="connsiteX19" fmla="*/ 618252 w 1281413"/>
                    <a:gd name="connsiteY19" fmla="*/ 329150 h 489203"/>
                    <a:gd name="connsiteX20" fmla="*/ 871452 w 1281413"/>
                    <a:gd name="connsiteY20" fmla="*/ 233046 h 489203"/>
                    <a:gd name="connsiteX21" fmla="*/ 875872 w 1281413"/>
                    <a:gd name="connsiteY21" fmla="*/ 229958 h 489203"/>
                    <a:gd name="connsiteX22" fmla="*/ 559649 w 1281413"/>
                    <a:gd name="connsiteY22" fmla="*/ 206316 h 489203"/>
                    <a:gd name="connsiteX23" fmla="*/ 294353 w 1281413"/>
                    <a:gd name="connsiteY23" fmla="*/ 260758 h 489203"/>
                    <a:gd name="connsiteX24" fmla="*/ 172986 w 1281413"/>
                    <a:gd name="connsiteY24" fmla="*/ 305432 h 489203"/>
                    <a:gd name="connsiteX25" fmla="*/ 204302 w 1281413"/>
                    <a:gd name="connsiteY25" fmla="*/ 316613 h 489203"/>
                    <a:gd name="connsiteX26" fmla="*/ 301467 w 1281413"/>
                    <a:gd name="connsiteY26" fmla="*/ 283483 h 489203"/>
                    <a:gd name="connsiteX27" fmla="*/ 570099 w 1281413"/>
                    <a:gd name="connsiteY27" fmla="*/ 206783 h 489203"/>
                    <a:gd name="connsiteX28" fmla="*/ 495881 w 1281413"/>
                    <a:gd name="connsiteY28" fmla="*/ 73884 h 489203"/>
                    <a:gd name="connsiteX29" fmla="*/ 288112 w 1281413"/>
                    <a:gd name="connsiteY29" fmla="*/ 123971 h 489203"/>
                    <a:gd name="connsiteX30" fmla="*/ 298534 w 1281413"/>
                    <a:gd name="connsiteY30" fmla="*/ 124871 h 489203"/>
                    <a:gd name="connsiteX31" fmla="*/ 420698 w 1281413"/>
                    <a:gd name="connsiteY31" fmla="*/ 112815 h 489203"/>
                    <a:gd name="connsiteX32" fmla="*/ 533274 w 1281413"/>
                    <a:gd name="connsiteY32" fmla="*/ 88530 h 489203"/>
                    <a:gd name="connsiteX33" fmla="*/ 292451 w 1281413"/>
                    <a:gd name="connsiteY33" fmla="*/ 0 h 489203"/>
                    <a:gd name="connsiteX34" fmla="*/ 241965 w 1281413"/>
                    <a:gd name="connsiteY34" fmla="*/ 13108 h 489203"/>
                    <a:gd name="connsiteX35" fmla="*/ 102602 w 1281413"/>
                    <a:gd name="connsiteY35" fmla="*/ 64406 h 489203"/>
                    <a:gd name="connsiteX36" fmla="*/ 934 w 1281413"/>
                    <a:gd name="connsiteY36" fmla="*/ 115639 h 489203"/>
                    <a:gd name="connsiteX37" fmla="*/ 0 w 1281413"/>
                    <a:gd name="connsiteY37" fmla="*/ 120759 h 489203"/>
                    <a:gd name="connsiteX38" fmla="*/ 249078 w 1281413"/>
                    <a:gd name="connsiteY38" fmla="*/ 35832 h 489203"/>
                    <a:gd name="connsiteX39" fmla="*/ 329412 w 1281413"/>
                    <a:gd name="connsiteY39" fmla="*/ 12895 h 489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281413" h="489203">
                      <a:moveTo>
                        <a:pt x="1252301" y="406764"/>
                      </a:moveTo>
                      <a:lnTo>
                        <a:pt x="1197876" y="422830"/>
                      </a:lnTo>
                      <a:lnTo>
                        <a:pt x="926289" y="488301"/>
                      </a:lnTo>
                      <a:lnTo>
                        <a:pt x="936710" y="489203"/>
                      </a:lnTo>
                      <a:cubicBezTo>
                        <a:pt x="1007683" y="487646"/>
                        <a:pt x="1102399" y="473066"/>
                        <a:pt x="1204038" y="445831"/>
                      </a:cubicBezTo>
                      <a:lnTo>
                        <a:pt x="1281413" y="420949"/>
                      </a:lnTo>
                      <a:close/>
                      <a:moveTo>
                        <a:pt x="1094983" y="330104"/>
                      </a:moveTo>
                      <a:lnTo>
                        <a:pt x="1023879" y="340120"/>
                      </a:lnTo>
                      <a:cubicBezTo>
                        <a:pt x="978963" y="349238"/>
                        <a:pt x="930351" y="361722"/>
                        <a:pt x="880141" y="377439"/>
                      </a:cubicBezTo>
                      <a:cubicBezTo>
                        <a:pt x="779721" y="408873"/>
                        <a:pt x="691923" y="447286"/>
                        <a:pt x="631152" y="483980"/>
                      </a:cubicBezTo>
                      <a:lnTo>
                        <a:pt x="626887" y="487232"/>
                      </a:lnTo>
                      <a:lnTo>
                        <a:pt x="629083" y="488191"/>
                      </a:lnTo>
                      <a:lnTo>
                        <a:pt x="887254" y="400164"/>
                      </a:lnTo>
                      <a:lnTo>
                        <a:pt x="1108891" y="336882"/>
                      </a:lnTo>
                      <a:close/>
                      <a:moveTo>
                        <a:pt x="873583" y="228958"/>
                      </a:moveTo>
                      <a:lnTo>
                        <a:pt x="612089" y="306149"/>
                      </a:lnTo>
                      <a:lnTo>
                        <a:pt x="345352" y="370452"/>
                      </a:lnTo>
                      <a:lnTo>
                        <a:pt x="350539" y="372488"/>
                      </a:lnTo>
                      <a:lnTo>
                        <a:pt x="350924" y="372521"/>
                      </a:lnTo>
                      <a:cubicBezTo>
                        <a:pt x="421895" y="370965"/>
                        <a:pt x="516613" y="356384"/>
                        <a:pt x="618252" y="329150"/>
                      </a:cubicBezTo>
                      <a:cubicBezTo>
                        <a:pt x="719891" y="301916"/>
                        <a:pt x="809209" y="267184"/>
                        <a:pt x="871452" y="233046"/>
                      </a:cubicBezTo>
                      <a:lnTo>
                        <a:pt x="875872" y="229958"/>
                      </a:lnTo>
                      <a:close/>
                      <a:moveTo>
                        <a:pt x="559649" y="206316"/>
                      </a:moveTo>
                      <a:cubicBezTo>
                        <a:pt x="488803" y="210821"/>
                        <a:pt x="394775" y="229324"/>
                        <a:pt x="294353" y="260758"/>
                      </a:cubicBezTo>
                      <a:lnTo>
                        <a:pt x="172986" y="305432"/>
                      </a:lnTo>
                      <a:lnTo>
                        <a:pt x="204302" y="316613"/>
                      </a:lnTo>
                      <a:lnTo>
                        <a:pt x="301467" y="283483"/>
                      </a:lnTo>
                      <a:lnTo>
                        <a:pt x="570099" y="206783"/>
                      </a:lnTo>
                      <a:close/>
                      <a:moveTo>
                        <a:pt x="495881" y="73884"/>
                      </a:moveTo>
                      <a:lnTo>
                        <a:pt x="288112" y="123971"/>
                      </a:lnTo>
                      <a:lnTo>
                        <a:pt x="298534" y="124871"/>
                      </a:lnTo>
                      <a:cubicBezTo>
                        <a:pt x="334020" y="124093"/>
                        <a:pt x="375442" y="120059"/>
                        <a:pt x="420698" y="112815"/>
                      </a:cubicBezTo>
                      <a:lnTo>
                        <a:pt x="533274" y="88530"/>
                      </a:lnTo>
                      <a:close/>
                      <a:moveTo>
                        <a:pt x="292451" y="0"/>
                      </a:moveTo>
                      <a:lnTo>
                        <a:pt x="241965" y="13108"/>
                      </a:lnTo>
                      <a:cubicBezTo>
                        <a:pt x="191755" y="28825"/>
                        <a:pt x="144700" y="46286"/>
                        <a:pt x="102602" y="64406"/>
                      </a:cubicBezTo>
                      <a:lnTo>
                        <a:pt x="934" y="115639"/>
                      </a:lnTo>
                      <a:lnTo>
                        <a:pt x="0" y="120759"/>
                      </a:lnTo>
                      <a:lnTo>
                        <a:pt x="249078" y="35832"/>
                      </a:lnTo>
                      <a:lnTo>
                        <a:pt x="329412" y="12895"/>
                      </a:ln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90" name="グループ化 389">
                <a:extLst>
                  <a:ext uri="{FF2B5EF4-FFF2-40B4-BE49-F238E27FC236}">
                    <a16:creationId xmlns:a16="http://schemas.microsoft.com/office/drawing/2014/main" id="{954C181C-7B3A-4A8C-BB40-25A7DC9B968D}"/>
                  </a:ext>
                </a:extLst>
              </p:cNvPr>
              <p:cNvGrpSpPr/>
              <p:nvPr/>
            </p:nvGrpSpPr>
            <p:grpSpPr>
              <a:xfrm rot="399654">
                <a:off x="5067578" y="4589687"/>
                <a:ext cx="761034" cy="557213"/>
                <a:chOff x="4602238" y="4662852"/>
                <a:chExt cx="1390538" cy="847361"/>
              </a:xfrm>
            </p:grpSpPr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7D8CED1D-D141-47AE-AA42-21E3133CBCFB}"/>
                    </a:ext>
                  </a:extLst>
                </p:cNvPr>
                <p:cNvSpPr/>
                <p:nvPr/>
              </p:nvSpPr>
              <p:spPr>
                <a:xfrm flipH="1">
                  <a:off x="4602238" y="4662852"/>
                  <a:ext cx="1390538" cy="847361"/>
                </a:xfrm>
                <a:custGeom>
                  <a:avLst/>
                  <a:gdLst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47516 w 1403298"/>
                    <a:gd name="connsiteY3" fmla="*/ 351871 h 847361"/>
                    <a:gd name="connsiteX4" fmla="*/ 32189 w 1403298"/>
                    <a:gd name="connsiteY4" fmla="*/ 435898 h 847361"/>
                    <a:gd name="connsiteX5" fmla="*/ 64851 w 1403298"/>
                    <a:gd name="connsiteY5" fmla="*/ 446580 h 847361"/>
                    <a:gd name="connsiteX6" fmla="*/ 558110 w 1403298"/>
                    <a:gd name="connsiteY6" fmla="*/ 631434 h 847361"/>
                    <a:gd name="connsiteX7" fmla="*/ 892846 w 1403298"/>
                    <a:gd name="connsiteY7" fmla="*/ 777544 h 847361"/>
                    <a:gd name="connsiteX8" fmla="*/ 1038770 w 1403298"/>
                    <a:gd name="connsiteY8" fmla="*/ 847361 h 847361"/>
                    <a:gd name="connsiteX9" fmla="*/ 1403298 w 1403298"/>
                    <a:gd name="connsiteY9" fmla="*/ 635412 h 847361"/>
                    <a:gd name="connsiteX10" fmla="*/ 1390538 w 1403298"/>
                    <a:gd name="connsiteY10" fmla="*/ 628666 h 847361"/>
                    <a:gd name="connsiteX11" fmla="*/ 1292700 w 1403298"/>
                    <a:gd name="connsiteY11" fmla="*/ 580990 h 847361"/>
                    <a:gd name="connsiteX12" fmla="*/ 1371109 w 1403298"/>
                    <a:gd name="connsiteY12" fmla="*/ 535400 h 847361"/>
                    <a:gd name="connsiteX13" fmla="*/ 1358349 w 1403298"/>
                    <a:gd name="connsiteY13" fmla="*/ 528654 h 847361"/>
                    <a:gd name="connsiteX14" fmla="*/ 768025 w 1403298"/>
                    <a:gd name="connsiteY14" fmla="*/ 256175 h 847361"/>
                    <a:gd name="connsiteX15" fmla="*/ 164362 w 1403298"/>
                    <a:gd name="connsiteY15" fmla="*/ 32696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47516 w 1403298"/>
                    <a:gd name="connsiteY3" fmla="*/ 351871 h 847361"/>
                    <a:gd name="connsiteX4" fmla="*/ 32189 w 1403298"/>
                    <a:gd name="connsiteY4" fmla="*/ 435898 h 847361"/>
                    <a:gd name="connsiteX5" fmla="*/ 64851 w 1403298"/>
                    <a:gd name="connsiteY5" fmla="*/ 446580 h 847361"/>
                    <a:gd name="connsiteX6" fmla="*/ 558110 w 1403298"/>
                    <a:gd name="connsiteY6" fmla="*/ 631434 h 847361"/>
                    <a:gd name="connsiteX7" fmla="*/ 892846 w 1403298"/>
                    <a:gd name="connsiteY7" fmla="*/ 777544 h 847361"/>
                    <a:gd name="connsiteX8" fmla="*/ 1038770 w 1403298"/>
                    <a:gd name="connsiteY8" fmla="*/ 847361 h 847361"/>
                    <a:gd name="connsiteX9" fmla="*/ 1403298 w 1403298"/>
                    <a:gd name="connsiteY9" fmla="*/ 635412 h 847361"/>
                    <a:gd name="connsiteX10" fmla="*/ 1390538 w 1403298"/>
                    <a:gd name="connsiteY10" fmla="*/ 628666 h 847361"/>
                    <a:gd name="connsiteX11" fmla="*/ 1371109 w 1403298"/>
                    <a:gd name="connsiteY11" fmla="*/ 535400 h 847361"/>
                    <a:gd name="connsiteX12" fmla="*/ 1358349 w 1403298"/>
                    <a:gd name="connsiteY12" fmla="*/ 528654 h 847361"/>
                    <a:gd name="connsiteX13" fmla="*/ 768025 w 1403298"/>
                    <a:gd name="connsiteY13" fmla="*/ 256175 h 847361"/>
                    <a:gd name="connsiteX14" fmla="*/ 164362 w 1403298"/>
                    <a:gd name="connsiteY14" fmla="*/ 32696 h 847361"/>
                    <a:gd name="connsiteX15" fmla="*/ 61265 w 1403298"/>
                    <a:gd name="connsiteY15" fmla="*/ 0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32189 w 1403298"/>
                    <a:gd name="connsiteY3" fmla="*/ 435898 h 847361"/>
                    <a:gd name="connsiteX4" fmla="*/ 64851 w 1403298"/>
                    <a:gd name="connsiteY4" fmla="*/ 446580 h 847361"/>
                    <a:gd name="connsiteX5" fmla="*/ 558110 w 1403298"/>
                    <a:gd name="connsiteY5" fmla="*/ 631434 h 847361"/>
                    <a:gd name="connsiteX6" fmla="*/ 892846 w 1403298"/>
                    <a:gd name="connsiteY6" fmla="*/ 777544 h 847361"/>
                    <a:gd name="connsiteX7" fmla="*/ 1038770 w 1403298"/>
                    <a:gd name="connsiteY7" fmla="*/ 847361 h 847361"/>
                    <a:gd name="connsiteX8" fmla="*/ 1403298 w 1403298"/>
                    <a:gd name="connsiteY8" fmla="*/ 635412 h 847361"/>
                    <a:gd name="connsiteX9" fmla="*/ 1390538 w 1403298"/>
                    <a:gd name="connsiteY9" fmla="*/ 628666 h 847361"/>
                    <a:gd name="connsiteX10" fmla="*/ 1371109 w 1403298"/>
                    <a:gd name="connsiteY10" fmla="*/ 535400 h 847361"/>
                    <a:gd name="connsiteX11" fmla="*/ 1358349 w 1403298"/>
                    <a:gd name="connsiteY11" fmla="*/ 528654 h 847361"/>
                    <a:gd name="connsiteX12" fmla="*/ 768025 w 1403298"/>
                    <a:gd name="connsiteY12" fmla="*/ 256175 h 847361"/>
                    <a:gd name="connsiteX13" fmla="*/ 164362 w 1403298"/>
                    <a:gd name="connsiteY13" fmla="*/ 32696 h 847361"/>
                    <a:gd name="connsiteX14" fmla="*/ 61265 w 1403298"/>
                    <a:gd name="connsiteY14" fmla="*/ 0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189 w 1403298"/>
                    <a:gd name="connsiteY2" fmla="*/ 435898 h 847361"/>
                    <a:gd name="connsiteX3" fmla="*/ 64851 w 1403298"/>
                    <a:gd name="connsiteY3" fmla="*/ 446580 h 847361"/>
                    <a:gd name="connsiteX4" fmla="*/ 558110 w 1403298"/>
                    <a:gd name="connsiteY4" fmla="*/ 631434 h 847361"/>
                    <a:gd name="connsiteX5" fmla="*/ 892846 w 1403298"/>
                    <a:gd name="connsiteY5" fmla="*/ 777544 h 847361"/>
                    <a:gd name="connsiteX6" fmla="*/ 1038770 w 1403298"/>
                    <a:gd name="connsiteY6" fmla="*/ 847361 h 847361"/>
                    <a:gd name="connsiteX7" fmla="*/ 1403298 w 1403298"/>
                    <a:gd name="connsiteY7" fmla="*/ 635412 h 847361"/>
                    <a:gd name="connsiteX8" fmla="*/ 1390538 w 1403298"/>
                    <a:gd name="connsiteY8" fmla="*/ 628666 h 847361"/>
                    <a:gd name="connsiteX9" fmla="*/ 1371109 w 1403298"/>
                    <a:gd name="connsiteY9" fmla="*/ 535400 h 847361"/>
                    <a:gd name="connsiteX10" fmla="*/ 1358349 w 1403298"/>
                    <a:gd name="connsiteY10" fmla="*/ 528654 h 847361"/>
                    <a:gd name="connsiteX11" fmla="*/ 768025 w 1403298"/>
                    <a:gd name="connsiteY11" fmla="*/ 256175 h 847361"/>
                    <a:gd name="connsiteX12" fmla="*/ 164362 w 1403298"/>
                    <a:gd name="connsiteY12" fmla="*/ 32696 h 847361"/>
                    <a:gd name="connsiteX13" fmla="*/ 61265 w 1403298"/>
                    <a:gd name="connsiteY13" fmla="*/ 0 h 847361"/>
                    <a:gd name="connsiteX0" fmla="*/ 61265 w 1390538"/>
                    <a:gd name="connsiteY0" fmla="*/ 0 h 847361"/>
                    <a:gd name="connsiteX1" fmla="*/ 0 w 1390538"/>
                    <a:gd name="connsiteY1" fmla="*/ 335886 h 847361"/>
                    <a:gd name="connsiteX2" fmla="*/ 32189 w 1390538"/>
                    <a:gd name="connsiteY2" fmla="*/ 435898 h 847361"/>
                    <a:gd name="connsiteX3" fmla="*/ 64851 w 1390538"/>
                    <a:gd name="connsiteY3" fmla="*/ 446580 h 847361"/>
                    <a:gd name="connsiteX4" fmla="*/ 558110 w 1390538"/>
                    <a:gd name="connsiteY4" fmla="*/ 631434 h 847361"/>
                    <a:gd name="connsiteX5" fmla="*/ 892846 w 1390538"/>
                    <a:gd name="connsiteY5" fmla="*/ 777544 h 847361"/>
                    <a:gd name="connsiteX6" fmla="*/ 1038770 w 1390538"/>
                    <a:gd name="connsiteY6" fmla="*/ 847361 h 847361"/>
                    <a:gd name="connsiteX7" fmla="*/ 1390538 w 1390538"/>
                    <a:gd name="connsiteY7" fmla="*/ 628666 h 847361"/>
                    <a:gd name="connsiteX8" fmla="*/ 1371109 w 1390538"/>
                    <a:gd name="connsiteY8" fmla="*/ 535400 h 847361"/>
                    <a:gd name="connsiteX9" fmla="*/ 1358349 w 1390538"/>
                    <a:gd name="connsiteY9" fmla="*/ 528654 h 847361"/>
                    <a:gd name="connsiteX10" fmla="*/ 768025 w 1390538"/>
                    <a:gd name="connsiteY10" fmla="*/ 256175 h 847361"/>
                    <a:gd name="connsiteX11" fmla="*/ 164362 w 1390538"/>
                    <a:gd name="connsiteY11" fmla="*/ 32696 h 847361"/>
                    <a:gd name="connsiteX12" fmla="*/ 61265 w 1390538"/>
                    <a:gd name="connsiteY12" fmla="*/ 0 h 847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90538" h="847361">
                      <a:moveTo>
                        <a:pt x="61265" y="0"/>
                      </a:moveTo>
                      <a:lnTo>
                        <a:pt x="0" y="335886"/>
                      </a:lnTo>
                      <a:lnTo>
                        <a:pt x="32189" y="435898"/>
                      </a:lnTo>
                      <a:lnTo>
                        <a:pt x="64851" y="446580"/>
                      </a:lnTo>
                      <a:cubicBezTo>
                        <a:pt x="228457" y="502070"/>
                        <a:pt x="394623" y="564322"/>
                        <a:pt x="558110" y="631434"/>
                      </a:cubicBezTo>
                      <a:cubicBezTo>
                        <a:pt x="672751" y="678495"/>
                        <a:pt x="784893" y="727459"/>
                        <a:pt x="892846" y="777544"/>
                      </a:cubicBezTo>
                      <a:lnTo>
                        <a:pt x="1038770" y="847361"/>
                      </a:lnTo>
                      <a:lnTo>
                        <a:pt x="1390538" y="628666"/>
                      </a:lnTo>
                      <a:lnTo>
                        <a:pt x="1371109" y="535400"/>
                      </a:lnTo>
                      <a:lnTo>
                        <a:pt x="1358349" y="528654"/>
                      </a:lnTo>
                      <a:cubicBezTo>
                        <a:pt x="1172981" y="433290"/>
                        <a:pt x="974545" y="341608"/>
                        <a:pt x="768025" y="256175"/>
                      </a:cubicBezTo>
                      <a:cubicBezTo>
                        <a:pt x="569168" y="173911"/>
                        <a:pt x="366268" y="98868"/>
                        <a:pt x="164362" y="32696"/>
                      </a:cubicBezTo>
                      <a:lnTo>
                        <a:pt x="61265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6" name="フリーフォーム: 図形 395">
                  <a:extLst>
                    <a:ext uri="{FF2B5EF4-FFF2-40B4-BE49-F238E27FC236}">
                      <a16:creationId xmlns:a16="http://schemas.microsoft.com/office/drawing/2014/main" id="{F53AA5B5-FC38-436B-B07F-4B76EAFA3625}"/>
                    </a:ext>
                  </a:extLst>
                </p:cNvPr>
                <p:cNvSpPr/>
                <p:nvPr/>
              </p:nvSpPr>
              <p:spPr>
                <a:xfrm flipH="1">
                  <a:off x="4658971" y="4682188"/>
                  <a:ext cx="1317636" cy="718202"/>
                </a:xfrm>
                <a:custGeom>
                  <a:avLst/>
                  <a:gdLst>
                    <a:gd name="connsiteX0" fmla="*/ 73624 w 1647697"/>
                    <a:gd name="connsiteY0" fmla="*/ 0 h 1241561"/>
                    <a:gd name="connsiteX1" fmla="*/ 0 w 1647697"/>
                    <a:gd name="connsiteY1" fmla="*/ 558002 h 1241561"/>
                    <a:gd name="connsiteX2" fmla="*/ 39251 w 1647697"/>
                    <a:gd name="connsiteY2" fmla="*/ 575748 h 1241561"/>
                    <a:gd name="connsiteX3" fmla="*/ 632012 w 1647697"/>
                    <a:gd name="connsiteY3" fmla="*/ 882844 h 1241561"/>
                    <a:gd name="connsiteX4" fmla="*/ 1034274 w 1647697"/>
                    <a:gd name="connsiteY4" fmla="*/ 1125575 h 1241561"/>
                    <a:gd name="connsiteX5" fmla="*/ 1209634 w 1647697"/>
                    <a:gd name="connsiteY5" fmla="*/ 1241561 h 1241561"/>
                    <a:gd name="connsiteX6" fmla="*/ 1647697 w 1647697"/>
                    <a:gd name="connsiteY6" fmla="*/ 889453 h 1241561"/>
                    <a:gd name="connsiteX7" fmla="*/ 1632363 w 1647697"/>
                    <a:gd name="connsiteY7" fmla="*/ 878245 h 1241561"/>
                    <a:gd name="connsiteX8" fmla="*/ 922955 w 1647697"/>
                    <a:gd name="connsiteY8" fmla="*/ 425580 h 1241561"/>
                    <a:gd name="connsiteX9" fmla="*/ 197518 w 1647697"/>
                    <a:gd name="connsiteY9" fmla="*/ 54317 h 124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47697" h="1241561">
                      <a:moveTo>
                        <a:pt x="73624" y="0"/>
                      </a:moveTo>
                      <a:lnTo>
                        <a:pt x="0" y="558002"/>
                      </a:lnTo>
                      <a:lnTo>
                        <a:pt x="39251" y="575748"/>
                      </a:lnTo>
                      <a:cubicBezTo>
                        <a:pt x="235860" y="667934"/>
                        <a:pt x="435546" y="771352"/>
                        <a:pt x="632012" y="882844"/>
                      </a:cubicBezTo>
                      <a:cubicBezTo>
                        <a:pt x="769780" y="961025"/>
                        <a:pt x="904543" y="1042369"/>
                        <a:pt x="1034274" y="1125575"/>
                      </a:cubicBezTo>
                      <a:lnTo>
                        <a:pt x="1209634" y="1241561"/>
                      </a:lnTo>
                      <a:lnTo>
                        <a:pt x="1647697" y="889453"/>
                      </a:lnTo>
                      <a:lnTo>
                        <a:pt x="1632363" y="878245"/>
                      </a:lnTo>
                      <a:cubicBezTo>
                        <a:pt x="1409601" y="719818"/>
                        <a:pt x="1171136" y="567509"/>
                        <a:pt x="922955" y="425580"/>
                      </a:cubicBezTo>
                      <a:cubicBezTo>
                        <a:pt x="683983" y="288915"/>
                        <a:pt x="440153" y="164247"/>
                        <a:pt x="197518" y="54317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7" name="フリーフォーム: 図形 396">
                  <a:extLst>
                    <a:ext uri="{FF2B5EF4-FFF2-40B4-BE49-F238E27FC236}">
                      <a16:creationId xmlns:a16="http://schemas.microsoft.com/office/drawing/2014/main" id="{1F12EBF7-7120-4989-A6D5-3C08E0A587B2}"/>
                    </a:ext>
                  </a:extLst>
                </p:cNvPr>
                <p:cNvSpPr/>
                <p:nvPr/>
              </p:nvSpPr>
              <p:spPr>
                <a:xfrm flipH="1">
                  <a:off x="4658971" y="4767935"/>
                  <a:ext cx="1281413" cy="489203"/>
                </a:xfrm>
                <a:custGeom>
                  <a:avLst/>
                  <a:gdLst>
                    <a:gd name="connsiteX0" fmla="*/ 1252301 w 1281413"/>
                    <a:gd name="connsiteY0" fmla="*/ 406764 h 489203"/>
                    <a:gd name="connsiteX1" fmla="*/ 1197876 w 1281413"/>
                    <a:gd name="connsiteY1" fmla="*/ 422830 h 489203"/>
                    <a:gd name="connsiteX2" fmla="*/ 926289 w 1281413"/>
                    <a:gd name="connsiteY2" fmla="*/ 488301 h 489203"/>
                    <a:gd name="connsiteX3" fmla="*/ 936710 w 1281413"/>
                    <a:gd name="connsiteY3" fmla="*/ 489203 h 489203"/>
                    <a:gd name="connsiteX4" fmla="*/ 1204038 w 1281413"/>
                    <a:gd name="connsiteY4" fmla="*/ 445831 h 489203"/>
                    <a:gd name="connsiteX5" fmla="*/ 1281413 w 1281413"/>
                    <a:gd name="connsiteY5" fmla="*/ 420949 h 489203"/>
                    <a:gd name="connsiteX6" fmla="*/ 1094983 w 1281413"/>
                    <a:gd name="connsiteY6" fmla="*/ 330104 h 489203"/>
                    <a:gd name="connsiteX7" fmla="*/ 1023879 w 1281413"/>
                    <a:gd name="connsiteY7" fmla="*/ 340120 h 489203"/>
                    <a:gd name="connsiteX8" fmla="*/ 880141 w 1281413"/>
                    <a:gd name="connsiteY8" fmla="*/ 377439 h 489203"/>
                    <a:gd name="connsiteX9" fmla="*/ 631152 w 1281413"/>
                    <a:gd name="connsiteY9" fmla="*/ 483980 h 489203"/>
                    <a:gd name="connsiteX10" fmla="*/ 626887 w 1281413"/>
                    <a:gd name="connsiteY10" fmla="*/ 487232 h 489203"/>
                    <a:gd name="connsiteX11" fmla="*/ 629083 w 1281413"/>
                    <a:gd name="connsiteY11" fmla="*/ 488191 h 489203"/>
                    <a:gd name="connsiteX12" fmla="*/ 887254 w 1281413"/>
                    <a:gd name="connsiteY12" fmla="*/ 400164 h 489203"/>
                    <a:gd name="connsiteX13" fmla="*/ 1108891 w 1281413"/>
                    <a:gd name="connsiteY13" fmla="*/ 336882 h 489203"/>
                    <a:gd name="connsiteX14" fmla="*/ 873583 w 1281413"/>
                    <a:gd name="connsiteY14" fmla="*/ 228958 h 489203"/>
                    <a:gd name="connsiteX15" fmla="*/ 612089 w 1281413"/>
                    <a:gd name="connsiteY15" fmla="*/ 306149 h 489203"/>
                    <a:gd name="connsiteX16" fmla="*/ 345352 w 1281413"/>
                    <a:gd name="connsiteY16" fmla="*/ 370452 h 489203"/>
                    <a:gd name="connsiteX17" fmla="*/ 350539 w 1281413"/>
                    <a:gd name="connsiteY17" fmla="*/ 372488 h 489203"/>
                    <a:gd name="connsiteX18" fmla="*/ 350924 w 1281413"/>
                    <a:gd name="connsiteY18" fmla="*/ 372521 h 489203"/>
                    <a:gd name="connsiteX19" fmla="*/ 618252 w 1281413"/>
                    <a:gd name="connsiteY19" fmla="*/ 329150 h 489203"/>
                    <a:gd name="connsiteX20" fmla="*/ 871452 w 1281413"/>
                    <a:gd name="connsiteY20" fmla="*/ 233046 h 489203"/>
                    <a:gd name="connsiteX21" fmla="*/ 875872 w 1281413"/>
                    <a:gd name="connsiteY21" fmla="*/ 229958 h 489203"/>
                    <a:gd name="connsiteX22" fmla="*/ 559649 w 1281413"/>
                    <a:gd name="connsiteY22" fmla="*/ 206316 h 489203"/>
                    <a:gd name="connsiteX23" fmla="*/ 294353 w 1281413"/>
                    <a:gd name="connsiteY23" fmla="*/ 260758 h 489203"/>
                    <a:gd name="connsiteX24" fmla="*/ 172986 w 1281413"/>
                    <a:gd name="connsiteY24" fmla="*/ 305432 h 489203"/>
                    <a:gd name="connsiteX25" fmla="*/ 204302 w 1281413"/>
                    <a:gd name="connsiteY25" fmla="*/ 316613 h 489203"/>
                    <a:gd name="connsiteX26" fmla="*/ 301467 w 1281413"/>
                    <a:gd name="connsiteY26" fmla="*/ 283483 h 489203"/>
                    <a:gd name="connsiteX27" fmla="*/ 570099 w 1281413"/>
                    <a:gd name="connsiteY27" fmla="*/ 206783 h 489203"/>
                    <a:gd name="connsiteX28" fmla="*/ 495881 w 1281413"/>
                    <a:gd name="connsiteY28" fmla="*/ 73884 h 489203"/>
                    <a:gd name="connsiteX29" fmla="*/ 288112 w 1281413"/>
                    <a:gd name="connsiteY29" fmla="*/ 123971 h 489203"/>
                    <a:gd name="connsiteX30" fmla="*/ 298534 w 1281413"/>
                    <a:gd name="connsiteY30" fmla="*/ 124871 h 489203"/>
                    <a:gd name="connsiteX31" fmla="*/ 420698 w 1281413"/>
                    <a:gd name="connsiteY31" fmla="*/ 112815 h 489203"/>
                    <a:gd name="connsiteX32" fmla="*/ 533274 w 1281413"/>
                    <a:gd name="connsiteY32" fmla="*/ 88530 h 489203"/>
                    <a:gd name="connsiteX33" fmla="*/ 292451 w 1281413"/>
                    <a:gd name="connsiteY33" fmla="*/ 0 h 489203"/>
                    <a:gd name="connsiteX34" fmla="*/ 241965 w 1281413"/>
                    <a:gd name="connsiteY34" fmla="*/ 13108 h 489203"/>
                    <a:gd name="connsiteX35" fmla="*/ 102602 w 1281413"/>
                    <a:gd name="connsiteY35" fmla="*/ 64406 h 489203"/>
                    <a:gd name="connsiteX36" fmla="*/ 934 w 1281413"/>
                    <a:gd name="connsiteY36" fmla="*/ 115639 h 489203"/>
                    <a:gd name="connsiteX37" fmla="*/ 0 w 1281413"/>
                    <a:gd name="connsiteY37" fmla="*/ 120759 h 489203"/>
                    <a:gd name="connsiteX38" fmla="*/ 249078 w 1281413"/>
                    <a:gd name="connsiteY38" fmla="*/ 35832 h 489203"/>
                    <a:gd name="connsiteX39" fmla="*/ 329412 w 1281413"/>
                    <a:gd name="connsiteY39" fmla="*/ 12895 h 489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281413" h="489203">
                      <a:moveTo>
                        <a:pt x="1252301" y="406764"/>
                      </a:moveTo>
                      <a:lnTo>
                        <a:pt x="1197876" y="422830"/>
                      </a:lnTo>
                      <a:lnTo>
                        <a:pt x="926289" y="488301"/>
                      </a:lnTo>
                      <a:lnTo>
                        <a:pt x="936710" y="489203"/>
                      </a:lnTo>
                      <a:cubicBezTo>
                        <a:pt x="1007683" y="487646"/>
                        <a:pt x="1102399" y="473066"/>
                        <a:pt x="1204038" y="445831"/>
                      </a:cubicBezTo>
                      <a:lnTo>
                        <a:pt x="1281413" y="420949"/>
                      </a:lnTo>
                      <a:close/>
                      <a:moveTo>
                        <a:pt x="1094983" y="330104"/>
                      </a:moveTo>
                      <a:lnTo>
                        <a:pt x="1023879" y="340120"/>
                      </a:lnTo>
                      <a:cubicBezTo>
                        <a:pt x="978963" y="349238"/>
                        <a:pt x="930351" y="361722"/>
                        <a:pt x="880141" y="377439"/>
                      </a:cubicBezTo>
                      <a:cubicBezTo>
                        <a:pt x="779721" y="408873"/>
                        <a:pt x="691923" y="447286"/>
                        <a:pt x="631152" y="483980"/>
                      </a:cubicBezTo>
                      <a:lnTo>
                        <a:pt x="626887" y="487232"/>
                      </a:lnTo>
                      <a:lnTo>
                        <a:pt x="629083" y="488191"/>
                      </a:lnTo>
                      <a:lnTo>
                        <a:pt x="887254" y="400164"/>
                      </a:lnTo>
                      <a:lnTo>
                        <a:pt x="1108891" y="336882"/>
                      </a:lnTo>
                      <a:close/>
                      <a:moveTo>
                        <a:pt x="873583" y="228958"/>
                      </a:moveTo>
                      <a:lnTo>
                        <a:pt x="612089" y="306149"/>
                      </a:lnTo>
                      <a:lnTo>
                        <a:pt x="345352" y="370452"/>
                      </a:lnTo>
                      <a:lnTo>
                        <a:pt x="350539" y="372488"/>
                      </a:lnTo>
                      <a:lnTo>
                        <a:pt x="350924" y="372521"/>
                      </a:lnTo>
                      <a:cubicBezTo>
                        <a:pt x="421895" y="370965"/>
                        <a:pt x="516613" y="356384"/>
                        <a:pt x="618252" y="329150"/>
                      </a:cubicBezTo>
                      <a:cubicBezTo>
                        <a:pt x="719891" y="301916"/>
                        <a:pt x="809209" y="267184"/>
                        <a:pt x="871452" y="233046"/>
                      </a:cubicBezTo>
                      <a:lnTo>
                        <a:pt x="875872" y="229958"/>
                      </a:lnTo>
                      <a:close/>
                      <a:moveTo>
                        <a:pt x="559649" y="206316"/>
                      </a:moveTo>
                      <a:cubicBezTo>
                        <a:pt x="488803" y="210821"/>
                        <a:pt x="394775" y="229324"/>
                        <a:pt x="294353" y="260758"/>
                      </a:cubicBezTo>
                      <a:lnTo>
                        <a:pt x="172986" y="305432"/>
                      </a:lnTo>
                      <a:lnTo>
                        <a:pt x="204302" y="316613"/>
                      </a:lnTo>
                      <a:lnTo>
                        <a:pt x="301467" y="283483"/>
                      </a:lnTo>
                      <a:lnTo>
                        <a:pt x="570099" y="206783"/>
                      </a:lnTo>
                      <a:close/>
                      <a:moveTo>
                        <a:pt x="495881" y="73884"/>
                      </a:moveTo>
                      <a:lnTo>
                        <a:pt x="288112" y="123971"/>
                      </a:lnTo>
                      <a:lnTo>
                        <a:pt x="298534" y="124871"/>
                      </a:lnTo>
                      <a:cubicBezTo>
                        <a:pt x="334020" y="124093"/>
                        <a:pt x="375442" y="120059"/>
                        <a:pt x="420698" y="112815"/>
                      </a:cubicBezTo>
                      <a:lnTo>
                        <a:pt x="533274" y="88530"/>
                      </a:lnTo>
                      <a:close/>
                      <a:moveTo>
                        <a:pt x="292451" y="0"/>
                      </a:moveTo>
                      <a:lnTo>
                        <a:pt x="241965" y="13108"/>
                      </a:lnTo>
                      <a:cubicBezTo>
                        <a:pt x="191755" y="28825"/>
                        <a:pt x="144700" y="46286"/>
                        <a:pt x="102602" y="64406"/>
                      </a:cubicBezTo>
                      <a:lnTo>
                        <a:pt x="934" y="115639"/>
                      </a:lnTo>
                      <a:lnTo>
                        <a:pt x="0" y="120759"/>
                      </a:lnTo>
                      <a:lnTo>
                        <a:pt x="249078" y="35832"/>
                      </a:lnTo>
                      <a:lnTo>
                        <a:pt x="329412" y="12895"/>
                      </a:ln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91" name="グループ化 390">
                <a:extLst>
                  <a:ext uri="{FF2B5EF4-FFF2-40B4-BE49-F238E27FC236}">
                    <a16:creationId xmlns:a16="http://schemas.microsoft.com/office/drawing/2014/main" id="{90636D48-9D27-411C-88B8-DF2D9C58D1E1}"/>
                  </a:ext>
                </a:extLst>
              </p:cNvPr>
              <p:cNvGrpSpPr/>
              <p:nvPr/>
            </p:nvGrpSpPr>
            <p:grpSpPr>
              <a:xfrm rot="399654">
                <a:off x="5224741" y="4620643"/>
                <a:ext cx="761034" cy="557213"/>
                <a:chOff x="4602238" y="4662852"/>
                <a:chExt cx="1390538" cy="847361"/>
              </a:xfrm>
            </p:grpSpPr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046A6A32-6769-487E-A0F2-6CE4747EF4C0}"/>
                    </a:ext>
                  </a:extLst>
                </p:cNvPr>
                <p:cNvSpPr/>
                <p:nvPr/>
              </p:nvSpPr>
              <p:spPr>
                <a:xfrm flipH="1">
                  <a:off x="4602238" y="4662852"/>
                  <a:ext cx="1390538" cy="847361"/>
                </a:xfrm>
                <a:custGeom>
                  <a:avLst/>
                  <a:gdLst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47516 w 1403298"/>
                    <a:gd name="connsiteY3" fmla="*/ 351871 h 847361"/>
                    <a:gd name="connsiteX4" fmla="*/ 32189 w 1403298"/>
                    <a:gd name="connsiteY4" fmla="*/ 435898 h 847361"/>
                    <a:gd name="connsiteX5" fmla="*/ 64851 w 1403298"/>
                    <a:gd name="connsiteY5" fmla="*/ 446580 h 847361"/>
                    <a:gd name="connsiteX6" fmla="*/ 558110 w 1403298"/>
                    <a:gd name="connsiteY6" fmla="*/ 631434 h 847361"/>
                    <a:gd name="connsiteX7" fmla="*/ 892846 w 1403298"/>
                    <a:gd name="connsiteY7" fmla="*/ 777544 h 847361"/>
                    <a:gd name="connsiteX8" fmla="*/ 1038770 w 1403298"/>
                    <a:gd name="connsiteY8" fmla="*/ 847361 h 847361"/>
                    <a:gd name="connsiteX9" fmla="*/ 1403298 w 1403298"/>
                    <a:gd name="connsiteY9" fmla="*/ 635412 h 847361"/>
                    <a:gd name="connsiteX10" fmla="*/ 1390538 w 1403298"/>
                    <a:gd name="connsiteY10" fmla="*/ 628666 h 847361"/>
                    <a:gd name="connsiteX11" fmla="*/ 1292700 w 1403298"/>
                    <a:gd name="connsiteY11" fmla="*/ 580990 h 847361"/>
                    <a:gd name="connsiteX12" fmla="*/ 1371109 w 1403298"/>
                    <a:gd name="connsiteY12" fmla="*/ 535400 h 847361"/>
                    <a:gd name="connsiteX13" fmla="*/ 1358349 w 1403298"/>
                    <a:gd name="connsiteY13" fmla="*/ 528654 h 847361"/>
                    <a:gd name="connsiteX14" fmla="*/ 768025 w 1403298"/>
                    <a:gd name="connsiteY14" fmla="*/ 256175 h 847361"/>
                    <a:gd name="connsiteX15" fmla="*/ 164362 w 1403298"/>
                    <a:gd name="connsiteY15" fmla="*/ 32696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47516 w 1403298"/>
                    <a:gd name="connsiteY3" fmla="*/ 351871 h 847361"/>
                    <a:gd name="connsiteX4" fmla="*/ 32189 w 1403298"/>
                    <a:gd name="connsiteY4" fmla="*/ 435898 h 847361"/>
                    <a:gd name="connsiteX5" fmla="*/ 64851 w 1403298"/>
                    <a:gd name="connsiteY5" fmla="*/ 446580 h 847361"/>
                    <a:gd name="connsiteX6" fmla="*/ 558110 w 1403298"/>
                    <a:gd name="connsiteY6" fmla="*/ 631434 h 847361"/>
                    <a:gd name="connsiteX7" fmla="*/ 892846 w 1403298"/>
                    <a:gd name="connsiteY7" fmla="*/ 777544 h 847361"/>
                    <a:gd name="connsiteX8" fmla="*/ 1038770 w 1403298"/>
                    <a:gd name="connsiteY8" fmla="*/ 847361 h 847361"/>
                    <a:gd name="connsiteX9" fmla="*/ 1403298 w 1403298"/>
                    <a:gd name="connsiteY9" fmla="*/ 635412 h 847361"/>
                    <a:gd name="connsiteX10" fmla="*/ 1390538 w 1403298"/>
                    <a:gd name="connsiteY10" fmla="*/ 628666 h 847361"/>
                    <a:gd name="connsiteX11" fmla="*/ 1371109 w 1403298"/>
                    <a:gd name="connsiteY11" fmla="*/ 535400 h 847361"/>
                    <a:gd name="connsiteX12" fmla="*/ 1358349 w 1403298"/>
                    <a:gd name="connsiteY12" fmla="*/ 528654 h 847361"/>
                    <a:gd name="connsiteX13" fmla="*/ 768025 w 1403298"/>
                    <a:gd name="connsiteY13" fmla="*/ 256175 h 847361"/>
                    <a:gd name="connsiteX14" fmla="*/ 164362 w 1403298"/>
                    <a:gd name="connsiteY14" fmla="*/ 32696 h 847361"/>
                    <a:gd name="connsiteX15" fmla="*/ 61265 w 1403298"/>
                    <a:gd name="connsiteY15" fmla="*/ 0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32189 w 1403298"/>
                    <a:gd name="connsiteY3" fmla="*/ 435898 h 847361"/>
                    <a:gd name="connsiteX4" fmla="*/ 64851 w 1403298"/>
                    <a:gd name="connsiteY4" fmla="*/ 446580 h 847361"/>
                    <a:gd name="connsiteX5" fmla="*/ 558110 w 1403298"/>
                    <a:gd name="connsiteY5" fmla="*/ 631434 h 847361"/>
                    <a:gd name="connsiteX6" fmla="*/ 892846 w 1403298"/>
                    <a:gd name="connsiteY6" fmla="*/ 777544 h 847361"/>
                    <a:gd name="connsiteX7" fmla="*/ 1038770 w 1403298"/>
                    <a:gd name="connsiteY7" fmla="*/ 847361 h 847361"/>
                    <a:gd name="connsiteX8" fmla="*/ 1403298 w 1403298"/>
                    <a:gd name="connsiteY8" fmla="*/ 635412 h 847361"/>
                    <a:gd name="connsiteX9" fmla="*/ 1390538 w 1403298"/>
                    <a:gd name="connsiteY9" fmla="*/ 628666 h 847361"/>
                    <a:gd name="connsiteX10" fmla="*/ 1371109 w 1403298"/>
                    <a:gd name="connsiteY10" fmla="*/ 535400 h 847361"/>
                    <a:gd name="connsiteX11" fmla="*/ 1358349 w 1403298"/>
                    <a:gd name="connsiteY11" fmla="*/ 528654 h 847361"/>
                    <a:gd name="connsiteX12" fmla="*/ 768025 w 1403298"/>
                    <a:gd name="connsiteY12" fmla="*/ 256175 h 847361"/>
                    <a:gd name="connsiteX13" fmla="*/ 164362 w 1403298"/>
                    <a:gd name="connsiteY13" fmla="*/ 32696 h 847361"/>
                    <a:gd name="connsiteX14" fmla="*/ 61265 w 1403298"/>
                    <a:gd name="connsiteY14" fmla="*/ 0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189 w 1403298"/>
                    <a:gd name="connsiteY2" fmla="*/ 435898 h 847361"/>
                    <a:gd name="connsiteX3" fmla="*/ 64851 w 1403298"/>
                    <a:gd name="connsiteY3" fmla="*/ 446580 h 847361"/>
                    <a:gd name="connsiteX4" fmla="*/ 558110 w 1403298"/>
                    <a:gd name="connsiteY4" fmla="*/ 631434 h 847361"/>
                    <a:gd name="connsiteX5" fmla="*/ 892846 w 1403298"/>
                    <a:gd name="connsiteY5" fmla="*/ 777544 h 847361"/>
                    <a:gd name="connsiteX6" fmla="*/ 1038770 w 1403298"/>
                    <a:gd name="connsiteY6" fmla="*/ 847361 h 847361"/>
                    <a:gd name="connsiteX7" fmla="*/ 1403298 w 1403298"/>
                    <a:gd name="connsiteY7" fmla="*/ 635412 h 847361"/>
                    <a:gd name="connsiteX8" fmla="*/ 1390538 w 1403298"/>
                    <a:gd name="connsiteY8" fmla="*/ 628666 h 847361"/>
                    <a:gd name="connsiteX9" fmla="*/ 1371109 w 1403298"/>
                    <a:gd name="connsiteY9" fmla="*/ 535400 h 847361"/>
                    <a:gd name="connsiteX10" fmla="*/ 1358349 w 1403298"/>
                    <a:gd name="connsiteY10" fmla="*/ 528654 h 847361"/>
                    <a:gd name="connsiteX11" fmla="*/ 768025 w 1403298"/>
                    <a:gd name="connsiteY11" fmla="*/ 256175 h 847361"/>
                    <a:gd name="connsiteX12" fmla="*/ 164362 w 1403298"/>
                    <a:gd name="connsiteY12" fmla="*/ 32696 h 847361"/>
                    <a:gd name="connsiteX13" fmla="*/ 61265 w 1403298"/>
                    <a:gd name="connsiteY13" fmla="*/ 0 h 847361"/>
                    <a:gd name="connsiteX0" fmla="*/ 61265 w 1390538"/>
                    <a:gd name="connsiteY0" fmla="*/ 0 h 847361"/>
                    <a:gd name="connsiteX1" fmla="*/ 0 w 1390538"/>
                    <a:gd name="connsiteY1" fmla="*/ 335886 h 847361"/>
                    <a:gd name="connsiteX2" fmla="*/ 32189 w 1390538"/>
                    <a:gd name="connsiteY2" fmla="*/ 435898 h 847361"/>
                    <a:gd name="connsiteX3" fmla="*/ 64851 w 1390538"/>
                    <a:gd name="connsiteY3" fmla="*/ 446580 h 847361"/>
                    <a:gd name="connsiteX4" fmla="*/ 558110 w 1390538"/>
                    <a:gd name="connsiteY4" fmla="*/ 631434 h 847361"/>
                    <a:gd name="connsiteX5" fmla="*/ 892846 w 1390538"/>
                    <a:gd name="connsiteY5" fmla="*/ 777544 h 847361"/>
                    <a:gd name="connsiteX6" fmla="*/ 1038770 w 1390538"/>
                    <a:gd name="connsiteY6" fmla="*/ 847361 h 847361"/>
                    <a:gd name="connsiteX7" fmla="*/ 1390538 w 1390538"/>
                    <a:gd name="connsiteY7" fmla="*/ 628666 h 847361"/>
                    <a:gd name="connsiteX8" fmla="*/ 1371109 w 1390538"/>
                    <a:gd name="connsiteY8" fmla="*/ 535400 h 847361"/>
                    <a:gd name="connsiteX9" fmla="*/ 1358349 w 1390538"/>
                    <a:gd name="connsiteY9" fmla="*/ 528654 h 847361"/>
                    <a:gd name="connsiteX10" fmla="*/ 768025 w 1390538"/>
                    <a:gd name="connsiteY10" fmla="*/ 256175 h 847361"/>
                    <a:gd name="connsiteX11" fmla="*/ 164362 w 1390538"/>
                    <a:gd name="connsiteY11" fmla="*/ 32696 h 847361"/>
                    <a:gd name="connsiteX12" fmla="*/ 61265 w 1390538"/>
                    <a:gd name="connsiteY12" fmla="*/ 0 h 847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90538" h="847361">
                      <a:moveTo>
                        <a:pt x="61265" y="0"/>
                      </a:moveTo>
                      <a:lnTo>
                        <a:pt x="0" y="335886"/>
                      </a:lnTo>
                      <a:lnTo>
                        <a:pt x="32189" y="435898"/>
                      </a:lnTo>
                      <a:lnTo>
                        <a:pt x="64851" y="446580"/>
                      </a:lnTo>
                      <a:cubicBezTo>
                        <a:pt x="228457" y="502070"/>
                        <a:pt x="394623" y="564322"/>
                        <a:pt x="558110" y="631434"/>
                      </a:cubicBezTo>
                      <a:cubicBezTo>
                        <a:pt x="672751" y="678495"/>
                        <a:pt x="784893" y="727459"/>
                        <a:pt x="892846" y="777544"/>
                      </a:cubicBezTo>
                      <a:lnTo>
                        <a:pt x="1038770" y="847361"/>
                      </a:lnTo>
                      <a:lnTo>
                        <a:pt x="1390538" y="628666"/>
                      </a:lnTo>
                      <a:lnTo>
                        <a:pt x="1371109" y="535400"/>
                      </a:lnTo>
                      <a:lnTo>
                        <a:pt x="1358349" y="528654"/>
                      </a:lnTo>
                      <a:cubicBezTo>
                        <a:pt x="1172981" y="433290"/>
                        <a:pt x="974545" y="341608"/>
                        <a:pt x="768025" y="256175"/>
                      </a:cubicBezTo>
                      <a:cubicBezTo>
                        <a:pt x="569168" y="173911"/>
                        <a:pt x="366268" y="98868"/>
                        <a:pt x="164362" y="32696"/>
                      </a:cubicBezTo>
                      <a:lnTo>
                        <a:pt x="61265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A6E5794E-8A56-4BF6-AC81-1020542B20E6}"/>
                    </a:ext>
                  </a:extLst>
                </p:cNvPr>
                <p:cNvSpPr/>
                <p:nvPr/>
              </p:nvSpPr>
              <p:spPr>
                <a:xfrm flipH="1">
                  <a:off x="4658971" y="4682188"/>
                  <a:ext cx="1317636" cy="718202"/>
                </a:xfrm>
                <a:custGeom>
                  <a:avLst/>
                  <a:gdLst>
                    <a:gd name="connsiteX0" fmla="*/ 73624 w 1647697"/>
                    <a:gd name="connsiteY0" fmla="*/ 0 h 1241561"/>
                    <a:gd name="connsiteX1" fmla="*/ 0 w 1647697"/>
                    <a:gd name="connsiteY1" fmla="*/ 558002 h 1241561"/>
                    <a:gd name="connsiteX2" fmla="*/ 39251 w 1647697"/>
                    <a:gd name="connsiteY2" fmla="*/ 575748 h 1241561"/>
                    <a:gd name="connsiteX3" fmla="*/ 632012 w 1647697"/>
                    <a:gd name="connsiteY3" fmla="*/ 882844 h 1241561"/>
                    <a:gd name="connsiteX4" fmla="*/ 1034274 w 1647697"/>
                    <a:gd name="connsiteY4" fmla="*/ 1125575 h 1241561"/>
                    <a:gd name="connsiteX5" fmla="*/ 1209634 w 1647697"/>
                    <a:gd name="connsiteY5" fmla="*/ 1241561 h 1241561"/>
                    <a:gd name="connsiteX6" fmla="*/ 1647697 w 1647697"/>
                    <a:gd name="connsiteY6" fmla="*/ 889453 h 1241561"/>
                    <a:gd name="connsiteX7" fmla="*/ 1632363 w 1647697"/>
                    <a:gd name="connsiteY7" fmla="*/ 878245 h 1241561"/>
                    <a:gd name="connsiteX8" fmla="*/ 922955 w 1647697"/>
                    <a:gd name="connsiteY8" fmla="*/ 425580 h 1241561"/>
                    <a:gd name="connsiteX9" fmla="*/ 197518 w 1647697"/>
                    <a:gd name="connsiteY9" fmla="*/ 54317 h 124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47697" h="1241561">
                      <a:moveTo>
                        <a:pt x="73624" y="0"/>
                      </a:moveTo>
                      <a:lnTo>
                        <a:pt x="0" y="558002"/>
                      </a:lnTo>
                      <a:lnTo>
                        <a:pt x="39251" y="575748"/>
                      </a:lnTo>
                      <a:cubicBezTo>
                        <a:pt x="235860" y="667934"/>
                        <a:pt x="435546" y="771352"/>
                        <a:pt x="632012" y="882844"/>
                      </a:cubicBezTo>
                      <a:cubicBezTo>
                        <a:pt x="769780" y="961025"/>
                        <a:pt x="904543" y="1042369"/>
                        <a:pt x="1034274" y="1125575"/>
                      </a:cubicBezTo>
                      <a:lnTo>
                        <a:pt x="1209634" y="1241561"/>
                      </a:lnTo>
                      <a:lnTo>
                        <a:pt x="1647697" y="889453"/>
                      </a:lnTo>
                      <a:lnTo>
                        <a:pt x="1632363" y="878245"/>
                      </a:lnTo>
                      <a:cubicBezTo>
                        <a:pt x="1409601" y="719818"/>
                        <a:pt x="1171136" y="567509"/>
                        <a:pt x="922955" y="425580"/>
                      </a:cubicBezTo>
                      <a:cubicBezTo>
                        <a:pt x="683983" y="288915"/>
                        <a:pt x="440153" y="164247"/>
                        <a:pt x="197518" y="54317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10B0EDA0-768D-468E-84ED-8EB92859E59B}"/>
                    </a:ext>
                  </a:extLst>
                </p:cNvPr>
                <p:cNvSpPr/>
                <p:nvPr/>
              </p:nvSpPr>
              <p:spPr>
                <a:xfrm flipH="1">
                  <a:off x="4658971" y="4767935"/>
                  <a:ext cx="1281413" cy="489203"/>
                </a:xfrm>
                <a:custGeom>
                  <a:avLst/>
                  <a:gdLst>
                    <a:gd name="connsiteX0" fmla="*/ 1252301 w 1281413"/>
                    <a:gd name="connsiteY0" fmla="*/ 406764 h 489203"/>
                    <a:gd name="connsiteX1" fmla="*/ 1197876 w 1281413"/>
                    <a:gd name="connsiteY1" fmla="*/ 422830 h 489203"/>
                    <a:gd name="connsiteX2" fmla="*/ 926289 w 1281413"/>
                    <a:gd name="connsiteY2" fmla="*/ 488301 h 489203"/>
                    <a:gd name="connsiteX3" fmla="*/ 936710 w 1281413"/>
                    <a:gd name="connsiteY3" fmla="*/ 489203 h 489203"/>
                    <a:gd name="connsiteX4" fmla="*/ 1204038 w 1281413"/>
                    <a:gd name="connsiteY4" fmla="*/ 445831 h 489203"/>
                    <a:gd name="connsiteX5" fmla="*/ 1281413 w 1281413"/>
                    <a:gd name="connsiteY5" fmla="*/ 420949 h 489203"/>
                    <a:gd name="connsiteX6" fmla="*/ 1094983 w 1281413"/>
                    <a:gd name="connsiteY6" fmla="*/ 330104 h 489203"/>
                    <a:gd name="connsiteX7" fmla="*/ 1023879 w 1281413"/>
                    <a:gd name="connsiteY7" fmla="*/ 340120 h 489203"/>
                    <a:gd name="connsiteX8" fmla="*/ 880141 w 1281413"/>
                    <a:gd name="connsiteY8" fmla="*/ 377439 h 489203"/>
                    <a:gd name="connsiteX9" fmla="*/ 631152 w 1281413"/>
                    <a:gd name="connsiteY9" fmla="*/ 483980 h 489203"/>
                    <a:gd name="connsiteX10" fmla="*/ 626887 w 1281413"/>
                    <a:gd name="connsiteY10" fmla="*/ 487232 h 489203"/>
                    <a:gd name="connsiteX11" fmla="*/ 629083 w 1281413"/>
                    <a:gd name="connsiteY11" fmla="*/ 488191 h 489203"/>
                    <a:gd name="connsiteX12" fmla="*/ 887254 w 1281413"/>
                    <a:gd name="connsiteY12" fmla="*/ 400164 h 489203"/>
                    <a:gd name="connsiteX13" fmla="*/ 1108891 w 1281413"/>
                    <a:gd name="connsiteY13" fmla="*/ 336882 h 489203"/>
                    <a:gd name="connsiteX14" fmla="*/ 873583 w 1281413"/>
                    <a:gd name="connsiteY14" fmla="*/ 228958 h 489203"/>
                    <a:gd name="connsiteX15" fmla="*/ 612089 w 1281413"/>
                    <a:gd name="connsiteY15" fmla="*/ 306149 h 489203"/>
                    <a:gd name="connsiteX16" fmla="*/ 345352 w 1281413"/>
                    <a:gd name="connsiteY16" fmla="*/ 370452 h 489203"/>
                    <a:gd name="connsiteX17" fmla="*/ 350539 w 1281413"/>
                    <a:gd name="connsiteY17" fmla="*/ 372488 h 489203"/>
                    <a:gd name="connsiteX18" fmla="*/ 350924 w 1281413"/>
                    <a:gd name="connsiteY18" fmla="*/ 372521 h 489203"/>
                    <a:gd name="connsiteX19" fmla="*/ 618252 w 1281413"/>
                    <a:gd name="connsiteY19" fmla="*/ 329150 h 489203"/>
                    <a:gd name="connsiteX20" fmla="*/ 871452 w 1281413"/>
                    <a:gd name="connsiteY20" fmla="*/ 233046 h 489203"/>
                    <a:gd name="connsiteX21" fmla="*/ 875872 w 1281413"/>
                    <a:gd name="connsiteY21" fmla="*/ 229958 h 489203"/>
                    <a:gd name="connsiteX22" fmla="*/ 559649 w 1281413"/>
                    <a:gd name="connsiteY22" fmla="*/ 206316 h 489203"/>
                    <a:gd name="connsiteX23" fmla="*/ 294353 w 1281413"/>
                    <a:gd name="connsiteY23" fmla="*/ 260758 h 489203"/>
                    <a:gd name="connsiteX24" fmla="*/ 172986 w 1281413"/>
                    <a:gd name="connsiteY24" fmla="*/ 305432 h 489203"/>
                    <a:gd name="connsiteX25" fmla="*/ 204302 w 1281413"/>
                    <a:gd name="connsiteY25" fmla="*/ 316613 h 489203"/>
                    <a:gd name="connsiteX26" fmla="*/ 301467 w 1281413"/>
                    <a:gd name="connsiteY26" fmla="*/ 283483 h 489203"/>
                    <a:gd name="connsiteX27" fmla="*/ 570099 w 1281413"/>
                    <a:gd name="connsiteY27" fmla="*/ 206783 h 489203"/>
                    <a:gd name="connsiteX28" fmla="*/ 495881 w 1281413"/>
                    <a:gd name="connsiteY28" fmla="*/ 73884 h 489203"/>
                    <a:gd name="connsiteX29" fmla="*/ 288112 w 1281413"/>
                    <a:gd name="connsiteY29" fmla="*/ 123971 h 489203"/>
                    <a:gd name="connsiteX30" fmla="*/ 298534 w 1281413"/>
                    <a:gd name="connsiteY30" fmla="*/ 124871 h 489203"/>
                    <a:gd name="connsiteX31" fmla="*/ 420698 w 1281413"/>
                    <a:gd name="connsiteY31" fmla="*/ 112815 h 489203"/>
                    <a:gd name="connsiteX32" fmla="*/ 533274 w 1281413"/>
                    <a:gd name="connsiteY32" fmla="*/ 88530 h 489203"/>
                    <a:gd name="connsiteX33" fmla="*/ 292451 w 1281413"/>
                    <a:gd name="connsiteY33" fmla="*/ 0 h 489203"/>
                    <a:gd name="connsiteX34" fmla="*/ 241965 w 1281413"/>
                    <a:gd name="connsiteY34" fmla="*/ 13108 h 489203"/>
                    <a:gd name="connsiteX35" fmla="*/ 102602 w 1281413"/>
                    <a:gd name="connsiteY35" fmla="*/ 64406 h 489203"/>
                    <a:gd name="connsiteX36" fmla="*/ 934 w 1281413"/>
                    <a:gd name="connsiteY36" fmla="*/ 115639 h 489203"/>
                    <a:gd name="connsiteX37" fmla="*/ 0 w 1281413"/>
                    <a:gd name="connsiteY37" fmla="*/ 120759 h 489203"/>
                    <a:gd name="connsiteX38" fmla="*/ 249078 w 1281413"/>
                    <a:gd name="connsiteY38" fmla="*/ 35832 h 489203"/>
                    <a:gd name="connsiteX39" fmla="*/ 329412 w 1281413"/>
                    <a:gd name="connsiteY39" fmla="*/ 12895 h 489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281413" h="489203">
                      <a:moveTo>
                        <a:pt x="1252301" y="406764"/>
                      </a:moveTo>
                      <a:lnTo>
                        <a:pt x="1197876" y="422830"/>
                      </a:lnTo>
                      <a:lnTo>
                        <a:pt x="926289" y="488301"/>
                      </a:lnTo>
                      <a:lnTo>
                        <a:pt x="936710" y="489203"/>
                      </a:lnTo>
                      <a:cubicBezTo>
                        <a:pt x="1007683" y="487646"/>
                        <a:pt x="1102399" y="473066"/>
                        <a:pt x="1204038" y="445831"/>
                      </a:cubicBezTo>
                      <a:lnTo>
                        <a:pt x="1281413" y="420949"/>
                      </a:lnTo>
                      <a:close/>
                      <a:moveTo>
                        <a:pt x="1094983" y="330104"/>
                      </a:moveTo>
                      <a:lnTo>
                        <a:pt x="1023879" y="340120"/>
                      </a:lnTo>
                      <a:cubicBezTo>
                        <a:pt x="978963" y="349238"/>
                        <a:pt x="930351" y="361722"/>
                        <a:pt x="880141" y="377439"/>
                      </a:cubicBezTo>
                      <a:cubicBezTo>
                        <a:pt x="779721" y="408873"/>
                        <a:pt x="691923" y="447286"/>
                        <a:pt x="631152" y="483980"/>
                      </a:cubicBezTo>
                      <a:lnTo>
                        <a:pt x="626887" y="487232"/>
                      </a:lnTo>
                      <a:lnTo>
                        <a:pt x="629083" y="488191"/>
                      </a:lnTo>
                      <a:lnTo>
                        <a:pt x="887254" y="400164"/>
                      </a:lnTo>
                      <a:lnTo>
                        <a:pt x="1108891" y="336882"/>
                      </a:lnTo>
                      <a:close/>
                      <a:moveTo>
                        <a:pt x="873583" y="228958"/>
                      </a:moveTo>
                      <a:lnTo>
                        <a:pt x="612089" y="306149"/>
                      </a:lnTo>
                      <a:lnTo>
                        <a:pt x="345352" y="370452"/>
                      </a:lnTo>
                      <a:lnTo>
                        <a:pt x="350539" y="372488"/>
                      </a:lnTo>
                      <a:lnTo>
                        <a:pt x="350924" y="372521"/>
                      </a:lnTo>
                      <a:cubicBezTo>
                        <a:pt x="421895" y="370965"/>
                        <a:pt x="516613" y="356384"/>
                        <a:pt x="618252" y="329150"/>
                      </a:cubicBezTo>
                      <a:cubicBezTo>
                        <a:pt x="719891" y="301916"/>
                        <a:pt x="809209" y="267184"/>
                        <a:pt x="871452" y="233046"/>
                      </a:cubicBezTo>
                      <a:lnTo>
                        <a:pt x="875872" y="229958"/>
                      </a:lnTo>
                      <a:close/>
                      <a:moveTo>
                        <a:pt x="559649" y="206316"/>
                      </a:moveTo>
                      <a:cubicBezTo>
                        <a:pt x="488803" y="210821"/>
                        <a:pt x="394775" y="229324"/>
                        <a:pt x="294353" y="260758"/>
                      </a:cubicBezTo>
                      <a:lnTo>
                        <a:pt x="172986" y="305432"/>
                      </a:lnTo>
                      <a:lnTo>
                        <a:pt x="204302" y="316613"/>
                      </a:lnTo>
                      <a:lnTo>
                        <a:pt x="301467" y="283483"/>
                      </a:lnTo>
                      <a:lnTo>
                        <a:pt x="570099" y="206783"/>
                      </a:lnTo>
                      <a:close/>
                      <a:moveTo>
                        <a:pt x="495881" y="73884"/>
                      </a:moveTo>
                      <a:lnTo>
                        <a:pt x="288112" y="123971"/>
                      </a:lnTo>
                      <a:lnTo>
                        <a:pt x="298534" y="124871"/>
                      </a:lnTo>
                      <a:cubicBezTo>
                        <a:pt x="334020" y="124093"/>
                        <a:pt x="375442" y="120059"/>
                        <a:pt x="420698" y="112815"/>
                      </a:cubicBezTo>
                      <a:lnTo>
                        <a:pt x="533274" y="88530"/>
                      </a:lnTo>
                      <a:close/>
                      <a:moveTo>
                        <a:pt x="292451" y="0"/>
                      </a:moveTo>
                      <a:lnTo>
                        <a:pt x="241965" y="13108"/>
                      </a:lnTo>
                      <a:cubicBezTo>
                        <a:pt x="191755" y="28825"/>
                        <a:pt x="144700" y="46286"/>
                        <a:pt x="102602" y="64406"/>
                      </a:cubicBezTo>
                      <a:lnTo>
                        <a:pt x="934" y="115639"/>
                      </a:lnTo>
                      <a:lnTo>
                        <a:pt x="0" y="120759"/>
                      </a:lnTo>
                      <a:lnTo>
                        <a:pt x="249078" y="35832"/>
                      </a:lnTo>
                      <a:lnTo>
                        <a:pt x="329412" y="12895"/>
                      </a:ln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361" name="グループ化 360">
              <a:extLst>
                <a:ext uri="{FF2B5EF4-FFF2-40B4-BE49-F238E27FC236}">
                  <a16:creationId xmlns:a16="http://schemas.microsoft.com/office/drawing/2014/main" id="{B8358588-F7F5-4B79-AEE8-C6A2F927CA95}"/>
                </a:ext>
              </a:extLst>
            </p:cNvPr>
            <p:cNvGrpSpPr/>
            <p:nvPr/>
          </p:nvGrpSpPr>
          <p:grpSpPr>
            <a:xfrm>
              <a:off x="4327419" y="3052424"/>
              <a:ext cx="1474124" cy="701091"/>
              <a:chOff x="4346391" y="4398168"/>
              <a:chExt cx="1639384" cy="779688"/>
            </a:xfrm>
          </p:grpSpPr>
          <p:grpSp>
            <p:nvGrpSpPr>
              <p:cNvPr id="362" name="グループ化 361">
                <a:extLst>
                  <a:ext uri="{FF2B5EF4-FFF2-40B4-BE49-F238E27FC236}">
                    <a16:creationId xmlns:a16="http://schemas.microsoft.com/office/drawing/2014/main" id="{01AAF084-5720-4932-A8B8-B7C2B240E4E6}"/>
                  </a:ext>
                </a:extLst>
              </p:cNvPr>
              <p:cNvGrpSpPr/>
              <p:nvPr/>
            </p:nvGrpSpPr>
            <p:grpSpPr>
              <a:xfrm rot="399654">
                <a:off x="4346391" y="4398168"/>
                <a:ext cx="761034" cy="557213"/>
                <a:chOff x="4602238" y="4662852"/>
                <a:chExt cx="1390538" cy="847361"/>
              </a:xfrm>
            </p:grpSpPr>
            <p:sp>
              <p:nvSpPr>
                <p:cNvPr id="383" name="フリーフォーム: 図形 382">
                  <a:extLst>
                    <a:ext uri="{FF2B5EF4-FFF2-40B4-BE49-F238E27FC236}">
                      <a16:creationId xmlns:a16="http://schemas.microsoft.com/office/drawing/2014/main" id="{5F8B8D03-FA46-4B44-9866-6BE17E9A1DE7}"/>
                    </a:ext>
                  </a:extLst>
                </p:cNvPr>
                <p:cNvSpPr/>
                <p:nvPr/>
              </p:nvSpPr>
              <p:spPr>
                <a:xfrm flipH="1">
                  <a:off x="4602238" y="4662852"/>
                  <a:ext cx="1390538" cy="847361"/>
                </a:xfrm>
                <a:custGeom>
                  <a:avLst/>
                  <a:gdLst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47516 w 1403298"/>
                    <a:gd name="connsiteY3" fmla="*/ 351871 h 847361"/>
                    <a:gd name="connsiteX4" fmla="*/ 32189 w 1403298"/>
                    <a:gd name="connsiteY4" fmla="*/ 435898 h 847361"/>
                    <a:gd name="connsiteX5" fmla="*/ 64851 w 1403298"/>
                    <a:gd name="connsiteY5" fmla="*/ 446580 h 847361"/>
                    <a:gd name="connsiteX6" fmla="*/ 558110 w 1403298"/>
                    <a:gd name="connsiteY6" fmla="*/ 631434 h 847361"/>
                    <a:gd name="connsiteX7" fmla="*/ 892846 w 1403298"/>
                    <a:gd name="connsiteY7" fmla="*/ 777544 h 847361"/>
                    <a:gd name="connsiteX8" fmla="*/ 1038770 w 1403298"/>
                    <a:gd name="connsiteY8" fmla="*/ 847361 h 847361"/>
                    <a:gd name="connsiteX9" fmla="*/ 1403298 w 1403298"/>
                    <a:gd name="connsiteY9" fmla="*/ 635412 h 847361"/>
                    <a:gd name="connsiteX10" fmla="*/ 1390538 w 1403298"/>
                    <a:gd name="connsiteY10" fmla="*/ 628666 h 847361"/>
                    <a:gd name="connsiteX11" fmla="*/ 1292700 w 1403298"/>
                    <a:gd name="connsiteY11" fmla="*/ 580990 h 847361"/>
                    <a:gd name="connsiteX12" fmla="*/ 1371109 w 1403298"/>
                    <a:gd name="connsiteY12" fmla="*/ 535400 h 847361"/>
                    <a:gd name="connsiteX13" fmla="*/ 1358349 w 1403298"/>
                    <a:gd name="connsiteY13" fmla="*/ 528654 h 847361"/>
                    <a:gd name="connsiteX14" fmla="*/ 768025 w 1403298"/>
                    <a:gd name="connsiteY14" fmla="*/ 256175 h 847361"/>
                    <a:gd name="connsiteX15" fmla="*/ 164362 w 1403298"/>
                    <a:gd name="connsiteY15" fmla="*/ 32696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47516 w 1403298"/>
                    <a:gd name="connsiteY3" fmla="*/ 351871 h 847361"/>
                    <a:gd name="connsiteX4" fmla="*/ 32189 w 1403298"/>
                    <a:gd name="connsiteY4" fmla="*/ 435898 h 847361"/>
                    <a:gd name="connsiteX5" fmla="*/ 64851 w 1403298"/>
                    <a:gd name="connsiteY5" fmla="*/ 446580 h 847361"/>
                    <a:gd name="connsiteX6" fmla="*/ 558110 w 1403298"/>
                    <a:gd name="connsiteY6" fmla="*/ 631434 h 847361"/>
                    <a:gd name="connsiteX7" fmla="*/ 892846 w 1403298"/>
                    <a:gd name="connsiteY7" fmla="*/ 777544 h 847361"/>
                    <a:gd name="connsiteX8" fmla="*/ 1038770 w 1403298"/>
                    <a:gd name="connsiteY8" fmla="*/ 847361 h 847361"/>
                    <a:gd name="connsiteX9" fmla="*/ 1403298 w 1403298"/>
                    <a:gd name="connsiteY9" fmla="*/ 635412 h 847361"/>
                    <a:gd name="connsiteX10" fmla="*/ 1390538 w 1403298"/>
                    <a:gd name="connsiteY10" fmla="*/ 628666 h 847361"/>
                    <a:gd name="connsiteX11" fmla="*/ 1371109 w 1403298"/>
                    <a:gd name="connsiteY11" fmla="*/ 535400 h 847361"/>
                    <a:gd name="connsiteX12" fmla="*/ 1358349 w 1403298"/>
                    <a:gd name="connsiteY12" fmla="*/ 528654 h 847361"/>
                    <a:gd name="connsiteX13" fmla="*/ 768025 w 1403298"/>
                    <a:gd name="connsiteY13" fmla="*/ 256175 h 847361"/>
                    <a:gd name="connsiteX14" fmla="*/ 164362 w 1403298"/>
                    <a:gd name="connsiteY14" fmla="*/ 32696 h 847361"/>
                    <a:gd name="connsiteX15" fmla="*/ 61265 w 1403298"/>
                    <a:gd name="connsiteY15" fmla="*/ 0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32189 w 1403298"/>
                    <a:gd name="connsiteY3" fmla="*/ 435898 h 847361"/>
                    <a:gd name="connsiteX4" fmla="*/ 64851 w 1403298"/>
                    <a:gd name="connsiteY4" fmla="*/ 446580 h 847361"/>
                    <a:gd name="connsiteX5" fmla="*/ 558110 w 1403298"/>
                    <a:gd name="connsiteY5" fmla="*/ 631434 h 847361"/>
                    <a:gd name="connsiteX6" fmla="*/ 892846 w 1403298"/>
                    <a:gd name="connsiteY6" fmla="*/ 777544 h 847361"/>
                    <a:gd name="connsiteX7" fmla="*/ 1038770 w 1403298"/>
                    <a:gd name="connsiteY7" fmla="*/ 847361 h 847361"/>
                    <a:gd name="connsiteX8" fmla="*/ 1403298 w 1403298"/>
                    <a:gd name="connsiteY8" fmla="*/ 635412 h 847361"/>
                    <a:gd name="connsiteX9" fmla="*/ 1390538 w 1403298"/>
                    <a:gd name="connsiteY9" fmla="*/ 628666 h 847361"/>
                    <a:gd name="connsiteX10" fmla="*/ 1371109 w 1403298"/>
                    <a:gd name="connsiteY10" fmla="*/ 535400 h 847361"/>
                    <a:gd name="connsiteX11" fmla="*/ 1358349 w 1403298"/>
                    <a:gd name="connsiteY11" fmla="*/ 528654 h 847361"/>
                    <a:gd name="connsiteX12" fmla="*/ 768025 w 1403298"/>
                    <a:gd name="connsiteY12" fmla="*/ 256175 h 847361"/>
                    <a:gd name="connsiteX13" fmla="*/ 164362 w 1403298"/>
                    <a:gd name="connsiteY13" fmla="*/ 32696 h 847361"/>
                    <a:gd name="connsiteX14" fmla="*/ 61265 w 1403298"/>
                    <a:gd name="connsiteY14" fmla="*/ 0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189 w 1403298"/>
                    <a:gd name="connsiteY2" fmla="*/ 435898 h 847361"/>
                    <a:gd name="connsiteX3" fmla="*/ 64851 w 1403298"/>
                    <a:gd name="connsiteY3" fmla="*/ 446580 h 847361"/>
                    <a:gd name="connsiteX4" fmla="*/ 558110 w 1403298"/>
                    <a:gd name="connsiteY4" fmla="*/ 631434 h 847361"/>
                    <a:gd name="connsiteX5" fmla="*/ 892846 w 1403298"/>
                    <a:gd name="connsiteY5" fmla="*/ 777544 h 847361"/>
                    <a:gd name="connsiteX6" fmla="*/ 1038770 w 1403298"/>
                    <a:gd name="connsiteY6" fmla="*/ 847361 h 847361"/>
                    <a:gd name="connsiteX7" fmla="*/ 1403298 w 1403298"/>
                    <a:gd name="connsiteY7" fmla="*/ 635412 h 847361"/>
                    <a:gd name="connsiteX8" fmla="*/ 1390538 w 1403298"/>
                    <a:gd name="connsiteY8" fmla="*/ 628666 h 847361"/>
                    <a:gd name="connsiteX9" fmla="*/ 1371109 w 1403298"/>
                    <a:gd name="connsiteY9" fmla="*/ 535400 h 847361"/>
                    <a:gd name="connsiteX10" fmla="*/ 1358349 w 1403298"/>
                    <a:gd name="connsiteY10" fmla="*/ 528654 h 847361"/>
                    <a:gd name="connsiteX11" fmla="*/ 768025 w 1403298"/>
                    <a:gd name="connsiteY11" fmla="*/ 256175 h 847361"/>
                    <a:gd name="connsiteX12" fmla="*/ 164362 w 1403298"/>
                    <a:gd name="connsiteY12" fmla="*/ 32696 h 847361"/>
                    <a:gd name="connsiteX13" fmla="*/ 61265 w 1403298"/>
                    <a:gd name="connsiteY13" fmla="*/ 0 h 847361"/>
                    <a:gd name="connsiteX0" fmla="*/ 61265 w 1390538"/>
                    <a:gd name="connsiteY0" fmla="*/ 0 h 847361"/>
                    <a:gd name="connsiteX1" fmla="*/ 0 w 1390538"/>
                    <a:gd name="connsiteY1" fmla="*/ 335886 h 847361"/>
                    <a:gd name="connsiteX2" fmla="*/ 32189 w 1390538"/>
                    <a:gd name="connsiteY2" fmla="*/ 435898 h 847361"/>
                    <a:gd name="connsiteX3" fmla="*/ 64851 w 1390538"/>
                    <a:gd name="connsiteY3" fmla="*/ 446580 h 847361"/>
                    <a:gd name="connsiteX4" fmla="*/ 558110 w 1390538"/>
                    <a:gd name="connsiteY4" fmla="*/ 631434 h 847361"/>
                    <a:gd name="connsiteX5" fmla="*/ 892846 w 1390538"/>
                    <a:gd name="connsiteY5" fmla="*/ 777544 h 847361"/>
                    <a:gd name="connsiteX6" fmla="*/ 1038770 w 1390538"/>
                    <a:gd name="connsiteY6" fmla="*/ 847361 h 847361"/>
                    <a:gd name="connsiteX7" fmla="*/ 1390538 w 1390538"/>
                    <a:gd name="connsiteY7" fmla="*/ 628666 h 847361"/>
                    <a:gd name="connsiteX8" fmla="*/ 1371109 w 1390538"/>
                    <a:gd name="connsiteY8" fmla="*/ 535400 h 847361"/>
                    <a:gd name="connsiteX9" fmla="*/ 1358349 w 1390538"/>
                    <a:gd name="connsiteY9" fmla="*/ 528654 h 847361"/>
                    <a:gd name="connsiteX10" fmla="*/ 768025 w 1390538"/>
                    <a:gd name="connsiteY10" fmla="*/ 256175 h 847361"/>
                    <a:gd name="connsiteX11" fmla="*/ 164362 w 1390538"/>
                    <a:gd name="connsiteY11" fmla="*/ 32696 h 847361"/>
                    <a:gd name="connsiteX12" fmla="*/ 61265 w 1390538"/>
                    <a:gd name="connsiteY12" fmla="*/ 0 h 847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90538" h="847361">
                      <a:moveTo>
                        <a:pt x="61265" y="0"/>
                      </a:moveTo>
                      <a:lnTo>
                        <a:pt x="0" y="335886"/>
                      </a:lnTo>
                      <a:lnTo>
                        <a:pt x="32189" y="435898"/>
                      </a:lnTo>
                      <a:lnTo>
                        <a:pt x="64851" y="446580"/>
                      </a:lnTo>
                      <a:cubicBezTo>
                        <a:pt x="228457" y="502070"/>
                        <a:pt x="394623" y="564322"/>
                        <a:pt x="558110" y="631434"/>
                      </a:cubicBezTo>
                      <a:cubicBezTo>
                        <a:pt x="672751" y="678495"/>
                        <a:pt x="784893" y="727459"/>
                        <a:pt x="892846" y="777544"/>
                      </a:cubicBezTo>
                      <a:lnTo>
                        <a:pt x="1038770" y="847361"/>
                      </a:lnTo>
                      <a:lnTo>
                        <a:pt x="1390538" y="628666"/>
                      </a:lnTo>
                      <a:lnTo>
                        <a:pt x="1371109" y="535400"/>
                      </a:lnTo>
                      <a:lnTo>
                        <a:pt x="1358349" y="528654"/>
                      </a:lnTo>
                      <a:cubicBezTo>
                        <a:pt x="1172981" y="433290"/>
                        <a:pt x="974545" y="341608"/>
                        <a:pt x="768025" y="256175"/>
                      </a:cubicBezTo>
                      <a:cubicBezTo>
                        <a:pt x="569168" y="173911"/>
                        <a:pt x="366268" y="98868"/>
                        <a:pt x="164362" y="32696"/>
                      </a:cubicBezTo>
                      <a:lnTo>
                        <a:pt x="61265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2F0F80CB-B133-489A-8B54-B6FC8FC281AD}"/>
                    </a:ext>
                  </a:extLst>
                </p:cNvPr>
                <p:cNvSpPr/>
                <p:nvPr/>
              </p:nvSpPr>
              <p:spPr>
                <a:xfrm flipH="1">
                  <a:off x="4658971" y="4682188"/>
                  <a:ext cx="1317636" cy="718202"/>
                </a:xfrm>
                <a:custGeom>
                  <a:avLst/>
                  <a:gdLst>
                    <a:gd name="connsiteX0" fmla="*/ 73624 w 1647697"/>
                    <a:gd name="connsiteY0" fmla="*/ 0 h 1241561"/>
                    <a:gd name="connsiteX1" fmla="*/ 0 w 1647697"/>
                    <a:gd name="connsiteY1" fmla="*/ 558002 h 1241561"/>
                    <a:gd name="connsiteX2" fmla="*/ 39251 w 1647697"/>
                    <a:gd name="connsiteY2" fmla="*/ 575748 h 1241561"/>
                    <a:gd name="connsiteX3" fmla="*/ 632012 w 1647697"/>
                    <a:gd name="connsiteY3" fmla="*/ 882844 h 1241561"/>
                    <a:gd name="connsiteX4" fmla="*/ 1034274 w 1647697"/>
                    <a:gd name="connsiteY4" fmla="*/ 1125575 h 1241561"/>
                    <a:gd name="connsiteX5" fmla="*/ 1209634 w 1647697"/>
                    <a:gd name="connsiteY5" fmla="*/ 1241561 h 1241561"/>
                    <a:gd name="connsiteX6" fmla="*/ 1647697 w 1647697"/>
                    <a:gd name="connsiteY6" fmla="*/ 889453 h 1241561"/>
                    <a:gd name="connsiteX7" fmla="*/ 1632363 w 1647697"/>
                    <a:gd name="connsiteY7" fmla="*/ 878245 h 1241561"/>
                    <a:gd name="connsiteX8" fmla="*/ 922955 w 1647697"/>
                    <a:gd name="connsiteY8" fmla="*/ 425580 h 1241561"/>
                    <a:gd name="connsiteX9" fmla="*/ 197518 w 1647697"/>
                    <a:gd name="connsiteY9" fmla="*/ 54317 h 124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47697" h="1241561">
                      <a:moveTo>
                        <a:pt x="73624" y="0"/>
                      </a:moveTo>
                      <a:lnTo>
                        <a:pt x="0" y="558002"/>
                      </a:lnTo>
                      <a:lnTo>
                        <a:pt x="39251" y="575748"/>
                      </a:lnTo>
                      <a:cubicBezTo>
                        <a:pt x="235860" y="667934"/>
                        <a:pt x="435546" y="771352"/>
                        <a:pt x="632012" y="882844"/>
                      </a:cubicBezTo>
                      <a:cubicBezTo>
                        <a:pt x="769780" y="961025"/>
                        <a:pt x="904543" y="1042369"/>
                        <a:pt x="1034274" y="1125575"/>
                      </a:cubicBezTo>
                      <a:lnTo>
                        <a:pt x="1209634" y="1241561"/>
                      </a:lnTo>
                      <a:lnTo>
                        <a:pt x="1647697" y="889453"/>
                      </a:lnTo>
                      <a:lnTo>
                        <a:pt x="1632363" y="878245"/>
                      </a:lnTo>
                      <a:cubicBezTo>
                        <a:pt x="1409601" y="719818"/>
                        <a:pt x="1171136" y="567509"/>
                        <a:pt x="922955" y="425580"/>
                      </a:cubicBezTo>
                      <a:cubicBezTo>
                        <a:pt x="683983" y="288915"/>
                        <a:pt x="440153" y="164247"/>
                        <a:pt x="197518" y="54317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EC2C6E64-22FD-4A06-B836-77DAD31DA6D9}"/>
                    </a:ext>
                  </a:extLst>
                </p:cNvPr>
                <p:cNvSpPr/>
                <p:nvPr/>
              </p:nvSpPr>
              <p:spPr>
                <a:xfrm flipH="1">
                  <a:off x="4658971" y="4767935"/>
                  <a:ext cx="1281413" cy="489203"/>
                </a:xfrm>
                <a:custGeom>
                  <a:avLst/>
                  <a:gdLst>
                    <a:gd name="connsiteX0" fmla="*/ 1252301 w 1281413"/>
                    <a:gd name="connsiteY0" fmla="*/ 406764 h 489203"/>
                    <a:gd name="connsiteX1" fmla="*/ 1197876 w 1281413"/>
                    <a:gd name="connsiteY1" fmla="*/ 422830 h 489203"/>
                    <a:gd name="connsiteX2" fmla="*/ 926289 w 1281413"/>
                    <a:gd name="connsiteY2" fmla="*/ 488301 h 489203"/>
                    <a:gd name="connsiteX3" fmla="*/ 936710 w 1281413"/>
                    <a:gd name="connsiteY3" fmla="*/ 489203 h 489203"/>
                    <a:gd name="connsiteX4" fmla="*/ 1204038 w 1281413"/>
                    <a:gd name="connsiteY4" fmla="*/ 445831 h 489203"/>
                    <a:gd name="connsiteX5" fmla="*/ 1281413 w 1281413"/>
                    <a:gd name="connsiteY5" fmla="*/ 420949 h 489203"/>
                    <a:gd name="connsiteX6" fmla="*/ 1094983 w 1281413"/>
                    <a:gd name="connsiteY6" fmla="*/ 330104 h 489203"/>
                    <a:gd name="connsiteX7" fmla="*/ 1023879 w 1281413"/>
                    <a:gd name="connsiteY7" fmla="*/ 340120 h 489203"/>
                    <a:gd name="connsiteX8" fmla="*/ 880141 w 1281413"/>
                    <a:gd name="connsiteY8" fmla="*/ 377439 h 489203"/>
                    <a:gd name="connsiteX9" fmla="*/ 631152 w 1281413"/>
                    <a:gd name="connsiteY9" fmla="*/ 483980 h 489203"/>
                    <a:gd name="connsiteX10" fmla="*/ 626887 w 1281413"/>
                    <a:gd name="connsiteY10" fmla="*/ 487232 h 489203"/>
                    <a:gd name="connsiteX11" fmla="*/ 629083 w 1281413"/>
                    <a:gd name="connsiteY11" fmla="*/ 488191 h 489203"/>
                    <a:gd name="connsiteX12" fmla="*/ 887254 w 1281413"/>
                    <a:gd name="connsiteY12" fmla="*/ 400164 h 489203"/>
                    <a:gd name="connsiteX13" fmla="*/ 1108891 w 1281413"/>
                    <a:gd name="connsiteY13" fmla="*/ 336882 h 489203"/>
                    <a:gd name="connsiteX14" fmla="*/ 873583 w 1281413"/>
                    <a:gd name="connsiteY14" fmla="*/ 228958 h 489203"/>
                    <a:gd name="connsiteX15" fmla="*/ 612089 w 1281413"/>
                    <a:gd name="connsiteY15" fmla="*/ 306149 h 489203"/>
                    <a:gd name="connsiteX16" fmla="*/ 345352 w 1281413"/>
                    <a:gd name="connsiteY16" fmla="*/ 370452 h 489203"/>
                    <a:gd name="connsiteX17" fmla="*/ 350539 w 1281413"/>
                    <a:gd name="connsiteY17" fmla="*/ 372488 h 489203"/>
                    <a:gd name="connsiteX18" fmla="*/ 350924 w 1281413"/>
                    <a:gd name="connsiteY18" fmla="*/ 372521 h 489203"/>
                    <a:gd name="connsiteX19" fmla="*/ 618252 w 1281413"/>
                    <a:gd name="connsiteY19" fmla="*/ 329150 h 489203"/>
                    <a:gd name="connsiteX20" fmla="*/ 871452 w 1281413"/>
                    <a:gd name="connsiteY20" fmla="*/ 233046 h 489203"/>
                    <a:gd name="connsiteX21" fmla="*/ 875872 w 1281413"/>
                    <a:gd name="connsiteY21" fmla="*/ 229958 h 489203"/>
                    <a:gd name="connsiteX22" fmla="*/ 559649 w 1281413"/>
                    <a:gd name="connsiteY22" fmla="*/ 206316 h 489203"/>
                    <a:gd name="connsiteX23" fmla="*/ 294353 w 1281413"/>
                    <a:gd name="connsiteY23" fmla="*/ 260758 h 489203"/>
                    <a:gd name="connsiteX24" fmla="*/ 172986 w 1281413"/>
                    <a:gd name="connsiteY24" fmla="*/ 305432 h 489203"/>
                    <a:gd name="connsiteX25" fmla="*/ 204302 w 1281413"/>
                    <a:gd name="connsiteY25" fmla="*/ 316613 h 489203"/>
                    <a:gd name="connsiteX26" fmla="*/ 301467 w 1281413"/>
                    <a:gd name="connsiteY26" fmla="*/ 283483 h 489203"/>
                    <a:gd name="connsiteX27" fmla="*/ 570099 w 1281413"/>
                    <a:gd name="connsiteY27" fmla="*/ 206783 h 489203"/>
                    <a:gd name="connsiteX28" fmla="*/ 495881 w 1281413"/>
                    <a:gd name="connsiteY28" fmla="*/ 73884 h 489203"/>
                    <a:gd name="connsiteX29" fmla="*/ 288112 w 1281413"/>
                    <a:gd name="connsiteY29" fmla="*/ 123971 h 489203"/>
                    <a:gd name="connsiteX30" fmla="*/ 298534 w 1281413"/>
                    <a:gd name="connsiteY30" fmla="*/ 124871 h 489203"/>
                    <a:gd name="connsiteX31" fmla="*/ 420698 w 1281413"/>
                    <a:gd name="connsiteY31" fmla="*/ 112815 h 489203"/>
                    <a:gd name="connsiteX32" fmla="*/ 533274 w 1281413"/>
                    <a:gd name="connsiteY32" fmla="*/ 88530 h 489203"/>
                    <a:gd name="connsiteX33" fmla="*/ 292451 w 1281413"/>
                    <a:gd name="connsiteY33" fmla="*/ 0 h 489203"/>
                    <a:gd name="connsiteX34" fmla="*/ 241965 w 1281413"/>
                    <a:gd name="connsiteY34" fmla="*/ 13108 h 489203"/>
                    <a:gd name="connsiteX35" fmla="*/ 102602 w 1281413"/>
                    <a:gd name="connsiteY35" fmla="*/ 64406 h 489203"/>
                    <a:gd name="connsiteX36" fmla="*/ 934 w 1281413"/>
                    <a:gd name="connsiteY36" fmla="*/ 115639 h 489203"/>
                    <a:gd name="connsiteX37" fmla="*/ 0 w 1281413"/>
                    <a:gd name="connsiteY37" fmla="*/ 120759 h 489203"/>
                    <a:gd name="connsiteX38" fmla="*/ 249078 w 1281413"/>
                    <a:gd name="connsiteY38" fmla="*/ 35832 h 489203"/>
                    <a:gd name="connsiteX39" fmla="*/ 329412 w 1281413"/>
                    <a:gd name="connsiteY39" fmla="*/ 12895 h 489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281413" h="489203">
                      <a:moveTo>
                        <a:pt x="1252301" y="406764"/>
                      </a:moveTo>
                      <a:lnTo>
                        <a:pt x="1197876" y="422830"/>
                      </a:lnTo>
                      <a:lnTo>
                        <a:pt x="926289" y="488301"/>
                      </a:lnTo>
                      <a:lnTo>
                        <a:pt x="936710" y="489203"/>
                      </a:lnTo>
                      <a:cubicBezTo>
                        <a:pt x="1007683" y="487646"/>
                        <a:pt x="1102399" y="473066"/>
                        <a:pt x="1204038" y="445831"/>
                      </a:cubicBezTo>
                      <a:lnTo>
                        <a:pt x="1281413" y="420949"/>
                      </a:lnTo>
                      <a:close/>
                      <a:moveTo>
                        <a:pt x="1094983" y="330104"/>
                      </a:moveTo>
                      <a:lnTo>
                        <a:pt x="1023879" y="340120"/>
                      </a:lnTo>
                      <a:cubicBezTo>
                        <a:pt x="978963" y="349238"/>
                        <a:pt x="930351" y="361722"/>
                        <a:pt x="880141" y="377439"/>
                      </a:cubicBezTo>
                      <a:cubicBezTo>
                        <a:pt x="779721" y="408873"/>
                        <a:pt x="691923" y="447286"/>
                        <a:pt x="631152" y="483980"/>
                      </a:cubicBezTo>
                      <a:lnTo>
                        <a:pt x="626887" y="487232"/>
                      </a:lnTo>
                      <a:lnTo>
                        <a:pt x="629083" y="488191"/>
                      </a:lnTo>
                      <a:lnTo>
                        <a:pt x="887254" y="400164"/>
                      </a:lnTo>
                      <a:lnTo>
                        <a:pt x="1108891" y="336882"/>
                      </a:lnTo>
                      <a:close/>
                      <a:moveTo>
                        <a:pt x="873583" y="228958"/>
                      </a:moveTo>
                      <a:lnTo>
                        <a:pt x="612089" y="306149"/>
                      </a:lnTo>
                      <a:lnTo>
                        <a:pt x="345352" y="370452"/>
                      </a:lnTo>
                      <a:lnTo>
                        <a:pt x="350539" y="372488"/>
                      </a:lnTo>
                      <a:lnTo>
                        <a:pt x="350924" y="372521"/>
                      </a:lnTo>
                      <a:cubicBezTo>
                        <a:pt x="421895" y="370965"/>
                        <a:pt x="516613" y="356384"/>
                        <a:pt x="618252" y="329150"/>
                      </a:cubicBezTo>
                      <a:cubicBezTo>
                        <a:pt x="719891" y="301916"/>
                        <a:pt x="809209" y="267184"/>
                        <a:pt x="871452" y="233046"/>
                      </a:cubicBezTo>
                      <a:lnTo>
                        <a:pt x="875872" y="229958"/>
                      </a:lnTo>
                      <a:close/>
                      <a:moveTo>
                        <a:pt x="559649" y="206316"/>
                      </a:moveTo>
                      <a:cubicBezTo>
                        <a:pt x="488803" y="210821"/>
                        <a:pt x="394775" y="229324"/>
                        <a:pt x="294353" y="260758"/>
                      </a:cubicBezTo>
                      <a:lnTo>
                        <a:pt x="172986" y="305432"/>
                      </a:lnTo>
                      <a:lnTo>
                        <a:pt x="204302" y="316613"/>
                      </a:lnTo>
                      <a:lnTo>
                        <a:pt x="301467" y="283483"/>
                      </a:lnTo>
                      <a:lnTo>
                        <a:pt x="570099" y="206783"/>
                      </a:lnTo>
                      <a:close/>
                      <a:moveTo>
                        <a:pt x="495881" y="73884"/>
                      </a:moveTo>
                      <a:lnTo>
                        <a:pt x="288112" y="123971"/>
                      </a:lnTo>
                      <a:lnTo>
                        <a:pt x="298534" y="124871"/>
                      </a:lnTo>
                      <a:cubicBezTo>
                        <a:pt x="334020" y="124093"/>
                        <a:pt x="375442" y="120059"/>
                        <a:pt x="420698" y="112815"/>
                      </a:cubicBezTo>
                      <a:lnTo>
                        <a:pt x="533274" y="88530"/>
                      </a:lnTo>
                      <a:close/>
                      <a:moveTo>
                        <a:pt x="292451" y="0"/>
                      </a:moveTo>
                      <a:lnTo>
                        <a:pt x="241965" y="13108"/>
                      </a:lnTo>
                      <a:cubicBezTo>
                        <a:pt x="191755" y="28825"/>
                        <a:pt x="144700" y="46286"/>
                        <a:pt x="102602" y="64406"/>
                      </a:cubicBezTo>
                      <a:lnTo>
                        <a:pt x="934" y="115639"/>
                      </a:lnTo>
                      <a:lnTo>
                        <a:pt x="0" y="120759"/>
                      </a:lnTo>
                      <a:lnTo>
                        <a:pt x="249078" y="35832"/>
                      </a:lnTo>
                      <a:lnTo>
                        <a:pt x="329412" y="12895"/>
                      </a:ln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63" name="グループ化 362">
                <a:extLst>
                  <a:ext uri="{FF2B5EF4-FFF2-40B4-BE49-F238E27FC236}">
                    <a16:creationId xmlns:a16="http://schemas.microsoft.com/office/drawing/2014/main" id="{78E2FF0E-3166-4A97-8DA3-B7D405FEE28F}"/>
                  </a:ext>
                </a:extLst>
              </p:cNvPr>
              <p:cNvGrpSpPr/>
              <p:nvPr/>
            </p:nvGrpSpPr>
            <p:grpSpPr>
              <a:xfrm rot="399654">
                <a:off x="4533153" y="4458409"/>
                <a:ext cx="761034" cy="557213"/>
                <a:chOff x="4602238" y="4662852"/>
                <a:chExt cx="1390538" cy="847361"/>
              </a:xfrm>
            </p:grpSpPr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123BD763-CC6C-4362-A834-CFE3D5005DA0}"/>
                    </a:ext>
                  </a:extLst>
                </p:cNvPr>
                <p:cNvSpPr/>
                <p:nvPr/>
              </p:nvSpPr>
              <p:spPr>
                <a:xfrm flipH="1">
                  <a:off x="4602238" y="4662852"/>
                  <a:ext cx="1390538" cy="847361"/>
                </a:xfrm>
                <a:custGeom>
                  <a:avLst/>
                  <a:gdLst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47516 w 1403298"/>
                    <a:gd name="connsiteY3" fmla="*/ 351871 h 847361"/>
                    <a:gd name="connsiteX4" fmla="*/ 32189 w 1403298"/>
                    <a:gd name="connsiteY4" fmla="*/ 435898 h 847361"/>
                    <a:gd name="connsiteX5" fmla="*/ 64851 w 1403298"/>
                    <a:gd name="connsiteY5" fmla="*/ 446580 h 847361"/>
                    <a:gd name="connsiteX6" fmla="*/ 558110 w 1403298"/>
                    <a:gd name="connsiteY6" fmla="*/ 631434 h 847361"/>
                    <a:gd name="connsiteX7" fmla="*/ 892846 w 1403298"/>
                    <a:gd name="connsiteY7" fmla="*/ 777544 h 847361"/>
                    <a:gd name="connsiteX8" fmla="*/ 1038770 w 1403298"/>
                    <a:gd name="connsiteY8" fmla="*/ 847361 h 847361"/>
                    <a:gd name="connsiteX9" fmla="*/ 1403298 w 1403298"/>
                    <a:gd name="connsiteY9" fmla="*/ 635412 h 847361"/>
                    <a:gd name="connsiteX10" fmla="*/ 1390538 w 1403298"/>
                    <a:gd name="connsiteY10" fmla="*/ 628666 h 847361"/>
                    <a:gd name="connsiteX11" fmla="*/ 1292700 w 1403298"/>
                    <a:gd name="connsiteY11" fmla="*/ 580990 h 847361"/>
                    <a:gd name="connsiteX12" fmla="*/ 1371109 w 1403298"/>
                    <a:gd name="connsiteY12" fmla="*/ 535400 h 847361"/>
                    <a:gd name="connsiteX13" fmla="*/ 1358349 w 1403298"/>
                    <a:gd name="connsiteY13" fmla="*/ 528654 h 847361"/>
                    <a:gd name="connsiteX14" fmla="*/ 768025 w 1403298"/>
                    <a:gd name="connsiteY14" fmla="*/ 256175 h 847361"/>
                    <a:gd name="connsiteX15" fmla="*/ 164362 w 1403298"/>
                    <a:gd name="connsiteY15" fmla="*/ 32696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47516 w 1403298"/>
                    <a:gd name="connsiteY3" fmla="*/ 351871 h 847361"/>
                    <a:gd name="connsiteX4" fmla="*/ 32189 w 1403298"/>
                    <a:gd name="connsiteY4" fmla="*/ 435898 h 847361"/>
                    <a:gd name="connsiteX5" fmla="*/ 64851 w 1403298"/>
                    <a:gd name="connsiteY5" fmla="*/ 446580 h 847361"/>
                    <a:gd name="connsiteX6" fmla="*/ 558110 w 1403298"/>
                    <a:gd name="connsiteY6" fmla="*/ 631434 h 847361"/>
                    <a:gd name="connsiteX7" fmla="*/ 892846 w 1403298"/>
                    <a:gd name="connsiteY7" fmla="*/ 777544 h 847361"/>
                    <a:gd name="connsiteX8" fmla="*/ 1038770 w 1403298"/>
                    <a:gd name="connsiteY8" fmla="*/ 847361 h 847361"/>
                    <a:gd name="connsiteX9" fmla="*/ 1403298 w 1403298"/>
                    <a:gd name="connsiteY9" fmla="*/ 635412 h 847361"/>
                    <a:gd name="connsiteX10" fmla="*/ 1390538 w 1403298"/>
                    <a:gd name="connsiteY10" fmla="*/ 628666 h 847361"/>
                    <a:gd name="connsiteX11" fmla="*/ 1371109 w 1403298"/>
                    <a:gd name="connsiteY11" fmla="*/ 535400 h 847361"/>
                    <a:gd name="connsiteX12" fmla="*/ 1358349 w 1403298"/>
                    <a:gd name="connsiteY12" fmla="*/ 528654 h 847361"/>
                    <a:gd name="connsiteX13" fmla="*/ 768025 w 1403298"/>
                    <a:gd name="connsiteY13" fmla="*/ 256175 h 847361"/>
                    <a:gd name="connsiteX14" fmla="*/ 164362 w 1403298"/>
                    <a:gd name="connsiteY14" fmla="*/ 32696 h 847361"/>
                    <a:gd name="connsiteX15" fmla="*/ 61265 w 1403298"/>
                    <a:gd name="connsiteY15" fmla="*/ 0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32189 w 1403298"/>
                    <a:gd name="connsiteY3" fmla="*/ 435898 h 847361"/>
                    <a:gd name="connsiteX4" fmla="*/ 64851 w 1403298"/>
                    <a:gd name="connsiteY4" fmla="*/ 446580 h 847361"/>
                    <a:gd name="connsiteX5" fmla="*/ 558110 w 1403298"/>
                    <a:gd name="connsiteY5" fmla="*/ 631434 h 847361"/>
                    <a:gd name="connsiteX6" fmla="*/ 892846 w 1403298"/>
                    <a:gd name="connsiteY6" fmla="*/ 777544 h 847361"/>
                    <a:gd name="connsiteX7" fmla="*/ 1038770 w 1403298"/>
                    <a:gd name="connsiteY7" fmla="*/ 847361 h 847361"/>
                    <a:gd name="connsiteX8" fmla="*/ 1403298 w 1403298"/>
                    <a:gd name="connsiteY8" fmla="*/ 635412 h 847361"/>
                    <a:gd name="connsiteX9" fmla="*/ 1390538 w 1403298"/>
                    <a:gd name="connsiteY9" fmla="*/ 628666 h 847361"/>
                    <a:gd name="connsiteX10" fmla="*/ 1371109 w 1403298"/>
                    <a:gd name="connsiteY10" fmla="*/ 535400 h 847361"/>
                    <a:gd name="connsiteX11" fmla="*/ 1358349 w 1403298"/>
                    <a:gd name="connsiteY11" fmla="*/ 528654 h 847361"/>
                    <a:gd name="connsiteX12" fmla="*/ 768025 w 1403298"/>
                    <a:gd name="connsiteY12" fmla="*/ 256175 h 847361"/>
                    <a:gd name="connsiteX13" fmla="*/ 164362 w 1403298"/>
                    <a:gd name="connsiteY13" fmla="*/ 32696 h 847361"/>
                    <a:gd name="connsiteX14" fmla="*/ 61265 w 1403298"/>
                    <a:gd name="connsiteY14" fmla="*/ 0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189 w 1403298"/>
                    <a:gd name="connsiteY2" fmla="*/ 435898 h 847361"/>
                    <a:gd name="connsiteX3" fmla="*/ 64851 w 1403298"/>
                    <a:gd name="connsiteY3" fmla="*/ 446580 h 847361"/>
                    <a:gd name="connsiteX4" fmla="*/ 558110 w 1403298"/>
                    <a:gd name="connsiteY4" fmla="*/ 631434 h 847361"/>
                    <a:gd name="connsiteX5" fmla="*/ 892846 w 1403298"/>
                    <a:gd name="connsiteY5" fmla="*/ 777544 h 847361"/>
                    <a:gd name="connsiteX6" fmla="*/ 1038770 w 1403298"/>
                    <a:gd name="connsiteY6" fmla="*/ 847361 h 847361"/>
                    <a:gd name="connsiteX7" fmla="*/ 1403298 w 1403298"/>
                    <a:gd name="connsiteY7" fmla="*/ 635412 h 847361"/>
                    <a:gd name="connsiteX8" fmla="*/ 1390538 w 1403298"/>
                    <a:gd name="connsiteY8" fmla="*/ 628666 h 847361"/>
                    <a:gd name="connsiteX9" fmla="*/ 1371109 w 1403298"/>
                    <a:gd name="connsiteY9" fmla="*/ 535400 h 847361"/>
                    <a:gd name="connsiteX10" fmla="*/ 1358349 w 1403298"/>
                    <a:gd name="connsiteY10" fmla="*/ 528654 h 847361"/>
                    <a:gd name="connsiteX11" fmla="*/ 768025 w 1403298"/>
                    <a:gd name="connsiteY11" fmla="*/ 256175 h 847361"/>
                    <a:gd name="connsiteX12" fmla="*/ 164362 w 1403298"/>
                    <a:gd name="connsiteY12" fmla="*/ 32696 h 847361"/>
                    <a:gd name="connsiteX13" fmla="*/ 61265 w 1403298"/>
                    <a:gd name="connsiteY13" fmla="*/ 0 h 847361"/>
                    <a:gd name="connsiteX0" fmla="*/ 61265 w 1390538"/>
                    <a:gd name="connsiteY0" fmla="*/ 0 h 847361"/>
                    <a:gd name="connsiteX1" fmla="*/ 0 w 1390538"/>
                    <a:gd name="connsiteY1" fmla="*/ 335886 h 847361"/>
                    <a:gd name="connsiteX2" fmla="*/ 32189 w 1390538"/>
                    <a:gd name="connsiteY2" fmla="*/ 435898 h 847361"/>
                    <a:gd name="connsiteX3" fmla="*/ 64851 w 1390538"/>
                    <a:gd name="connsiteY3" fmla="*/ 446580 h 847361"/>
                    <a:gd name="connsiteX4" fmla="*/ 558110 w 1390538"/>
                    <a:gd name="connsiteY4" fmla="*/ 631434 h 847361"/>
                    <a:gd name="connsiteX5" fmla="*/ 892846 w 1390538"/>
                    <a:gd name="connsiteY5" fmla="*/ 777544 h 847361"/>
                    <a:gd name="connsiteX6" fmla="*/ 1038770 w 1390538"/>
                    <a:gd name="connsiteY6" fmla="*/ 847361 h 847361"/>
                    <a:gd name="connsiteX7" fmla="*/ 1390538 w 1390538"/>
                    <a:gd name="connsiteY7" fmla="*/ 628666 h 847361"/>
                    <a:gd name="connsiteX8" fmla="*/ 1371109 w 1390538"/>
                    <a:gd name="connsiteY8" fmla="*/ 535400 h 847361"/>
                    <a:gd name="connsiteX9" fmla="*/ 1358349 w 1390538"/>
                    <a:gd name="connsiteY9" fmla="*/ 528654 h 847361"/>
                    <a:gd name="connsiteX10" fmla="*/ 768025 w 1390538"/>
                    <a:gd name="connsiteY10" fmla="*/ 256175 h 847361"/>
                    <a:gd name="connsiteX11" fmla="*/ 164362 w 1390538"/>
                    <a:gd name="connsiteY11" fmla="*/ 32696 h 847361"/>
                    <a:gd name="connsiteX12" fmla="*/ 61265 w 1390538"/>
                    <a:gd name="connsiteY12" fmla="*/ 0 h 847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90538" h="847361">
                      <a:moveTo>
                        <a:pt x="61265" y="0"/>
                      </a:moveTo>
                      <a:lnTo>
                        <a:pt x="0" y="335886"/>
                      </a:lnTo>
                      <a:lnTo>
                        <a:pt x="32189" y="435898"/>
                      </a:lnTo>
                      <a:lnTo>
                        <a:pt x="64851" y="446580"/>
                      </a:lnTo>
                      <a:cubicBezTo>
                        <a:pt x="228457" y="502070"/>
                        <a:pt x="394623" y="564322"/>
                        <a:pt x="558110" y="631434"/>
                      </a:cubicBezTo>
                      <a:cubicBezTo>
                        <a:pt x="672751" y="678495"/>
                        <a:pt x="784893" y="727459"/>
                        <a:pt x="892846" y="777544"/>
                      </a:cubicBezTo>
                      <a:lnTo>
                        <a:pt x="1038770" y="847361"/>
                      </a:lnTo>
                      <a:lnTo>
                        <a:pt x="1390538" y="628666"/>
                      </a:lnTo>
                      <a:lnTo>
                        <a:pt x="1371109" y="535400"/>
                      </a:lnTo>
                      <a:lnTo>
                        <a:pt x="1358349" y="528654"/>
                      </a:lnTo>
                      <a:cubicBezTo>
                        <a:pt x="1172981" y="433290"/>
                        <a:pt x="974545" y="341608"/>
                        <a:pt x="768025" y="256175"/>
                      </a:cubicBezTo>
                      <a:cubicBezTo>
                        <a:pt x="569168" y="173911"/>
                        <a:pt x="366268" y="98868"/>
                        <a:pt x="164362" y="32696"/>
                      </a:cubicBezTo>
                      <a:lnTo>
                        <a:pt x="61265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1" name="フリーフォーム: 図形 380">
                  <a:extLst>
                    <a:ext uri="{FF2B5EF4-FFF2-40B4-BE49-F238E27FC236}">
                      <a16:creationId xmlns:a16="http://schemas.microsoft.com/office/drawing/2014/main" id="{5C93053E-30BA-405E-8CD6-B6D108E777E5}"/>
                    </a:ext>
                  </a:extLst>
                </p:cNvPr>
                <p:cNvSpPr/>
                <p:nvPr/>
              </p:nvSpPr>
              <p:spPr>
                <a:xfrm flipH="1">
                  <a:off x="4658971" y="4682188"/>
                  <a:ext cx="1317636" cy="718202"/>
                </a:xfrm>
                <a:custGeom>
                  <a:avLst/>
                  <a:gdLst>
                    <a:gd name="connsiteX0" fmla="*/ 73624 w 1647697"/>
                    <a:gd name="connsiteY0" fmla="*/ 0 h 1241561"/>
                    <a:gd name="connsiteX1" fmla="*/ 0 w 1647697"/>
                    <a:gd name="connsiteY1" fmla="*/ 558002 h 1241561"/>
                    <a:gd name="connsiteX2" fmla="*/ 39251 w 1647697"/>
                    <a:gd name="connsiteY2" fmla="*/ 575748 h 1241561"/>
                    <a:gd name="connsiteX3" fmla="*/ 632012 w 1647697"/>
                    <a:gd name="connsiteY3" fmla="*/ 882844 h 1241561"/>
                    <a:gd name="connsiteX4" fmla="*/ 1034274 w 1647697"/>
                    <a:gd name="connsiteY4" fmla="*/ 1125575 h 1241561"/>
                    <a:gd name="connsiteX5" fmla="*/ 1209634 w 1647697"/>
                    <a:gd name="connsiteY5" fmla="*/ 1241561 h 1241561"/>
                    <a:gd name="connsiteX6" fmla="*/ 1647697 w 1647697"/>
                    <a:gd name="connsiteY6" fmla="*/ 889453 h 1241561"/>
                    <a:gd name="connsiteX7" fmla="*/ 1632363 w 1647697"/>
                    <a:gd name="connsiteY7" fmla="*/ 878245 h 1241561"/>
                    <a:gd name="connsiteX8" fmla="*/ 922955 w 1647697"/>
                    <a:gd name="connsiteY8" fmla="*/ 425580 h 1241561"/>
                    <a:gd name="connsiteX9" fmla="*/ 197518 w 1647697"/>
                    <a:gd name="connsiteY9" fmla="*/ 54317 h 124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47697" h="1241561">
                      <a:moveTo>
                        <a:pt x="73624" y="0"/>
                      </a:moveTo>
                      <a:lnTo>
                        <a:pt x="0" y="558002"/>
                      </a:lnTo>
                      <a:lnTo>
                        <a:pt x="39251" y="575748"/>
                      </a:lnTo>
                      <a:cubicBezTo>
                        <a:pt x="235860" y="667934"/>
                        <a:pt x="435546" y="771352"/>
                        <a:pt x="632012" y="882844"/>
                      </a:cubicBezTo>
                      <a:cubicBezTo>
                        <a:pt x="769780" y="961025"/>
                        <a:pt x="904543" y="1042369"/>
                        <a:pt x="1034274" y="1125575"/>
                      </a:cubicBezTo>
                      <a:lnTo>
                        <a:pt x="1209634" y="1241561"/>
                      </a:lnTo>
                      <a:lnTo>
                        <a:pt x="1647697" y="889453"/>
                      </a:lnTo>
                      <a:lnTo>
                        <a:pt x="1632363" y="878245"/>
                      </a:lnTo>
                      <a:cubicBezTo>
                        <a:pt x="1409601" y="719818"/>
                        <a:pt x="1171136" y="567509"/>
                        <a:pt x="922955" y="425580"/>
                      </a:cubicBezTo>
                      <a:cubicBezTo>
                        <a:pt x="683983" y="288915"/>
                        <a:pt x="440153" y="164247"/>
                        <a:pt x="197518" y="54317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C0BB74DC-4BC7-4508-BB87-F04FD918B4BA}"/>
                    </a:ext>
                  </a:extLst>
                </p:cNvPr>
                <p:cNvSpPr/>
                <p:nvPr/>
              </p:nvSpPr>
              <p:spPr>
                <a:xfrm flipH="1">
                  <a:off x="4658971" y="4767935"/>
                  <a:ext cx="1281413" cy="489203"/>
                </a:xfrm>
                <a:custGeom>
                  <a:avLst/>
                  <a:gdLst>
                    <a:gd name="connsiteX0" fmla="*/ 1252301 w 1281413"/>
                    <a:gd name="connsiteY0" fmla="*/ 406764 h 489203"/>
                    <a:gd name="connsiteX1" fmla="*/ 1197876 w 1281413"/>
                    <a:gd name="connsiteY1" fmla="*/ 422830 h 489203"/>
                    <a:gd name="connsiteX2" fmla="*/ 926289 w 1281413"/>
                    <a:gd name="connsiteY2" fmla="*/ 488301 h 489203"/>
                    <a:gd name="connsiteX3" fmla="*/ 936710 w 1281413"/>
                    <a:gd name="connsiteY3" fmla="*/ 489203 h 489203"/>
                    <a:gd name="connsiteX4" fmla="*/ 1204038 w 1281413"/>
                    <a:gd name="connsiteY4" fmla="*/ 445831 h 489203"/>
                    <a:gd name="connsiteX5" fmla="*/ 1281413 w 1281413"/>
                    <a:gd name="connsiteY5" fmla="*/ 420949 h 489203"/>
                    <a:gd name="connsiteX6" fmla="*/ 1094983 w 1281413"/>
                    <a:gd name="connsiteY6" fmla="*/ 330104 h 489203"/>
                    <a:gd name="connsiteX7" fmla="*/ 1023879 w 1281413"/>
                    <a:gd name="connsiteY7" fmla="*/ 340120 h 489203"/>
                    <a:gd name="connsiteX8" fmla="*/ 880141 w 1281413"/>
                    <a:gd name="connsiteY8" fmla="*/ 377439 h 489203"/>
                    <a:gd name="connsiteX9" fmla="*/ 631152 w 1281413"/>
                    <a:gd name="connsiteY9" fmla="*/ 483980 h 489203"/>
                    <a:gd name="connsiteX10" fmla="*/ 626887 w 1281413"/>
                    <a:gd name="connsiteY10" fmla="*/ 487232 h 489203"/>
                    <a:gd name="connsiteX11" fmla="*/ 629083 w 1281413"/>
                    <a:gd name="connsiteY11" fmla="*/ 488191 h 489203"/>
                    <a:gd name="connsiteX12" fmla="*/ 887254 w 1281413"/>
                    <a:gd name="connsiteY12" fmla="*/ 400164 h 489203"/>
                    <a:gd name="connsiteX13" fmla="*/ 1108891 w 1281413"/>
                    <a:gd name="connsiteY13" fmla="*/ 336882 h 489203"/>
                    <a:gd name="connsiteX14" fmla="*/ 873583 w 1281413"/>
                    <a:gd name="connsiteY14" fmla="*/ 228958 h 489203"/>
                    <a:gd name="connsiteX15" fmla="*/ 612089 w 1281413"/>
                    <a:gd name="connsiteY15" fmla="*/ 306149 h 489203"/>
                    <a:gd name="connsiteX16" fmla="*/ 345352 w 1281413"/>
                    <a:gd name="connsiteY16" fmla="*/ 370452 h 489203"/>
                    <a:gd name="connsiteX17" fmla="*/ 350539 w 1281413"/>
                    <a:gd name="connsiteY17" fmla="*/ 372488 h 489203"/>
                    <a:gd name="connsiteX18" fmla="*/ 350924 w 1281413"/>
                    <a:gd name="connsiteY18" fmla="*/ 372521 h 489203"/>
                    <a:gd name="connsiteX19" fmla="*/ 618252 w 1281413"/>
                    <a:gd name="connsiteY19" fmla="*/ 329150 h 489203"/>
                    <a:gd name="connsiteX20" fmla="*/ 871452 w 1281413"/>
                    <a:gd name="connsiteY20" fmla="*/ 233046 h 489203"/>
                    <a:gd name="connsiteX21" fmla="*/ 875872 w 1281413"/>
                    <a:gd name="connsiteY21" fmla="*/ 229958 h 489203"/>
                    <a:gd name="connsiteX22" fmla="*/ 559649 w 1281413"/>
                    <a:gd name="connsiteY22" fmla="*/ 206316 h 489203"/>
                    <a:gd name="connsiteX23" fmla="*/ 294353 w 1281413"/>
                    <a:gd name="connsiteY23" fmla="*/ 260758 h 489203"/>
                    <a:gd name="connsiteX24" fmla="*/ 172986 w 1281413"/>
                    <a:gd name="connsiteY24" fmla="*/ 305432 h 489203"/>
                    <a:gd name="connsiteX25" fmla="*/ 204302 w 1281413"/>
                    <a:gd name="connsiteY25" fmla="*/ 316613 h 489203"/>
                    <a:gd name="connsiteX26" fmla="*/ 301467 w 1281413"/>
                    <a:gd name="connsiteY26" fmla="*/ 283483 h 489203"/>
                    <a:gd name="connsiteX27" fmla="*/ 570099 w 1281413"/>
                    <a:gd name="connsiteY27" fmla="*/ 206783 h 489203"/>
                    <a:gd name="connsiteX28" fmla="*/ 495881 w 1281413"/>
                    <a:gd name="connsiteY28" fmla="*/ 73884 h 489203"/>
                    <a:gd name="connsiteX29" fmla="*/ 288112 w 1281413"/>
                    <a:gd name="connsiteY29" fmla="*/ 123971 h 489203"/>
                    <a:gd name="connsiteX30" fmla="*/ 298534 w 1281413"/>
                    <a:gd name="connsiteY30" fmla="*/ 124871 h 489203"/>
                    <a:gd name="connsiteX31" fmla="*/ 420698 w 1281413"/>
                    <a:gd name="connsiteY31" fmla="*/ 112815 h 489203"/>
                    <a:gd name="connsiteX32" fmla="*/ 533274 w 1281413"/>
                    <a:gd name="connsiteY32" fmla="*/ 88530 h 489203"/>
                    <a:gd name="connsiteX33" fmla="*/ 292451 w 1281413"/>
                    <a:gd name="connsiteY33" fmla="*/ 0 h 489203"/>
                    <a:gd name="connsiteX34" fmla="*/ 241965 w 1281413"/>
                    <a:gd name="connsiteY34" fmla="*/ 13108 h 489203"/>
                    <a:gd name="connsiteX35" fmla="*/ 102602 w 1281413"/>
                    <a:gd name="connsiteY35" fmla="*/ 64406 h 489203"/>
                    <a:gd name="connsiteX36" fmla="*/ 934 w 1281413"/>
                    <a:gd name="connsiteY36" fmla="*/ 115639 h 489203"/>
                    <a:gd name="connsiteX37" fmla="*/ 0 w 1281413"/>
                    <a:gd name="connsiteY37" fmla="*/ 120759 h 489203"/>
                    <a:gd name="connsiteX38" fmla="*/ 249078 w 1281413"/>
                    <a:gd name="connsiteY38" fmla="*/ 35832 h 489203"/>
                    <a:gd name="connsiteX39" fmla="*/ 329412 w 1281413"/>
                    <a:gd name="connsiteY39" fmla="*/ 12895 h 489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281413" h="489203">
                      <a:moveTo>
                        <a:pt x="1252301" y="406764"/>
                      </a:moveTo>
                      <a:lnTo>
                        <a:pt x="1197876" y="422830"/>
                      </a:lnTo>
                      <a:lnTo>
                        <a:pt x="926289" y="488301"/>
                      </a:lnTo>
                      <a:lnTo>
                        <a:pt x="936710" y="489203"/>
                      </a:lnTo>
                      <a:cubicBezTo>
                        <a:pt x="1007683" y="487646"/>
                        <a:pt x="1102399" y="473066"/>
                        <a:pt x="1204038" y="445831"/>
                      </a:cubicBezTo>
                      <a:lnTo>
                        <a:pt x="1281413" y="420949"/>
                      </a:lnTo>
                      <a:close/>
                      <a:moveTo>
                        <a:pt x="1094983" y="330104"/>
                      </a:moveTo>
                      <a:lnTo>
                        <a:pt x="1023879" y="340120"/>
                      </a:lnTo>
                      <a:cubicBezTo>
                        <a:pt x="978963" y="349238"/>
                        <a:pt x="930351" y="361722"/>
                        <a:pt x="880141" y="377439"/>
                      </a:cubicBezTo>
                      <a:cubicBezTo>
                        <a:pt x="779721" y="408873"/>
                        <a:pt x="691923" y="447286"/>
                        <a:pt x="631152" y="483980"/>
                      </a:cubicBezTo>
                      <a:lnTo>
                        <a:pt x="626887" y="487232"/>
                      </a:lnTo>
                      <a:lnTo>
                        <a:pt x="629083" y="488191"/>
                      </a:lnTo>
                      <a:lnTo>
                        <a:pt x="887254" y="400164"/>
                      </a:lnTo>
                      <a:lnTo>
                        <a:pt x="1108891" y="336882"/>
                      </a:lnTo>
                      <a:close/>
                      <a:moveTo>
                        <a:pt x="873583" y="228958"/>
                      </a:moveTo>
                      <a:lnTo>
                        <a:pt x="612089" y="306149"/>
                      </a:lnTo>
                      <a:lnTo>
                        <a:pt x="345352" y="370452"/>
                      </a:lnTo>
                      <a:lnTo>
                        <a:pt x="350539" y="372488"/>
                      </a:lnTo>
                      <a:lnTo>
                        <a:pt x="350924" y="372521"/>
                      </a:lnTo>
                      <a:cubicBezTo>
                        <a:pt x="421895" y="370965"/>
                        <a:pt x="516613" y="356384"/>
                        <a:pt x="618252" y="329150"/>
                      </a:cubicBezTo>
                      <a:cubicBezTo>
                        <a:pt x="719891" y="301916"/>
                        <a:pt x="809209" y="267184"/>
                        <a:pt x="871452" y="233046"/>
                      </a:cubicBezTo>
                      <a:lnTo>
                        <a:pt x="875872" y="229958"/>
                      </a:lnTo>
                      <a:close/>
                      <a:moveTo>
                        <a:pt x="559649" y="206316"/>
                      </a:moveTo>
                      <a:cubicBezTo>
                        <a:pt x="488803" y="210821"/>
                        <a:pt x="394775" y="229324"/>
                        <a:pt x="294353" y="260758"/>
                      </a:cubicBezTo>
                      <a:lnTo>
                        <a:pt x="172986" y="305432"/>
                      </a:lnTo>
                      <a:lnTo>
                        <a:pt x="204302" y="316613"/>
                      </a:lnTo>
                      <a:lnTo>
                        <a:pt x="301467" y="283483"/>
                      </a:lnTo>
                      <a:lnTo>
                        <a:pt x="570099" y="206783"/>
                      </a:lnTo>
                      <a:close/>
                      <a:moveTo>
                        <a:pt x="495881" y="73884"/>
                      </a:moveTo>
                      <a:lnTo>
                        <a:pt x="288112" y="123971"/>
                      </a:lnTo>
                      <a:lnTo>
                        <a:pt x="298534" y="124871"/>
                      </a:lnTo>
                      <a:cubicBezTo>
                        <a:pt x="334020" y="124093"/>
                        <a:pt x="375442" y="120059"/>
                        <a:pt x="420698" y="112815"/>
                      </a:cubicBezTo>
                      <a:lnTo>
                        <a:pt x="533274" y="88530"/>
                      </a:lnTo>
                      <a:close/>
                      <a:moveTo>
                        <a:pt x="292451" y="0"/>
                      </a:moveTo>
                      <a:lnTo>
                        <a:pt x="241965" y="13108"/>
                      </a:lnTo>
                      <a:cubicBezTo>
                        <a:pt x="191755" y="28825"/>
                        <a:pt x="144700" y="46286"/>
                        <a:pt x="102602" y="64406"/>
                      </a:cubicBezTo>
                      <a:lnTo>
                        <a:pt x="934" y="115639"/>
                      </a:lnTo>
                      <a:lnTo>
                        <a:pt x="0" y="120759"/>
                      </a:lnTo>
                      <a:lnTo>
                        <a:pt x="249078" y="35832"/>
                      </a:lnTo>
                      <a:lnTo>
                        <a:pt x="329412" y="12895"/>
                      </a:ln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64" name="グループ化 363">
                <a:extLst>
                  <a:ext uri="{FF2B5EF4-FFF2-40B4-BE49-F238E27FC236}">
                    <a16:creationId xmlns:a16="http://schemas.microsoft.com/office/drawing/2014/main" id="{61A46F1E-33F8-4832-A7A1-251ECE824EF1}"/>
                  </a:ext>
                </a:extLst>
              </p:cNvPr>
              <p:cNvGrpSpPr/>
              <p:nvPr/>
            </p:nvGrpSpPr>
            <p:grpSpPr>
              <a:xfrm rot="399654">
                <a:off x="4719915" y="4506343"/>
                <a:ext cx="761034" cy="557213"/>
                <a:chOff x="4602238" y="4662852"/>
                <a:chExt cx="1390538" cy="847361"/>
              </a:xfrm>
            </p:grpSpPr>
            <p:sp>
              <p:nvSpPr>
                <p:cNvPr id="377" name="フリーフォーム: 図形 376">
                  <a:extLst>
                    <a:ext uri="{FF2B5EF4-FFF2-40B4-BE49-F238E27FC236}">
                      <a16:creationId xmlns:a16="http://schemas.microsoft.com/office/drawing/2014/main" id="{2DC20A1E-5914-46C5-852F-79B1A57FD2CB}"/>
                    </a:ext>
                  </a:extLst>
                </p:cNvPr>
                <p:cNvSpPr/>
                <p:nvPr/>
              </p:nvSpPr>
              <p:spPr>
                <a:xfrm flipH="1">
                  <a:off x="4602238" y="4662852"/>
                  <a:ext cx="1390538" cy="847361"/>
                </a:xfrm>
                <a:custGeom>
                  <a:avLst/>
                  <a:gdLst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47516 w 1403298"/>
                    <a:gd name="connsiteY3" fmla="*/ 351871 h 847361"/>
                    <a:gd name="connsiteX4" fmla="*/ 32189 w 1403298"/>
                    <a:gd name="connsiteY4" fmla="*/ 435898 h 847361"/>
                    <a:gd name="connsiteX5" fmla="*/ 64851 w 1403298"/>
                    <a:gd name="connsiteY5" fmla="*/ 446580 h 847361"/>
                    <a:gd name="connsiteX6" fmla="*/ 558110 w 1403298"/>
                    <a:gd name="connsiteY6" fmla="*/ 631434 h 847361"/>
                    <a:gd name="connsiteX7" fmla="*/ 892846 w 1403298"/>
                    <a:gd name="connsiteY7" fmla="*/ 777544 h 847361"/>
                    <a:gd name="connsiteX8" fmla="*/ 1038770 w 1403298"/>
                    <a:gd name="connsiteY8" fmla="*/ 847361 h 847361"/>
                    <a:gd name="connsiteX9" fmla="*/ 1403298 w 1403298"/>
                    <a:gd name="connsiteY9" fmla="*/ 635412 h 847361"/>
                    <a:gd name="connsiteX10" fmla="*/ 1390538 w 1403298"/>
                    <a:gd name="connsiteY10" fmla="*/ 628666 h 847361"/>
                    <a:gd name="connsiteX11" fmla="*/ 1292700 w 1403298"/>
                    <a:gd name="connsiteY11" fmla="*/ 580990 h 847361"/>
                    <a:gd name="connsiteX12" fmla="*/ 1371109 w 1403298"/>
                    <a:gd name="connsiteY12" fmla="*/ 535400 h 847361"/>
                    <a:gd name="connsiteX13" fmla="*/ 1358349 w 1403298"/>
                    <a:gd name="connsiteY13" fmla="*/ 528654 h 847361"/>
                    <a:gd name="connsiteX14" fmla="*/ 768025 w 1403298"/>
                    <a:gd name="connsiteY14" fmla="*/ 256175 h 847361"/>
                    <a:gd name="connsiteX15" fmla="*/ 164362 w 1403298"/>
                    <a:gd name="connsiteY15" fmla="*/ 32696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47516 w 1403298"/>
                    <a:gd name="connsiteY3" fmla="*/ 351871 h 847361"/>
                    <a:gd name="connsiteX4" fmla="*/ 32189 w 1403298"/>
                    <a:gd name="connsiteY4" fmla="*/ 435898 h 847361"/>
                    <a:gd name="connsiteX5" fmla="*/ 64851 w 1403298"/>
                    <a:gd name="connsiteY5" fmla="*/ 446580 h 847361"/>
                    <a:gd name="connsiteX6" fmla="*/ 558110 w 1403298"/>
                    <a:gd name="connsiteY6" fmla="*/ 631434 h 847361"/>
                    <a:gd name="connsiteX7" fmla="*/ 892846 w 1403298"/>
                    <a:gd name="connsiteY7" fmla="*/ 777544 h 847361"/>
                    <a:gd name="connsiteX8" fmla="*/ 1038770 w 1403298"/>
                    <a:gd name="connsiteY8" fmla="*/ 847361 h 847361"/>
                    <a:gd name="connsiteX9" fmla="*/ 1403298 w 1403298"/>
                    <a:gd name="connsiteY9" fmla="*/ 635412 h 847361"/>
                    <a:gd name="connsiteX10" fmla="*/ 1390538 w 1403298"/>
                    <a:gd name="connsiteY10" fmla="*/ 628666 h 847361"/>
                    <a:gd name="connsiteX11" fmla="*/ 1371109 w 1403298"/>
                    <a:gd name="connsiteY11" fmla="*/ 535400 h 847361"/>
                    <a:gd name="connsiteX12" fmla="*/ 1358349 w 1403298"/>
                    <a:gd name="connsiteY12" fmla="*/ 528654 h 847361"/>
                    <a:gd name="connsiteX13" fmla="*/ 768025 w 1403298"/>
                    <a:gd name="connsiteY13" fmla="*/ 256175 h 847361"/>
                    <a:gd name="connsiteX14" fmla="*/ 164362 w 1403298"/>
                    <a:gd name="connsiteY14" fmla="*/ 32696 h 847361"/>
                    <a:gd name="connsiteX15" fmla="*/ 61265 w 1403298"/>
                    <a:gd name="connsiteY15" fmla="*/ 0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32189 w 1403298"/>
                    <a:gd name="connsiteY3" fmla="*/ 435898 h 847361"/>
                    <a:gd name="connsiteX4" fmla="*/ 64851 w 1403298"/>
                    <a:gd name="connsiteY4" fmla="*/ 446580 h 847361"/>
                    <a:gd name="connsiteX5" fmla="*/ 558110 w 1403298"/>
                    <a:gd name="connsiteY5" fmla="*/ 631434 h 847361"/>
                    <a:gd name="connsiteX6" fmla="*/ 892846 w 1403298"/>
                    <a:gd name="connsiteY6" fmla="*/ 777544 h 847361"/>
                    <a:gd name="connsiteX7" fmla="*/ 1038770 w 1403298"/>
                    <a:gd name="connsiteY7" fmla="*/ 847361 h 847361"/>
                    <a:gd name="connsiteX8" fmla="*/ 1403298 w 1403298"/>
                    <a:gd name="connsiteY8" fmla="*/ 635412 h 847361"/>
                    <a:gd name="connsiteX9" fmla="*/ 1390538 w 1403298"/>
                    <a:gd name="connsiteY9" fmla="*/ 628666 h 847361"/>
                    <a:gd name="connsiteX10" fmla="*/ 1371109 w 1403298"/>
                    <a:gd name="connsiteY10" fmla="*/ 535400 h 847361"/>
                    <a:gd name="connsiteX11" fmla="*/ 1358349 w 1403298"/>
                    <a:gd name="connsiteY11" fmla="*/ 528654 h 847361"/>
                    <a:gd name="connsiteX12" fmla="*/ 768025 w 1403298"/>
                    <a:gd name="connsiteY12" fmla="*/ 256175 h 847361"/>
                    <a:gd name="connsiteX13" fmla="*/ 164362 w 1403298"/>
                    <a:gd name="connsiteY13" fmla="*/ 32696 h 847361"/>
                    <a:gd name="connsiteX14" fmla="*/ 61265 w 1403298"/>
                    <a:gd name="connsiteY14" fmla="*/ 0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189 w 1403298"/>
                    <a:gd name="connsiteY2" fmla="*/ 435898 h 847361"/>
                    <a:gd name="connsiteX3" fmla="*/ 64851 w 1403298"/>
                    <a:gd name="connsiteY3" fmla="*/ 446580 h 847361"/>
                    <a:gd name="connsiteX4" fmla="*/ 558110 w 1403298"/>
                    <a:gd name="connsiteY4" fmla="*/ 631434 h 847361"/>
                    <a:gd name="connsiteX5" fmla="*/ 892846 w 1403298"/>
                    <a:gd name="connsiteY5" fmla="*/ 777544 h 847361"/>
                    <a:gd name="connsiteX6" fmla="*/ 1038770 w 1403298"/>
                    <a:gd name="connsiteY6" fmla="*/ 847361 h 847361"/>
                    <a:gd name="connsiteX7" fmla="*/ 1403298 w 1403298"/>
                    <a:gd name="connsiteY7" fmla="*/ 635412 h 847361"/>
                    <a:gd name="connsiteX8" fmla="*/ 1390538 w 1403298"/>
                    <a:gd name="connsiteY8" fmla="*/ 628666 h 847361"/>
                    <a:gd name="connsiteX9" fmla="*/ 1371109 w 1403298"/>
                    <a:gd name="connsiteY9" fmla="*/ 535400 h 847361"/>
                    <a:gd name="connsiteX10" fmla="*/ 1358349 w 1403298"/>
                    <a:gd name="connsiteY10" fmla="*/ 528654 h 847361"/>
                    <a:gd name="connsiteX11" fmla="*/ 768025 w 1403298"/>
                    <a:gd name="connsiteY11" fmla="*/ 256175 h 847361"/>
                    <a:gd name="connsiteX12" fmla="*/ 164362 w 1403298"/>
                    <a:gd name="connsiteY12" fmla="*/ 32696 h 847361"/>
                    <a:gd name="connsiteX13" fmla="*/ 61265 w 1403298"/>
                    <a:gd name="connsiteY13" fmla="*/ 0 h 847361"/>
                    <a:gd name="connsiteX0" fmla="*/ 61265 w 1390538"/>
                    <a:gd name="connsiteY0" fmla="*/ 0 h 847361"/>
                    <a:gd name="connsiteX1" fmla="*/ 0 w 1390538"/>
                    <a:gd name="connsiteY1" fmla="*/ 335886 h 847361"/>
                    <a:gd name="connsiteX2" fmla="*/ 32189 w 1390538"/>
                    <a:gd name="connsiteY2" fmla="*/ 435898 h 847361"/>
                    <a:gd name="connsiteX3" fmla="*/ 64851 w 1390538"/>
                    <a:gd name="connsiteY3" fmla="*/ 446580 h 847361"/>
                    <a:gd name="connsiteX4" fmla="*/ 558110 w 1390538"/>
                    <a:gd name="connsiteY4" fmla="*/ 631434 h 847361"/>
                    <a:gd name="connsiteX5" fmla="*/ 892846 w 1390538"/>
                    <a:gd name="connsiteY5" fmla="*/ 777544 h 847361"/>
                    <a:gd name="connsiteX6" fmla="*/ 1038770 w 1390538"/>
                    <a:gd name="connsiteY6" fmla="*/ 847361 h 847361"/>
                    <a:gd name="connsiteX7" fmla="*/ 1390538 w 1390538"/>
                    <a:gd name="connsiteY7" fmla="*/ 628666 h 847361"/>
                    <a:gd name="connsiteX8" fmla="*/ 1371109 w 1390538"/>
                    <a:gd name="connsiteY8" fmla="*/ 535400 h 847361"/>
                    <a:gd name="connsiteX9" fmla="*/ 1358349 w 1390538"/>
                    <a:gd name="connsiteY9" fmla="*/ 528654 h 847361"/>
                    <a:gd name="connsiteX10" fmla="*/ 768025 w 1390538"/>
                    <a:gd name="connsiteY10" fmla="*/ 256175 h 847361"/>
                    <a:gd name="connsiteX11" fmla="*/ 164362 w 1390538"/>
                    <a:gd name="connsiteY11" fmla="*/ 32696 h 847361"/>
                    <a:gd name="connsiteX12" fmla="*/ 61265 w 1390538"/>
                    <a:gd name="connsiteY12" fmla="*/ 0 h 847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90538" h="847361">
                      <a:moveTo>
                        <a:pt x="61265" y="0"/>
                      </a:moveTo>
                      <a:lnTo>
                        <a:pt x="0" y="335886"/>
                      </a:lnTo>
                      <a:lnTo>
                        <a:pt x="32189" y="435898"/>
                      </a:lnTo>
                      <a:lnTo>
                        <a:pt x="64851" y="446580"/>
                      </a:lnTo>
                      <a:cubicBezTo>
                        <a:pt x="228457" y="502070"/>
                        <a:pt x="394623" y="564322"/>
                        <a:pt x="558110" y="631434"/>
                      </a:cubicBezTo>
                      <a:cubicBezTo>
                        <a:pt x="672751" y="678495"/>
                        <a:pt x="784893" y="727459"/>
                        <a:pt x="892846" y="777544"/>
                      </a:cubicBezTo>
                      <a:lnTo>
                        <a:pt x="1038770" y="847361"/>
                      </a:lnTo>
                      <a:lnTo>
                        <a:pt x="1390538" y="628666"/>
                      </a:lnTo>
                      <a:lnTo>
                        <a:pt x="1371109" y="535400"/>
                      </a:lnTo>
                      <a:lnTo>
                        <a:pt x="1358349" y="528654"/>
                      </a:lnTo>
                      <a:cubicBezTo>
                        <a:pt x="1172981" y="433290"/>
                        <a:pt x="974545" y="341608"/>
                        <a:pt x="768025" y="256175"/>
                      </a:cubicBezTo>
                      <a:cubicBezTo>
                        <a:pt x="569168" y="173911"/>
                        <a:pt x="366268" y="98868"/>
                        <a:pt x="164362" y="32696"/>
                      </a:cubicBezTo>
                      <a:lnTo>
                        <a:pt x="61265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8" name="フリーフォーム: 図形 377">
                  <a:extLst>
                    <a:ext uri="{FF2B5EF4-FFF2-40B4-BE49-F238E27FC236}">
                      <a16:creationId xmlns:a16="http://schemas.microsoft.com/office/drawing/2014/main" id="{5B6ECF93-A704-4F12-84ED-92B7DA3B6B35}"/>
                    </a:ext>
                  </a:extLst>
                </p:cNvPr>
                <p:cNvSpPr/>
                <p:nvPr/>
              </p:nvSpPr>
              <p:spPr>
                <a:xfrm flipH="1">
                  <a:off x="4658971" y="4682188"/>
                  <a:ext cx="1317636" cy="718202"/>
                </a:xfrm>
                <a:custGeom>
                  <a:avLst/>
                  <a:gdLst>
                    <a:gd name="connsiteX0" fmla="*/ 73624 w 1647697"/>
                    <a:gd name="connsiteY0" fmla="*/ 0 h 1241561"/>
                    <a:gd name="connsiteX1" fmla="*/ 0 w 1647697"/>
                    <a:gd name="connsiteY1" fmla="*/ 558002 h 1241561"/>
                    <a:gd name="connsiteX2" fmla="*/ 39251 w 1647697"/>
                    <a:gd name="connsiteY2" fmla="*/ 575748 h 1241561"/>
                    <a:gd name="connsiteX3" fmla="*/ 632012 w 1647697"/>
                    <a:gd name="connsiteY3" fmla="*/ 882844 h 1241561"/>
                    <a:gd name="connsiteX4" fmla="*/ 1034274 w 1647697"/>
                    <a:gd name="connsiteY4" fmla="*/ 1125575 h 1241561"/>
                    <a:gd name="connsiteX5" fmla="*/ 1209634 w 1647697"/>
                    <a:gd name="connsiteY5" fmla="*/ 1241561 h 1241561"/>
                    <a:gd name="connsiteX6" fmla="*/ 1647697 w 1647697"/>
                    <a:gd name="connsiteY6" fmla="*/ 889453 h 1241561"/>
                    <a:gd name="connsiteX7" fmla="*/ 1632363 w 1647697"/>
                    <a:gd name="connsiteY7" fmla="*/ 878245 h 1241561"/>
                    <a:gd name="connsiteX8" fmla="*/ 922955 w 1647697"/>
                    <a:gd name="connsiteY8" fmla="*/ 425580 h 1241561"/>
                    <a:gd name="connsiteX9" fmla="*/ 197518 w 1647697"/>
                    <a:gd name="connsiteY9" fmla="*/ 54317 h 124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47697" h="1241561">
                      <a:moveTo>
                        <a:pt x="73624" y="0"/>
                      </a:moveTo>
                      <a:lnTo>
                        <a:pt x="0" y="558002"/>
                      </a:lnTo>
                      <a:lnTo>
                        <a:pt x="39251" y="575748"/>
                      </a:lnTo>
                      <a:cubicBezTo>
                        <a:pt x="235860" y="667934"/>
                        <a:pt x="435546" y="771352"/>
                        <a:pt x="632012" y="882844"/>
                      </a:cubicBezTo>
                      <a:cubicBezTo>
                        <a:pt x="769780" y="961025"/>
                        <a:pt x="904543" y="1042369"/>
                        <a:pt x="1034274" y="1125575"/>
                      </a:cubicBezTo>
                      <a:lnTo>
                        <a:pt x="1209634" y="1241561"/>
                      </a:lnTo>
                      <a:lnTo>
                        <a:pt x="1647697" y="889453"/>
                      </a:lnTo>
                      <a:lnTo>
                        <a:pt x="1632363" y="878245"/>
                      </a:lnTo>
                      <a:cubicBezTo>
                        <a:pt x="1409601" y="719818"/>
                        <a:pt x="1171136" y="567509"/>
                        <a:pt x="922955" y="425580"/>
                      </a:cubicBezTo>
                      <a:cubicBezTo>
                        <a:pt x="683983" y="288915"/>
                        <a:pt x="440153" y="164247"/>
                        <a:pt x="197518" y="54317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9" name="フリーフォーム: 図形 378">
                  <a:extLst>
                    <a:ext uri="{FF2B5EF4-FFF2-40B4-BE49-F238E27FC236}">
                      <a16:creationId xmlns:a16="http://schemas.microsoft.com/office/drawing/2014/main" id="{FA237AEB-5BF5-42AE-AFCA-7C50E5751B24}"/>
                    </a:ext>
                  </a:extLst>
                </p:cNvPr>
                <p:cNvSpPr/>
                <p:nvPr/>
              </p:nvSpPr>
              <p:spPr>
                <a:xfrm flipH="1">
                  <a:off x="4658971" y="4767935"/>
                  <a:ext cx="1281413" cy="489203"/>
                </a:xfrm>
                <a:custGeom>
                  <a:avLst/>
                  <a:gdLst>
                    <a:gd name="connsiteX0" fmla="*/ 1252301 w 1281413"/>
                    <a:gd name="connsiteY0" fmla="*/ 406764 h 489203"/>
                    <a:gd name="connsiteX1" fmla="*/ 1197876 w 1281413"/>
                    <a:gd name="connsiteY1" fmla="*/ 422830 h 489203"/>
                    <a:gd name="connsiteX2" fmla="*/ 926289 w 1281413"/>
                    <a:gd name="connsiteY2" fmla="*/ 488301 h 489203"/>
                    <a:gd name="connsiteX3" fmla="*/ 936710 w 1281413"/>
                    <a:gd name="connsiteY3" fmla="*/ 489203 h 489203"/>
                    <a:gd name="connsiteX4" fmla="*/ 1204038 w 1281413"/>
                    <a:gd name="connsiteY4" fmla="*/ 445831 h 489203"/>
                    <a:gd name="connsiteX5" fmla="*/ 1281413 w 1281413"/>
                    <a:gd name="connsiteY5" fmla="*/ 420949 h 489203"/>
                    <a:gd name="connsiteX6" fmla="*/ 1094983 w 1281413"/>
                    <a:gd name="connsiteY6" fmla="*/ 330104 h 489203"/>
                    <a:gd name="connsiteX7" fmla="*/ 1023879 w 1281413"/>
                    <a:gd name="connsiteY7" fmla="*/ 340120 h 489203"/>
                    <a:gd name="connsiteX8" fmla="*/ 880141 w 1281413"/>
                    <a:gd name="connsiteY8" fmla="*/ 377439 h 489203"/>
                    <a:gd name="connsiteX9" fmla="*/ 631152 w 1281413"/>
                    <a:gd name="connsiteY9" fmla="*/ 483980 h 489203"/>
                    <a:gd name="connsiteX10" fmla="*/ 626887 w 1281413"/>
                    <a:gd name="connsiteY10" fmla="*/ 487232 h 489203"/>
                    <a:gd name="connsiteX11" fmla="*/ 629083 w 1281413"/>
                    <a:gd name="connsiteY11" fmla="*/ 488191 h 489203"/>
                    <a:gd name="connsiteX12" fmla="*/ 887254 w 1281413"/>
                    <a:gd name="connsiteY12" fmla="*/ 400164 h 489203"/>
                    <a:gd name="connsiteX13" fmla="*/ 1108891 w 1281413"/>
                    <a:gd name="connsiteY13" fmla="*/ 336882 h 489203"/>
                    <a:gd name="connsiteX14" fmla="*/ 873583 w 1281413"/>
                    <a:gd name="connsiteY14" fmla="*/ 228958 h 489203"/>
                    <a:gd name="connsiteX15" fmla="*/ 612089 w 1281413"/>
                    <a:gd name="connsiteY15" fmla="*/ 306149 h 489203"/>
                    <a:gd name="connsiteX16" fmla="*/ 345352 w 1281413"/>
                    <a:gd name="connsiteY16" fmla="*/ 370452 h 489203"/>
                    <a:gd name="connsiteX17" fmla="*/ 350539 w 1281413"/>
                    <a:gd name="connsiteY17" fmla="*/ 372488 h 489203"/>
                    <a:gd name="connsiteX18" fmla="*/ 350924 w 1281413"/>
                    <a:gd name="connsiteY18" fmla="*/ 372521 h 489203"/>
                    <a:gd name="connsiteX19" fmla="*/ 618252 w 1281413"/>
                    <a:gd name="connsiteY19" fmla="*/ 329150 h 489203"/>
                    <a:gd name="connsiteX20" fmla="*/ 871452 w 1281413"/>
                    <a:gd name="connsiteY20" fmla="*/ 233046 h 489203"/>
                    <a:gd name="connsiteX21" fmla="*/ 875872 w 1281413"/>
                    <a:gd name="connsiteY21" fmla="*/ 229958 h 489203"/>
                    <a:gd name="connsiteX22" fmla="*/ 559649 w 1281413"/>
                    <a:gd name="connsiteY22" fmla="*/ 206316 h 489203"/>
                    <a:gd name="connsiteX23" fmla="*/ 294353 w 1281413"/>
                    <a:gd name="connsiteY23" fmla="*/ 260758 h 489203"/>
                    <a:gd name="connsiteX24" fmla="*/ 172986 w 1281413"/>
                    <a:gd name="connsiteY24" fmla="*/ 305432 h 489203"/>
                    <a:gd name="connsiteX25" fmla="*/ 204302 w 1281413"/>
                    <a:gd name="connsiteY25" fmla="*/ 316613 h 489203"/>
                    <a:gd name="connsiteX26" fmla="*/ 301467 w 1281413"/>
                    <a:gd name="connsiteY26" fmla="*/ 283483 h 489203"/>
                    <a:gd name="connsiteX27" fmla="*/ 570099 w 1281413"/>
                    <a:gd name="connsiteY27" fmla="*/ 206783 h 489203"/>
                    <a:gd name="connsiteX28" fmla="*/ 495881 w 1281413"/>
                    <a:gd name="connsiteY28" fmla="*/ 73884 h 489203"/>
                    <a:gd name="connsiteX29" fmla="*/ 288112 w 1281413"/>
                    <a:gd name="connsiteY29" fmla="*/ 123971 h 489203"/>
                    <a:gd name="connsiteX30" fmla="*/ 298534 w 1281413"/>
                    <a:gd name="connsiteY30" fmla="*/ 124871 h 489203"/>
                    <a:gd name="connsiteX31" fmla="*/ 420698 w 1281413"/>
                    <a:gd name="connsiteY31" fmla="*/ 112815 h 489203"/>
                    <a:gd name="connsiteX32" fmla="*/ 533274 w 1281413"/>
                    <a:gd name="connsiteY32" fmla="*/ 88530 h 489203"/>
                    <a:gd name="connsiteX33" fmla="*/ 292451 w 1281413"/>
                    <a:gd name="connsiteY33" fmla="*/ 0 h 489203"/>
                    <a:gd name="connsiteX34" fmla="*/ 241965 w 1281413"/>
                    <a:gd name="connsiteY34" fmla="*/ 13108 h 489203"/>
                    <a:gd name="connsiteX35" fmla="*/ 102602 w 1281413"/>
                    <a:gd name="connsiteY35" fmla="*/ 64406 h 489203"/>
                    <a:gd name="connsiteX36" fmla="*/ 934 w 1281413"/>
                    <a:gd name="connsiteY36" fmla="*/ 115639 h 489203"/>
                    <a:gd name="connsiteX37" fmla="*/ 0 w 1281413"/>
                    <a:gd name="connsiteY37" fmla="*/ 120759 h 489203"/>
                    <a:gd name="connsiteX38" fmla="*/ 249078 w 1281413"/>
                    <a:gd name="connsiteY38" fmla="*/ 35832 h 489203"/>
                    <a:gd name="connsiteX39" fmla="*/ 329412 w 1281413"/>
                    <a:gd name="connsiteY39" fmla="*/ 12895 h 489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281413" h="489203">
                      <a:moveTo>
                        <a:pt x="1252301" y="406764"/>
                      </a:moveTo>
                      <a:lnTo>
                        <a:pt x="1197876" y="422830"/>
                      </a:lnTo>
                      <a:lnTo>
                        <a:pt x="926289" y="488301"/>
                      </a:lnTo>
                      <a:lnTo>
                        <a:pt x="936710" y="489203"/>
                      </a:lnTo>
                      <a:cubicBezTo>
                        <a:pt x="1007683" y="487646"/>
                        <a:pt x="1102399" y="473066"/>
                        <a:pt x="1204038" y="445831"/>
                      </a:cubicBezTo>
                      <a:lnTo>
                        <a:pt x="1281413" y="420949"/>
                      </a:lnTo>
                      <a:close/>
                      <a:moveTo>
                        <a:pt x="1094983" y="330104"/>
                      </a:moveTo>
                      <a:lnTo>
                        <a:pt x="1023879" y="340120"/>
                      </a:lnTo>
                      <a:cubicBezTo>
                        <a:pt x="978963" y="349238"/>
                        <a:pt x="930351" y="361722"/>
                        <a:pt x="880141" y="377439"/>
                      </a:cubicBezTo>
                      <a:cubicBezTo>
                        <a:pt x="779721" y="408873"/>
                        <a:pt x="691923" y="447286"/>
                        <a:pt x="631152" y="483980"/>
                      </a:cubicBezTo>
                      <a:lnTo>
                        <a:pt x="626887" y="487232"/>
                      </a:lnTo>
                      <a:lnTo>
                        <a:pt x="629083" y="488191"/>
                      </a:lnTo>
                      <a:lnTo>
                        <a:pt x="887254" y="400164"/>
                      </a:lnTo>
                      <a:lnTo>
                        <a:pt x="1108891" y="336882"/>
                      </a:lnTo>
                      <a:close/>
                      <a:moveTo>
                        <a:pt x="873583" y="228958"/>
                      </a:moveTo>
                      <a:lnTo>
                        <a:pt x="612089" y="306149"/>
                      </a:lnTo>
                      <a:lnTo>
                        <a:pt x="345352" y="370452"/>
                      </a:lnTo>
                      <a:lnTo>
                        <a:pt x="350539" y="372488"/>
                      </a:lnTo>
                      <a:lnTo>
                        <a:pt x="350924" y="372521"/>
                      </a:lnTo>
                      <a:cubicBezTo>
                        <a:pt x="421895" y="370965"/>
                        <a:pt x="516613" y="356384"/>
                        <a:pt x="618252" y="329150"/>
                      </a:cubicBezTo>
                      <a:cubicBezTo>
                        <a:pt x="719891" y="301916"/>
                        <a:pt x="809209" y="267184"/>
                        <a:pt x="871452" y="233046"/>
                      </a:cubicBezTo>
                      <a:lnTo>
                        <a:pt x="875872" y="229958"/>
                      </a:lnTo>
                      <a:close/>
                      <a:moveTo>
                        <a:pt x="559649" y="206316"/>
                      </a:moveTo>
                      <a:cubicBezTo>
                        <a:pt x="488803" y="210821"/>
                        <a:pt x="394775" y="229324"/>
                        <a:pt x="294353" y="260758"/>
                      </a:cubicBezTo>
                      <a:lnTo>
                        <a:pt x="172986" y="305432"/>
                      </a:lnTo>
                      <a:lnTo>
                        <a:pt x="204302" y="316613"/>
                      </a:lnTo>
                      <a:lnTo>
                        <a:pt x="301467" y="283483"/>
                      </a:lnTo>
                      <a:lnTo>
                        <a:pt x="570099" y="206783"/>
                      </a:lnTo>
                      <a:close/>
                      <a:moveTo>
                        <a:pt x="495881" y="73884"/>
                      </a:moveTo>
                      <a:lnTo>
                        <a:pt x="288112" y="123971"/>
                      </a:lnTo>
                      <a:lnTo>
                        <a:pt x="298534" y="124871"/>
                      </a:lnTo>
                      <a:cubicBezTo>
                        <a:pt x="334020" y="124093"/>
                        <a:pt x="375442" y="120059"/>
                        <a:pt x="420698" y="112815"/>
                      </a:cubicBezTo>
                      <a:lnTo>
                        <a:pt x="533274" y="88530"/>
                      </a:lnTo>
                      <a:close/>
                      <a:moveTo>
                        <a:pt x="292451" y="0"/>
                      </a:moveTo>
                      <a:lnTo>
                        <a:pt x="241965" y="13108"/>
                      </a:lnTo>
                      <a:cubicBezTo>
                        <a:pt x="191755" y="28825"/>
                        <a:pt x="144700" y="46286"/>
                        <a:pt x="102602" y="64406"/>
                      </a:cubicBezTo>
                      <a:lnTo>
                        <a:pt x="934" y="115639"/>
                      </a:lnTo>
                      <a:lnTo>
                        <a:pt x="0" y="120759"/>
                      </a:lnTo>
                      <a:lnTo>
                        <a:pt x="249078" y="35832"/>
                      </a:lnTo>
                      <a:lnTo>
                        <a:pt x="329412" y="12895"/>
                      </a:ln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65" name="グループ化 364">
                <a:extLst>
                  <a:ext uri="{FF2B5EF4-FFF2-40B4-BE49-F238E27FC236}">
                    <a16:creationId xmlns:a16="http://schemas.microsoft.com/office/drawing/2014/main" id="{FC6CFAFE-67B4-4291-AAA2-343DE9CA1467}"/>
                  </a:ext>
                </a:extLst>
              </p:cNvPr>
              <p:cNvGrpSpPr/>
              <p:nvPr/>
            </p:nvGrpSpPr>
            <p:grpSpPr>
              <a:xfrm rot="399654">
                <a:off x="4891365" y="4542062"/>
                <a:ext cx="761034" cy="557213"/>
                <a:chOff x="4602238" y="4662852"/>
                <a:chExt cx="1390538" cy="847361"/>
              </a:xfrm>
            </p:grpSpPr>
            <p:sp>
              <p:nvSpPr>
                <p:cNvPr id="374" name="フリーフォーム: 図形 373">
                  <a:extLst>
                    <a:ext uri="{FF2B5EF4-FFF2-40B4-BE49-F238E27FC236}">
                      <a16:creationId xmlns:a16="http://schemas.microsoft.com/office/drawing/2014/main" id="{EC942FE6-B537-4C9D-9BE4-847B76871041}"/>
                    </a:ext>
                  </a:extLst>
                </p:cNvPr>
                <p:cNvSpPr/>
                <p:nvPr/>
              </p:nvSpPr>
              <p:spPr>
                <a:xfrm flipH="1">
                  <a:off x="4602238" y="4662852"/>
                  <a:ext cx="1390538" cy="847361"/>
                </a:xfrm>
                <a:custGeom>
                  <a:avLst/>
                  <a:gdLst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47516 w 1403298"/>
                    <a:gd name="connsiteY3" fmla="*/ 351871 h 847361"/>
                    <a:gd name="connsiteX4" fmla="*/ 32189 w 1403298"/>
                    <a:gd name="connsiteY4" fmla="*/ 435898 h 847361"/>
                    <a:gd name="connsiteX5" fmla="*/ 64851 w 1403298"/>
                    <a:gd name="connsiteY5" fmla="*/ 446580 h 847361"/>
                    <a:gd name="connsiteX6" fmla="*/ 558110 w 1403298"/>
                    <a:gd name="connsiteY6" fmla="*/ 631434 h 847361"/>
                    <a:gd name="connsiteX7" fmla="*/ 892846 w 1403298"/>
                    <a:gd name="connsiteY7" fmla="*/ 777544 h 847361"/>
                    <a:gd name="connsiteX8" fmla="*/ 1038770 w 1403298"/>
                    <a:gd name="connsiteY8" fmla="*/ 847361 h 847361"/>
                    <a:gd name="connsiteX9" fmla="*/ 1403298 w 1403298"/>
                    <a:gd name="connsiteY9" fmla="*/ 635412 h 847361"/>
                    <a:gd name="connsiteX10" fmla="*/ 1390538 w 1403298"/>
                    <a:gd name="connsiteY10" fmla="*/ 628666 h 847361"/>
                    <a:gd name="connsiteX11" fmla="*/ 1292700 w 1403298"/>
                    <a:gd name="connsiteY11" fmla="*/ 580990 h 847361"/>
                    <a:gd name="connsiteX12" fmla="*/ 1371109 w 1403298"/>
                    <a:gd name="connsiteY12" fmla="*/ 535400 h 847361"/>
                    <a:gd name="connsiteX13" fmla="*/ 1358349 w 1403298"/>
                    <a:gd name="connsiteY13" fmla="*/ 528654 h 847361"/>
                    <a:gd name="connsiteX14" fmla="*/ 768025 w 1403298"/>
                    <a:gd name="connsiteY14" fmla="*/ 256175 h 847361"/>
                    <a:gd name="connsiteX15" fmla="*/ 164362 w 1403298"/>
                    <a:gd name="connsiteY15" fmla="*/ 32696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47516 w 1403298"/>
                    <a:gd name="connsiteY3" fmla="*/ 351871 h 847361"/>
                    <a:gd name="connsiteX4" fmla="*/ 32189 w 1403298"/>
                    <a:gd name="connsiteY4" fmla="*/ 435898 h 847361"/>
                    <a:gd name="connsiteX5" fmla="*/ 64851 w 1403298"/>
                    <a:gd name="connsiteY5" fmla="*/ 446580 h 847361"/>
                    <a:gd name="connsiteX6" fmla="*/ 558110 w 1403298"/>
                    <a:gd name="connsiteY6" fmla="*/ 631434 h 847361"/>
                    <a:gd name="connsiteX7" fmla="*/ 892846 w 1403298"/>
                    <a:gd name="connsiteY7" fmla="*/ 777544 h 847361"/>
                    <a:gd name="connsiteX8" fmla="*/ 1038770 w 1403298"/>
                    <a:gd name="connsiteY8" fmla="*/ 847361 h 847361"/>
                    <a:gd name="connsiteX9" fmla="*/ 1403298 w 1403298"/>
                    <a:gd name="connsiteY9" fmla="*/ 635412 h 847361"/>
                    <a:gd name="connsiteX10" fmla="*/ 1390538 w 1403298"/>
                    <a:gd name="connsiteY10" fmla="*/ 628666 h 847361"/>
                    <a:gd name="connsiteX11" fmla="*/ 1371109 w 1403298"/>
                    <a:gd name="connsiteY11" fmla="*/ 535400 h 847361"/>
                    <a:gd name="connsiteX12" fmla="*/ 1358349 w 1403298"/>
                    <a:gd name="connsiteY12" fmla="*/ 528654 h 847361"/>
                    <a:gd name="connsiteX13" fmla="*/ 768025 w 1403298"/>
                    <a:gd name="connsiteY13" fmla="*/ 256175 h 847361"/>
                    <a:gd name="connsiteX14" fmla="*/ 164362 w 1403298"/>
                    <a:gd name="connsiteY14" fmla="*/ 32696 h 847361"/>
                    <a:gd name="connsiteX15" fmla="*/ 61265 w 1403298"/>
                    <a:gd name="connsiteY15" fmla="*/ 0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32189 w 1403298"/>
                    <a:gd name="connsiteY3" fmla="*/ 435898 h 847361"/>
                    <a:gd name="connsiteX4" fmla="*/ 64851 w 1403298"/>
                    <a:gd name="connsiteY4" fmla="*/ 446580 h 847361"/>
                    <a:gd name="connsiteX5" fmla="*/ 558110 w 1403298"/>
                    <a:gd name="connsiteY5" fmla="*/ 631434 h 847361"/>
                    <a:gd name="connsiteX6" fmla="*/ 892846 w 1403298"/>
                    <a:gd name="connsiteY6" fmla="*/ 777544 h 847361"/>
                    <a:gd name="connsiteX7" fmla="*/ 1038770 w 1403298"/>
                    <a:gd name="connsiteY7" fmla="*/ 847361 h 847361"/>
                    <a:gd name="connsiteX8" fmla="*/ 1403298 w 1403298"/>
                    <a:gd name="connsiteY8" fmla="*/ 635412 h 847361"/>
                    <a:gd name="connsiteX9" fmla="*/ 1390538 w 1403298"/>
                    <a:gd name="connsiteY9" fmla="*/ 628666 h 847361"/>
                    <a:gd name="connsiteX10" fmla="*/ 1371109 w 1403298"/>
                    <a:gd name="connsiteY10" fmla="*/ 535400 h 847361"/>
                    <a:gd name="connsiteX11" fmla="*/ 1358349 w 1403298"/>
                    <a:gd name="connsiteY11" fmla="*/ 528654 h 847361"/>
                    <a:gd name="connsiteX12" fmla="*/ 768025 w 1403298"/>
                    <a:gd name="connsiteY12" fmla="*/ 256175 h 847361"/>
                    <a:gd name="connsiteX13" fmla="*/ 164362 w 1403298"/>
                    <a:gd name="connsiteY13" fmla="*/ 32696 h 847361"/>
                    <a:gd name="connsiteX14" fmla="*/ 61265 w 1403298"/>
                    <a:gd name="connsiteY14" fmla="*/ 0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189 w 1403298"/>
                    <a:gd name="connsiteY2" fmla="*/ 435898 h 847361"/>
                    <a:gd name="connsiteX3" fmla="*/ 64851 w 1403298"/>
                    <a:gd name="connsiteY3" fmla="*/ 446580 h 847361"/>
                    <a:gd name="connsiteX4" fmla="*/ 558110 w 1403298"/>
                    <a:gd name="connsiteY4" fmla="*/ 631434 h 847361"/>
                    <a:gd name="connsiteX5" fmla="*/ 892846 w 1403298"/>
                    <a:gd name="connsiteY5" fmla="*/ 777544 h 847361"/>
                    <a:gd name="connsiteX6" fmla="*/ 1038770 w 1403298"/>
                    <a:gd name="connsiteY6" fmla="*/ 847361 h 847361"/>
                    <a:gd name="connsiteX7" fmla="*/ 1403298 w 1403298"/>
                    <a:gd name="connsiteY7" fmla="*/ 635412 h 847361"/>
                    <a:gd name="connsiteX8" fmla="*/ 1390538 w 1403298"/>
                    <a:gd name="connsiteY8" fmla="*/ 628666 h 847361"/>
                    <a:gd name="connsiteX9" fmla="*/ 1371109 w 1403298"/>
                    <a:gd name="connsiteY9" fmla="*/ 535400 h 847361"/>
                    <a:gd name="connsiteX10" fmla="*/ 1358349 w 1403298"/>
                    <a:gd name="connsiteY10" fmla="*/ 528654 h 847361"/>
                    <a:gd name="connsiteX11" fmla="*/ 768025 w 1403298"/>
                    <a:gd name="connsiteY11" fmla="*/ 256175 h 847361"/>
                    <a:gd name="connsiteX12" fmla="*/ 164362 w 1403298"/>
                    <a:gd name="connsiteY12" fmla="*/ 32696 h 847361"/>
                    <a:gd name="connsiteX13" fmla="*/ 61265 w 1403298"/>
                    <a:gd name="connsiteY13" fmla="*/ 0 h 847361"/>
                    <a:gd name="connsiteX0" fmla="*/ 61265 w 1390538"/>
                    <a:gd name="connsiteY0" fmla="*/ 0 h 847361"/>
                    <a:gd name="connsiteX1" fmla="*/ 0 w 1390538"/>
                    <a:gd name="connsiteY1" fmla="*/ 335886 h 847361"/>
                    <a:gd name="connsiteX2" fmla="*/ 32189 w 1390538"/>
                    <a:gd name="connsiteY2" fmla="*/ 435898 h 847361"/>
                    <a:gd name="connsiteX3" fmla="*/ 64851 w 1390538"/>
                    <a:gd name="connsiteY3" fmla="*/ 446580 h 847361"/>
                    <a:gd name="connsiteX4" fmla="*/ 558110 w 1390538"/>
                    <a:gd name="connsiteY4" fmla="*/ 631434 h 847361"/>
                    <a:gd name="connsiteX5" fmla="*/ 892846 w 1390538"/>
                    <a:gd name="connsiteY5" fmla="*/ 777544 h 847361"/>
                    <a:gd name="connsiteX6" fmla="*/ 1038770 w 1390538"/>
                    <a:gd name="connsiteY6" fmla="*/ 847361 h 847361"/>
                    <a:gd name="connsiteX7" fmla="*/ 1390538 w 1390538"/>
                    <a:gd name="connsiteY7" fmla="*/ 628666 h 847361"/>
                    <a:gd name="connsiteX8" fmla="*/ 1371109 w 1390538"/>
                    <a:gd name="connsiteY8" fmla="*/ 535400 h 847361"/>
                    <a:gd name="connsiteX9" fmla="*/ 1358349 w 1390538"/>
                    <a:gd name="connsiteY9" fmla="*/ 528654 h 847361"/>
                    <a:gd name="connsiteX10" fmla="*/ 768025 w 1390538"/>
                    <a:gd name="connsiteY10" fmla="*/ 256175 h 847361"/>
                    <a:gd name="connsiteX11" fmla="*/ 164362 w 1390538"/>
                    <a:gd name="connsiteY11" fmla="*/ 32696 h 847361"/>
                    <a:gd name="connsiteX12" fmla="*/ 61265 w 1390538"/>
                    <a:gd name="connsiteY12" fmla="*/ 0 h 847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90538" h="847361">
                      <a:moveTo>
                        <a:pt x="61265" y="0"/>
                      </a:moveTo>
                      <a:lnTo>
                        <a:pt x="0" y="335886"/>
                      </a:lnTo>
                      <a:lnTo>
                        <a:pt x="32189" y="435898"/>
                      </a:lnTo>
                      <a:lnTo>
                        <a:pt x="64851" y="446580"/>
                      </a:lnTo>
                      <a:cubicBezTo>
                        <a:pt x="228457" y="502070"/>
                        <a:pt x="394623" y="564322"/>
                        <a:pt x="558110" y="631434"/>
                      </a:cubicBezTo>
                      <a:cubicBezTo>
                        <a:pt x="672751" y="678495"/>
                        <a:pt x="784893" y="727459"/>
                        <a:pt x="892846" y="777544"/>
                      </a:cubicBezTo>
                      <a:lnTo>
                        <a:pt x="1038770" y="847361"/>
                      </a:lnTo>
                      <a:lnTo>
                        <a:pt x="1390538" y="628666"/>
                      </a:lnTo>
                      <a:lnTo>
                        <a:pt x="1371109" y="535400"/>
                      </a:lnTo>
                      <a:lnTo>
                        <a:pt x="1358349" y="528654"/>
                      </a:lnTo>
                      <a:cubicBezTo>
                        <a:pt x="1172981" y="433290"/>
                        <a:pt x="974545" y="341608"/>
                        <a:pt x="768025" y="256175"/>
                      </a:cubicBezTo>
                      <a:cubicBezTo>
                        <a:pt x="569168" y="173911"/>
                        <a:pt x="366268" y="98868"/>
                        <a:pt x="164362" y="32696"/>
                      </a:cubicBezTo>
                      <a:lnTo>
                        <a:pt x="61265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BA7581A0-2B20-4112-B4BD-B608558EA466}"/>
                    </a:ext>
                  </a:extLst>
                </p:cNvPr>
                <p:cNvSpPr/>
                <p:nvPr/>
              </p:nvSpPr>
              <p:spPr>
                <a:xfrm flipH="1">
                  <a:off x="4658971" y="4682188"/>
                  <a:ext cx="1317636" cy="718202"/>
                </a:xfrm>
                <a:custGeom>
                  <a:avLst/>
                  <a:gdLst>
                    <a:gd name="connsiteX0" fmla="*/ 73624 w 1647697"/>
                    <a:gd name="connsiteY0" fmla="*/ 0 h 1241561"/>
                    <a:gd name="connsiteX1" fmla="*/ 0 w 1647697"/>
                    <a:gd name="connsiteY1" fmla="*/ 558002 h 1241561"/>
                    <a:gd name="connsiteX2" fmla="*/ 39251 w 1647697"/>
                    <a:gd name="connsiteY2" fmla="*/ 575748 h 1241561"/>
                    <a:gd name="connsiteX3" fmla="*/ 632012 w 1647697"/>
                    <a:gd name="connsiteY3" fmla="*/ 882844 h 1241561"/>
                    <a:gd name="connsiteX4" fmla="*/ 1034274 w 1647697"/>
                    <a:gd name="connsiteY4" fmla="*/ 1125575 h 1241561"/>
                    <a:gd name="connsiteX5" fmla="*/ 1209634 w 1647697"/>
                    <a:gd name="connsiteY5" fmla="*/ 1241561 h 1241561"/>
                    <a:gd name="connsiteX6" fmla="*/ 1647697 w 1647697"/>
                    <a:gd name="connsiteY6" fmla="*/ 889453 h 1241561"/>
                    <a:gd name="connsiteX7" fmla="*/ 1632363 w 1647697"/>
                    <a:gd name="connsiteY7" fmla="*/ 878245 h 1241561"/>
                    <a:gd name="connsiteX8" fmla="*/ 922955 w 1647697"/>
                    <a:gd name="connsiteY8" fmla="*/ 425580 h 1241561"/>
                    <a:gd name="connsiteX9" fmla="*/ 197518 w 1647697"/>
                    <a:gd name="connsiteY9" fmla="*/ 54317 h 124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47697" h="1241561">
                      <a:moveTo>
                        <a:pt x="73624" y="0"/>
                      </a:moveTo>
                      <a:lnTo>
                        <a:pt x="0" y="558002"/>
                      </a:lnTo>
                      <a:lnTo>
                        <a:pt x="39251" y="575748"/>
                      </a:lnTo>
                      <a:cubicBezTo>
                        <a:pt x="235860" y="667934"/>
                        <a:pt x="435546" y="771352"/>
                        <a:pt x="632012" y="882844"/>
                      </a:cubicBezTo>
                      <a:cubicBezTo>
                        <a:pt x="769780" y="961025"/>
                        <a:pt x="904543" y="1042369"/>
                        <a:pt x="1034274" y="1125575"/>
                      </a:cubicBezTo>
                      <a:lnTo>
                        <a:pt x="1209634" y="1241561"/>
                      </a:lnTo>
                      <a:lnTo>
                        <a:pt x="1647697" y="889453"/>
                      </a:lnTo>
                      <a:lnTo>
                        <a:pt x="1632363" y="878245"/>
                      </a:lnTo>
                      <a:cubicBezTo>
                        <a:pt x="1409601" y="719818"/>
                        <a:pt x="1171136" y="567509"/>
                        <a:pt x="922955" y="425580"/>
                      </a:cubicBezTo>
                      <a:cubicBezTo>
                        <a:pt x="683983" y="288915"/>
                        <a:pt x="440153" y="164247"/>
                        <a:pt x="197518" y="54317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559ECA90-9E0C-4B6B-B40C-AE56AE9E37BD}"/>
                    </a:ext>
                  </a:extLst>
                </p:cNvPr>
                <p:cNvSpPr/>
                <p:nvPr/>
              </p:nvSpPr>
              <p:spPr>
                <a:xfrm flipH="1">
                  <a:off x="4658971" y="4767935"/>
                  <a:ext cx="1281413" cy="489203"/>
                </a:xfrm>
                <a:custGeom>
                  <a:avLst/>
                  <a:gdLst>
                    <a:gd name="connsiteX0" fmla="*/ 1252301 w 1281413"/>
                    <a:gd name="connsiteY0" fmla="*/ 406764 h 489203"/>
                    <a:gd name="connsiteX1" fmla="*/ 1197876 w 1281413"/>
                    <a:gd name="connsiteY1" fmla="*/ 422830 h 489203"/>
                    <a:gd name="connsiteX2" fmla="*/ 926289 w 1281413"/>
                    <a:gd name="connsiteY2" fmla="*/ 488301 h 489203"/>
                    <a:gd name="connsiteX3" fmla="*/ 936710 w 1281413"/>
                    <a:gd name="connsiteY3" fmla="*/ 489203 h 489203"/>
                    <a:gd name="connsiteX4" fmla="*/ 1204038 w 1281413"/>
                    <a:gd name="connsiteY4" fmla="*/ 445831 h 489203"/>
                    <a:gd name="connsiteX5" fmla="*/ 1281413 w 1281413"/>
                    <a:gd name="connsiteY5" fmla="*/ 420949 h 489203"/>
                    <a:gd name="connsiteX6" fmla="*/ 1094983 w 1281413"/>
                    <a:gd name="connsiteY6" fmla="*/ 330104 h 489203"/>
                    <a:gd name="connsiteX7" fmla="*/ 1023879 w 1281413"/>
                    <a:gd name="connsiteY7" fmla="*/ 340120 h 489203"/>
                    <a:gd name="connsiteX8" fmla="*/ 880141 w 1281413"/>
                    <a:gd name="connsiteY8" fmla="*/ 377439 h 489203"/>
                    <a:gd name="connsiteX9" fmla="*/ 631152 w 1281413"/>
                    <a:gd name="connsiteY9" fmla="*/ 483980 h 489203"/>
                    <a:gd name="connsiteX10" fmla="*/ 626887 w 1281413"/>
                    <a:gd name="connsiteY10" fmla="*/ 487232 h 489203"/>
                    <a:gd name="connsiteX11" fmla="*/ 629083 w 1281413"/>
                    <a:gd name="connsiteY11" fmla="*/ 488191 h 489203"/>
                    <a:gd name="connsiteX12" fmla="*/ 887254 w 1281413"/>
                    <a:gd name="connsiteY12" fmla="*/ 400164 h 489203"/>
                    <a:gd name="connsiteX13" fmla="*/ 1108891 w 1281413"/>
                    <a:gd name="connsiteY13" fmla="*/ 336882 h 489203"/>
                    <a:gd name="connsiteX14" fmla="*/ 873583 w 1281413"/>
                    <a:gd name="connsiteY14" fmla="*/ 228958 h 489203"/>
                    <a:gd name="connsiteX15" fmla="*/ 612089 w 1281413"/>
                    <a:gd name="connsiteY15" fmla="*/ 306149 h 489203"/>
                    <a:gd name="connsiteX16" fmla="*/ 345352 w 1281413"/>
                    <a:gd name="connsiteY16" fmla="*/ 370452 h 489203"/>
                    <a:gd name="connsiteX17" fmla="*/ 350539 w 1281413"/>
                    <a:gd name="connsiteY17" fmla="*/ 372488 h 489203"/>
                    <a:gd name="connsiteX18" fmla="*/ 350924 w 1281413"/>
                    <a:gd name="connsiteY18" fmla="*/ 372521 h 489203"/>
                    <a:gd name="connsiteX19" fmla="*/ 618252 w 1281413"/>
                    <a:gd name="connsiteY19" fmla="*/ 329150 h 489203"/>
                    <a:gd name="connsiteX20" fmla="*/ 871452 w 1281413"/>
                    <a:gd name="connsiteY20" fmla="*/ 233046 h 489203"/>
                    <a:gd name="connsiteX21" fmla="*/ 875872 w 1281413"/>
                    <a:gd name="connsiteY21" fmla="*/ 229958 h 489203"/>
                    <a:gd name="connsiteX22" fmla="*/ 559649 w 1281413"/>
                    <a:gd name="connsiteY22" fmla="*/ 206316 h 489203"/>
                    <a:gd name="connsiteX23" fmla="*/ 294353 w 1281413"/>
                    <a:gd name="connsiteY23" fmla="*/ 260758 h 489203"/>
                    <a:gd name="connsiteX24" fmla="*/ 172986 w 1281413"/>
                    <a:gd name="connsiteY24" fmla="*/ 305432 h 489203"/>
                    <a:gd name="connsiteX25" fmla="*/ 204302 w 1281413"/>
                    <a:gd name="connsiteY25" fmla="*/ 316613 h 489203"/>
                    <a:gd name="connsiteX26" fmla="*/ 301467 w 1281413"/>
                    <a:gd name="connsiteY26" fmla="*/ 283483 h 489203"/>
                    <a:gd name="connsiteX27" fmla="*/ 570099 w 1281413"/>
                    <a:gd name="connsiteY27" fmla="*/ 206783 h 489203"/>
                    <a:gd name="connsiteX28" fmla="*/ 495881 w 1281413"/>
                    <a:gd name="connsiteY28" fmla="*/ 73884 h 489203"/>
                    <a:gd name="connsiteX29" fmla="*/ 288112 w 1281413"/>
                    <a:gd name="connsiteY29" fmla="*/ 123971 h 489203"/>
                    <a:gd name="connsiteX30" fmla="*/ 298534 w 1281413"/>
                    <a:gd name="connsiteY30" fmla="*/ 124871 h 489203"/>
                    <a:gd name="connsiteX31" fmla="*/ 420698 w 1281413"/>
                    <a:gd name="connsiteY31" fmla="*/ 112815 h 489203"/>
                    <a:gd name="connsiteX32" fmla="*/ 533274 w 1281413"/>
                    <a:gd name="connsiteY32" fmla="*/ 88530 h 489203"/>
                    <a:gd name="connsiteX33" fmla="*/ 292451 w 1281413"/>
                    <a:gd name="connsiteY33" fmla="*/ 0 h 489203"/>
                    <a:gd name="connsiteX34" fmla="*/ 241965 w 1281413"/>
                    <a:gd name="connsiteY34" fmla="*/ 13108 h 489203"/>
                    <a:gd name="connsiteX35" fmla="*/ 102602 w 1281413"/>
                    <a:gd name="connsiteY35" fmla="*/ 64406 h 489203"/>
                    <a:gd name="connsiteX36" fmla="*/ 934 w 1281413"/>
                    <a:gd name="connsiteY36" fmla="*/ 115639 h 489203"/>
                    <a:gd name="connsiteX37" fmla="*/ 0 w 1281413"/>
                    <a:gd name="connsiteY37" fmla="*/ 120759 h 489203"/>
                    <a:gd name="connsiteX38" fmla="*/ 249078 w 1281413"/>
                    <a:gd name="connsiteY38" fmla="*/ 35832 h 489203"/>
                    <a:gd name="connsiteX39" fmla="*/ 329412 w 1281413"/>
                    <a:gd name="connsiteY39" fmla="*/ 12895 h 489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281413" h="489203">
                      <a:moveTo>
                        <a:pt x="1252301" y="406764"/>
                      </a:moveTo>
                      <a:lnTo>
                        <a:pt x="1197876" y="422830"/>
                      </a:lnTo>
                      <a:lnTo>
                        <a:pt x="926289" y="488301"/>
                      </a:lnTo>
                      <a:lnTo>
                        <a:pt x="936710" y="489203"/>
                      </a:lnTo>
                      <a:cubicBezTo>
                        <a:pt x="1007683" y="487646"/>
                        <a:pt x="1102399" y="473066"/>
                        <a:pt x="1204038" y="445831"/>
                      </a:cubicBezTo>
                      <a:lnTo>
                        <a:pt x="1281413" y="420949"/>
                      </a:lnTo>
                      <a:close/>
                      <a:moveTo>
                        <a:pt x="1094983" y="330104"/>
                      </a:moveTo>
                      <a:lnTo>
                        <a:pt x="1023879" y="340120"/>
                      </a:lnTo>
                      <a:cubicBezTo>
                        <a:pt x="978963" y="349238"/>
                        <a:pt x="930351" y="361722"/>
                        <a:pt x="880141" y="377439"/>
                      </a:cubicBezTo>
                      <a:cubicBezTo>
                        <a:pt x="779721" y="408873"/>
                        <a:pt x="691923" y="447286"/>
                        <a:pt x="631152" y="483980"/>
                      </a:cubicBezTo>
                      <a:lnTo>
                        <a:pt x="626887" y="487232"/>
                      </a:lnTo>
                      <a:lnTo>
                        <a:pt x="629083" y="488191"/>
                      </a:lnTo>
                      <a:lnTo>
                        <a:pt x="887254" y="400164"/>
                      </a:lnTo>
                      <a:lnTo>
                        <a:pt x="1108891" y="336882"/>
                      </a:lnTo>
                      <a:close/>
                      <a:moveTo>
                        <a:pt x="873583" y="228958"/>
                      </a:moveTo>
                      <a:lnTo>
                        <a:pt x="612089" y="306149"/>
                      </a:lnTo>
                      <a:lnTo>
                        <a:pt x="345352" y="370452"/>
                      </a:lnTo>
                      <a:lnTo>
                        <a:pt x="350539" y="372488"/>
                      </a:lnTo>
                      <a:lnTo>
                        <a:pt x="350924" y="372521"/>
                      </a:lnTo>
                      <a:cubicBezTo>
                        <a:pt x="421895" y="370965"/>
                        <a:pt x="516613" y="356384"/>
                        <a:pt x="618252" y="329150"/>
                      </a:cubicBezTo>
                      <a:cubicBezTo>
                        <a:pt x="719891" y="301916"/>
                        <a:pt x="809209" y="267184"/>
                        <a:pt x="871452" y="233046"/>
                      </a:cubicBezTo>
                      <a:lnTo>
                        <a:pt x="875872" y="229958"/>
                      </a:lnTo>
                      <a:close/>
                      <a:moveTo>
                        <a:pt x="559649" y="206316"/>
                      </a:moveTo>
                      <a:cubicBezTo>
                        <a:pt x="488803" y="210821"/>
                        <a:pt x="394775" y="229324"/>
                        <a:pt x="294353" y="260758"/>
                      </a:cubicBezTo>
                      <a:lnTo>
                        <a:pt x="172986" y="305432"/>
                      </a:lnTo>
                      <a:lnTo>
                        <a:pt x="204302" y="316613"/>
                      </a:lnTo>
                      <a:lnTo>
                        <a:pt x="301467" y="283483"/>
                      </a:lnTo>
                      <a:lnTo>
                        <a:pt x="570099" y="206783"/>
                      </a:lnTo>
                      <a:close/>
                      <a:moveTo>
                        <a:pt x="495881" y="73884"/>
                      </a:moveTo>
                      <a:lnTo>
                        <a:pt x="288112" y="123971"/>
                      </a:lnTo>
                      <a:lnTo>
                        <a:pt x="298534" y="124871"/>
                      </a:lnTo>
                      <a:cubicBezTo>
                        <a:pt x="334020" y="124093"/>
                        <a:pt x="375442" y="120059"/>
                        <a:pt x="420698" y="112815"/>
                      </a:cubicBezTo>
                      <a:lnTo>
                        <a:pt x="533274" y="88530"/>
                      </a:lnTo>
                      <a:close/>
                      <a:moveTo>
                        <a:pt x="292451" y="0"/>
                      </a:moveTo>
                      <a:lnTo>
                        <a:pt x="241965" y="13108"/>
                      </a:lnTo>
                      <a:cubicBezTo>
                        <a:pt x="191755" y="28825"/>
                        <a:pt x="144700" y="46286"/>
                        <a:pt x="102602" y="64406"/>
                      </a:cubicBezTo>
                      <a:lnTo>
                        <a:pt x="934" y="115639"/>
                      </a:lnTo>
                      <a:lnTo>
                        <a:pt x="0" y="120759"/>
                      </a:lnTo>
                      <a:lnTo>
                        <a:pt x="249078" y="35832"/>
                      </a:lnTo>
                      <a:lnTo>
                        <a:pt x="329412" y="12895"/>
                      </a:ln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66" name="グループ化 365">
                <a:extLst>
                  <a:ext uri="{FF2B5EF4-FFF2-40B4-BE49-F238E27FC236}">
                    <a16:creationId xmlns:a16="http://schemas.microsoft.com/office/drawing/2014/main" id="{87E1A5D8-A5B7-4355-AABE-6C8FD7574A82}"/>
                  </a:ext>
                </a:extLst>
              </p:cNvPr>
              <p:cNvGrpSpPr/>
              <p:nvPr/>
            </p:nvGrpSpPr>
            <p:grpSpPr>
              <a:xfrm rot="399654">
                <a:off x="5067578" y="4589687"/>
                <a:ext cx="761034" cy="557213"/>
                <a:chOff x="4602238" y="4662852"/>
                <a:chExt cx="1390538" cy="847361"/>
              </a:xfrm>
            </p:grpSpPr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CCD3BEC6-0D51-41CF-A42D-90C0490B10E4}"/>
                    </a:ext>
                  </a:extLst>
                </p:cNvPr>
                <p:cNvSpPr/>
                <p:nvPr/>
              </p:nvSpPr>
              <p:spPr>
                <a:xfrm flipH="1">
                  <a:off x="4602238" y="4662852"/>
                  <a:ext cx="1390538" cy="847361"/>
                </a:xfrm>
                <a:custGeom>
                  <a:avLst/>
                  <a:gdLst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47516 w 1403298"/>
                    <a:gd name="connsiteY3" fmla="*/ 351871 h 847361"/>
                    <a:gd name="connsiteX4" fmla="*/ 32189 w 1403298"/>
                    <a:gd name="connsiteY4" fmla="*/ 435898 h 847361"/>
                    <a:gd name="connsiteX5" fmla="*/ 64851 w 1403298"/>
                    <a:gd name="connsiteY5" fmla="*/ 446580 h 847361"/>
                    <a:gd name="connsiteX6" fmla="*/ 558110 w 1403298"/>
                    <a:gd name="connsiteY6" fmla="*/ 631434 h 847361"/>
                    <a:gd name="connsiteX7" fmla="*/ 892846 w 1403298"/>
                    <a:gd name="connsiteY7" fmla="*/ 777544 h 847361"/>
                    <a:gd name="connsiteX8" fmla="*/ 1038770 w 1403298"/>
                    <a:gd name="connsiteY8" fmla="*/ 847361 h 847361"/>
                    <a:gd name="connsiteX9" fmla="*/ 1403298 w 1403298"/>
                    <a:gd name="connsiteY9" fmla="*/ 635412 h 847361"/>
                    <a:gd name="connsiteX10" fmla="*/ 1390538 w 1403298"/>
                    <a:gd name="connsiteY10" fmla="*/ 628666 h 847361"/>
                    <a:gd name="connsiteX11" fmla="*/ 1292700 w 1403298"/>
                    <a:gd name="connsiteY11" fmla="*/ 580990 h 847361"/>
                    <a:gd name="connsiteX12" fmla="*/ 1371109 w 1403298"/>
                    <a:gd name="connsiteY12" fmla="*/ 535400 h 847361"/>
                    <a:gd name="connsiteX13" fmla="*/ 1358349 w 1403298"/>
                    <a:gd name="connsiteY13" fmla="*/ 528654 h 847361"/>
                    <a:gd name="connsiteX14" fmla="*/ 768025 w 1403298"/>
                    <a:gd name="connsiteY14" fmla="*/ 256175 h 847361"/>
                    <a:gd name="connsiteX15" fmla="*/ 164362 w 1403298"/>
                    <a:gd name="connsiteY15" fmla="*/ 32696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47516 w 1403298"/>
                    <a:gd name="connsiteY3" fmla="*/ 351871 h 847361"/>
                    <a:gd name="connsiteX4" fmla="*/ 32189 w 1403298"/>
                    <a:gd name="connsiteY4" fmla="*/ 435898 h 847361"/>
                    <a:gd name="connsiteX5" fmla="*/ 64851 w 1403298"/>
                    <a:gd name="connsiteY5" fmla="*/ 446580 h 847361"/>
                    <a:gd name="connsiteX6" fmla="*/ 558110 w 1403298"/>
                    <a:gd name="connsiteY6" fmla="*/ 631434 h 847361"/>
                    <a:gd name="connsiteX7" fmla="*/ 892846 w 1403298"/>
                    <a:gd name="connsiteY7" fmla="*/ 777544 h 847361"/>
                    <a:gd name="connsiteX8" fmla="*/ 1038770 w 1403298"/>
                    <a:gd name="connsiteY8" fmla="*/ 847361 h 847361"/>
                    <a:gd name="connsiteX9" fmla="*/ 1403298 w 1403298"/>
                    <a:gd name="connsiteY9" fmla="*/ 635412 h 847361"/>
                    <a:gd name="connsiteX10" fmla="*/ 1390538 w 1403298"/>
                    <a:gd name="connsiteY10" fmla="*/ 628666 h 847361"/>
                    <a:gd name="connsiteX11" fmla="*/ 1371109 w 1403298"/>
                    <a:gd name="connsiteY11" fmla="*/ 535400 h 847361"/>
                    <a:gd name="connsiteX12" fmla="*/ 1358349 w 1403298"/>
                    <a:gd name="connsiteY12" fmla="*/ 528654 h 847361"/>
                    <a:gd name="connsiteX13" fmla="*/ 768025 w 1403298"/>
                    <a:gd name="connsiteY13" fmla="*/ 256175 h 847361"/>
                    <a:gd name="connsiteX14" fmla="*/ 164362 w 1403298"/>
                    <a:gd name="connsiteY14" fmla="*/ 32696 h 847361"/>
                    <a:gd name="connsiteX15" fmla="*/ 61265 w 1403298"/>
                    <a:gd name="connsiteY15" fmla="*/ 0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32189 w 1403298"/>
                    <a:gd name="connsiteY3" fmla="*/ 435898 h 847361"/>
                    <a:gd name="connsiteX4" fmla="*/ 64851 w 1403298"/>
                    <a:gd name="connsiteY4" fmla="*/ 446580 h 847361"/>
                    <a:gd name="connsiteX5" fmla="*/ 558110 w 1403298"/>
                    <a:gd name="connsiteY5" fmla="*/ 631434 h 847361"/>
                    <a:gd name="connsiteX6" fmla="*/ 892846 w 1403298"/>
                    <a:gd name="connsiteY6" fmla="*/ 777544 h 847361"/>
                    <a:gd name="connsiteX7" fmla="*/ 1038770 w 1403298"/>
                    <a:gd name="connsiteY7" fmla="*/ 847361 h 847361"/>
                    <a:gd name="connsiteX8" fmla="*/ 1403298 w 1403298"/>
                    <a:gd name="connsiteY8" fmla="*/ 635412 h 847361"/>
                    <a:gd name="connsiteX9" fmla="*/ 1390538 w 1403298"/>
                    <a:gd name="connsiteY9" fmla="*/ 628666 h 847361"/>
                    <a:gd name="connsiteX10" fmla="*/ 1371109 w 1403298"/>
                    <a:gd name="connsiteY10" fmla="*/ 535400 h 847361"/>
                    <a:gd name="connsiteX11" fmla="*/ 1358349 w 1403298"/>
                    <a:gd name="connsiteY11" fmla="*/ 528654 h 847361"/>
                    <a:gd name="connsiteX12" fmla="*/ 768025 w 1403298"/>
                    <a:gd name="connsiteY12" fmla="*/ 256175 h 847361"/>
                    <a:gd name="connsiteX13" fmla="*/ 164362 w 1403298"/>
                    <a:gd name="connsiteY13" fmla="*/ 32696 h 847361"/>
                    <a:gd name="connsiteX14" fmla="*/ 61265 w 1403298"/>
                    <a:gd name="connsiteY14" fmla="*/ 0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189 w 1403298"/>
                    <a:gd name="connsiteY2" fmla="*/ 435898 h 847361"/>
                    <a:gd name="connsiteX3" fmla="*/ 64851 w 1403298"/>
                    <a:gd name="connsiteY3" fmla="*/ 446580 h 847361"/>
                    <a:gd name="connsiteX4" fmla="*/ 558110 w 1403298"/>
                    <a:gd name="connsiteY4" fmla="*/ 631434 h 847361"/>
                    <a:gd name="connsiteX5" fmla="*/ 892846 w 1403298"/>
                    <a:gd name="connsiteY5" fmla="*/ 777544 h 847361"/>
                    <a:gd name="connsiteX6" fmla="*/ 1038770 w 1403298"/>
                    <a:gd name="connsiteY6" fmla="*/ 847361 h 847361"/>
                    <a:gd name="connsiteX7" fmla="*/ 1403298 w 1403298"/>
                    <a:gd name="connsiteY7" fmla="*/ 635412 h 847361"/>
                    <a:gd name="connsiteX8" fmla="*/ 1390538 w 1403298"/>
                    <a:gd name="connsiteY8" fmla="*/ 628666 h 847361"/>
                    <a:gd name="connsiteX9" fmla="*/ 1371109 w 1403298"/>
                    <a:gd name="connsiteY9" fmla="*/ 535400 h 847361"/>
                    <a:gd name="connsiteX10" fmla="*/ 1358349 w 1403298"/>
                    <a:gd name="connsiteY10" fmla="*/ 528654 h 847361"/>
                    <a:gd name="connsiteX11" fmla="*/ 768025 w 1403298"/>
                    <a:gd name="connsiteY11" fmla="*/ 256175 h 847361"/>
                    <a:gd name="connsiteX12" fmla="*/ 164362 w 1403298"/>
                    <a:gd name="connsiteY12" fmla="*/ 32696 h 847361"/>
                    <a:gd name="connsiteX13" fmla="*/ 61265 w 1403298"/>
                    <a:gd name="connsiteY13" fmla="*/ 0 h 847361"/>
                    <a:gd name="connsiteX0" fmla="*/ 61265 w 1390538"/>
                    <a:gd name="connsiteY0" fmla="*/ 0 h 847361"/>
                    <a:gd name="connsiteX1" fmla="*/ 0 w 1390538"/>
                    <a:gd name="connsiteY1" fmla="*/ 335886 h 847361"/>
                    <a:gd name="connsiteX2" fmla="*/ 32189 w 1390538"/>
                    <a:gd name="connsiteY2" fmla="*/ 435898 h 847361"/>
                    <a:gd name="connsiteX3" fmla="*/ 64851 w 1390538"/>
                    <a:gd name="connsiteY3" fmla="*/ 446580 h 847361"/>
                    <a:gd name="connsiteX4" fmla="*/ 558110 w 1390538"/>
                    <a:gd name="connsiteY4" fmla="*/ 631434 h 847361"/>
                    <a:gd name="connsiteX5" fmla="*/ 892846 w 1390538"/>
                    <a:gd name="connsiteY5" fmla="*/ 777544 h 847361"/>
                    <a:gd name="connsiteX6" fmla="*/ 1038770 w 1390538"/>
                    <a:gd name="connsiteY6" fmla="*/ 847361 h 847361"/>
                    <a:gd name="connsiteX7" fmla="*/ 1390538 w 1390538"/>
                    <a:gd name="connsiteY7" fmla="*/ 628666 h 847361"/>
                    <a:gd name="connsiteX8" fmla="*/ 1371109 w 1390538"/>
                    <a:gd name="connsiteY8" fmla="*/ 535400 h 847361"/>
                    <a:gd name="connsiteX9" fmla="*/ 1358349 w 1390538"/>
                    <a:gd name="connsiteY9" fmla="*/ 528654 h 847361"/>
                    <a:gd name="connsiteX10" fmla="*/ 768025 w 1390538"/>
                    <a:gd name="connsiteY10" fmla="*/ 256175 h 847361"/>
                    <a:gd name="connsiteX11" fmla="*/ 164362 w 1390538"/>
                    <a:gd name="connsiteY11" fmla="*/ 32696 h 847361"/>
                    <a:gd name="connsiteX12" fmla="*/ 61265 w 1390538"/>
                    <a:gd name="connsiteY12" fmla="*/ 0 h 847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90538" h="847361">
                      <a:moveTo>
                        <a:pt x="61265" y="0"/>
                      </a:moveTo>
                      <a:lnTo>
                        <a:pt x="0" y="335886"/>
                      </a:lnTo>
                      <a:lnTo>
                        <a:pt x="32189" y="435898"/>
                      </a:lnTo>
                      <a:lnTo>
                        <a:pt x="64851" y="446580"/>
                      </a:lnTo>
                      <a:cubicBezTo>
                        <a:pt x="228457" y="502070"/>
                        <a:pt x="394623" y="564322"/>
                        <a:pt x="558110" y="631434"/>
                      </a:cubicBezTo>
                      <a:cubicBezTo>
                        <a:pt x="672751" y="678495"/>
                        <a:pt x="784893" y="727459"/>
                        <a:pt x="892846" y="777544"/>
                      </a:cubicBezTo>
                      <a:lnTo>
                        <a:pt x="1038770" y="847361"/>
                      </a:lnTo>
                      <a:lnTo>
                        <a:pt x="1390538" y="628666"/>
                      </a:lnTo>
                      <a:lnTo>
                        <a:pt x="1371109" y="535400"/>
                      </a:lnTo>
                      <a:lnTo>
                        <a:pt x="1358349" y="528654"/>
                      </a:lnTo>
                      <a:cubicBezTo>
                        <a:pt x="1172981" y="433290"/>
                        <a:pt x="974545" y="341608"/>
                        <a:pt x="768025" y="256175"/>
                      </a:cubicBezTo>
                      <a:cubicBezTo>
                        <a:pt x="569168" y="173911"/>
                        <a:pt x="366268" y="98868"/>
                        <a:pt x="164362" y="32696"/>
                      </a:cubicBezTo>
                      <a:lnTo>
                        <a:pt x="61265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2" name="フリーフォーム: 図形 371">
                  <a:extLst>
                    <a:ext uri="{FF2B5EF4-FFF2-40B4-BE49-F238E27FC236}">
                      <a16:creationId xmlns:a16="http://schemas.microsoft.com/office/drawing/2014/main" id="{062F448B-1B29-4E05-92DA-F251241A1CD1}"/>
                    </a:ext>
                  </a:extLst>
                </p:cNvPr>
                <p:cNvSpPr/>
                <p:nvPr/>
              </p:nvSpPr>
              <p:spPr>
                <a:xfrm flipH="1">
                  <a:off x="4658971" y="4682188"/>
                  <a:ext cx="1317636" cy="718202"/>
                </a:xfrm>
                <a:custGeom>
                  <a:avLst/>
                  <a:gdLst>
                    <a:gd name="connsiteX0" fmla="*/ 73624 w 1647697"/>
                    <a:gd name="connsiteY0" fmla="*/ 0 h 1241561"/>
                    <a:gd name="connsiteX1" fmla="*/ 0 w 1647697"/>
                    <a:gd name="connsiteY1" fmla="*/ 558002 h 1241561"/>
                    <a:gd name="connsiteX2" fmla="*/ 39251 w 1647697"/>
                    <a:gd name="connsiteY2" fmla="*/ 575748 h 1241561"/>
                    <a:gd name="connsiteX3" fmla="*/ 632012 w 1647697"/>
                    <a:gd name="connsiteY3" fmla="*/ 882844 h 1241561"/>
                    <a:gd name="connsiteX4" fmla="*/ 1034274 w 1647697"/>
                    <a:gd name="connsiteY4" fmla="*/ 1125575 h 1241561"/>
                    <a:gd name="connsiteX5" fmla="*/ 1209634 w 1647697"/>
                    <a:gd name="connsiteY5" fmla="*/ 1241561 h 1241561"/>
                    <a:gd name="connsiteX6" fmla="*/ 1647697 w 1647697"/>
                    <a:gd name="connsiteY6" fmla="*/ 889453 h 1241561"/>
                    <a:gd name="connsiteX7" fmla="*/ 1632363 w 1647697"/>
                    <a:gd name="connsiteY7" fmla="*/ 878245 h 1241561"/>
                    <a:gd name="connsiteX8" fmla="*/ 922955 w 1647697"/>
                    <a:gd name="connsiteY8" fmla="*/ 425580 h 1241561"/>
                    <a:gd name="connsiteX9" fmla="*/ 197518 w 1647697"/>
                    <a:gd name="connsiteY9" fmla="*/ 54317 h 124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47697" h="1241561">
                      <a:moveTo>
                        <a:pt x="73624" y="0"/>
                      </a:moveTo>
                      <a:lnTo>
                        <a:pt x="0" y="558002"/>
                      </a:lnTo>
                      <a:lnTo>
                        <a:pt x="39251" y="575748"/>
                      </a:lnTo>
                      <a:cubicBezTo>
                        <a:pt x="235860" y="667934"/>
                        <a:pt x="435546" y="771352"/>
                        <a:pt x="632012" y="882844"/>
                      </a:cubicBezTo>
                      <a:cubicBezTo>
                        <a:pt x="769780" y="961025"/>
                        <a:pt x="904543" y="1042369"/>
                        <a:pt x="1034274" y="1125575"/>
                      </a:cubicBezTo>
                      <a:lnTo>
                        <a:pt x="1209634" y="1241561"/>
                      </a:lnTo>
                      <a:lnTo>
                        <a:pt x="1647697" y="889453"/>
                      </a:lnTo>
                      <a:lnTo>
                        <a:pt x="1632363" y="878245"/>
                      </a:lnTo>
                      <a:cubicBezTo>
                        <a:pt x="1409601" y="719818"/>
                        <a:pt x="1171136" y="567509"/>
                        <a:pt x="922955" y="425580"/>
                      </a:cubicBezTo>
                      <a:cubicBezTo>
                        <a:pt x="683983" y="288915"/>
                        <a:pt x="440153" y="164247"/>
                        <a:pt x="197518" y="54317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3" name="フリーフォーム: 図形 372">
                  <a:extLst>
                    <a:ext uri="{FF2B5EF4-FFF2-40B4-BE49-F238E27FC236}">
                      <a16:creationId xmlns:a16="http://schemas.microsoft.com/office/drawing/2014/main" id="{B04E0E68-F8AC-44E6-A883-D3F47CEF9B36}"/>
                    </a:ext>
                  </a:extLst>
                </p:cNvPr>
                <p:cNvSpPr/>
                <p:nvPr/>
              </p:nvSpPr>
              <p:spPr>
                <a:xfrm flipH="1">
                  <a:off x="4658971" y="4767935"/>
                  <a:ext cx="1281413" cy="489203"/>
                </a:xfrm>
                <a:custGeom>
                  <a:avLst/>
                  <a:gdLst>
                    <a:gd name="connsiteX0" fmla="*/ 1252301 w 1281413"/>
                    <a:gd name="connsiteY0" fmla="*/ 406764 h 489203"/>
                    <a:gd name="connsiteX1" fmla="*/ 1197876 w 1281413"/>
                    <a:gd name="connsiteY1" fmla="*/ 422830 h 489203"/>
                    <a:gd name="connsiteX2" fmla="*/ 926289 w 1281413"/>
                    <a:gd name="connsiteY2" fmla="*/ 488301 h 489203"/>
                    <a:gd name="connsiteX3" fmla="*/ 936710 w 1281413"/>
                    <a:gd name="connsiteY3" fmla="*/ 489203 h 489203"/>
                    <a:gd name="connsiteX4" fmla="*/ 1204038 w 1281413"/>
                    <a:gd name="connsiteY4" fmla="*/ 445831 h 489203"/>
                    <a:gd name="connsiteX5" fmla="*/ 1281413 w 1281413"/>
                    <a:gd name="connsiteY5" fmla="*/ 420949 h 489203"/>
                    <a:gd name="connsiteX6" fmla="*/ 1094983 w 1281413"/>
                    <a:gd name="connsiteY6" fmla="*/ 330104 h 489203"/>
                    <a:gd name="connsiteX7" fmla="*/ 1023879 w 1281413"/>
                    <a:gd name="connsiteY7" fmla="*/ 340120 h 489203"/>
                    <a:gd name="connsiteX8" fmla="*/ 880141 w 1281413"/>
                    <a:gd name="connsiteY8" fmla="*/ 377439 h 489203"/>
                    <a:gd name="connsiteX9" fmla="*/ 631152 w 1281413"/>
                    <a:gd name="connsiteY9" fmla="*/ 483980 h 489203"/>
                    <a:gd name="connsiteX10" fmla="*/ 626887 w 1281413"/>
                    <a:gd name="connsiteY10" fmla="*/ 487232 h 489203"/>
                    <a:gd name="connsiteX11" fmla="*/ 629083 w 1281413"/>
                    <a:gd name="connsiteY11" fmla="*/ 488191 h 489203"/>
                    <a:gd name="connsiteX12" fmla="*/ 887254 w 1281413"/>
                    <a:gd name="connsiteY12" fmla="*/ 400164 h 489203"/>
                    <a:gd name="connsiteX13" fmla="*/ 1108891 w 1281413"/>
                    <a:gd name="connsiteY13" fmla="*/ 336882 h 489203"/>
                    <a:gd name="connsiteX14" fmla="*/ 873583 w 1281413"/>
                    <a:gd name="connsiteY14" fmla="*/ 228958 h 489203"/>
                    <a:gd name="connsiteX15" fmla="*/ 612089 w 1281413"/>
                    <a:gd name="connsiteY15" fmla="*/ 306149 h 489203"/>
                    <a:gd name="connsiteX16" fmla="*/ 345352 w 1281413"/>
                    <a:gd name="connsiteY16" fmla="*/ 370452 h 489203"/>
                    <a:gd name="connsiteX17" fmla="*/ 350539 w 1281413"/>
                    <a:gd name="connsiteY17" fmla="*/ 372488 h 489203"/>
                    <a:gd name="connsiteX18" fmla="*/ 350924 w 1281413"/>
                    <a:gd name="connsiteY18" fmla="*/ 372521 h 489203"/>
                    <a:gd name="connsiteX19" fmla="*/ 618252 w 1281413"/>
                    <a:gd name="connsiteY19" fmla="*/ 329150 h 489203"/>
                    <a:gd name="connsiteX20" fmla="*/ 871452 w 1281413"/>
                    <a:gd name="connsiteY20" fmla="*/ 233046 h 489203"/>
                    <a:gd name="connsiteX21" fmla="*/ 875872 w 1281413"/>
                    <a:gd name="connsiteY21" fmla="*/ 229958 h 489203"/>
                    <a:gd name="connsiteX22" fmla="*/ 559649 w 1281413"/>
                    <a:gd name="connsiteY22" fmla="*/ 206316 h 489203"/>
                    <a:gd name="connsiteX23" fmla="*/ 294353 w 1281413"/>
                    <a:gd name="connsiteY23" fmla="*/ 260758 h 489203"/>
                    <a:gd name="connsiteX24" fmla="*/ 172986 w 1281413"/>
                    <a:gd name="connsiteY24" fmla="*/ 305432 h 489203"/>
                    <a:gd name="connsiteX25" fmla="*/ 204302 w 1281413"/>
                    <a:gd name="connsiteY25" fmla="*/ 316613 h 489203"/>
                    <a:gd name="connsiteX26" fmla="*/ 301467 w 1281413"/>
                    <a:gd name="connsiteY26" fmla="*/ 283483 h 489203"/>
                    <a:gd name="connsiteX27" fmla="*/ 570099 w 1281413"/>
                    <a:gd name="connsiteY27" fmla="*/ 206783 h 489203"/>
                    <a:gd name="connsiteX28" fmla="*/ 495881 w 1281413"/>
                    <a:gd name="connsiteY28" fmla="*/ 73884 h 489203"/>
                    <a:gd name="connsiteX29" fmla="*/ 288112 w 1281413"/>
                    <a:gd name="connsiteY29" fmla="*/ 123971 h 489203"/>
                    <a:gd name="connsiteX30" fmla="*/ 298534 w 1281413"/>
                    <a:gd name="connsiteY30" fmla="*/ 124871 h 489203"/>
                    <a:gd name="connsiteX31" fmla="*/ 420698 w 1281413"/>
                    <a:gd name="connsiteY31" fmla="*/ 112815 h 489203"/>
                    <a:gd name="connsiteX32" fmla="*/ 533274 w 1281413"/>
                    <a:gd name="connsiteY32" fmla="*/ 88530 h 489203"/>
                    <a:gd name="connsiteX33" fmla="*/ 292451 w 1281413"/>
                    <a:gd name="connsiteY33" fmla="*/ 0 h 489203"/>
                    <a:gd name="connsiteX34" fmla="*/ 241965 w 1281413"/>
                    <a:gd name="connsiteY34" fmla="*/ 13108 h 489203"/>
                    <a:gd name="connsiteX35" fmla="*/ 102602 w 1281413"/>
                    <a:gd name="connsiteY35" fmla="*/ 64406 h 489203"/>
                    <a:gd name="connsiteX36" fmla="*/ 934 w 1281413"/>
                    <a:gd name="connsiteY36" fmla="*/ 115639 h 489203"/>
                    <a:gd name="connsiteX37" fmla="*/ 0 w 1281413"/>
                    <a:gd name="connsiteY37" fmla="*/ 120759 h 489203"/>
                    <a:gd name="connsiteX38" fmla="*/ 249078 w 1281413"/>
                    <a:gd name="connsiteY38" fmla="*/ 35832 h 489203"/>
                    <a:gd name="connsiteX39" fmla="*/ 329412 w 1281413"/>
                    <a:gd name="connsiteY39" fmla="*/ 12895 h 489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281413" h="489203">
                      <a:moveTo>
                        <a:pt x="1252301" y="406764"/>
                      </a:moveTo>
                      <a:lnTo>
                        <a:pt x="1197876" y="422830"/>
                      </a:lnTo>
                      <a:lnTo>
                        <a:pt x="926289" y="488301"/>
                      </a:lnTo>
                      <a:lnTo>
                        <a:pt x="936710" y="489203"/>
                      </a:lnTo>
                      <a:cubicBezTo>
                        <a:pt x="1007683" y="487646"/>
                        <a:pt x="1102399" y="473066"/>
                        <a:pt x="1204038" y="445831"/>
                      </a:cubicBezTo>
                      <a:lnTo>
                        <a:pt x="1281413" y="420949"/>
                      </a:lnTo>
                      <a:close/>
                      <a:moveTo>
                        <a:pt x="1094983" y="330104"/>
                      </a:moveTo>
                      <a:lnTo>
                        <a:pt x="1023879" y="340120"/>
                      </a:lnTo>
                      <a:cubicBezTo>
                        <a:pt x="978963" y="349238"/>
                        <a:pt x="930351" y="361722"/>
                        <a:pt x="880141" y="377439"/>
                      </a:cubicBezTo>
                      <a:cubicBezTo>
                        <a:pt x="779721" y="408873"/>
                        <a:pt x="691923" y="447286"/>
                        <a:pt x="631152" y="483980"/>
                      </a:cubicBezTo>
                      <a:lnTo>
                        <a:pt x="626887" y="487232"/>
                      </a:lnTo>
                      <a:lnTo>
                        <a:pt x="629083" y="488191"/>
                      </a:lnTo>
                      <a:lnTo>
                        <a:pt x="887254" y="400164"/>
                      </a:lnTo>
                      <a:lnTo>
                        <a:pt x="1108891" y="336882"/>
                      </a:lnTo>
                      <a:close/>
                      <a:moveTo>
                        <a:pt x="873583" y="228958"/>
                      </a:moveTo>
                      <a:lnTo>
                        <a:pt x="612089" y="306149"/>
                      </a:lnTo>
                      <a:lnTo>
                        <a:pt x="345352" y="370452"/>
                      </a:lnTo>
                      <a:lnTo>
                        <a:pt x="350539" y="372488"/>
                      </a:lnTo>
                      <a:lnTo>
                        <a:pt x="350924" y="372521"/>
                      </a:lnTo>
                      <a:cubicBezTo>
                        <a:pt x="421895" y="370965"/>
                        <a:pt x="516613" y="356384"/>
                        <a:pt x="618252" y="329150"/>
                      </a:cubicBezTo>
                      <a:cubicBezTo>
                        <a:pt x="719891" y="301916"/>
                        <a:pt x="809209" y="267184"/>
                        <a:pt x="871452" y="233046"/>
                      </a:cubicBezTo>
                      <a:lnTo>
                        <a:pt x="875872" y="229958"/>
                      </a:lnTo>
                      <a:close/>
                      <a:moveTo>
                        <a:pt x="559649" y="206316"/>
                      </a:moveTo>
                      <a:cubicBezTo>
                        <a:pt x="488803" y="210821"/>
                        <a:pt x="394775" y="229324"/>
                        <a:pt x="294353" y="260758"/>
                      </a:cubicBezTo>
                      <a:lnTo>
                        <a:pt x="172986" y="305432"/>
                      </a:lnTo>
                      <a:lnTo>
                        <a:pt x="204302" y="316613"/>
                      </a:lnTo>
                      <a:lnTo>
                        <a:pt x="301467" y="283483"/>
                      </a:lnTo>
                      <a:lnTo>
                        <a:pt x="570099" y="206783"/>
                      </a:lnTo>
                      <a:close/>
                      <a:moveTo>
                        <a:pt x="495881" y="73884"/>
                      </a:moveTo>
                      <a:lnTo>
                        <a:pt x="288112" y="123971"/>
                      </a:lnTo>
                      <a:lnTo>
                        <a:pt x="298534" y="124871"/>
                      </a:lnTo>
                      <a:cubicBezTo>
                        <a:pt x="334020" y="124093"/>
                        <a:pt x="375442" y="120059"/>
                        <a:pt x="420698" y="112815"/>
                      </a:cubicBezTo>
                      <a:lnTo>
                        <a:pt x="533274" y="88530"/>
                      </a:lnTo>
                      <a:close/>
                      <a:moveTo>
                        <a:pt x="292451" y="0"/>
                      </a:moveTo>
                      <a:lnTo>
                        <a:pt x="241965" y="13108"/>
                      </a:lnTo>
                      <a:cubicBezTo>
                        <a:pt x="191755" y="28825"/>
                        <a:pt x="144700" y="46286"/>
                        <a:pt x="102602" y="64406"/>
                      </a:cubicBezTo>
                      <a:lnTo>
                        <a:pt x="934" y="115639"/>
                      </a:lnTo>
                      <a:lnTo>
                        <a:pt x="0" y="120759"/>
                      </a:lnTo>
                      <a:lnTo>
                        <a:pt x="249078" y="35832"/>
                      </a:lnTo>
                      <a:lnTo>
                        <a:pt x="329412" y="12895"/>
                      </a:ln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67" name="グループ化 366">
                <a:extLst>
                  <a:ext uri="{FF2B5EF4-FFF2-40B4-BE49-F238E27FC236}">
                    <a16:creationId xmlns:a16="http://schemas.microsoft.com/office/drawing/2014/main" id="{FC0B79C6-BDDD-42F6-A98C-951FB59D36BC}"/>
                  </a:ext>
                </a:extLst>
              </p:cNvPr>
              <p:cNvGrpSpPr/>
              <p:nvPr/>
            </p:nvGrpSpPr>
            <p:grpSpPr>
              <a:xfrm rot="399654">
                <a:off x="5224741" y="4620643"/>
                <a:ext cx="761034" cy="557213"/>
                <a:chOff x="4602238" y="4662852"/>
                <a:chExt cx="1390538" cy="847361"/>
              </a:xfrm>
            </p:grpSpPr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D4EABC68-93C5-478B-8BBD-21105ED79FE5}"/>
                    </a:ext>
                  </a:extLst>
                </p:cNvPr>
                <p:cNvSpPr/>
                <p:nvPr/>
              </p:nvSpPr>
              <p:spPr>
                <a:xfrm flipH="1">
                  <a:off x="4602238" y="4662852"/>
                  <a:ext cx="1390538" cy="847361"/>
                </a:xfrm>
                <a:custGeom>
                  <a:avLst/>
                  <a:gdLst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47516 w 1403298"/>
                    <a:gd name="connsiteY3" fmla="*/ 351871 h 847361"/>
                    <a:gd name="connsiteX4" fmla="*/ 32189 w 1403298"/>
                    <a:gd name="connsiteY4" fmla="*/ 435898 h 847361"/>
                    <a:gd name="connsiteX5" fmla="*/ 64851 w 1403298"/>
                    <a:gd name="connsiteY5" fmla="*/ 446580 h 847361"/>
                    <a:gd name="connsiteX6" fmla="*/ 558110 w 1403298"/>
                    <a:gd name="connsiteY6" fmla="*/ 631434 h 847361"/>
                    <a:gd name="connsiteX7" fmla="*/ 892846 w 1403298"/>
                    <a:gd name="connsiteY7" fmla="*/ 777544 h 847361"/>
                    <a:gd name="connsiteX8" fmla="*/ 1038770 w 1403298"/>
                    <a:gd name="connsiteY8" fmla="*/ 847361 h 847361"/>
                    <a:gd name="connsiteX9" fmla="*/ 1403298 w 1403298"/>
                    <a:gd name="connsiteY9" fmla="*/ 635412 h 847361"/>
                    <a:gd name="connsiteX10" fmla="*/ 1390538 w 1403298"/>
                    <a:gd name="connsiteY10" fmla="*/ 628666 h 847361"/>
                    <a:gd name="connsiteX11" fmla="*/ 1292700 w 1403298"/>
                    <a:gd name="connsiteY11" fmla="*/ 580990 h 847361"/>
                    <a:gd name="connsiteX12" fmla="*/ 1371109 w 1403298"/>
                    <a:gd name="connsiteY12" fmla="*/ 535400 h 847361"/>
                    <a:gd name="connsiteX13" fmla="*/ 1358349 w 1403298"/>
                    <a:gd name="connsiteY13" fmla="*/ 528654 h 847361"/>
                    <a:gd name="connsiteX14" fmla="*/ 768025 w 1403298"/>
                    <a:gd name="connsiteY14" fmla="*/ 256175 h 847361"/>
                    <a:gd name="connsiteX15" fmla="*/ 164362 w 1403298"/>
                    <a:gd name="connsiteY15" fmla="*/ 32696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47516 w 1403298"/>
                    <a:gd name="connsiteY3" fmla="*/ 351871 h 847361"/>
                    <a:gd name="connsiteX4" fmla="*/ 32189 w 1403298"/>
                    <a:gd name="connsiteY4" fmla="*/ 435898 h 847361"/>
                    <a:gd name="connsiteX5" fmla="*/ 64851 w 1403298"/>
                    <a:gd name="connsiteY5" fmla="*/ 446580 h 847361"/>
                    <a:gd name="connsiteX6" fmla="*/ 558110 w 1403298"/>
                    <a:gd name="connsiteY6" fmla="*/ 631434 h 847361"/>
                    <a:gd name="connsiteX7" fmla="*/ 892846 w 1403298"/>
                    <a:gd name="connsiteY7" fmla="*/ 777544 h 847361"/>
                    <a:gd name="connsiteX8" fmla="*/ 1038770 w 1403298"/>
                    <a:gd name="connsiteY8" fmla="*/ 847361 h 847361"/>
                    <a:gd name="connsiteX9" fmla="*/ 1403298 w 1403298"/>
                    <a:gd name="connsiteY9" fmla="*/ 635412 h 847361"/>
                    <a:gd name="connsiteX10" fmla="*/ 1390538 w 1403298"/>
                    <a:gd name="connsiteY10" fmla="*/ 628666 h 847361"/>
                    <a:gd name="connsiteX11" fmla="*/ 1371109 w 1403298"/>
                    <a:gd name="connsiteY11" fmla="*/ 535400 h 847361"/>
                    <a:gd name="connsiteX12" fmla="*/ 1358349 w 1403298"/>
                    <a:gd name="connsiteY12" fmla="*/ 528654 h 847361"/>
                    <a:gd name="connsiteX13" fmla="*/ 768025 w 1403298"/>
                    <a:gd name="connsiteY13" fmla="*/ 256175 h 847361"/>
                    <a:gd name="connsiteX14" fmla="*/ 164362 w 1403298"/>
                    <a:gd name="connsiteY14" fmla="*/ 32696 h 847361"/>
                    <a:gd name="connsiteX15" fmla="*/ 61265 w 1403298"/>
                    <a:gd name="connsiteY15" fmla="*/ 0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32189 w 1403298"/>
                    <a:gd name="connsiteY3" fmla="*/ 435898 h 847361"/>
                    <a:gd name="connsiteX4" fmla="*/ 64851 w 1403298"/>
                    <a:gd name="connsiteY4" fmla="*/ 446580 h 847361"/>
                    <a:gd name="connsiteX5" fmla="*/ 558110 w 1403298"/>
                    <a:gd name="connsiteY5" fmla="*/ 631434 h 847361"/>
                    <a:gd name="connsiteX6" fmla="*/ 892846 w 1403298"/>
                    <a:gd name="connsiteY6" fmla="*/ 777544 h 847361"/>
                    <a:gd name="connsiteX7" fmla="*/ 1038770 w 1403298"/>
                    <a:gd name="connsiteY7" fmla="*/ 847361 h 847361"/>
                    <a:gd name="connsiteX8" fmla="*/ 1403298 w 1403298"/>
                    <a:gd name="connsiteY8" fmla="*/ 635412 h 847361"/>
                    <a:gd name="connsiteX9" fmla="*/ 1390538 w 1403298"/>
                    <a:gd name="connsiteY9" fmla="*/ 628666 h 847361"/>
                    <a:gd name="connsiteX10" fmla="*/ 1371109 w 1403298"/>
                    <a:gd name="connsiteY10" fmla="*/ 535400 h 847361"/>
                    <a:gd name="connsiteX11" fmla="*/ 1358349 w 1403298"/>
                    <a:gd name="connsiteY11" fmla="*/ 528654 h 847361"/>
                    <a:gd name="connsiteX12" fmla="*/ 768025 w 1403298"/>
                    <a:gd name="connsiteY12" fmla="*/ 256175 h 847361"/>
                    <a:gd name="connsiteX13" fmla="*/ 164362 w 1403298"/>
                    <a:gd name="connsiteY13" fmla="*/ 32696 h 847361"/>
                    <a:gd name="connsiteX14" fmla="*/ 61265 w 1403298"/>
                    <a:gd name="connsiteY14" fmla="*/ 0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189 w 1403298"/>
                    <a:gd name="connsiteY2" fmla="*/ 435898 h 847361"/>
                    <a:gd name="connsiteX3" fmla="*/ 64851 w 1403298"/>
                    <a:gd name="connsiteY3" fmla="*/ 446580 h 847361"/>
                    <a:gd name="connsiteX4" fmla="*/ 558110 w 1403298"/>
                    <a:gd name="connsiteY4" fmla="*/ 631434 h 847361"/>
                    <a:gd name="connsiteX5" fmla="*/ 892846 w 1403298"/>
                    <a:gd name="connsiteY5" fmla="*/ 777544 h 847361"/>
                    <a:gd name="connsiteX6" fmla="*/ 1038770 w 1403298"/>
                    <a:gd name="connsiteY6" fmla="*/ 847361 h 847361"/>
                    <a:gd name="connsiteX7" fmla="*/ 1403298 w 1403298"/>
                    <a:gd name="connsiteY7" fmla="*/ 635412 h 847361"/>
                    <a:gd name="connsiteX8" fmla="*/ 1390538 w 1403298"/>
                    <a:gd name="connsiteY8" fmla="*/ 628666 h 847361"/>
                    <a:gd name="connsiteX9" fmla="*/ 1371109 w 1403298"/>
                    <a:gd name="connsiteY9" fmla="*/ 535400 h 847361"/>
                    <a:gd name="connsiteX10" fmla="*/ 1358349 w 1403298"/>
                    <a:gd name="connsiteY10" fmla="*/ 528654 h 847361"/>
                    <a:gd name="connsiteX11" fmla="*/ 768025 w 1403298"/>
                    <a:gd name="connsiteY11" fmla="*/ 256175 h 847361"/>
                    <a:gd name="connsiteX12" fmla="*/ 164362 w 1403298"/>
                    <a:gd name="connsiteY12" fmla="*/ 32696 h 847361"/>
                    <a:gd name="connsiteX13" fmla="*/ 61265 w 1403298"/>
                    <a:gd name="connsiteY13" fmla="*/ 0 h 847361"/>
                    <a:gd name="connsiteX0" fmla="*/ 61265 w 1390538"/>
                    <a:gd name="connsiteY0" fmla="*/ 0 h 847361"/>
                    <a:gd name="connsiteX1" fmla="*/ 0 w 1390538"/>
                    <a:gd name="connsiteY1" fmla="*/ 335886 h 847361"/>
                    <a:gd name="connsiteX2" fmla="*/ 32189 w 1390538"/>
                    <a:gd name="connsiteY2" fmla="*/ 435898 h 847361"/>
                    <a:gd name="connsiteX3" fmla="*/ 64851 w 1390538"/>
                    <a:gd name="connsiteY3" fmla="*/ 446580 h 847361"/>
                    <a:gd name="connsiteX4" fmla="*/ 558110 w 1390538"/>
                    <a:gd name="connsiteY4" fmla="*/ 631434 h 847361"/>
                    <a:gd name="connsiteX5" fmla="*/ 892846 w 1390538"/>
                    <a:gd name="connsiteY5" fmla="*/ 777544 h 847361"/>
                    <a:gd name="connsiteX6" fmla="*/ 1038770 w 1390538"/>
                    <a:gd name="connsiteY6" fmla="*/ 847361 h 847361"/>
                    <a:gd name="connsiteX7" fmla="*/ 1390538 w 1390538"/>
                    <a:gd name="connsiteY7" fmla="*/ 628666 h 847361"/>
                    <a:gd name="connsiteX8" fmla="*/ 1371109 w 1390538"/>
                    <a:gd name="connsiteY8" fmla="*/ 535400 h 847361"/>
                    <a:gd name="connsiteX9" fmla="*/ 1358349 w 1390538"/>
                    <a:gd name="connsiteY9" fmla="*/ 528654 h 847361"/>
                    <a:gd name="connsiteX10" fmla="*/ 768025 w 1390538"/>
                    <a:gd name="connsiteY10" fmla="*/ 256175 h 847361"/>
                    <a:gd name="connsiteX11" fmla="*/ 164362 w 1390538"/>
                    <a:gd name="connsiteY11" fmla="*/ 32696 h 847361"/>
                    <a:gd name="connsiteX12" fmla="*/ 61265 w 1390538"/>
                    <a:gd name="connsiteY12" fmla="*/ 0 h 847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90538" h="847361">
                      <a:moveTo>
                        <a:pt x="61265" y="0"/>
                      </a:moveTo>
                      <a:lnTo>
                        <a:pt x="0" y="335886"/>
                      </a:lnTo>
                      <a:lnTo>
                        <a:pt x="32189" y="435898"/>
                      </a:lnTo>
                      <a:lnTo>
                        <a:pt x="64851" y="446580"/>
                      </a:lnTo>
                      <a:cubicBezTo>
                        <a:pt x="228457" y="502070"/>
                        <a:pt x="394623" y="564322"/>
                        <a:pt x="558110" y="631434"/>
                      </a:cubicBezTo>
                      <a:cubicBezTo>
                        <a:pt x="672751" y="678495"/>
                        <a:pt x="784893" y="727459"/>
                        <a:pt x="892846" y="777544"/>
                      </a:cubicBezTo>
                      <a:lnTo>
                        <a:pt x="1038770" y="847361"/>
                      </a:lnTo>
                      <a:lnTo>
                        <a:pt x="1390538" y="628666"/>
                      </a:lnTo>
                      <a:lnTo>
                        <a:pt x="1371109" y="535400"/>
                      </a:lnTo>
                      <a:lnTo>
                        <a:pt x="1358349" y="528654"/>
                      </a:lnTo>
                      <a:cubicBezTo>
                        <a:pt x="1172981" y="433290"/>
                        <a:pt x="974545" y="341608"/>
                        <a:pt x="768025" y="256175"/>
                      </a:cubicBezTo>
                      <a:cubicBezTo>
                        <a:pt x="569168" y="173911"/>
                        <a:pt x="366268" y="98868"/>
                        <a:pt x="164362" y="32696"/>
                      </a:cubicBezTo>
                      <a:lnTo>
                        <a:pt x="61265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27E36BFC-D844-4DF0-A6AC-3BE9F145713A}"/>
                    </a:ext>
                  </a:extLst>
                </p:cNvPr>
                <p:cNvSpPr/>
                <p:nvPr/>
              </p:nvSpPr>
              <p:spPr>
                <a:xfrm flipH="1">
                  <a:off x="4658971" y="4682188"/>
                  <a:ext cx="1317636" cy="718202"/>
                </a:xfrm>
                <a:custGeom>
                  <a:avLst/>
                  <a:gdLst>
                    <a:gd name="connsiteX0" fmla="*/ 73624 w 1647697"/>
                    <a:gd name="connsiteY0" fmla="*/ 0 h 1241561"/>
                    <a:gd name="connsiteX1" fmla="*/ 0 w 1647697"/>
                    <a:gd name="connsiteY1" fmla="*/ 558002 h 1241561"/>
                    <a:gd name="connsiteX2" fmla="*/ 39251 w 1647697"/>
                    <a:gd name="connsiteY2" fmla="*/ 575748 h 1241561"/>
                    <a:gd name="connsiteX3" fmla="*/ 632012 w 1647697"/>
                    <a:gd name="connsiteY3" fmla="*/ 882844 h 1241561"/>
                    <a:gd name="connsiteX4" fmla="*/ 1034274 w 1647697"/>
                    <a:gd name="connsiteY4" fmla="*/ 1125575 h 1241561"/>
                    <a:gd name="connsiteX5" fmla="*/ 1209634 w 1647697"/>
                    <a:gd name="connsiteY5" fmla="*/ 1241561 h 1241561"/>
                    <a:gd name="connsiteX6" fmla="*/ 1647697 w 1647697"/>
                    <a:gd name="connsiteY6" fmla="*/ 889453 h 1241561"/>
                    <a:gd name="connsiteX7" fmla="*/ 1632363 w 1647697"/>
                    <a:gd name="connsiteY7" fmla="*/ 878245 h 1241561"/>
                    <a:gd name="connsiteX8" fmla="*/ 922955 w 1647697"/>
                    <a:gd name="connsiteY8" fmla="*/ 425580 h 1241561"/>
                    <a:gd name="connsiteX9" fmla="*/ 197518 w 1647697"/>
                    <a:gd name="connsiteY9" fmla="*/ 54317 h 124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47697" h="1241561">
                      <a:moveTo>
                        <a:pt x="73624" y="0"/>
                      </a:moveTo>
                      <a:lnTo>
                        <a:pt x="0" y="558002"/>
                      </a:lnTo>
                      <a:lnTo>
                        <a:pt x="39251" y="575748"/>
                      </a:lnTo>
                      <a:cubicBezTo>
                        <a:pt x="235860" y="667934"/>
                        <a:pt x="435546" y="771352"/>
                        <a:pt x="632012" y="882844"/>
                      </a:cubicBezTo>
                      <a:cubicBezTo>
                        <a:pt x="769780" y="961025"/>
                        <a:pt x="904543" y="1042369"/>
                        <a:pt x="1034274" y="1125575"/>
                      </a:cubicBezTo>
                      <a:lnTo>
                        <a:pt x="1209634" y="1241561"/>
                      </a:lnTo>
                      <a:lnTo>
                        <a:pt x="1647697" y="889453"/>
                      </a:lnTo>
                      <a:lnTo>
                        <a:pt x="1632363" y="878245"/>
                      </a:lnTo>
                      <a:cubicBezTo>
                        <a:pt x="1409601" y="719818"/>
                        <a:pt x="1171136" y="567509"/>
                        <a:pt x="922955" y="425580"/>
                      </a:cubicBezTo>
                      <a:cubicBezTo>
                        <a:pt x="683983" y="288915"/>
                        <a:pt x="440153" y="164247"/>
                        <a:pt x="197518" y="54317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CBDD4A65-26C8-48E8-9266-71039C7F0A11}"/>
                    </a:ext>
                  </a:extLst>
                </p:cNvPr>
                <p:cNvSpPr/>
                <p:nvPr/>
              </p:nvSpPr>
              <p:spPr>
                <a:xfrm flipH="1">
                  <a:off x="4658971" y="4767935"/>
                  <a:ext cx="1281413" cy="489203"/>
                </a:xfrm>
                <a:custGeom>
                  <a:avLst/>
                  <a:gdLst>
                    <a:gd name="connsiteX0" fmla="*/ 1252301 w 1281413"/>
                    <a:gd name="connsiteY0" fmla="*/ 406764 h 489203"/>
                    <a:gd name="connsiteX1" fmla="*/ 1197876 w 1281413"/>
                    <a:gd name="connsiteY1" fmla="*/ 422830 h 489203"/>
                    <a:gd name="connsiteX2" fmla="*/ 926289 w 1281413"/>
                    <a:gd name="connsiteY2" fmla="*/ 488301 h 489203"/>
                    <a:gd name="connsiteX3" fmla="*/ 936710 w 1281413"/>
                    <a:gd name="connsiteY3" fmla="*/ 489203 h 489203"/>
                    <a:gd name="connsiteX4" fmla="*/ 1204038 w 1281413"/>
                    <a:gd name="connsiteY4" fmla="*/ 445831 h 489203"/>
                    <a:gd name="connsiteX5" fmla="*/ 1281413 w 1281413"/>
                    <a:gd name="connsiteY5" fmla="*/ 420949 h 489203"/>
                    <a:gd name="connsiteX6" fmla="*/ 1094983 w 1281413"/>
                    <a:gd name="connsiteY6" fmla="*/ 330104 h 489203"/>
                    <a:gd name="connsiteX7" fmla="*/ 1023879 w 1281413"/>
                    <a:gd name="connsiteY7" fmla="*/ 340120 h 489203"/>
                    <a:gd name="connsiteX8" fmla="*/ 880141 w 1281413"/>
                    <a:gd name="connsiteY8" fmla="*/ 377439 h 489203"/>
                    <a:gd name="connsiteX9" fmla="*/ 631152 w 1281413"/>
                    <a:gd name="connsiteY9" fmla="*/ 483980 h 489203"/>
                    <a:gd name="connsiteX10" fmla="*/ 626887 w 1281413"/>
                    <a:gd name="connsiteY10" fmla="*/ 487232 h 489203"/>
                    <a:gd name="connsiteX11" fmla="*/ 629083 w 1281413"/>
                    <a:gd name="connsiteY11" fmla="*/ 488191 h 489203"/>
                    <a:gd name="connsiteX12" fmla="*/ 887254 w 1281413"/>
                    <a:gd name="connsiteY12" fmla="*/ 400164 h 489203"/>
                    <a:gd name="connsiteX13" fmla="*/ 1108891 w 1281413"/>
                    <a:gd name="connsiteY13" fmla="*/ 336882 h 489203"/>
                    <a:gd name="connsiteX14" fmla="*/ 873583 w 1281413"/>
                    <a:gd name="connsiteY14" fmla="*/ 228958 h 489203"/>
                    <a:gd name="connsiteX15" fmla="*/ 612089 w 1281413"/>
                    <a:gd name="connsiteY15" fmla="*/ 306149 h 489203"/>
                    <a:gd name="connsiteX16" fmla="*/ 345352 w 1281413"/>
                    <a:gd name="connsiteY16" fmla="*/ 370452 h 489203"/>
                    <a:gd name="connsiteX17" fmla="*/ 350539 w 1281413"/>
                    <a:gd name="connsiteY17" fmla="*/ 372488 h 489203"/>
                    <a:gd name="connsiteX18" fmla="*/ 350924 w 1281413"/>
                    <a:gd name="connsiteY18" fmla="*/ 372521 h 489203"/>
                    <a:gd name="connsiteX19" fmla="*/ 618252 w 1281413"/>
                    <a:gd name="connsiteY19" fmla="*/ 329150 h 489203"/>
                    <a:gd name="connsiteX20" fmla="*/ 871452 w 1281413"/>
                    <a:gd name="connsiteY20" fmla="*/ 233046 h 489203"/>
                    <a:gd name="connsiteX21" fmla="*/ 875872 w 1281413"/>
                    <a:gd name="connsiteY21" fmla="*/ 229958 h 489203"/>
                    <a:gd name="connsiteX22" fmla="*/ 559649 w 1281413"/>
                    <a:gd name="connsiteY22" fmla="*/ 206316 h 489203"/>
                    <a:gd name="connsiteX23" fmla="*/ 294353 w 1281413"/>
                    <a:gd name="connsiteY23" fmla="*/ 260758 h 489203"/>
                    <a:gd name="connsiteX24" fmla="*/ 172986 w 1281413"/>
                    <a:gd name="connsiteY24" fmla="*/ 305432 h 489203"/>
                    <a:gd name="connsiteX25" fmla="*/ 204302 w 1281413"/>
                    <a:gd name="connsiteY25" fmla="*/ 316613 h 489203"/>
                    <a:gd name="connsiteX26" fmla="*/ 301467 w 1281413"/>
                    <a:gd name="connsiteY26" fmla="*/ 283483 h 489203"/>
                    <a:gd name="connsiteX27" fmla="*/ 570099 w 1281413"/>
                    <a:gd name="connsiteY27" fmla="*/ 206783 h 489203"/>
                    <a:gd name="connsiteX28" fmla="*/ 495881 w 1281413"/>
                    <a:gd name="connsiteY28" fmla="*/ 73884 h 489203"/>
                    <a:gd name="connsiteX29" fmla="*/ 288112 w 1281413"/>
                    <a:gd name="connsiteY29" fmla="*/ 123971 h 489203"/>
                    <a:gd name="connsiteX30" fmla="*/ 298534 w 1281413"/>
                    <a:gd name="connsiteY30" fmla="*/ 124871 h 489203"/>
                    <a:gd name="connsiteX31" fmla="*/ 420698 w 1281413"/>
                    <a:gd name="connsiteY31" fmla="*/ 112815 h 489203"/>
                    <a:gd name="connsiteX32" fmla="*/ 533274 w 1281413"/>
                    <a:gd name="connsiteY32" fmla="*/ 88530 h 489203"/>
                    <a:gd name="connsiteX33" fmla="*/ 292451 w 1281413"/>
                    <a:gd name="connsiteY33" fmla="*/ 0 h 489203"/>
                    <a:gd name="connsiteX34" fmla="*/ 241965 w 1281413"/>
                    <a:gd name="connsiteY34" fmla="*/ 13108 h 489203"/>
                    <a:gd name="connsiteX35" fmla="*/ 102602 w 1281413"/>
                    <a:gd name="connsiteY35" fmla="*/ 64406 h 489203"/>
                    <a:gd name="connsiteX36" fmla="*/ 934 w 1281413"/>
                    <a:gd name="connsiteY36" fmla="*/ 115639 h 489203"/>
                    <a:gd name="connsiteX37" fmla="*/ 0 w 1281413"/>
                    <a:gd name="connsiteY37" fmla="*/ 120759 h 489203"/>
                    <a:gd name="connsiteX38" fmla="*/ 249078 w 1281413"/>
                    <a:gd name="connsiteY38" fmla="*/ 35832 h 489203"/>
                    <a:gd name="connsiteX39" fmla="*/ 329412 w 1281413"/>
                    <a:gd name="connsiteY39" fmla="*/ 12895 h 489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281413" h="489203">
                      <a:moveTo>
                        <a:pt x="1252301" y="406764"/>
                      </a:moveTo>
                      <a:lnTo>
                        <a:pt x="1197876" y="422830"/>
                      </a:lnTo>
                      <a:lnTo>
                        <a:pt x="926289" y="488301"/>
                      </a:lnTo>
                      <a:lnTo>
                        <a:pt x="936710" y="489203"/>
                      </a:lnTo>
                      <a:cubicBezTo>
                        <a:pt x="1007683" y="487646"/>
                        <a:pt x="1102399" y="473066"/>
                        <a:pt x="1204038" y="445831"/>
                      </a:cubicBezTo>
                      <a:lnTo>
                        <a:pt x="1281413" y="420949"/>
                      </a:lnTo>
                      <a:close/>
                      <a:moveTo>
                        <a:pt x="1094983" y="330104"/>
                      </a:moveTo>
                      <a:lnTo>
                        <a:pt x="1023879" y="340120"/>
                      </a:lnTo>
                      <a:cubicBezTo>
                        <a:pt x="978963" y="349238"/>
                        <a:pt x="930351" y="361722"/>
                        <a:pt x="880141" y="377439"/>
                      </a:cubicBezTo>
                      <a:cubicBezTo>
                        <a:pt x="779721" y="408873"/>
                        <a:pt x="691923" y="447286"/>
                        <a:pt x="631152" y="483980"/>
                      </a:cubicBezTo>
                      <a:lnTo>
                        <a:pt x="626887" y="487232"/>
                      </a:lnTo>
                      <a:lnTo>
                        <a:pt x="629083" y="488191"/>
                      </a:lnTo>
                      <a:lnTo>
                        <a:pt x="887254" y="400164"/>
                      </a:lnTo>
                      <a:lnTo>
                        <a:pt x="1108891" y="336882"/>
                      </a:lnTo>
                      <a:close/>
                      <a:moveTo>
                        <a:pt x="873583" y="228958"/>
                      </a:moveTo>
                      <a:lnTo>
                        <a:pt x="612089" y="306149"/>
                      </a:lnTo>
                      <a:lnTo>
                        <a:pt x="345352" y="370452"/>
                      </a:lnTo>
                      <a:lnTo>
                        <a:pt x="350539" y="372488"/>
                      </a:lnTo>
                      <a:lnTo>
                        <a:pt x="350924" y="372521"/>
                      </a:lnTo>
                      <a:cubicBezTo>
                        <a:pt x="421895" y="370965"/>
                        <a:pt x="516613" y="356384"/>
                        <a:pt x="618252" y="329150"/>
                      </a:cubicBezTo>
                      <a:cubicBezTo>
                        <a:pt x="719891" y="301916"/>
                        <a:pt x="809209" y="267184"/>
                        <a:pt x="871452" y="233046"/>
                      </a:cubicBezTo>
                      <a:lnTo>
                        <a:pt x="875872" y="229958"/>
                      </a:lnTo>
                      <a:close/>
                      <a:moveTo>
                        <a:pt x="559649" y="206316"/>
                      </a:moveTo>
                      <a:cubicBezTo>
                        <a:pt x="488803" y="210821"/>
                        <a:pt x="394775" y="229324"/>
                        <a:pt x="294353" y="260758"/>
                      </a:cubicBezTo>
                      <a:lnTo>
                        <a:pt x="172986" y="305432"/>
                      </a:lnTo>
                      <a:lnTo>
                        <a:pt x="204302" y="316613"/>
                      </a:lnTo>
                      <a:lnTo>
                        <a:pt x="301467" y="283483"/>
                      </a:lnTo>
                      <a:lnTo>
                        <a:pt x="570099" y="206783"/>
                      </a:lnTo>
                      <a:close/>
                      <a:moveTo>
                        <a:pt x="495881" y="73884"/>
                      </a:moveTo>
                      <a:lnTo>
                        <a:pt x="288112" y="123971"/>
                      </a:lnTo>
                      <a:lnTo>
                        <a:pt x="298534" y="124871"/>
                      </a:lnTo>
                      <a:cubicBezTo>
                        <a:pt x="334020" y="124093"/>
                        <a:pt x="375442" y="120059"/>
                        <a:pt x="420698" y="112815"/>
                      </a:cubicBezTo>
                      <a:lnTo>
                        <a:pt x="533274" y="88530"/>
                      </a:lnTo>
                      <a:close/>
                      <a:moveTo>
                        <a:pt x="292451" y="0"/>
                      </a:moveTo>
                      <a:lnTo>
                        <a:pt x="241965" y="13108"/>
                      </a:lnTo>
                      <a:cubicBezTo>
                        <a:pt x="191755" y="28825"/>
                        <a:pt x="144700" y="46286"/>
                        <a:pt x="102602" y="64406"/>
                      </a:cubicBezTo>
                      <a:lnTo>
                        <a:pt x="934" y="115639"/>
                      </a:lnTo>
                      <a:lnTo>
                        <a:pt x="0" y="120759"/>
                      </a:lnTo>
                      <a:lnTo>
                        <a:pt x="249078" y="35832"/>
                      </a:lnTo>
                      <a:lnTo>
                        <a:pt x="329412" y="12895"/>
                      </a:ln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410" name="グループ化 409">
            <a:extLst>
              <a:ext uri="{FF2B5EF4-FFF2-40B4-BE49-F238E27FC236}">
                <a16:creationId xmlns:a16="http://schemas.microsoft.com/office/drawing/2014/main" id="{3C799002-8031-4B2B-A63A-009F07D10043}"/>
              </a:ext>
            </a:extLst>
          </p:cNvPr>
          <p:cNvGrpSpPr/>
          <p:nvPr/>
        </p:nvGrpSpPr>
        <p:grpSpPr>
          <a:xfrm>
            <a:off x="284918" y="1092789"/>
            <a:ext cx="1746263" cy="1416127"/>
            <a:chOff x="4709371" y="4071637"/>
            <a:chExt cx="2854357" cy="2314732"/>
          </a:xfrm>
        </p:grpSpPr>
        <p:sp>
          <p:nvSpPr>
            <p:cNvPr id="411" name="楕円 410">
              <a:extLst>
                <a:ext uri="{FF2B5EF4-FFF2-40B4-BE49-F238E27FC236}">
                  <a16:creationId xmlns:a16="http://schemas.microsoft.com/office/drawing/2014/main" id="{0BBD5DD9-7CE9-42FA-B207-ECAEEF26ED67}"/>
                </a:ext>
              </a:extLst>
            </p:cNvPr>
            <p:cNvSpPr/>
            <p:nvPr/>
          </p:nvSpPr>
          <p:spPr>
            <a:xfrm>
              <a:off x="4709371" y="4071637"/>
              <a:ext cx="2854357" cy="2314732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/>
                </a:gs>
                <a:gs pos="54000">
                  <a:sysClr val="windowText" lastClr="000000">
                    <a:lumMod val="65000"/>
                    <a:lumOff val="35000"/>
                  </a:sysClr>
                </a:gs>
                <a:gs pos="100000">
                  <a:sysClr val="windowText" lastClr="000000"/>
                </a:gs>
              </a:gsLst>
              <a:lin ang="81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12" name="グループ化 411">
              <a:extLst>
                <a:ext uri="{FF2B5EF4-FFF2-40B4-BE49-F238E27FC236}">
                  <a16:creationId xmlns:a16="http://schemas.microsoft.com/office/drawing/2014/main" id="{D28541B4-90E2-4D54-82C8-2500B767D0B3}"/>
                </a:ext>
              </a:extLst>
            </p:cNvPr>
            <p:cNvGrpSpPr/>
            <p:nvPr/>
          </p:nvGrpSpPr>
          <p:grpSpPr>
            <a:xfrm>
              <a:off x="5100908" y="4223361"/>
              <a:ext cx="1956982" cy="2011284"/>
              <a:chOff x="1206946" y="2057436"/>
              <a:chExt cx="3023330" cy="3107225"/>
            </a:xfrm>
          </p:grpSpPr>
          <p:grpSp>
            <p:nvGrpSpPr>
              <p:cNvPr id="413" name="グループ化 412">
                <a:extLst>
                  <a:ext uri="{FF2B5EF4-FFF2-40B4-BE49-F238E27FC236}">
                    <a16:creationId xmlns:a16="http://schemas.microsoft.com/office/drawing/2014/main" id="{91DE0FB8-D32D-43A7-A325-7DE5E3911C9A}"/>
                  </a:ext>
                </a:extLst>
              </p:cNvPr>
              <p:cNvGrpSpPr/>
              <p:nvPr/>
            </p:nvGrpSpPr>
            <p:grpSpPr>
              <a:xfrm rot="759516">
                <a:off x="2407517" y="2057436"/>
                <a:ext cx="1822759" cy="1756913"/>
                <a:chOff x="1043169" y="1958379"/>
                <a:chExt cx="1990544" cy="1913084"/>
              </a:xfrm>
            </p:grpSpPr>
            <p:sp>
              <p:nvSpPr>
                <p:cNvPr id="466" name="楕円 465">
                  <a:extLst>
                    <a:ext uri="{FF2B5EF4-FFF2-40B4-BE49-F238E27FC236}">
                      <a16:creationId xmlns:a16="http://schemas.microsoft.com/office/drawing/2014/main" id="{B96A3E49-C7AF-4E9F-8800-F95460951DCE}"/>
                    </a:ext>
                  </a:extLst>
                </p:cNvPr>
                <p:cNvSpPr/>
                <p:nvPr/>
              </p:nvSpPr>
              <p:spPr>
                <a:xfrm>
                  <a:off x="1095555" y="1995397"/>
                  <a:ext cx="1938158" cy="1876066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FC000"/>
                    </a:gs>
                    <a:gs pos="0">
                      <a:srgbClr val="FFC000"/>
                    </a:gs>
                    <a:gs pos="46000">
                      <a:srgbClr val="FFFF00"/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7" name="楕円 466">
                  <a:extLst>
                    <a:ext uri="{FF2B5EF4-FFF2-40B4-BE49-F238E27FC236}">
                      <a16:creationId xmlns:a16="http://schemas.microsoft.com/office/drawing/2014/main" id="{29D5D351-59F1-43D3-B816-97FEE7F9676D}"/>
                    </a:ext>
                  </a:extLst>
                </p:cNvPr>
                <p:cNvSpPr/>
                <p:nvPr/>
              </p:nvSpPr>
              <p:spPr>
                <a:xfrm>
                  <a:off x="1043169" y="1958379"/>
                  <a:ext cx="1881006" cy="1845508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8" name="楕円 467">
                  <a:extLst>
                    <a:ext uri="{FF2B5EF4-FFF2-40B4-BE49-F238E27FC236}">
                      <a16:creationId xmlns:a16="http://schemas.microsoft.com/office/drawing/2014/main" id="{E8E07DBC-580F-45BE-AD40-CA8FF6B72ECE}"/>
                    </a:ext>
                  </a:extLst>
                </p:cNvPr>
                <p:cNvSpPr/>
                <p:nvPr/>
              </p:nvSpPr>
              <p:spPr>
                <a:xfrm>
                  <a:off x="1095555" y="2009775"/>
                  <a:ext cx="1776234" cy="174271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A5A5A5">
                        <a:lumMod val="20000"/>
                        <a:lumOff val="8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9" name="楕円 468">
                  <a:extLst>
                    <a:ext uri="{FF2B5EF4-FFF2-40B4-BE49-F238E27FC236}">
                      <a16:creationId xmlns:a16="http://schemas.microsoft.com/office/drawing/2014/main" id="{F0CC3A17-9F44-4A26-8010-EE75A71C16E7}"/>
                    </a:ext>
                  </a:extLst>
                </p:cNvPr>
                <p:cNvSpPr/>
                <p:nvPr/>
              </p:nvSpPr>
              <p:spPr>
                <a:xfrm>
                  <a:off x="1886131" y="2781300"/>
                  <a:ext cx="195082" cy="199666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0" name="楕円 469">
                  <a:extLst>
                    <a:ext uri="{FF2B5EF4-FFF2-40B4-BE49-F238E27FC236}">
                      <a16:creationId xmlns:a16="http://schemas.microsoft.com/office/drawing/2014/main" id="{8C98F0F4-F519-4342-B6F0-7B608D7359DE}"/>
                    </a:ext>
                  </a:extLst>
                </p:cNvPr>
                <p:cNvSpPr/>
                <p:nvPr/>
              </p:nvSpPr>
              <p:spPr>
                <a:xfrm>
                  <a:off x="1838506" y="2186168"/>
                  <a:ext cx="290332" cy="399690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1" name="楕円 470">
                  <a:extLst>
                    <a:ext uri="{FF2B5EF4-FFF2-40B4-BE49-F238E27FC236}">
                      <a16:creationId xmlns:a16="http://schemas.microsoft.com/office/drawing/2014/main" id="{CEA4AF1B-D8C1-477D-97B6-0022464B783E}"/>
                    </a:ext>
                  </a:extLst>
                </p:cNvPr>
                <p:cNvSpPr/>
                <p:nvPr/>
              </p:nvSpPr>
              <p:spPr>
                <a:xfrm>
                  <a:off x="1857556" y="3133725"/>
                  <a:ext cx="252232" cy="514170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2" name="楕円 471">
                  <a:extLst>
                    <a:ext uri="{FF2B5EF4-FFF2-40B4-BE49-F238E27FC236}">
                      <a16:creationId xmlns:a16="http://schemas.microsoft.com/office/drawing/2014/main" id="{C2895A75-0A67-4DBE-B0ED-195A7B899435}"/>
                    </a:ext>
                  </a:extLst>
                </p:cNvPr>
                <p:cNvSpPr/>
                <p:nvPr/>
              </p:nvSpPr>
              <p:spPr>
                <a:xfrm rot="5400000">
                  <a:off x="1279003" y="2674054"/>
                  <a:ext cx="285388" cy="414156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3" name="楕円 472">
                  <a:extLst>
                    <a:ext uri="{FF2B5EF4-FFF2-40B4-BE49-F238E27FC236}">
                      <a16:creationId xmlns:a16="http://schemas.microsoft.com/office/drawing/2014/main" id="{8B39DA72-78B2-4931-9049-AC273D780E3C}"/>
                    </a:ext>
                  </a:extLst>
                </p:cNvPr>
                <p:cNvSpPr/>
                <p:nvPr/>
              </p:nvSpPr>
              <p:spPr>
                <a:xfrm rot="5400000">
                  <a:off x="2426765" y="2674053"/>
                  <a:ext cx="228238" cy="414158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4" name="楕円 473">
                  <a:extLst>
                    <a:ext uri="{FF2B5EF4-FFF2-40B4-BE49-F238E27FC236}">
                      <a16:creationId xmlns:a16="http://schemas.microsoft.com/office/drawing/2014/main" id="{EE01E18F-BC13-4367-B1A3-85DB7E40C5BA}"/>
                    </a:ext>
                  </a:extLst>
                </p:cNvPr>
                <p:cNvSpPr/>
                <p:nvPr/>
              </p:nvSpPr>
              <p:spPr>
                <a:xfrm rot="2700000">
                  <a:off x="2241356" y="2351961"/>
                  <a:ext cx="234210" cy="382534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5" name="楕円 474">
                  <a:extLst>
                    <a:ext uri="{FF2B5EF4-FFF2-40B4-BE49-F238E27FC236}">
                      <a16:creationId xmlns:a16="http://schemas.microsoft.com/office/drawing/2014/main" id="{9E04CAAD-C093-43AE-80B4-22969122DAA4}"/>
                    </a:ext>
                  </a:extLst>
                </p:cNvPr>
                <p:cNvSpPr/>
                <p:nvPr/>
              </p:nvSpPr>
              <p:spPr>
                <a:xfrm rot="2700000">
                  <a:off x="1490177" y="3061563"/>
                  <a:ext cx="237202" cy="414998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6" name="楕円 475">
                  <a:extLst>
                    <a:ext uri="{FF2B5EF4-FFF2-40B4-BE49-F238E27FC236}">
                      <a16:creationId xmlns:a16="http://schemas.microsoft.com/office/drawing/2014/main" id="{FC35EB80-30CB-45B9-A778-DDA6F8150014}"/>
                    </a:ext>
                  </a:extLst>
                </p:cNvPr>
                <p:cNvSpPr/>
                <p:nvPr/>
              </p:nvSpPr>
              <p:spPr>
                <a:xfrm rot="8100000">
                  <a:off x="1474415" y="2328905"/>
                  <a:ext cx="273136" cy="334098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7" name="楕円 476">
                  <a:extLst>
                    <a:ext uri="{FF2B5EF4-FFF2-40B4-BE49-F238E27FC236}">
                      <a16:creationId xmlns:a16="http://schemas.microsoft.com/office/drawing/2014/main" id="{587C2381-F551-4E9C-894D-2EC893E3D84C}"/>
                    </a:ext>
                  </a:extLst>
                </p:cNvPr>
                <p:cNvSpPr/>
                <p:nvPr/>
              </p:nvSpPr>
              <p:spPr>
                <a:xfrm rot="8100000">
                  <a:off x="2293147" y="3120289"/>
                  <a:ext cx="218442" cy="334100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14" name="グループ化 413">
                <a:extLst>
                  <a:ext uri="{FF2B5EF4-FFF2-40B4-BE49-F238E27FC236}">
                    <a16:creationId xmlns:a16="http://schemas.microsoft.com/office/drawing/2014/main" id="{B5B0E869-CE8B-486B-836E-C35E119536B2}"/>
                  </a:ext>
                </a:extLst>
              </p:cNvPr>
              <p:cNvGrpSpPr/>
              <p:nvPr/>
            </p:nvGrpSpPr>
            <p:grpSpPr>
              <a:xfrm rot="759516">
                <a:off x="1785730" y="2092410"/>
                <a:ext cx="1822759" cy="1756913"/>
                <a:chOff x="1043169" y="1958379"/>
                <a:chExt cx="1990544" cy="1913084"/>
              </a:xfrm>
            </p:grpSpPr>
            <p:sp>
              <p:nvSpPr>
                <p:cNvPr id="454" name="楕円 453">
                  <a:extLst>
                    <a:ext uri="{FF2B5EF4-FFF2-40B4-BE49-F238E27FC236}">
                      <a16:creationId xmlns:a16="http://schemas.microsoft.com/office/drawing/2014/main" id="{C5494B2B-6745-4E91-8C64-21B019BCDCC5}"/>
                    </a:ext>
                  </a:extLst>
                </p:cNvPr>
                <p:cNvSpPr/>
                <p:nvPr/>
              </p:nvSpPr>
              <p:spPr>
                <a:xfrm>
                  <a:off x="1095555" y="1995397"/>
                  <a:ext cx="1938158" cy="1876066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FC000"/>
                    </a:gs>
                    <a:gs pos="0">
                      <a:srgbClr val="FFC000"/>
                    </a:gs>
                    <a:gs pos="46000">
                      <a:srgbClr val="FFFF00"/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5" name="楕円 454">
                  <a:extLst>
                    <a:ext uri="{FF2B5EF4-FFF2-40B4-BE49-F238E27FC236}">
                      <a16:creationId xmlns:a16="http://schemas.microsoft.com/office/drawing/2014/main" id="{A8C3C3CB-D7D5-4C23-B3B4-80C15F3B93F3}"/>
                    </a:ext>
                  </a:extLst>
                </p:cNvPr>
                <p:cNvSpPr/>
                <p:nvPr/>
              </p:nvSpPr>
              <p:spPr>
                <a:xfrm>
                  <a:off x="1043169" y="1958379"/>
                  <a:ext cx="1881006" cy="1845508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6" name="楕円 455">
                  <a:extLst>
                    <a:ext uri="{FF2B5EF4-FFF2-40B4-BE49-F238E27FC236}">
                      <a16:creationId xmlns:a16="http://schemas.microsoft.com/office/drawing/2014/main" id="{0CF42646-938C-4E31-BEBC-EFBBD7C5D3C6}"/>
                    </a:ext>
                  </a:extLst>
                </p:cNvPr>
                <p:cNvSpPr/>
                <p:nvPr/>
              </p:nvSpPr>
              <p:spPr>
                <a:xfrm>
                  <a:off x="1095555" y="2009775"/>
                  <a:ext cx="1776234" cy="174271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A5A5A5">
                        <a:lumMod val="20000"/>
                        <a:lumOff val="8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7" name="楕円 456">
                  <a:extLst>
                    <a:ext uri="{FF2B5EF4-FFF2-40B4-BE49-F238E27FC236}">
                      <a16:creationId xmlns:a16="http://schemas.microsoft.com/office/drawing/2014/main" id="{C869A0B0-3754-46D9-A410-17B00C0FF1EE}"/>
                    </a:ext>
                  </a:extLst>
                </p:cNvPr>
                <p:cNvSpPr/>
                <p:nvPr/>
              </p:nvSpPr>
              <p:spPr>
                <a:xfrm>
                  <a:off x="1886131" y="2781300"/>
                  <a:ext cx="195082" cy="199666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8" name="楕円 457">
                  <a:extLst>
                    <a:ext uri="{FF2B5EF4-FFF2-40B4-BE49-F238E27FC236}">
                      <a16:creationId xmlns:a16="http://schemas.microsoft.com/office/drawing/2014/main" id="{A0FECEC2-2D3D-4117-B2C5-08A637438A54}"/>
                    </a:ext>
                  </a:extLst>
                </p:cNvPr>
                <p:cNvSpPr/>
                <p:nvPr/>
              </p:nvSpPr>
              <p:spPr>
                <a:xfrm>
                  <a:off x="1838506" y="2186168"/>
                  <a:ext cx="290332" cy="399690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9" name="楕円 458">
                  <a:extLst>
                    <a:ext uri="{FF2B5EF4-FFF2-40B4-BE49-F238E27FC236}">
                      <a16:creationId xmlns:a16="http://schemas.microsoft.com/office/drawing/2014/main" id="{98A4567D-4471-4DB2-92B8-41B363F3CDF0}"/>
                    </a:ext>
                  </a:extLst>
                </p:cNvPr>
                <p:cNvSpPr/>
                <p:nvPr/>
              </p:nvSpPr>
              <p:spPr>
                <a:xfrm>
                  <a:off x="1857556" y="3133725"/>
                  <a:ext cx="252232" cy="514170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0" name="楕円 459">
                  <a:extLst>
                    <a:ext uri="{FF2B5EF4-FFF2-40B4-BE49-F238E27FC236}">
                      <a16:creationId xmlns:a16="http://schemas.microsoft.com/office/drawing/2014/main" id="{CE5D0BC9-B339-4CCC-8F21-F6497BE69A12}"/>
                    </a:ext>
                  </a:extLst>
                </p:cNvPr>
                <p:cNvSpPr/>
                <p:nvPr/>
              </p:nvSpPr>
              <p:spPr>
                <a:xfrm rot="5400000">
                  <a:off x="1279003" y="2674054"/>
                  <a:ext cx="285388" cy="414156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1" name="楕円 460">
                  <a:extLst>
                    <a:ext uri="{FF2B5EF4-FFF2-40B4-BE49-F238E27FC236}">
                      <a16:creationId xmlns:a16="http://schemas.microsoft.com/office/drawing/2014/main" id="{61277C58-1CDE-40C4-B7C6-20273143A149}"/>
                    </a:ext>
                  </a:extLst>
                </p:cNvPr>
                <p:cNvSpPr/>
                <p:nvPr/>
              </p:nvSpPr>
              <p:spPr>
                <a:xfrm rot="5400000">
                  <a:off x="2426765" y="2674053"/>
                  <a:ext cx="228238" cy="414158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2" name="楕円 461">
                  <a:extLst>
                    <a:ext uri="{FF2B5EF4-FFF2-40B4-BE49-F238E27FC236}">
                      <a16:creationId xmlns:a16="http://schemas.microsoft.com/office/drawing/2014/main" id="{2BFB648F-9213-4FD6-AC10-A8DC5D503B68}"/>
                    </a:ext>
                  </a:extLst>
                </p:cNvPr>
                <p:cNvSpPr/>
                <p:nvPr/>
              </p:nvSpPr>
              <p:spPr>
                <a:xfrm rot="2700000">
                  <a:off x="2241356" y="2351961"/>
                  <a:ext cx="234210" cy="382534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3" name="楕円 462">
                  <a:extLst>
                    <a:ext uri="{FF2B5EF4-FFF2-40B4-BE49-F238E27FC236}">
                      <a16:creationId xmlns:a16="http://schemas.microsoft.com/office/drawing/2014/main" id="{28851F4D-0043-484B-A6ED-EFA480C173FC}"/>
                    </a:ext>
                  </a:extLst>
                </p:cNvPr>
                <p:cNvSpPr/>
                <p:nvPr/>
              </p:nvSpPr>
              <p:spPr>
                <a:xfrm rot="2700000">
                  <a:off x="1490177" y="3061563"/>
                  <a:ext cx="237202" cy="414998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4" name="楕円 463">
                  <a:extLst>
                    <a:ext uri="{FF2B5EF4-FFF2-40B4-BE49-F238E27FC236}">
                      <a16:creationId xmlns:a16="http://schemas.microsoft.com/office/drawing/2014/main" id="{FEC5EB5B-2443-46A2-A924-F4620AE4FDF3}"/>
                    </a:ext>
                  </a:extLst>
                </p:cNvPr>
                <p:cNvSpPr/>
                <p:nvPr/>
              </p:nvSpPr>
              <p:spPr>
                <a:xfrm rot="8100000">
                  <a:off x="1474415" y="2328905"/>
                  <a:ext cx="273136" cy="334098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5" name="楕円 464">
                  <a:extLst>
                    <a:ext uri="{FF2B5EF4-FFF2-40B4-BE49-F238E27FC236}">
                      <a16:creationId xmlns:a16="http://schemas.microsoft.com/office/drawing/2014/main" id="{989ABF49-482F-403E-B24B-E76D0F3C5AA2}"/>
                    </a:ext>
                  </a:extLst>
                </p:cNvPr>
                <p:cNvSpPr/>
                <p:nvPr/>
              </p:nvSpPr>
              <p:spPr>
                <a:xfrm rot="8100000">
                  <a:off x="2293147" y="3120289"/>
                  <a:ext cx="218442" cy="334100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15" name="グループ化 414">
                <a:extLst>
                  <a:ext uri="{FF2B5EF4-FFF2-40B4-BE49-F238E27FC236}">
                    <a16:creationId xmlns:a16="http://schemas.microsoft.com/office/drawing/2014/main" id="{92518B6A-67B7-41C6-8E2E-0B42D155633A}"/>
                  </a:ext>
                </a:extLst>
              </p:cNvPr>
              <p:cNvGrpSpPr/>
              <p:nvPr/>
            </p:nvGrpSpPr>
            <p:grpSpPr>
              <a:xfrm rot="759516">
                <a:off x="1254799" y="2413791"/>
                <a:ext cx="1822759" cy="1756913"/>
                <a:chOff x="1043169" y="1958379"/>
                <a:chExt cx="1990544" cy="1913084"/>
              </a:xfrm>
            </p:grpSpPr>
            <p:sp>
              <p:nvSpPr>
                <p:cNvPr id="442" name="楕円 441">
                  <a:extLst>
                    <a:ext uri="{FF2B5EF4-FFF2-40B4-BE49-F238E27FC236}">
                      <a16:creationId xmlns:a16="http://schemas.microsoft.com/office/drawing/2014/main" id="{8B678FA7-C22C-4340-B3ED-4E4BEFB18DF0}"/>
                    </a:ext>
                  </a:extLst>
                </p:cNvPr>
                <p:cNvSpPr/>
                <p:nvPr/>
              </p:nvSpPr>
              <p:spPr>
                <a:xfrm>
                  <a:off x="1095555" y="1995397"/>
                  <a:ext cx="1938158" cy="1876066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FC000"/>
                    </a:gs>
                    <a:gs pos="0">
                      <a:srgbClr val="FFC000"/>
                    </a:gs>
                    <a:gs pos="46000">
                      <a:srgbClr val="FFFF00"/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3" name="楕円 442">
                  <a:extLst>
                    <a:ext uri="{FF2B5EF4-FFF2-40B4-BE49-F238E27FC236}">
                      <a16:creationId xmlns:a16="http://schemas.microsoft.com/office/drawing/2014/main" id="{4D5213DB-EA8B-4317-82AB-B36F6121F6DF}"/>
                    </a:ext>
                  </a:extLst>
                </p:cNvPr>
                <p:cNvSpPr/>
                <p:nvPr/>
              </p:nvSpPr>
              <p:spPr>
                <a:xfrm>
                  <a:off x="1043169" y="1958379"/>
                  <a:ext cx="1881006" cy="1845508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4" name="楕円 443">
                  <a:extLst>
                    <a:ext uri="{FF2B5EF4-FFF2-40B4-BE49-F238E27FC236}">
                      <a16:creationId xmlns:a16="http://schemas.microsoft.com/office/drawing/2014/main" id="{358AC127-6516-461B-825E-7A706E43AD4F}"/>
                    </a:ext>
                  </a:extLst>
                </p:cNvPr>
                <p:cNvSpPr/>
                <p:nvPr/>
              </p:nvSpPr>
              <p:spPr>
                <a:xfrm>
                  <a:off x="1095555" y="2009775"/>
                  <a:ext cx="1776234" cy="174271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A5A5A5">
                        <a:lumMod val="20000"/>
                        <a:lumOff val="8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5" name="楕円 444">
                  <a:extLst>
                    <a:ext uri="{FF2B5EF4-FFF2-40B4-BE49-F238E27FC236}">
                      <a16:creationId xmlns:a16="http://schemas.microsoft.com/office/drawing/2014/main" id="{C55D3A1B-343D-4296-98CD-9EFF39799875}"/>
                    </a:ext>
                  </a:extLst>
                </p:cNvPr>
                <p:cNvSpPr/>
                <p:nvPr/>
              </p:nvSpPr>
              <p:spPr>
                <a:xfrm>
                  <a:off x="1886131" y="2781300"/>
                  <a:ext cx="195082" cy="199666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6" name="楕円 445">
                  <a:extLst>
                    <a:ext uri="{FF2B5EF4-FFF2-40B4-BE49-F238E27FC236}">
                      <a16:creationId xmlns:a16="http://schemas.microsoft.com/office/drawing/2014/main" id="{CFD9D65E-A111-4AB6-B66B-CD028D93D36B}"/>
                    </a:ext>
                  </a:extLst>
                </p:cNvPr>
                <p:cNvSpPr/>
                <p:nvPr/>
              </p:nvSpPr>
              <p:spPr>
                <a:xfrm>
                  <a:off x="1838506" y="2186168"/>
                  <a:ext cx="290332" cy="399690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7" name="楕円 446">
                  <a:extLst>
                    <a:ext uri="{FF2B5EF4-FFF2-40B4-BE49-F238E27FC236}">
                      <a16:creationId xmlns:a16="http://schemas.microsoft.com/office/drawing/2014/main" id="{7BEF67A8-9F1F-4E73-B0F0-26128CCC5BD3}"/>
                    </a:ext>
                  </a:extLst>
                </p:cNvPr>
                <p:cNvSpPr/>
                <p:nvPr/>
              </p:nvSpPr>
              <p:spPr>
                <a:xfrm>
                  <a:off x="1857556" y="3133725"/>
                  <a:ext cx="252232" cy="514170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8" name="楕円 447">
                  <a:extLst>
                    <a:ext uri="{FF2B5EF4-FFF2-40B4-BE49-F238E27FC236}">
                      <a16:creationId xmlns:a16="http://schemas.microsoft.com/office/drawing/2014/main" id="{75B3C012-83B1-4F98-96D3-E508060677E4}"/>
                    </a:ext>
                  </a:extLst>
                </p:cNvPr>
                <p:cNvSpPr/>
                <p:nvPr/>
              </p:nvSpPr>
              <p:spPr>
                <a:xfrm rot="5400000">
                  <a:off x="1279003" y="2674054"/>
                  <a:ext cx="285388" cy="414156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9" name="楕円 448">
                  <a:extLst>
                    <a:ext uri="{FF2B5EF4-FFF2-40B4-BE49-F238E27FC236}">
                      <a16:creationId xmlns:a16="http://schemas.microsoft.com/office/drawing/2014/main" id="{4DE8A65F-70E6-45A0-BE29-D6FACB70CD25}"/>
                    </a:ext>
                  </a:extLst>
                </p:cNvPr>
                <p:cNvSpPr/>
                <p:nvPr/>
              </p:nvSpPr>
              <p:spPr>
                <a:xfrm rot="5400000">
                  <a:off x="2426765" y="2674053"/>
                  <a:ext cx="228238" cy="414158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0" name="楕円 449">
                  <a:extLst>
                    <a:ext uri="{FF2B5EF4-FFF2-40B4-BE49-F238E27FC236}">
                      <a16:creationId xmlns:a16="http://schemas.microsoft.com/office/drawing/2014/main" id="{F194F490-E611-42C7-A776-66A2F3BFC9C0}"/>
                    </a:ext>
                  </a:extLst>
                </p:cNvPr>
                <p:cNvSpPr/>
                <p:nvPr/>
              </p:nvSpPr>
              <p:spPr>
                <a:xfrm rot="2700000">
                  <a:off x="2241356" y="2351961"/>
                  <a:ext cx="234210" cy="382534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1" name="楕円 450">
                  <a:extLst>
                    <a:ext uri="{FF2B5EF4-FFF2-40B4-BE49-F238E27FC236}">
                      <a16:creationId xmlns:a16="http://schemas.microsoft.com/office/drawing/2014/main" id="{9EE25FE0-3B85-4AB3-8AE3-70C86A64751D}"/>
                    </a:ext>
                  </a:extLst>
                </p:cNvPr>
                <p:cNvSpPr/>
                <p:nvPr/>
              </p:nvSpPr>
              <p:spPr>
                <a:xfrm rot="2700000">
                  <a:off x="1490177" y="3061563"/>
                  <a:ext cx="237202" cy="414998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2" name="楕円 451">
                  <a:extLst>
                    <a:ext uri="{FF2B5EF4-FFF2-40B4-BE49-F238E27FC236}">
                      <a16:creationId xmlns:a16="http://schemas.microsoft.com/office/drawing/2014/main" id="{61997EB2-D41D-49E3-978F-97532142476D}"/>
                    </a:ext>
                  </a:extLst>
                </p:cNvPr>
                <p:cNvSpPr/>
                <p:nvPr/>
              </p:nvSpPr>
              <p:spPr>
                <a:xfrm rot="8100000">
                  <a:off x="1474415" y="2328905"/>
                  <a:ext cx="273136" cy="334098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3" name="楕円 452">
                  <a:extLst>
                    <a:ext uri="{FF2B5EF4-FFF2-40B4-BE49-F238E27FC236}">
                      <a16:creationId xmlns:a16="http://schemas.microsoft.com/office/drawing/2014/main" id="{1F901A68-CAE3-4D79-A4A4-283853A9A370}"/>
                    </a:ext>
                  </a:extLst>
                </p:cNvPr>
                <p:cNvSpPr/>
                <p:nvPr/>
              </p:nvSpPr>
              <p:spPr>
                <a:xfrm rot="8100000">
                  <a:off x="2293147" y="3120289"/>
                  <a:ext cx="218442" cy="334100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16" name="グループ化 415">
                <a:extLst>
                  <a:ext uri="{FF2B5EF4-FFF2-40B4-BE49-F238E27FC236}">
                    <a16:creationId xmlns:a16="http://schemas.microsoft.com/office/drawing/2014/main" id="{B8CE791A-3721-45A4-A5AC-04AE9D0AA15A}"/>
                  </a:ext>
                </a:extLst>
              </p:cNvPr>
              <p:cNvGrpSpPr/>
              <p:nvPr/>
            </p:nvGrpSpPr>
            <p:grpSpPr>
              <a:xfrm rot="759516">
                <a:off x="1206946" y="2763988"/>
                <a:ext cx="1822759" cy="1756913"/>
                <a:chOff x="1043169" y="1958379"/>
                <a:chExt cx="1990544" cy="1913084"/>
              </a:xfrm>
            </p:grpSpPr>
            <p:sp>
              <p:nvSpPr>
                <p:cNvPr id="430" name="楕円 429">
                  <a:extLst>
                    <a:ext uri="{FF2B5EF4-FFF2-40B4-BE49-F238E27FC236}">
                      <a16:creationId xmlns:a16="http://schemas.microsoft.com/office/drawing/2014/main" id="{D521260A-0192-44C0-A4F0-5832131C727E}"/>
                    </a:ext>
                  </a:extLst>
                </p:cNvPr>
                <p:cNvSpPr/>
                <p:nvPr/>
              </p:nvSpPr>
              <p:spPr>
                <a:xfrm>
                  <a:off x="1095555" y="1995397"/>
                  <a:ext cx="1938158" cy="1876066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FC000"/>
                    </a:gs>
                    <a:gs pos="0">
                      <a:srgbClr val="FFC000"/>
                    </a:gs>
                    <a:gs pos="46000">
                      <a:srgbClr val="FFFF00"/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1" name="楕円 430">
                  <a:extLst>
                    <a:ext uri="{FF2B5EF4-FFF2-40B4-BE49-F238E27FC236}">
                      <a16:creationId xmlns:a16="http://schemas.microsoft.com/office/drawing/2014/main" id="{E9DA88AB-DC56-459A-88B4-21D9B32D901B}"/>
                    </a:ext>
                  </a:extLst>
                </p:cNvPr>
                <p:cNvSpPr/>
                <p:nvPr/>
              </p:nvSpPr>
              <p:spPr>
                <a:xfrm>
                  <a:off x="1043169" y="1958379"/>
                  <a:ext cx="1881006" cy="1845508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2" name="楕円 431">
                  <a:extLst>
                    <a:ext uri="{FF2B5EF4-FFF2-40B4-BE49-F238E27FC236}">
                      <a16:creationId xmlns:a16="http://schemas.microsoft.com/office/drawing/2014/main" id="{4754DDF8-813E-438E-9B0D-AC356B32151F}"/>
                    </a:ext>
                  </a:extLst>
                </p:cNvPr>
                <p:cNvSpPr/>
                <p:nvPr/>
              </p:nvSpPr>
              <p:spPr>
                <a:xfrm>
                  <a:off x="1095555" y="2009775"/>
                  <a:ext cx="1776234" cy="174271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A5A5A5">
                        <a:lumMod val="20000"/>
                        <a:lumOff val="8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3" name="楕円 432">
                  <a:extLst>
                    <a:ext uri="{FF2B5EF4-FFF2-40B4-BE49-F238E27FC236}">
                      <a16:creationId xmlns:a16="http://schemas.microsoft.com/office/drawing/2014/main" id="{F0794F34-01C3-4808-BE1F-B508E98E3213}"/>
                    </a:ext>
                  </a:extLst>
                </p:cNvPr>
                <p:cNvSpPr/>
                <p:nvPr/>
              </p:nvSpPr>
              <p:spPr>
                <a:xfrm>
                  <a:off x="1886131" y="2781300"/>
                  <a:ext cx="195082" cy="199666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4" name="楕円 433">
                  <a:extLst>
                    <a:ext uri="{FF2B5EF4-FFF2-40B4-BE49-F238E27FC236}">
                      <a16:creationId xmlns:a16="http://schemas.microsoft.com/office/drawing/2014/main" id="{024C5A16-B818-4A4D-B3E3-83AC65C4865C}"/>
                    </a:ext>
                  </a:extLst>
                </p:cNvPr>
                <p:cNvSpPr/>
                <p:nvPr/>
              </p:nvSpPr>
              <p:spPr>
                <a:xfrm>
                  <a:off x="1838506" y="2186168"/>
                  <a:ext cx="290332" cy="399690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5" name="楕円 434">
                  <a:extLst>
                    <a:ext uri="{FF2B5EF4-FFF2-40B4-BE49-F238E27FC236}">
                      <a16:creationId xmlns:a16="http://schemas.microsoft.com/office/drawing/2014/main" id="{D474D4AB-2D76-472E-9B01-0ADF02AB7873}"/>
                    </a:ext>
                  </a:extLst>
                </p:cNvPr>
                <p:cNvSpPr/>
                <p:nvPr/>
              </p:nvSpPr>
              <p:spPr>
                <a:xfrm>
                  <a:off x="1857556" y="3133725"/>
                  <a:ext cx="252232" cy="514170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6" name="楕円 435">
                  <a:extLst>
                    <a:ext uri="{FF2B5EF4-FFF2-40B4-BE49-F238E27FC236}">
                      <a16:creationId xmlns:a16="http://schemas.microsoft.com/office/drawing/2014/main" id="{82711A50-C62F-4649-81AA-D1713279FA3D}"/>
                    </a:ext>
                  </a:extLst>
                </p:cNvPr>
                <p:cNvSpPr/>
                <p:nvPr/>
              </p:nvSpPr>
              <p:spPr>
                <a:xfrm rot="5400000">
                  <a:off x="1279003" y="2674054"/>
                  <a:ext cx="285388" cy="414156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7" name="楕円 436">
                  <a:extLst>
                    <a:ext uri="{FF2B5EF4-FFF2-40B4-BE49-F238E27FC236}">
                      <a16:creationId xmlns:a16="http://schemas.microsoft.com/office/drawing/2014/main" id="{CD6E23B4-6C30-4493-95C3-38984BBBF888}"/>
                    </a:ext>
                  </a:extLst>
                </p:cNvPr>
                <p:cNvSpPr/>
                <p:nvPr/>
              </p:nvSpPr>
              <p:spPr>
                <a:xfrm rot="5400000">
                  <a:off x="2426765" y="2674053"/>
                  <a:ext cx="228238" cy="414158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8" name="楕円 437">
                  <a:extLst>
                    <a:ext uri="{FF2B5EF4-FFF2-40B4-BE49-F238E27FC236}">
                      <a16:creationId xmlns:a16="http://schemas.microsoft.com/office/drawing/2014/main" id="{428FD44C-30A5-458F-83DE-32DDC8053492}"/>
                    </a:ext>
                  </a:extLst>
                </p:cNvPr>
                <p:cNvSpPr/>
                <p:nvPr/>
              </p:nvSpPr>
              <p:spPr>
                <a:xfrm rot="2700000">
                  <a:off x="2241356" y="2351961"/>
                  <a:ext cx="234210" cy="382534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9" name="楕円 438">
                  <a:extLst>
                    <a:ext uri="{FF2B5EF4-FFF2-40B4-BE49-F238E27FC236}">
                      <a16:creationId xmlns:a16="http://schemas.microsoft.com/office/drawing/2014/main" id="{A2F5EB92-3235-492F-A303-5699C456C1A2}"/>
                    </a:ext>
                  </a:extLst>
                </p:cNvPr>
                <p:cNvSpPr/>
                <p:nvPr/>
              </p:nvSpPr>
              <p:spPr>
                <a:xfrm rot="2700000">
                  <a:off x="1490177" y="3061563"/>
                  <a:ext cx="237202" cy="414998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0" name="楕円 439">
                  <a:extLst>
                    <a:ext uri="{FF2B5EF4-FFF2-40B4-BE49-F238E27FC236}">
                      <a16:creationId xmlns:a16="http://schemas.microsoft.com/office/drawing/2014/main" id="{39E57B64-D3C6-42F6-B642-3A222517C18D}"/>
                    </a:ext>
                  </a:extLst>
                </p:cNvPr>
                <p:cNvSpPr/>
                <p:nvPr/>
              </p:nvSpPr>
              <p:spPr>
                <a:xfrm rot="8100000">
                  <a:off x="1474415" y="2328905"/>
                  <a:ext cx="273136" cy="334098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1" name="楕円 440">
                  <a:extLst>
                    <a:ext uri="{FF2B5EF4-FFF2-40B4-BE49-F238E27FC236}">
                      <a16:creationId xmlns:a16="http://schemas.microsoft.com/office/drawing/2014/main" id="{96E4B0B7-360F-4F78-9D50-EF36EB0B1B73}"/>
                    </a:ext>
                  </a:extLst>
                </p:cNvPr>
                <p:cNvSpPr/>
                <p:nvPr/>
              </p:nvSpPr>
              <p:spPr>
                <a:xfrm rot="8100000">
                  <a:off x="2293147" y="3120289"/>
                  <a:ext cx="218442" cy="334100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17" name="グループ化 416">
                <a:extLst>
                  <a:ext uri="{FF2B5EF4-FFF2-40B4-BE49-F238E27FC236}">
                    <a16:creationId xmlns:a16="http://schemas.microsoft.com/office/drawing/2014/main" id="{BE004EA1-8F57-4304-8294-B3D48715A405}"/>
                  </a:ext>
                </a:extLst>
              </p:cNvPr>
              <p:cNvGrpSpPr/>
              <p:nvPr/>
            </p:nvGrpSpPr>
            <p:grpSpPr>
              <a:xfrm rot="759516">
                <a:off x="2217787" y="3407748"/>
                <a:ext cx="1822759" cy="1756913"/>
                <a:chOff x="1043169" y="1958379"/>
                <a:chExt cx="1990544" cy="1913084"/>
              </a:xfrm>
            </p:grpSpPr>
            <p:sp>
              <p:nvSpPr>
                <p:cNvPr id="418" name="楕円 417">
                  <a:extLst>
                    <a:ext uri="{FF2B5EF4-FFF2-40B4-BE49-F238E27FC236}">
                      <a16:creationId xmlns:a16="http://schemas.microsoft.com/office/drawing/2014/main" id="{BAFAFBE5-7889-4697-A3F1-F55851489893}"/>
                    </a:ext>
                  </a:extLst>
                </p:cNvPr>
                <p:cNvSpPr/>
                <p:nvPr/>
              </p:nvSpPr>
              <p:spPr>
                <a:xfrm>
                  <a:off x="1095555" y="1995397"/>
                  <a:ext cx="1938158" cy="1876066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FC000"/>
                    </a:gs>
                    <a:gs pos="0">
                      <a:srgbClr val="FFC000"/>
                    </a:gs>
                    <a:gs pos="46000">
                      <a:srgbClr val="FFFF00"/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9" name="楕円 418">
                  <a:extLst>
                    <a:ext uri="{FF2B5EF4-FFF2-40B4-BE49-F238E27FC236}">
                      <a16:creationId xmlns:a16="http://schemas.microsoft.com/office/drawing/2014/main" id="{D5F17673-1160-4180-85BE-2BC07DDD0FC7}"/>
                    </a:ext>
                  </a:extLst>
                </p:cNvPr>
                <p:cNvSpPr/>
                <p:nvPr/>
              </p:nvSpPr>
              <p:spPr>
                <a:xfrm>
                  <a:off x="1043169" y="1958379"/>
                  <a:ext cx="1881006" cy="1845508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0" name="楕円 419">
                  <a:extLst>
                    <a:ext uri="{FF2B5EF4-FFF2-40B4-BE49-F238E27FC236}">
                      <a16:creationId xmlns:a16="http://schemas.microsoft.com/office/drawing/2014/main" id="{9A5E7D0E-BFF4-4C68-B0E0-4C7C03F5EE2B}"/>
                    </a:ext>
                  </a:extLst>
                </p:cNvPr>
                <p:cNvSpPr/>
                <p:nvPr/>
              </p:nvSpPr>
              <p:spPr>
                <a:xfrm>
                  <a:off x="1095555" y="2009775"/>
                  <a:ext cx="1776234" cy="174271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A5A5A5">
                        <a:lumMod val="20000"/>
                        <a:lumOff val="8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1" name="楕円 420">
                  <a:extLst>
                    <a:ext uri="{FF2B5EF4-FFF2-40B4-BE49-F238E27FC236}">
                      <a16:creationId xmlns:a16="http://schemas.microsoft.com/office/drawing/2014/main" id="{57894D1E-A754-460E-A897-B9D4856409A3}"/>
                    </a:ext>
                  </a:extLst>
                </p:cNvPr>
                <p:cNvSpPr/>
                <p:nvPr/>
              </p:nvSpPr>
              <p:spPr>
                <a:xfrm>
                  <a:off x="1886131" y="2781300"/>
                  <a:ext cx="195082" cy="199666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2" name="楕円 421">
                  <a:extLst>
                    <a:ext uri="{FF2B5EF4-FFF2-40B4-BE49-F238E27FC236}">
                      <a16:creationId xmlns:a16="http://schemas.microsoft.com/office/drawing/2014/main" id="{386B4D69-15DE-415A-985B-6CCA28910167}"/>
                    </a:ext>
                  </a:extLst>
                </p:cNvPr>
                <p:cNvSpPr/>
                <p:nvPr/>
              </p:nvSpPr>
              <p:spPr>
                <a:xfrm>
                  <a:off x="1838506" y="2186168"/>
                  <a:ext cx="290332" cy="399690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3" name="楕円 422">
                  <a:extLst>
                    <a:ext uri="{FF2B5EF4-FFF2-40B4-BE49-F238E27FC236}">
                      <a16:creationId xmlns:a16="http://schemas.microsoft.com/office/drawing/2014/main" id="{E2477033-A283-4375-B0D0-36023C21027E}"/>
                    </a:ext>
                  </a:extLst>
                </p:cNvPr>
                <p:cNvSpPr/>
                <p:nvPr/>
              </p:nvSpPr>
              <p:spPr>
                <a:xfrm>
                  <a:off x="1857556" y="3133725"/>
                  <a:ext cx="252232" cy="514170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4" name="楕円 423">
                  <a:extLst>
                    <a:ext uri="{FF2B5EF4-FFF2-40B4-BE49-F238E27FC236}">
                      <a16:creationId xmlns:a16="http://schemas.microsoft.com/office/drawing/2014/main" id="{47820B73-A91C-4A0B-81D1-DE7FA39B2A80}"/>
                    </a:ext>
                  </a:extLst>
                </p:cNvPr>
                <p:cNvSpPr/>
                <p:nvPr/>
              </p:nvSpPr>
              <p:spPr>
                <a:xfrm rot="5400000">
                  <a:off x="1279003" y="2674054"/>
                  <a:ext cx="285388" cy="414156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5" name="楕円 424">
                  <a:extLst>
                    <a:ext uri="{FF2B5EF4-FFF2-40B4-BE49-F238E27FC236}">
                      <a16:creationId xmlns:a16="http://schemas.microsoft.com/office/drawing/2014/main" id="{21E283D1-E1FE-41F0-88C9-778E50431F21}"/>
                    </a:ext>
                  </a:extLst>
                </p:cNvPr>
                <p:cNvSpPr/>
                <p:nvPr/>
              </p:nvSpPr>
              <p:spPr>
                <a:xfrm rot="5400000">
                  <a:off x="2426765" y="2674053"/>
                  <a:ext cx="228238" cy="414158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6" name="楕円 425">
                  <a:extLst>
                    <a:ext uri="{FF2B5EF4-FFF2-40B4-BE49-F238E27FC236}">
                      <a16:creationId xmlns:a16="http://schemas.microsoft.com/office/drawing/2014/main" id="{59A7FFDA-118B-4932-972D-EB7F86CC565F}"/>
                    </a:ext>
                  </a:extLst>
                </p:cNvPr>
                <p:cNvSpPr/>
                <p:nvPr/>
              </p:nvSpPr>
              <p:spPr>
                <a:xfrm rot="2700000">
                  <a:off x="2241356" y="2351961"/>
                  <a:ext cx="234210" cy="382534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7" name="楕円 426">
                  <a:extLst>
                    <a:ext uri="{FF2B5EF4-FFF2-40B4-BE49-F238E27FC236}">
                      <a16:creationId xmlns:a16="http://schemas.microsoft.com/office/drawing/2014/main" id="{E406750E-9243-48ED-B1CC-77659CAE30F0}"/>
                    </a:ext>
                  </a:extLst>
                </p:cNvPr>
                <p:cNvSpPr/>
                <p:nvPr/>
              </p:nvSpPr>
              <p:spPr>
                <a:xfrm rot="2700000">
                  <a:off x="1490177" y="3061563"/>
                  <a:ext cx="237202" cy="414998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8" name="楕円 427">
                  <a:extLst>
                    <a:ext uri="{FF2B5EF4-FFF2-40B4-BE49-F238E27FC236}">
                      <a16:creationId xmlns:a16="http://schemas.microsoft.com/office/drawing/2014/main" id="{74827CB4-2A4D-47C2-B2D8-B1F42F36A9F5}"/>
                    </a:ext>
                  </a:extLst>
                </p:cNvPr>
                <p:cNvSpPr/>
                <p:nvPr/>
              </p:nvSpPr>
              <p:spPr>
                <a:xfrm rot="8100000">
                  <a:off x="1474415" y="2328905"/>
                  <a:ext cx="273136" cy="334098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9" name="楕円 428">
                  <a:extLst>
                    <a:ext uri="{FF2B5EF4-FFF2-40B4-BE49-F238E27FC236}">
                      <a16:creationId xmlns:a16="http://schemas.microsoft.com/office/drawing/2014/main" id="{D25058BB-A8F9-438F-8B62-38BDB488A91A}"/>
                    </a:ext>
                  </a:extLst>
                </p:cNvPr>
                <p:cNvSpPr/>
                <p:nvPr/>
              </p:nvSpPr>
              <p:spPr>
                <a:xfrm rot="8100000">
                  <a:off x="2293147" y="3120289"/>
                  <a:ext cx="218442" cy="334100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478" name="グループ化 477">
            <a:extLst>
              <a:ext uri="{FF2B5EF4-FFF2-40B4-BE49-F238E27FC236}">
                <a16:creationId xmlns:a16="http://schemas.microsoft.com/office/drawing/2014/main" id="{BAD740BE-833A-4E1C-81AA-03FBD9522A45}"/>
              </a:ext>
            </a:extLst>
          </p:cNvPr>
          <p:cNvGrpSpPr/>
          <p:nvPr/>
        </p:nvGrpSpPr>
        <p:grpSpPr>
          <a:xfrm>
            <a:off x="338843" y="3062548"/>
            <a:ext cx="1830140" cy="1484145"/>
            <a:chOff x="5642593" y="1781559"/>
            <a:chExt cx="2854357" cy="2314732"/>
          </a:xfrm>
        </p:grpSpPr>
        <p:sp>
          <p:nvSpPr>
            <p:cNvPr id="479" name="楕円 478">
              <a:extLst>
                <a:ext uri="{FF2B5EF4-FFF2-40B4-BE49-F238E27FC236}">
                  <a16:creationId xmlns:a16="http://schemas.microsoft.com/office/drawing/2014/main" id="{8CF9B53A-854D-4EBB-BF9D-7904D3D954EE}"/>
                </a:ext>
              </a:extLst>
            </p:cNvPr>
            <p:cNvSpPr/>
            <p:nvPr/>
          </p:nvSpPr>
          <p:spPr>
            <a:xfrm>
              <a:off x="5642593" y="1781559"/>
              <a:ext cx="2854357" cy="2314732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/>
                </a:gs>
                <a:gs pos="54000">
                  <a:sysClr val="windowText" lastClr="000000">
                    <a:lumMod val="65000"/>
                    <a:lumOff val="35000"/>
                  </a:sysClr>
                </a:gs>
                <a:gs pos="100000">
                  <a:sysClr val="windowText" lastClr="000000"/>
                </a:gs>
              </a:gsLst>
              <a:lin ang="81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80" name="グループ化 479">
              <a:extLst>
                <a:ext uri="{FF2B5EF4-FFF2-40B4-BE49-F238E27FC236}">
                  <a16:creationId xmlns:a16="http://schemas.microsoft.com/office/drawing/2014/main" id="{752BA06C-0F7D-48BE-9C83-B5CD86326D11}"/>
                </a:ext>
              </a:extLst>
            </p:cNvPr>
            <p:cNvGrpSpPr/>
            <p:nvPr/>
          </p:nvGrpSpPr>
          <p:grpSpPr>
            <a:xfrm>
              <a:off x="6315384" y="2015368"/>
              <a:ext cx="1508774" cy="1847114"/>
              <a:chOff x="1218412" y="1152077"/>
              <a:chExt cx="1310126" cy="1603921"/>
            </a:xfrm>
          </p:grpSpPr>
          <p:sp>
            <p:nvSpPr>
              <p:cNvPr id="481" name="フリーフォーム: 図形 480">
                <a:extLst>
                  <a:ext uri="{FF2B5EF4-FFF2-40B4-BE49-F238E27FC236}">
                    <a16:creationId xmlns:a16="http://schemas.microsoft.com/office/drawing/2014/main" id="{069410BC-5568-4EC4-895C-FCD00FDADADB}"/>
                  </a:ext>
                </a:extLst>
              </p:cNvPr>
              <p:cNvSpPr/>
              <p:nvPr/>
            </p:nvSpPr>
            <p:spPr>
              <a:xfrm>
                <a:off x="1218412" y="1152077"/>
                <a:ext cx="1089025" cy="925377"/>
              </a:xfrm>
              <a:custGeom>
                <a:avLst/>
                <a:gdLst>
                  <a:gd name="connsiteX0" fmla="*/ 438411 w 1089025"/>
                  <a:gd name="connsiteY0" fmla="*/ 338 h 925377"/>
                  <a:gd name="connsiteX1" fmla="*/ 646769 w 1089025"/>
                  <a:gd name="connsiteY1" fmla="*/ 21356 h 925377"/>
                  <a:gd name="connsiteX2" fmla="*/ 1026856 w 1089025"/>
                  <a:gd name="connsiteY2" fmla="*/ 260236 h 925377"/>
                  <a:gd name="connsiteX3" fmla="*/ 1043708 w 1089025"/>
                  <a:gd name="connsiteY3" fmla="*/ 297322 h 925377"/>
                  <a:gd name="connsiteX4" fmla="*/ 1044425 w 1089025"/>
                  <a:gd name="connsiteY4" fmla="*/ 298045 h 925377"/>
                  <a:gd name="connsiteX5" fmla="*/ 1089025 w 1089025"/>
                  <a:gd name="connsiteY5" fmla="*/ 516663 h 925377"/>
                  <a:gd name="connsiteX6" fmla="*/ 1044425 w 1089025"/>
                  <a:gd name="connsiteY6" fmla="*/ 735281 h 925377"/>
                  <a:gd name="connsiteX7" fmla="*/ 1034785 w 1089025"/>
                  <a:gd name="connsiteY7" fmla="*/ 745004 h 925377"/>
                  <a:gd name="connsiteX8" fmla="*/ 1024459 w 1089025"/>
                  <a:gd name="connsiteY8" fmla="*/ 765247 h 925377"/>
                  <a:gd name="connsiteX9" fmla="*/ 437065 w 1089025"/>
                  <a:gd name="connsiteY9" fmla="*/ 904020 h 925377"/>
                  <a:gd name="connsiteX10" fmla="*/ 27387 w 1089025"/>
                  <a:gd name="connsiteY10" fmla="*/ 600020 h 925377"/>
                  <a:gd name="connsiteX11" fmla="*/ 26267 w 1089025"/>
                  <a:gd name="connsiteY11" fmla="*/ 592737 h 925377"/>
                  <a:gd name="connsiteX12" fmla="*/ 21388 w 1089025"/>
                  <a:gd name="connsiteY12" fmla="*/ 579658 h 925377"/>
                  <a:gd name="connsiteX13" fmla="*/ 0 w 1089025"/>
                  <a:gd name="connsiteY13" fmla="*/ 411888 h 925377"/>
                  <a:gd name="connsiteX14" fmla="*/ 21388 w 1089025"/>
                  <a:gd name="connsiteY14" fmla="*/ 244118 h 925377"/>
                  <a:gd name="connsiteX15" fmla="*/ 26423 w 1089025"/>
                  <a:gd name="connsiteY15" fmla="*/ 230620 h 925377"/>
                  <a:gd name="connsiteX16" fmla="*/ 27799 w 1089025"/>
                  <a:gd name="connsiteY16" fmla="*/ 222032 h 925377"/>
                  <a:gd name="connsiteX17" fmla="*/ 438411 w 1089025"/>
                  <a:gd name="connsiteY17" fmla="*/ 338 h 925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9025" h="925377">
                    <a:moveTo>
                      <a:pt x="438411" y="338"/>
                    </a:moveTo>
                    <a:cubicBezTo>
                      <a:pt x="505225" y="-1641"/>
                      <a:pt x="575784" y="5006"/>
                      <a:pt x="646769" y="21356"/>
                    </a:cubicBezTo>
                    <a:cubicBezTo>
                      <a:pt x="824231" y="62232"/>
                      <a:pt x="962356" y="154076"/>
                      <a:pt x="1026856" y="260236"/>
                    </a:cubicBezTo>
                    <a:lnTo>
                      <a:pt x="1043708" y="297322"/>
                    </a:lnTo>
                    <a:lnTo>
                      <a:pt x="1044425" y="298045"/>
                    </a:lnTo>
                    <a:cubicBezTo>
                      <a:pt x="1070635" y="334064"/>
                      <a:pt x="1089025" y="418385"/>
                      <a:pt x="1089025" y="516663"/>
                    </a:cubicBezTo>
                    <a:cubicBezTo>
                      <a:pt x="1089025" y="614941"/>
                      <a:pt x="1070635" y="699262"/>
                      <a:pt x="1044425" y="735281"/>
                    </a:cubicBezTo>
                    <a:lnTo>
                      <a:pt x="1034785" y="745004"/>
                    </a:lnTo>
                    <a:lnTo>
                      <a:pt x="1024459" y="765247"/>
                    </a:lnTo>
                    <a:cubicBezTo>
                      <a:pt x="928740" y="899611"/>
                      <a:pt x="685512" y="961246"/>
                      <a:pt x="437065" y="904020"/>
                    </a:cubicBezTo>
                    <a:cubicBezTo>
                      <a:pt x="224110" y="854969"/>
                      <a:pt x="67801" y="732524"/>
                      <a:pt x="27387" y="600020"/>
                    </a:cubicBezTo>
                    <a:lnTo>
                      <a:pt x="26267" y="592737"/>
                    </a:lnTo>
                    <a:lnTo>
                      <a:pt x="21388" y="579658"/>
                    </a:lnTo>
                    <a:cubicBezTo>
                      <a:pt x="8173" y="536722"/>
                      <a:pt x="0" y="477407"/>
                      <a:pt x="0" y="411888"/>
                    </a:cubicBezTo>
                    <a:cubicBezTo>
                      <a:pt x="0" y="346370"/>
                      <a:pt x="8173" y="287054"/>
                      <a:pt x="21388" y="244118"/>
                    </a:cubicBezTo>
                    <a:lnTo>
                      <a:pt x="26423" y="230620"/>
                    </a:lnTo>
                    <a:lnTo>
                      <a:pt x="27799" y="222032"/>
                    </a:lnTo>
                    <a:cubicBezTo>
                      <a:pt x="71230" y="89859"/>
                      <a:pt x="237969" y="6277"/>
                      <a:pt x="438411" y="338"/>
                    </a:cubicBezTo>
                    <a:close/>
                  </a:path>
                </a:pathLst>
              </a:custGeom>
              <a:gradFill>
                <a:gsLst>
                  <a:gs pos="50000">
                    <a:sysClr val="window" lastClr="FFFFFF"/>
                  </a:gs>
                  <a:gs pos="0">
                    <a:sysClr val="window" lastClr="FFFFFF">
                      <a:lumMod val="85000"/>
                    </a:sysClr>
                  </a:gs>
                </a:gsLst>
                <a:lin ang="8100000" scaled="1"/>
              </a:gradFill>
              <a:ln w="12700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2" name="フリーフォーム: 図形 481">
                <a:extLst>
                  <a:ext uri="{FF2B5EF4-FFF2-40B4-BE49-F238E27FC236}">
                    <a16:creationId xmlns:a16="http://schemas.microsoft.com/office/drawing/2014/main" id="{ECE27DCD-11B8-4B8A-842A-6A9F75714192}"/>
                  </a:ext>
                </a:extLst>
              </p:cNvPr>
              <p:cNvSpPr/>
              <p:nvPr/>
            </p:nvSpPr>
            <p:spPr>
              <a:xfrm>
                <a:off x="1235525" y="1152077"/>
                <a:ext cx="1049608" cy="680901"/>
              </a:xfrm>
              <a:custGeom>
                <a:avLst/>
                <a:gdLst>
                  <a:gd name="connsiteX0" fmla="*/ 421298 w 1049608"/>
                  <a:gd name="connsiteY0" fmla="*/ 404 h 813272"/>
                  <a:gd name="connsiteX1" fmla="*/ 629656 w 1049608"/>
                  <a:gd name="connsiteY1" fmla="*/ 25508 h 813272"/>
                  <a:gd name="connsiteX2" fmla="*/ 1038922 w 1049608"/>
                  <a:gd name="connsiteY2" fmla="*/ 548075 h 813272"/>
                  <a:gd name="connsiteX3" fmla="*/ 419952 w 1049608"/>
                  <a:gd name="connsiteY3" fmla="*/ 787764 h 813272"/>
                  <a:gd name="connsiteX4" fmla="*/ 10686 w 1049608"/>
                  <a:gd name="connsiteY4" fmla="*/ 265197 h 813272"/>
                  <a:gd name="connsiteX5" fmla="*/ 421298 w 1049608"/>
                  <a:gd name="connsiteY5" fmla="*/ 404 h 813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49608" h="813272">
                    <a:moveTo>
                      <a:pt x="421298" y="404"/>
                    </a:moveTo>
                    <a:cubicBezTo>
                      <a:pt x="488112" y="-1960"/>
                      <a:pt x="558671" y="5979"/>
                      <a:pt x="629656" y="25508"/>
                    </a:cubicBezTo>
                    <a:cubicBezTo>
                      <a:pt x="913596" y="103623"/>
                      <a:pt x="1096831" y="337584"/>
                      <a:pt x="1038922" y="548075"/>
                    </a:cubicBezTo>
                    <a:cubicBezTo>
                      <a:pt x="981014" y="758567"/>
                      <a:pt x="703892" y="865879"/>
                      <a:pt x="419952" y="787764"/>
                    </a:cubicBezTo>
                    <a:cubicBezTo>
                      <a:pt x="136012" y="709649"/>
                      <a:pt x="-47223" y="475689"/>
                      <a:pt x="10686" y="265197"/>
                    </a:cubicBezTo>
                    <a:cubicBezTo>
                      <a:pt x="54117" y="107328"/>
                      <a:pt x="220856" y="7498"/>
                      <a:pt x="421298" y="404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76C7AB21-77AF-4515-8B8F-6A5076C38C69}"/>
                  </a:ext>
                </a:extLst>
              </p:cNvPr>
              <p:cNvSpPr/>
              <p:nvPr/>
            </p:nvSpPr>
            <p:spPr>
              <a:xfrm>
                <a:off x="1439684" y="1889916"/>
                <a:ext cx="1088854" cy="866082"/>
              </a:xfrm>
              <a:custGeom>
                <a:avLst/>
                <a:gdLst>
                  <a:gd name="connsiteX0" fmla="*/ 438241 w 1088854"/>
                  <a:gd name="connsiteY0" fmla="*/ 338 h 866082"/>
                  <a:gd name="connsiteX1" fmla="*/ 646599 w 1088854"/>
                  <a:gd name="connsiteY1" fmla="*/ 21356 h 866082"/>
                  <a:gd name="connsiteX2" fmla="*/ 748082 w 1088854"/>
                  <a:gd name="connsiteY2" fmla="*/ 51705 h 866082"/>
                  <a:gd name="connsiteX3" fmla="*/ 761335 w 1088854"/>
                  <a:gd name="connsiteY3" fmla="*/ 57689 h 866082"/>
                  <a:gd name="connsiteX4" fmla="*/ 771783 w 1088854"/>
                  <a:gd name="connsiteY4" fmla="*/ 60998 h 866082"/>
                  <a:gd name="connsiteX5" fmla="*/ 793695 w 1088854"/>
                  <a:gd name="connsiteY5" fmla="*/ 72303 h 866082"/>
                  <a:gd name="connsiteX6" fmla="*/ 838478 w 1088854"/>
                  <a:gd name="connsiteY6" fmla="*/ 92526 h 866082"/>
                  <a:gd name="connsiteX7" fmla="*/ 862117 w 1088854"/>
                  <a:gd name="connsiteY7" fmla="*/ 107605 h 866082"/>
                  <a:gd name="connsiteX8" fmla="*/ 879003 w 1088854"/>
                  <a:gd name="connsiteY8" fmla="*/ 116316 h 866082"/>
                  <a:gd name="connsiteX9" fmla="*/ 892967 w 1088854"/>
                  <a:gd name="connsiteY9" fmla="*/ 127281 h 866082"/>
                  <a:gd name="connsiteX10" fmla="*/ 916142 w 1088854"/>
                  <a:gd name="connsiteY10" fmla="*/ 142062 h 866082"/>
                  <a:gd name="connsiteX11" fmla="*/ 947936 w 1088854"/>
                  <a:gd name="connsiteY11" fmla="*/ 170443 h 866082"/>
                  <a:gd name="connsiteX12" fmla="*/ 965042 w 1088854"/>
                  <a:gd name="connsiteY12" fmla="*/ 183874 h 866082"/>
                  <a:gd name="connsiteX13" fmla="*/ 970350 w 1088854"/>
                  <a:gd name="connsiteY13" fmla="*/ 190451 h 866082"/>
                  <a:gd name="connsiteX14" fmla="*/ 979426 w 1088854"/>
                  <a:gd name="connsiteY14" fmla="*/ 198551 h 866082"/>
                  <a:gd name="connsiteX15" fmla="*/ 1026687 w 1088854"/>
                  <a:gd name="connsiteY15" fmla="*/ 260237 h 866082"/>
                  <a:gd name="connsiteX16" fmla="*/ 1043540 w 1088854"/>
                  <a:gd name="connsiteY16" fmla="*/ 297326 h 866082"/>
                  <a:gd name="connsiteX17" fmla="*/ 1044255 w 1088854"/>
                  <a:gd name="connsiteY17" fmla="*/ 298047 h 866082"/>
                  <a:gd name="connsiteX18" fmla="*/ 1088854 w 1088854"/>
                  <a:gd name="connsiteY18" fmla="*/ 516665 h 866082"/>
                  <a:gd name="connsiteX19" fmla="*/ 1044255 w 1088854"/>
                  <a:gd name="connsiteY19" fmla="*/ 735283 h 866082"/>
                  <a:gd name="connsiteX20" fmla="*/ 1038259 w 1088854"/>
                  <a:gd name="connsiteY20" fmla="*/ 741330 h 866082"/>
                  <a:gd name="connsiteX21" fmla="*/ 1033974 w 1088854"/>
                  <a:gd name="connsiteY21" fmla="*/ 750574 h 866082"/>
                  <a:gd name="connsiteX22" fmla="*/ 1027376 w 1088854"/>
                  <a:gd name="connsiteY22" fmla="*/ 759195 h 866082"/>
                  <a:gd name="connsiteX23" fmla="*/ 1024288 w 1088854"/>
                  <a:gd name="connsiteY23" fmla="*/ 765248 h 866082"/>
                  <a:gd name="connsiteX24" fmla="*/ 1014397 w 1088854"/>
                  <a:gd name="connsiteY24" fmla="*/ 776154 h 866082"/>
                  <a:gd name="connsiteX25" fmla="*/ 1001572 w 1088854"/>
                  <a:gd name="connsiteY25" fmla="*/ 792909 h 866082"/>
                  <a:gd name="connsiteX26" fmla="*/ 989464 w 1088854"/>
                  <a:gd name="connsiteY26" fmla="*/ 803640 h 866082"/>
                  <a:gd name="connsiteX27" fmla="*/ 981757 w 1088854"/>
                  <a:gd name="connsiteY27" fmla="*/ 812136 h 866082"/>
                  <a:gd name="connsiteX28" fmla="*/ 971564 w 1088854"/>
                  <a:gd name="connsiteY28" fmla="*/ 819503 h 866082"/>
                  <a:gd name="connsiteX29" fmla="*/ 959710 w 1088854"/>
                  <a:gd name="connsiteY29" fmla="*/ 830008 h 866082"/>
                  <a:gd name="connsiteX30" fmla="*/ 909439 w 1088854"/>
                  <a:gd name="connsiteY30" fmla="*/ 861530 h 866082"/>
                  <a:gd name="connsiteX31" fmla="*/ 898557 w 1088854"/>
                  <a:gd name="connsiteY31" fmla="*/ 866082 h 866082"/>
                  <a:gd name="connsiteX32" fmla="*/ 24547 w 1088854"/>
                  <a:gd name="connsiteY32" fmla="*/ 485755 h 866082"/>
                  <a:gd name="connsiteX33" fmla="*/ 24937 w 1088854"/>
                  <a:gd name="connsiteY33" fmla="*/ 483317 h 866082"/>
                  <a:gd name="connsiteX34" fmla="*/ 14696 w 1088854"/>
                  <a:gd name="connsiteY34" fmla="*/ 474308 h 866082"/>
                  <a:gd name="connsiteX35" fmla="*/ 2938 w 1088854"/>
                  <a:gd name="connsiteY35" fmla="*/ 329964 h 866082"/>
                  <a:gd name="connsiteX36" fmla="*/ 27279 w 1088854"/>
                  <a:gd name="connsiteY36" fmla="*/ 222728 h 866082"/>
                  <a:gd name="connsiteX37" fmla="*/ 27614 w 1088854"/>
                  <a:gd name="connsiteY37" fmla="*/ 222123 h 866082"/>
                  <a:gd name="connsiteX38" fmla="*/ 27629 w 1088854"/>
                  <a:gd name="connsiteY38" fmla="*/ 222034 h 866082"/>
                  <a:gd name="connsiteX39" fmla="*/ 174055 w 1088854"/>
                  <a:gd name="connsiteY39" fmla="*/ 63849 h 866082"/>
                  <a:gd name="connsiteX40" fmla="*/ 174056 w 1088854"/>
                  <a:gd name="connsiteY40" fmla="*/ 63849 h 866082"/>
                  <a:gd name="connsiteX41" fmla="*/ 438241 w 1088854"/>
                  <a:gd name="connsiteY41" fmla="*/ 338 h 866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088854" h="866082">
                    <a:moveTo>
                      <a:pt x="438241" y="338"/>
                    </a:moveTo>
                    <a:cubicBezTo>
                      <a:pt x="505056" y="-1640"/>
                      <a:pt x="575614" y="5006"/>
                      <a:pt x="646599" y="21356"/>
                    </a:cubicBezTo>
                    <a:cubicBezTo>
                      <a:pt x="682092" y="29531"/>
                      <a:pt x="716011" y="39745"/>
                      <a:pt x="748082" y="51705"/>
                    </a:cubicBezTo>
                    <a:lnTo>
                      <a:pt x="761335" y="57689"/>
                    </a:lnTo>
                    <a:lnTo>
                      <a:pt x="771783" y="60998"/>
                    </a:lnTo>
                    <a:lnTo>
                      <a:pt x="793695" y="72303"/>
                    </a:lnTo>
                    <a:lnTo>
                      <a:pt x="838478" y="92526"/>
                    </a:lnTo>
                    <a:lnTo>
                      <a:pt x="862117" y="107605"/>
                    </a:lnTo>
                    <a:lnTo>
                      <a:pt x="879003" y="116316"/>
                    </a:lnTo>
                    <a:lnTo>
                      <a:pt x="892967" y="127281"/>
                    </a:lnTo>
                    <a:lnTo>
                      <a:pt x="916142" y="142062"/>
                    </a:lnTo>
                    <a:lnTo>
                      <a:pt x="947936" y="170443"/>
                    </a:lnTo>
                    <a:lnTo>
                      <a:pt x="965042" y="183874"/>
                    </a:lnTo>
                    <a:lnTo>
                      <a:pt x="970350" y="190451"/>
                    </a:lnTo>
                    <a:lnTo>
                      <a:pt x="979426" y="198551"/>
                    </a:lnTo>
                    <a:cubicBezTo>
                      <a:pt x="997942" y="218345"/>
                      <a:pt x="1013787" y="239005"/>
                      <a:pt x="1026687" y="260237"/>
                    </a:cubicBezTo>
                    <a:lnTo>
                      <a:pt x="1043540" y="297326"/>
                    </a:lnTo>
                    <a:lnTo>
                      <a:pt x="1044255" y="298047"/>
                    </a:lnTo>
                    <a:cubicBezTo>
                      <a:pt x="1070464" y="334066"/>
                      <a:pt x="1088854" y="418387"/>
                      <a:pt x="1088854" y="516665"/>
                    </a:cubicBezTo>
                    <a:cubicBezTo>
                      <a:pt x="1088855" y="614942"/>
                      <a:pt x="1070464" y="699264"/>
                      <a:pt x="1044255" y="735283"/>
                    </a:cubicBezTo>
                    <a:lnTo>
                      <a:pt x="1038259" y="741330"/>
                    </a:lnTo>
                    <a:lnTo>
                      <a:pt x="1033974" y="750574"/>
                    </a:lnTo>
                    <a:lnTo>
                      <a:pt x="1027376" y="759195"/>
                    </a:lnTo>
                    <a:lnTo>
                      <a:pt x="1024288" y="765248"/>
                    </a:lnTo>
                    <a:lnTo>
                      <a:pt x="1014397" y="776154"/>
                    </a:lnTo>
                    <a:lnTo>
                      <a:pt x="1001572" y="792909"/>
                    </a:lnTo>
                    <a:lnTo>
                      <a:pt x="989464" y="803640"/>
                    </a:lnTo>
                    <a:lnTo>
                      <a:pt x="981757" y="812136"/>
                    </a:lnTo>
                    <a:lnTo>
                      <a:pt x="971564" y="819503"/>
                    </a:lnTo>
                    <a:lnTo>
                      <a:pt x="959710" y="830008"/>
                    </a:lnTo>
                    <a:cubicBezTo>
                      <a:pt x="944296" y="841464"/>
                      <a:pt x="927481" y="851989"/>
                      <a:pt x="909439" y="861530"/>
                    </a:cubicBezTo>
                    <a:lnTo>
                      <a:pt x="898557" y="866082"/>
                    </a:lnTo>
                    <a:lnTo>
                      <a:pt x="24547" y="485755"/>
                    </a:lnTo>
                    <a:lnTo>
                      <a:pt x="24937" y="483317"/>
                    </a:lnTo>
                    <a:lnTo>
                      <a:pt x="14696" y="474308"/>
                    </a:lnTo>
                    <a:cubicBezTo>
                      <a:pt x="1443" y="449327"/>
                      <a:pt x="-3804" y="393577"/>
                      <a:pt x="2938" y="329964"/>
                    </a:cubicBezTo>
                    <a:cubicBezTo>
                      <a:pt x="7433" y="287554"/>
                      <a:pt x="16406" y="249679"/>
                      <a:pt x="27279" y="222728"/>
                    </a:cubicBezTo>
                    <a:lnTo>
                      <a:pt x="27614" y="222123"/>
                    </a:lnTo>
                    <a:lnTo>
                      <a:pt x="27629" y="222034"/>
                    </a:lnTo>
                    <a:cubicBezTo>
                      <a:pt x="49344" y="155947"/>
                      <a:pt x="101887" y="102009"/>
                      <a:pt x="174055" y="63849"/>
                    </a:cubicBezTo>
                    <a:lnTo>
                      <a:pt x="174056" y="63849"/>
                    </a:lnTo>
                    <a:cubicBezTo>
                      <a:pt x="246225" y="25689"/>
                      <a:pt x="338021" y="3309"/>
                      <a:pt x="438241" y="338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4" name="フリーフォーム: 図形 483">
                <a:extLst>
                  <a:ext uri="{FF2B5EF4-FFF2-40B4-BE49-F238E27FC236}">
                    <a16:creationId xmlns:a16="http://schemas.microsoft.com/office/drawing/2014/main" id="{CBA26A72-CD06-4468-B2CC-1A4175319F96}"/>
                  </a:ext>
                </a:extLst>
              </p:cNvPr>
              <p:cNvSpPr/>
              <p:nvPr/>
            </p:nvSpPr>
            <p:spPr>
              <a:xfrm>
                <a:off x="1464231" y="1891073"/>
                <a:ext cx="1042005" cy="621607"/>
              </a:xfrm>
              <a:custGeom>
                <a:avLst/>
                <a:gdLst>
                  <a:gd name="connsiteX0" fmla="*/ 413695 w 1042005"/>
                  <a:gd name="connsiteY0" fmla="*/ 338 h 621607"/>
                  <a:gd name="connsiteX1" fmla="*/ 622053 w 1042005"/>
                  <a:gd name="connsiteY1" fmla="*/ 21356 h 621607"/>
                  <a:gd name="connsiteX2" fmla="*/ 1031319 w 1042005"/>
                  <a:gd name="connsiteY2" fmla="*/ 458869 h 621607"/>
                  <a:gd name="connsiteX3" fmla="*/ 884892 w 1042005"/>
                  <a:gd name="connsiteY3" fmla="*/ 617054 h 621607"/>
                  <a:gd name="connsiteX4" fmla="*/ 874011 w 1042005"/>
                  <a:gd name="connsiteY4" fmla="*/ 621607 h 621607"/>
                  <a:gd name="connsiteX5" fmla="*/ 0 w 1042005"/>
                  <a:gd name="connsiteY5" fmla="*/ 241279 h 621607"/>
                  <a:gd name="connsiteX6" fmla="*/ 3083 w 1042005"/>
                  <a:gd name="connsiteY6" fmla="*/ 222033 h 621607"/>
                  <a:gd name="connsiteX7" fmla="*/ 413695 w 1042005"/>
                  <a:gd name="connsiteY7" fmla="*/ 338 h 621607"/>
                  <a:gd name="connsiteX0" fmla="*/ 413695 w 1042005"/>
                  <a:gd name="connsiteY0" fmla="*/ 338 h 621607"/>
                  <a:gd name="connsiteX1" fmla="*/ 622053 w 1042005"/>
                  <a:gd name="connsiteY1" fmla="*/ 21356 h 621607"/>
                  <a:gd name="connsiteX2" fmla="*/ 1031319 w 1042005"/>
                  <a:gd name="connsiteY2" fmla="*/ 458869 h 621607"/>
                  <a:gd name="connsiteX3" fmla="*/ 884892 w 1042005"/>
                  <a:gd name="connsiteY3" fmla="*/ 617054 h 621607"/>
                  <a:gd name="connsiteX4" fmla="*/ 874011 w 1042005"/>
                  <a:gd name="connsiteY4" fmla="*/ 621607 h 621607"/>
                  <a:gd name="connsiteX5" fmla="*/ 471725 w 1042005"/>
                  <a:gd name="connsiteY5" fmla="*/ 278246 h 621607"/>
                  <a:gd name="connsiteX6" fmla="*/ 0 w 1042005"/>
                  <a:gd name="connsiteY6" fmla="*/ 241279 h 621607"/>
                  <a:gd name="connsiteX7" fmla="*/ 3083 w 1042005"/>
                  <a:gd name="connsiteY7" fmla="*/ 222033 h 621607"/>
                  <a:gd name="connsiteX8" fmla="*/ 413695 w 1042005"/>
                  <a:gd name="connsiteY8" fmla="*/ 338 h 621607"/>
                  <a:gd name="connsiteX0" fmla="*/ 413695 w 1042005"/>
                  <a:gd name="connsiteY0" fmla="*/ 338 h 621607"/>
                  <a:gd name="connsiteX1" fmla="*/ 622053 w 1042005"/>
                  <a:gd name="connsiteY1" fmla="*/ 21356 h 621607"/>
                  <a:gd name="connsiteX2" fmla="*/ 1031319 w 1042005"/>
                  <a:gd name="connsiteY2" fmla="*/ 458869 h 621607"/>
                  <a:gd name="connsiteX3" fmla="*/ 884892 w 1042005"/>
                  <a:gd name="connsiteY3" fmla="*/ 617054 h 621607"/>
                  <a:gd name="connsiteX4" fmla="*/ 874011 w 1042005"/>
                  <a:gd name="connsiteY4" fmla="*/ 621607 h 621607"/>
                  <a:gd name="connsiteX5" fmla="*/ 471725 w 1042005"/>
                  <a:gd name="connsiteY5" fmla="*/ 278246 h 621607"/>
                  <a:gd name="connsiteX6" fmla="*/ 0 w 1042005"/>
                  <a:gd name="connsiteY6" fmla="*/ 241279 h 621607"/>
                  <a:gd name="connsiteX7" fmla="*/ 3083 w 1042005"/>
                  <a:gd name="connsiteY7" fmla="*/ 222033 h 621607"/>
                  <a:gd name="connsiteX8" fmla="*/ 413695 w 1042005"/>
                  <a:gd name="connsiteY8" fmla="*/ 338 h 621607"/>
                  <a:gd name="connsiteX0" fmla="*/ 413695 w 1042005"/>
                  <a:gd name="connsiteY0" fmla="*/ 338 h 621607"/>
                  <a:gd name="connsiteX1" fmla="*/ 622053 w 1042005"/>
                  <a:gd name="connsiteY1" fmla="*/ 21356 h 621607"/>
                  <a:gd name="connsiteX2" fmla="*/ 1031319 w 1042005"/>
                  <a:gd name="connsiteY2" fmla="*/ 458869 h 621607"/>
                  <a:gd name="connsiteX3" fmla="*/ 884892 w 1042005"/>
                  <a:gd name="connsiteY3" fmla="*/ 617054 h 621607"/>
                  <a:gd name="connsiteX4" fmla="*/ 874011 w 1042005"/>
                  <a:gd name="connsiteY4" fmla="*/ 621607 h 621607"/>
                  <a:gd name="connsiteX5" fmla="*/ 471725 w 1042005"/>
                  <a:gd name="connsiteY5" fmla="*/ 278246 h 621607"/>
                  <a:gd name="connsiteX6" fmla="*/ 0 w 1042005"/>
                  <a:gd name="connsiteY6" fmla="*/ 241279 h 621607"/>
                  <a:gd name="connsiteX7" fmla="*/ 3083 w 1042005"/>
                  <a:gd name="connsiteY7" fmla="*/ 222033 h 621607"/>
                  <a:gd name="connsiteX8" fmla="*/ 413695 w 1042005"/>
                  <a:gd name="connsiteY8" fmla="*/ 338 h 621607"/>
                  <a:gd name="connsiteX0" fmla="*/ 413695 w 1042005"/>
                  <a:gd name="connsiteY0" fmla="*/ 338 h 621607"/>
                  <a:gd name="connsiteX1" fmla="*/ 622053 w 1042005"/>
                  <a:gd name="connsiteY1" fmla="*/ 21356 h 621607"/>
                  <a:gd name="connsiteX2" fmla="*/ 1031319 w 1042005"/>
                  <a:gd name="connsiteY2" fmla="*/ 458869 h 621607"/>
                  <a:gd name="connsiteX3" fmla="*/ 884892 w 1042005"/>
                  <a:gd name="connsiteY3" fmla="*/ 617054 h 621607"/>
                  <a:gd name="connsiteX4" fmla="*/ 874011 w 1042005"/>
                  <a:gd name="connsiteY4" fmla="*/ 621607 h 621607"/>
                  <a:gd name="connsiteX5" fmla="*/ 471725 w 1042005"/>
                  <a:gd name="connsiteY5" fmla="*/ 278246 h 621607"/>
                  <a:gd name="connsiteX6" fmla="*/ 0 w 1042005"/>
                  <a:gd name="connsiteY6" fmla="*/ 241279 h 621607"/>
                  <a:gd name="connsiteX7" fmla="*/ 3083 w 1042005"/>
                  <a:gd name="connsiteY7" fmla="*/ 222033 h 621607"/>
                  <a:gd name="connsiteX8" fmla="*/ 413695 w 1042005"/>
                  <a:gd name="connsiteY8" fmla="*/ 338 h 621607"/>
                  <a:gd name="connsiteX0" fmla="*/ 413695 w 1042005"/>
                  <a:gd name="connsiteY0" fmla="*/ 338 h 621607"/>
                  <a:gd name="connsiteX1" fmla="*/ 622053 w 1042005"/>
                  <a:gd name="connsiteY1" fmla="*/ 21356 h 621607"/>
                  <a:gd name="connsiteX2" fmla="*/ 1031319 w 1042005"/>
                  <a:gd name="connsiteY2" fmla="*/ 458869 h 621607"/>
                  <a:gd name="connsiteX3" fmla="*/ 884892 w 1042005"/>
                  <a:gd name="connsiteY3" fmla="*/ 617054 h 621607"/>
                  <a:gd name="connsiteX4" fmla="*/ 874011 w 1042005"/>
                  <a:gd name="connsiteY4" fmla="*/ 621607 h 621607"/>
                  <a:gd name="connsiteX5" fmla="*/ 471725 w 1042005"/>
                  <a:gd name="connsiteY5" fmla="*/ 278246 h 621607"/>
                  <a:gd name="connsiteX6" fmla="*/ 0 w 1042005"/>
                  <a:gd name="connsiteY6" fmla="*/ 241279 h 621607"/>
                  <a:gd name="connsiteX7" fmla="*/ 3083 w 1042005"/>
                  <a:gd name="connsiteY7" fmla="*/ 222033 h 621607"/>
                  <a:gd name="connsiteX8" fmla="*/ 413695 w 1042005"/>
                  <a:gd name="connsiteY8" fmla="*/ 338 h 621607"/>
                  <a:gd name="connsiteX0" fmla="*/ 413695 w 1042005"/>
                  <a:gd name="connsiteY0" fmla="*/ 338 h 621607"/>
                  <a:gd name="connsiteX1" fmla="*/ 622053 w 1042005"/>
                  <a:gd name="connsiteY1" fmla="*/ 21356 h 621607"/>
                  <a:gd name="connsiteX2" fmla="*/ 1031319 w 1042005"/>
                  <a:gd name="connsiteY2" fmla="*/ 458869 h 621607"/>
                  <a:gd name="connsiteX3" fmla="*/ 884892 w 1042005"/>
                  <a:gd name="connsiteY3" fmla="*/ 617054 h 621607"/>
                  <a:gd name="connsiteX4" fmla="*/ 874011 w 1042005"/>
                  <a:gd name="connsiteY4" fmla="*/ 621607 h 621607"/>
                  <a:gd name="connsiteX5" fmla="*/ 476487 w 1042005"/>
                  <a:gd name="connsiteY5" fmla="*/ 252052 h 621607"/>
                  <a:gd name="connsiteX6" fmla="*/ 0 w 1042005"/>
                  <a:gd name="connsiteY6" fmla="*/ 241279 h 621607"/>
                  <a:gd name="connsiteX7" fmla="*/ 3083 w 1042005"/>
                  <a:gd name="connsiteY7" fmla="*/ 222033 h 621607"/>
                  <a:gd name="connsiteX8" fmla="*/ 413695 w 1042005"/>
                  <a:gd name="connsiteY8" fmla="*/ 338 h 621607"/>
                  <a:gd name="connsiteX0" fmla="*/ 413695 w 1042005"/>
                  <a:gd name="connsiteY0" fmla="*/ 338 h 621607"/>
                  <a:gd name="connsiteX1" fmla="*/ 622053 w 1042005"/>
                  <a:gd name="connsiteY1" fmla="*/ 21356 h 621607"/>
                  <a:gd name="connsiteX2" fmla="*/ 1031319 w 1042005"/>
                  <a:gd name="connsiteY2" fmla="*/ 458869 h 621607"/>
                  <a:gd name="connsiteX3" fmla="*/ 884892 w 1042005"/>
                  <a:gd name="connsiteY3" fmla="*/ 617054 h 621607"/>
                  <a:gd name="connsiteX4" fmla="*/ 874011 w 1042005"/>
                  <a:gd name="connsiteY4" fmla="*/ 621607 h 621607"/>
                  <a:gd name="connsiteX5" fmla="*/ 450293 w 1042005"/>
                  <a:gd name="connsiteY5" fmla="*/ 235383 h 621607"/>
                  <a:gd name="connsiteX6" fmla="*/ 0 w 1042005"/>
                  <a:gd name="connsiteY6" fmla="*/ 241279 h 621607"/>
                  <a:gd name="connsiteX7" fmla="*/ 3083 w 1042005"/>
                  <a:gd name="connsiteY7" fmla="*/ 222033 h 621607"/>
                  <a:gd name="connsiteX8" fmla="*/ 413695 w 1042005"/>
                  <a:gd name="connsiteY8" fmla="*/ 338 h 621607"/>
                  <a:gd name="connsiteX0" fmla="*/ 413695 w 1042005"/>
                  <a:gd name="connsiteY0" fmla="*/ 338 h 621607"/>
                  <a:gd name="connsiteX1" fmla="*/ 622053 w 1042005"/>
                  <a:gd name="connsiteY1" fmla="*/ 21356 h 621607"/>
                  <a:gd name="connsiteX2" fmla="*/ 1031319 w 1042005"/>
                  <a:gd name="connsiteY2" fmla="*/ 458869 h 621607"/>
                  <a:gd name="connsiteX3" fmla="*/ 884892 w 1042005"/>
                  <a:gd name="connsiteY3" fmla="*/ 617054 h 621607"/>
                  <a:gd name="connsiteX4" fmla="*/ 874011 w 1042005"/>
                  <a:gd name="connsiteY4" fmla="*/ 621607 h 621607"/>
                  <a:gd name="connsiteX5" fmla="*/ 450293 w 1042005"/>
                  <a:gd name="connsiteY5" fmla="*/ 235383 h 621607"/>
                  <a:gd name="connsiteX6" fmla="*/ 0 w 1042005"/>
                  <a:gd name="connsiteY6" fmla="*/ 241279 h 621607"/>
                  <a:gd name="connsiteX7" fmla="*/ 3083 w 1042005"/>
                  <a:gd name="connsiteY7" fmla="*/ 222033 h 621607"/>
                  <a:gd name="connsiteX8" fmla="*/ 413695 w 1042005"/>
                  <a:gd name="connsiteY8" fmla="*/ 338 h 621607"/>
                  <a:gd name="connsiteX0" fmla="*/ 413695 w 1042005"/>
                  <a:gd name="connsiteY0" fmla="*/ 338 h 621607"/>
                  <a:gd name="connsiteX1" fmla="*/ 622053 w 1042005"/>
                  <a:gd name="connsiteY1" fmla="*/ 21356 h 621607"/>
                  <a:gd name="connsiteX2" fmla="*/ 1031319 w 1042005"/>
                  <a:gd name="connsiteY2" fmla="*/ 458869 h 621607"/>
                  <a:gd name="connsiteX3" fmla="*/ 884892 w 1042005"/>
                  <a:gd name="connsiteY3" fmla="*/ 617054 h 621607"/>
                  <a:gd name="connsiteX4" fmla="*/ 874011 w 1042005"/>
                  <a:gd name="connsiteY4" fmla="*/ 621607 h 621607"/>
                  <a:gd name="connsiteX5" fmla="*/ 443150 w 1042005"/>
                  <a:gd name="connsiteY5" fmla="*/ 223477 h 621607"/>
                  <a:gd name="connsiteX6" fmla="*/ 0 w 1042005"/>
                  <a:gd name="connsiteY6" fmla="*/ 241279 h 621607"/>
                  <a:gd name="connsiteX7" fmla="*/ 3083 w 1042005"/>
                  <a:gd name="connsiteY7" fmla="*/ 222033 h 621607"/>
                  <a:gd name="connsiteX8" fmla="*/ 413695 w 1042005"/>
                  <a:gd name="connsiteY8" fmla="*/ 338 h 621607"/>
                  <a:gd name="connsiteX0" fmla="*/ 413695 w 1042005"/>
                  <a:gd name="connsiteY0" fmla="*/ 338 h 621607"/>
                  <a:gd name="connsiteX1" fmla="*/ 622053 w 1042005"/>
                  <a:gd name="connsiteY1" fmla="*/ 21356 h 621607"/>
                  <a:gd name="connsiteX2" fmla="*/ 1031319 w 1042005"/>
                  <a:gd name="connsiteY2" fmla="*/ 458869 h 621607"/>
                  <a:gd name="connsiteX3" fmla="*/ 884892 w 1042005"/>
                  <a:gd name="connsiteY3" fmla="*/ 617054 h 621607"/>
                  <a:gd name="connsiteX4" fmla="*/ 874011 w 1042005"/>
                  <a:gd name="connsiteY4" fmla="*/ 621607 h 621607"/>
                  <a:gd name="connsiteX5" fmla="*/ 443150 w 1042005"/>
                  <a:gd name="connsiteY5" fmla="*/ 223477 h 621607"/>
                  <a:gd name="connsiteX6" fmla="*/ 0 w 1042005"/>
                  <a:gd name="connsiteY6" fmla="*/ 241279 h 621607"/>
                  <a:gd name="connsiteX7" fmla="*/ 3083 w 1042005"/>
                  <a:gd name="connsiteY7" fmla="*/ 222033 h 621607"/>
                  <a:gd name="connsiteX8" fmla="*/ 413695 w 1042005"/>
                  <a:gd name="connsiteY8" fmla="*/ 338 h 621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05" h="621607">
                    <a:moveTo>
                      <a:pt x="413695" y="338"/>
                    </a:moveTo>
                    <a:cubicBezTo>
                      <a:pt x="480509" y="-1641"/>
                      <a:pt x="551068" y="5006"/>
                      <a:pt x="622053" y="21356"/>
                    </a:cubicBezTo>
                    <a:cubicBezTo>
                      <a:pt x="905993" y="86757"/>
                      <a:pt x="1089228" y="282638"/>
                      <a:pt x="1031319" y="458869"/>
                    </a:cubicBezTo>
                    <a:cubicBezTo>
                      <a:pt x="1009604" y="524955"/>
                      <a:pt x="957061" y="578894"/>
                      <a:pt x="884892" y="617054"/>
                    </a:cubicBezTo>
                    <a:lnTo>
                      <a:pt x="874011" y="621607"/>
                    </a:lnTo>
                    <a:cubicBezTo>
                      <a:pt x="812148" y="496041"/>
                      <a:pt x="650271" y="270462"/>
                      <a:pt x="443150" y="223477"/>
                    </a:cubicBezTo>
                    <a:cubicBezTo>
                      <a:pt x="236029" y="176492"/>
                      <a:pt x="150099" y="213119"/>
                      <a:pt x="0" y="241279"/>
                    </a:cubicBezTo>
                    <a:lnTo>
                      <a:pt x="3083" y="222033"/>
                    </a:lnTo>
                    <a:cubicBezTo>
                      <a:pt x="46514" y="89859"/>
                      <a:pt x="213253" y="6278"/>
                      <a:pt x="413695" y="3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5" name="フリーフォーム: 図形 484">
                <a:extLst>
                  <a:ext uri="{FF2B5EF4-FFF2-40B4-BE49-F238E27FC236}">
                    <a16:creationId xmlns:a16="http://schemas.microsoft.com/office/drawing/2014/main" id="{D0108AE2-D42C-45F5-BB1C-46A8BD44B709}"/>
                  </a:ext>
                </a:extLst>
              </p:cNvPr>
              <p:cNvSpPr/>
              <p:nvPr/>
            </p:nvSpPr>
            <p:spPr>
              <a:xfrm>
                <a:off x="2336006" y="2215005"/>
                <a:ext cx="192532" cy="540993"/>
              </a:xfrm>
              <a:custGeom>
                <a:avLst/>
                <a:gdLst>
                  <a:gd name="connsiteX0" fmla="*/ 161651 w 192532"/>
                  <a:gd name="connsiteY0" fmla="*/ 0 h 540993"/>
                  <a:gd name="connsiteX1" fmla="*/ 165959 w 192532"/>
                  <a:gd name="connsiteY1" fmla="*/ 8492 h 540993"/>
                  <a:gd name="connsiteX2" fmla="*/ 192532 w 192532"/>
                  <a:gd name="connsiteY2" fmla="*/ 191576 h 540993"/>
                  <a:gd name="connsiteX3" fmla="*/ 147933 w 192532"/>
                  <a:gd name="connsiteY3" fmla="*/ 410194 h 540993"/>
                  <a:gd name="connsiteX4" fmla="*/ 141937 w 192532"/>
                  <a:gd name="connsiteY4" fmla="*/ 416241 h 540993"/>
                  <a:gd name="connsiteX5" fmla="*/ 137652 w 192532"/>
                  <a:gd name="connsiteY5" fmla="*/ 425485 h 540993"/>
                  <a:gd name="connsiteX6" fmla="*/ 131054 w 192532"/>
                  <a:gd name="connsiteY6" fmla="*/ 434106 h 540993"/>
                  <a:gd name="connsiteX7" fmla="*/ 127966 w 192532"/>
                  <a:gd name="connsiteY7" fmla="*/ 440159 h 540993"/>
                  <a:gd name="connsiteX8" fmla="*/ 118075 w 192532"/>
                  <a:gd name="connsiteY8" fmla="*/ 451065 h 540993"/>
                  <a:gd name="connsiteX9" fmla="*/ 105250 w 192532"/>
                  <a:gd name="connsiteY9" fmla="*/ 467820 h 540993"/>
                  <a:gd name="connsiteX10" fmla="*/ 93142 w 192532"/>
                  <a:gd name="connsiteY10" fmla="*/ 478551 h 540993"/>
                  <a:gd name="connsiteX11" fmla="*/ 85435 w 192532"/>
                  <a:gd name="connsiteY11" fmla="*/ 487047 h 540993"/>
                  <a:gd name="connsiteX12" fmla="*/ 75242 w 192532"/>
                  <a:gd name="connsiteY12" fmla="*/ 494414 h 540993"/>
                  <a:gd name="connsiteX13" fmla="*/ 63388 w 192532"/>
                  <a:gd name="connsiteY13" fmla="*/ 504919 h 540993"/>
                  <a:gd name="connsiteX14" fmla="*/ 13117 w 192532"/>
                  <a:gd name="connsiteY14" fmla="*/ 536441 h 540993"/>
                  <a:gd name="connsiteX15" fmla="*/ 2235 w 192532"/>
                  <a:gd name="connsiteY15" fmla="*/ 540993 h 540993"/>
                  <a:gd name="connsiteX16" fmla="*/ 0 w 192532"/>
                  <a:gd name="connsiteY16" fmla="*/ 540021 h 540993"/>
                  <a:gd name="connsiteX17" fmla="*/ 0 w 192532"/>
                  <a:gd name="connsiteY17" fmla="*/ 294801 h 540993"/>
                  <a:gd name="connsiteX18" fmla="*/ 4601 w 192532"/>
                  <a:gd name="connsiteY18" fmla="*/ 292876 h 540993"/>
                  <a:gd name="connsiteX19" fmla="*/ 158966 w 192532"/>
                  <a:gd name="connsiteY19" fmla="*/ 126116 h 540993"/>
                  <a:gd name="connsiteX20" fmla="*/ 170232 w 192532"/>
                  <a:gd name="connsiteY20" fmla="*/ 55785 h 540993"/>
                  <a:gd name="connsiteX21" fmla="*/ 161651 w 192532"/>
                  <a:gd name="connsiteY21" fmla="*/ 0 h 540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92532" h="540993">
                    <a:moveTo>
                      <a:pt x="161651" y="0"/>
                    </a:moveTo>
                    <a:lnTo>
                      <a:pt x="165959" y="8492"/>
                    </a:lnTo>
                    <a:cubicBezTo>
                      <a:pt x="182188" y="52010"/>
                      <a:pt x="192532" y="117868"/>
                      <a:pt x="192532" y="191576"/>
                    </a:cubicBezTo>
                    <a:cubicBezTo>
                      <a:pt x="192533" y="289853"/>
                      <a:pt x="174142" y="374175"/>
                      <a:pt x="147933" y="410194"/>
                    </a:cubicBezTo>
                    <a:lnTo>
                      <a:pt x="141937" y="416241"/>
                    </a:lnTo>
                    <a:lnTo>
                      <a:pt x="137652" y="425485"/>
                    </a:lnTo>
                    <a:lnTo>
                      <a:pt x="131054" y="434106"/>
                    </a:lnTo>
                    <a:lnTo>
                      <a:pt x="127966" y="440159"/>
                    </a:lnTo>
                    <a:lnTo>
                      <a:pt x="118075" y="451065"/>
                    </a:lnTo>
                    <a:lnTo>
                      <a:pt x="105250" y="467820"/>
                    </a:lnTo>
                    <a:lnTo>
                      <a:pt x="93142" y="478551"/>
                    </a:lnTo>
                    <a:lnTo>
                      <a:pt x="85435" y="487047"/>
                    </a:lnTo>
                    <a:lnTo>
                      <a:pt x="75242" y="494414"/>
                    </a:lnTo>
                    <a:lnTo>
                      <a:pt x="63388" y="504919"/>
                    </a:lnTo>
                    <a:cubicBezTo>
                      <a:pt x="47974" y="516375"/>
                      <a:pt x="31159" y="526900"/>
                      <a:pt x="13117" y="536441"/>
                    </a:cubicBezTo>
                    <a:lnTo>
                      <a:pt x="2235" y="540993"/>
                    </a:lnTo>
                    <a:lnTo>
                      <a:pt x="0" y="540021"/>
                    </a:lnTo>
                    <a:lnTo>
                      <a:pt x="0" y="294801"/>
                    </a:lnTo>
                    <a:lnTo>
                      <a:pt x="4601" y="292876"/>
                    </a:lnTo>
                    <a:cubicBezTo>
                      <a:pt x="80682" y="252648"/>
                      <a:pt x="136074" y="195785"/>
                      <a:pt x="158966" y="126116"/>
                    </a:cubicBezTo>
                    <a:cubicBezTo>
                      <a:pt x="166597" y="102893"/>
                      <a:pt x="170256" y="79346"/>
                      <a:pt x="170232" y="55785"/>
                    </a:cubicBezTo>
                    <a:lnTo>
                      <a:pt x="161651" y="0"/>
                    </a:lnTo>
                    <a:close/>
                  </a:path>
                </a:pathLst>
              </a:custGeom>
              <a:gradFill>
                <a:gsLst>
                  <a:gs pos="50000">
                    <a:sysClr val="window" lastClr="FFFFFF"/>
                  </a:gs>
                  <a:gs pos="0">
                    <a:sysClr val="window" lastClr="FFFFFF">
                      <a:lumMod val="85000"/>
                    </a:sysClr>
                  </a:gs>
                </a:gsLst>
                <a:lin ang="8100000" scaled="1"/>
              </a:gradFill>
              <a:ln w="12700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86" name="グループ化 485">
                <a:extLst>
                  <a:ext uri="{FF2B5EF4-FFF2-40B4-BE49-F238E27FC236}">
                    <a16:creationId xmlns:a16="http://schemas.microsoft.com/office/drawing/2014/main" id="{2DDB0A8D-6F05-4C5F-A053-5422DBF961BD}"/>
                  </a:ext>
                </a:extLst>
              </p:cNvPr>
              <p:cNvGrpSpPr/>
              <p:nvPr/>
            </p:nvGrpSpPr>
            <p:grpSpPr>
              <a:xfrm>
                <a:off x="1464469" y="2127297"/>
                <a:ext cx="847725" cy="586840"/>
                <a:chOff x="1463497" y="2133518"/>
                <a:chExt cx="848697" cy="580621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488" name="フリーフォーム: 図形 487">
                  <a:extLst>
                    <a:ext uri="{FF2B5EF4-FFF2-40B4-BE49-F238E27FC236}">
                      <a16:creationId xmlns:a16="http://schemas.microsoft.com/office/drawing/2014/main" id="{C4D5F21A-2602-43E5-8DFB-4EE7AF27F9B6}"/>
                    </a:ext>
                  </a:extLst>
                </p:cNvPr>
                <p:cNvSpPr/>
                <p:nvPr/>
              </p:nvSpPr>
              <p:spPr>
                <a:xfrm>
                  <a:off x="1463497" y="2178390"/>
                  <a:ext cx="848697" cy="535749"/>
                </a:xfrm>
                <a:custGeom>
                  <a:avLst/>
                  <a:gdLst>
                    <a:gd name="connsiteX0" fmla="*/ 13061 w 848697"/>
                    <a:gd name="connsiteY0" fmla="*/ 0 h 535749"/>
                    <a:gd name="connsiteX1" fmla="*/ 848697 w 848697"/>
                    <a:gd name="connsiteY1" fmla="*/ 363629 h 535749"/>
                    <a:gd name="connsiteX2" fmla="*/ 848697 w 848697"/>
                    <a:gd name="connsiteY2" fmla="*/ 535749 h 535749"/>
                    <a:gd name="connsiteX3" fmla="*/ 4479 w 848697"/>
                    <a:gd name="connsiteY3" fmla="*/ 168386 h 535749"/>
                    <a:gd name="connsiteX4" fmla="*/ 1320 w 848697"/>
                    <a:gd name="connsiteY4" fmla="*/ 147199 h 535749"/>
                    <a:gd name="connsiteX5" fmla="*/ 2939 w 848697"/>
                    <a:gd name="connsiteY5" fmla="*/ 60540 h 535749"/>
                    <a:gd name="connsiteX6" fmla="*/ 12718 w 848697"/>
                    <a:gd name="connsiteY6" fmla="*/ 1125 h 5357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48697" h="535749">
                      <a:moveTo>
                        <a:pt x="13061" y="0"/>
                      </a:moveTo>
                      <a:lnTo>
                        <a:pt x="848697" y="363629"/>
                      </a:lnTo>
                      <a:lnTo>
                        <a:pt x="848697" y="535749"/>
                      </a:lnTo>
                      <a:lnTo>
                        <a:pt x="4479" y="168386"/>
                      </a:lnTo>
                      <a:lnTo>
                        <a:pt x="1320" y="147199"/>
                      </a:lnTo>
                      <a:cubicBezTo>
                        <a:pt x="-806" y="122187"/>
                        <a:pt x="-432" y="92347"/>
                        <a:pt x="2939" y="60540"/>
                      </a:cubicBezTo>
                      <a:cubicBezTo>
                        <a:pt x="5187" y="39335"/>
                        <a:pt x="8554" y="19264"/>
                        <a:pt x="12718" y="1125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9" name="フリーフォーム: 図形 488">
                  <a:extLst>
                    <a:ext uri="{FF2B5EF4-FFF2-40B4-BE49-F238E27FC236}">
                      <a16:creationId xmlns:a16="http://schemas.microsoft.com/office/drawing/2014/main" id="{82156082-6BA0-4843-9EA0-53E966C427AD}"/>
                    </a:ext>
                  </a:extLst>
                </p:cNvPr>
                <p:cNvSpPr/>
                <p:nvPr/>
              </p:nvSpPr>
              <p:spPr>
                <a:xfrm>
                  <a:off x="1478756" y="2133518"/>
                  <a:ext cx="828675" cy="407275"/>
                </a:xfrm>
                <a:custGeom>
                  <a:avLst/>
                  <a:gdLst>
                    <a:gd name="connsiteX0" fmla="*/ 0 w 828675"/>
                    <a:gd name="connsiteY0" fmla="*/ 19050 h 376238"/>
                    <a:gd name="connsiteX1" fmla="*/ 828675 w 828675"/>
                    <a:gd name="connsiteY1" fmla="*/ 376238 h 376238"/>
                    <a:gd name="connsiteX2" fmla="*/ 464344 w 828675"/>
                    <a:gd name="connsiteY2" fmla="*/ 0 h 376238"/>
                    <a:gd name="connsiteX3" fmla="*/ 0 w 828675"/>
                    <a:gd name="connsiteY3" fmla="*/ 19050 h 376238"/>
                    <a:gd name="connsiteX0" fmla="*/ 0 w 828675"/>
                    <a:gd name="connsiteY0" fmla="*/ 56742 h 413930"/>
                    <a:gd name="connsiteX1" fmla="*/ 828675 w 828675"/>
                    <a:gd name="connsiteY1" fmla="*/ 413930 h 413930"/>
                    <a:gd name="connsiteX2" fmla="*/ 464344 w 828675"/>
                    <a:gd name="connsiteY2" fmla="*/ 37692 h 413930"/>
                    <a:gd name="connsiteX3" fmla="*/ 0 w 828675"/>
                    <a:gd name="connsiteY3" fmla="*/ 56742 h 413930"/>
                    <a:gd name="connsiteX0" fmla="*/ 0 w 828675"/>
                    <a:gd name="connsiteY0" fmla="*/ 63445 h 420633"/>
                    <a:gd name="connsiteX1" fmla="*/ 828675 w 828675"/>
                    <a:gd name="connsiteY1" fmla="*/ 420633 h 420633"/>
                    <a:gd name="connsiteX2" fmla="*/ 464344 w 828675"/>
                    <a:gd name="connsiteY2" fmla="*/ 44395 h 420633"/>
                    <a:gd name="connsiteX3" fmla="*/ 0 w 828675"/>
                    <a:gd name="connsiteY3" fmla="*/ 63445 h 420633"/>
                    <a:gd name="connsiteX0" fmla="*/ 0 w 828675"/>
                    <a:gd name="connsiteY0" fmla="*/ 63445 h 420633"/>
                    <a:gd name="connsiteX1" fmla="*/ 828675 w 828675"/>
                    <a:gd name="connsiteY1" fmla="*/ 420633 h 420633"/>
                    <a:gd name="connsiteX2" fmla="*/ 464344 w 828675"/>
                    <a:gd name="connsiteY2" fmla="*/ 44395 h 420633"/>
                    <a:gd name="connsiteX3" fmla="*/ 0 w 828675"/>
                    <a:gd name="connsiteY3" fmla="*/ 63445 h 420633"/>
                    <a:gd name="connsiteX0" fmla="*/ 0 w 828675"/>
                    <a:gd name="connsiteY0" fmla="*/ 53625 h 410813"/>
                    <a:gd name="connsiteX1" fmla="*/ 828675 w 828675"/>
                    <a:gd name="connsiteY1" fmla="*/ 410813 h 410813"/>
                    <a:gd name="connsiteX2" fmla="*/ 485775 w 828675"/>
                    <a:gd name="connsiteY2" fmla="*/ 48863 h 410813"/>
                    <a:gd name="connsiteX3" fmla="*/ 0 w 828675"/>
                    <a:gd name="connsiteY3" fmla="*/ 53625 h 410813"/>
                    <a:gd name="connsiteX0" fmla="*/ 0 w 828675"/>
                    <a:gd name="connsiteY0" fmla="*/ 60088 h 417276"/>
                    <a:gd name="connsiteX1" fmla="*/ 828675 w 828675"/>
                    <a:gd name="connsiteY1" fmla="*/ 417276 h 417276"/>
                    <a:gd name="connsiteX2" fmla="*/ 476250 w 828675"/>
                    <a:gd name="connsiteY2" fmla="*/ 45801 h 417276"/>
                    <a:gd name="connsiteX3" fmla="*/ 0 w 828675"/>
                    <a:gd name="connsiteY3" fmla="*/ 60088 h 417276"/>
                    <a:gd name="connsiteX0" fmla="*/ 0 w 828675"/>
                    <a:gd name="connsiteY0" fmla="*/ 57988 h 415176"/>
                    <a:gd name="connsiteX1" fmla="*/ 828675 w 828675"/>
                    <a:gd name="connsiteY1" fmla="*/ 415176 h 415176"/>
                    <a:gd name="connsiteX2" fmla="*/ 476250 w 828675"/>
                    <a:gd name="connsiteY2" fmla="*/ 43701 h 415176"/>
                    <a:gd name="connsiteX3" fmla="*/ 0 w 828675"/>
                    <a:gd name="connsiteY3" fmla="*/ 57988 h 415176"/>
                    <a:gd name="connsiteX0" fmla="*/ 0 w 828675"/>
                    <a:gd name="connsiteY0" fmla="*/ 50088 h 407276"/>
                    <a:gd name="connsiteX1" fmla="*/ 828675 w 828675"/>
                    <a:gd name="connsiteY1" fmla="*/ 407276 h 407276"/>
                    <a:gd name="connsiteX2" fmla="*/ 476250 w 828675"/>
                    <a:gd name="connsiteY2" fmla="*/ 47582 h 407276"/>
                    <a:gd name="connsiteX3" fmla="*/ 0 w 828675"/>
                    <a:gd name="connsiteY3" fmla="*/ 50088 h 407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28675" h="407276">
                      <a:moveTo>
                        <a:pt x="0" y="50088"/>
                      </a:moveTo>
                      <a:lnTo>
                        <a:pt x="828675" y="407276"/>
                      </a:lnTo>
                      <a:cubicBezTo>
                        <a:pt x="790575" y="293769"/>
                        <a:pt x="676276" y="134894"/>
                        <a:pt x="476250" y="47582"/>
                      </a:cubicBezTo>
                      <a:cubicBezTo>
                        <a:pt x="276224" y="-39730"/>
                        <a:pt x="50006" y="12781"/>
                        <a:pt x="0" y="50088"/>
                      </a:cubicBezTo>
                      <a:close/>
                    </a:path>
                  </a:pathLst>
                </a:custGeom>
                <a:pattFill prst="lgConfetti">
                  <a:fgClr>
                    <a:srgbClr val="C00000"/>
                  </a:fgClr>
                  <a:bgClr>
                    <a:srgbClr val="663300"/>
                  </a:bgClr>
                </a:patt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87" name="フリーフォーム: 図形 486">
                <a:extLst>
                  <a:ext uri="{FF2B5EF4-FFF2-40B4-BE49-F238E27FC236}">
                    <a16:creationId xmlns:a16="http://schemas.microsoft.com/office/drawing/2014/main" id="{CB3CED24-FBAC-43C2-973D-58A5D50F0E3E}"/>
                  </a:ext>
                </a:extLst>
              </p:cNvPr>
              <p:cNvSpPr/>
              <p:nvPr/>
            </p:nvSpPr>
            <p:spPr>
              <a:xfrm>
                <a:off x="1439684" y="1152631"/>
                <a:ext cx="798961" cy="339896"/>
              </a:xfrm>
              <a:custGeom>
                <a:avLst/>
                <a:gdLst>
                  <a:gd name="connsiteX0" fmla="*/ 0 w 1004887"/>
                  <a:gd name="connsiteY0" fmla="*/ 63451 h 382664"/>
                  <a:gd name="connsiteX1" fmla="*/ 192881 w 1004887"/>
                  <a:gd name="connsiteY1" fmla="*/ 77739 h 382664"/>
                  <a:gd name="connsiteX2" fmla="*/ 488156 w 1004887"/>
                  <a:gd name="connsiteY2" fmla="*/ 1539 h 382664"/>
                  <a:gd name="connsiteX3" fmla="*/ 773906 w 1004887"/>
                  <a:gd name="connsiteY3" fmla="*/ 158701 h 382664"/>
                  <a:gd name="connsiteX4" fmla="*/ 892969 w 1004887"/>
                  <a:gd name="connsiteY4" fmla="*/ 353964 h 382664"/>
                  <a:gd name="connsiteX5" fmla="*/ 1004887 w 1004887"/>
                  <a:gd name="connsiteY5" fmla="*/ 377776 h 382664"/>
                  <a:gd name="connsiteX0" fmla="*/ 0 w 1004887"/>
                  <a:gd name="connsiteY0" fmla="*/ 63950 h 383163"/>
                  <a:gd name="connsiteX1" fmla="*/ 192881 w 1004887"/>
                  <a:gd name="connsiteY1" fmla="*/ 78238 h 383163"/>
                  <a:gd name="connsiteX2" fmla="*/ 488156 w 1004887"/>
                  <a:gd name="connsiteY2" fmla="*/ 2038 h 383163"/>
                  <a:gd name="connsiteX3" fmla="*/ 773906 w 1004887"/>
                  <a:gd name="connsiteY3" fmla="*/ 159200 h 383163"/>
                  <a:gd name="connsiteX4" fmla="*/ 892969 w 1004887"/>
                  <a:gd name="connsiteY4" fmla="*/ 354463 h 383163"/>
                  <a:gd name="connsiteX5" fmla="*/ 1004887 w 1004887"/>
                  <a:gd name="connsiteY5" fmla="*/ 378275 h 383163"/>
                  <a:gd name="connsiteX0" fmla="*/ 0 w 1004887"/>
                  <a:gd name="connsiteY0" fmla="*/ 72971 h 392184"/>
                  <a:gd name="connsiteX1" fmla="*/ 192881 w 1004887"/>
                  <a:gd name="connsiteY1" fmla="*/ 87259 h 392184"/>
                  <a:gd name="connsiteX2" fmla="*/ 488156 w 1004887"/>
                  <a:gd name="connsiteY2" fmla="*/ 11059 h 392184"/>
                  <a:gd name="connsiteX3" fmla="*/ 892969 w 1004887"/>
                  <a:gd name="connsiteY3" fmla="*/ 363484 h 392184"/>
                  <a:gd name="connsiteX4" fmla="*/ 1004887 w 1004887"/>
                  <a:gd name="connsiteY4" fmla="*/ 387296 h 392184"/>
                  <a:gd name="connsiteX0" fmla="*/ 0 w 1004887"/>
                  <a:gd name="connsiteY0" fmla="*/ 84593 h 403806"/>
                  <a:gd name="connsiteX1" fmla="*/ 192881 w 1004887"/>
                  <a:gd name="connsiteY1" fmla="*/ 98881 h 403806"/>
                  <a:gd name="connsiteX2" fmla="*/ 488156 w 1004887"/>
                  <a:gd name="connsiteY2" fmla="*/ 22681 h 403806"/>
                  <a:gd name="connsiteX3" fmla="*/ 892969 w 1004887"/>
                  <a:gd name="connsiteY3" fmla="*/ 375106 h 403806"/>
                  <a:gd name="connsiteX4" fmla="*/ 1004887 w 1004887"/>
                  <a:gd name="connsiteY4" fmla="*/ 398918 h 403806"/>
                  <a:gd name="connsiteX0" fmla="*/ 0 w 1004887"/>
                  <a:gd name="connsiteY0" fmla="*/ 106312 h 425525"/>
                  <a:gd name="connsiteX1" fmla="*/ 192881 w 1004887"/>
                  <a:gd name="connsiteY1" fmla="*/ 120600 h 425525"/>
                  <a:gd name="connsiteX2" fmla="*/ 590550 w 1004887"/>
                  <a:gd name="connsiteY2" fmla="*/ 20587 h 425525"/>
                  <a:gd name="connsiteX3" fmla="*/ 892969 w 1004887"/>
                  <a:gd name="connsiteY3" fmla="*/ 396825 h 425525"/>
                  <a:gd name="connsiteX4" fmla="*/ 1004887 w 1004887"/>
                  <a:gd name="connsiteY4" fmla="*/ 420637 h 425525"/>
                  <a:gd name="connsiteX0" fmla="*/ 0 w 1004887"/>
                  <a:gd name="connsiteY0" fmla="*/ 90502 h 409715"/>
                  <a:gd name="connsiteX1" fmla="*/ 192881 w 1004887"/>
                  <a:gd name="connsiteY1" fmla="*/ 104790 h 409715"/>
                  <a:gd name="connsiteX2" fmla="*/ 590550 w 1004887"/>
                  <a:gd name="connsiteY2" fmla="*/ 4777 h 409715"/>
                  <a:gd name="connsiteX3" fmla="*/ 892969 w 1004887"/>
                  <a:gd name="connsiteY3" fmla="*/ 381015 h 409715"/>
                  <a:gd name="connsiteX4" fmla="*/ 1004887 w 1004887"/>
                  <a:gd name="connsiteY4" fmla="*/ 404827 h 409715"/>
                  <a:gd name="connsiteX0" fmla="*/ 0 w 942974"/>
                  <a:gd name="connsiteY0" fmla="*/ 97685 h 409754"/>
                  <a:gd name="connsiteX1" fmla="*/ 130968 w 942974"/>
                  <a:gd name="connsiteY1" fmla="*/ 104829 h 409754"/>
                  <a:gd name="connsiteX2" fmla="*/ 528637 w 942974"/>
                  <a:gd name="connsiteY2" fmla="*/ 4816 h 409754"/>
                  <a:gd name="connsiteX3" fmla="*/ 831056 w 942974"/>
                  <a:gd name="connsiteY3" fmla="*/ 381054 h 409754"/>
                  <a:gd name="connsiteX4" fmla="*/ 942974 w 942974"/>
                  <a:gd name="connsiteY4" fmla="*/ 404866 h 409754"/>
                  <a:gd name="connsiteX0" fmla="*/ 0 w 935830"/>
                  <a:gd name="connsiteY0" fmla="*/ 97685 h 423287"/>
                  <a:gd name="connsiteX1" fmla="*/ 130968 w 935830"/>
                  <a:gd name="connsiteY1" fmla="*/ 104829 h 423287"/>
                  <a:gd name="connsiteX2" fmla="*/ 528637 w 935830"/>
                  <a:gd name="connsiteY2" fmla="*/ 4816 h 423287"/>
                  <a:gd name="connsiteX3" fmla="*/ 831056 w 935830"/>
                  <a:gd name="connsiteY3" fmla="*/ 381054 h 423287"/>
                  <a:gd name="connsiteX4" fmla="*/ 935830 w 935830"/>
                  <a:gd name="connsiteY4" fmla="*/ 421534 h 423287"/>
                  <a:gd name="connsiteX0" fmla="*/ 0 w 935830"/>
                  <a:gd name="connsiteY0" fmla="*/ 97685 h 423287"/>
                  <a:gd name="connsiteX1" fmla="*/ 130968 w 935830"/>
                  <a:gd name="connsiteY1" fmla="*/ 104829 h 423287"/>
                  <a:gd name="connsiteX2" fmla="*/ 550069 w 935830"/>
                  <a:gd name="connsiteY2" fmla="*/ 4816 h 423287"/>
                  <a:gd name="connsiteX3" fmla="*/ 831056 w 935830"/>
                  <a:gd name="connsiteY3" fmla="*/ 381054 h 423287"/>
                  <a:gd name="connsiteX4" fmla="*/ 935830 w 935830"/>
                  <a:gd name="connsiteY4" fmla="*/ 421534 h 423287"/>
                  <a:gd name="connsiteX0" fmla="*/ 0 w 935830"/>
                  <a:gd name="connsiteY0" fmla="*/ 107489 h 433091"/>
                  <a:gd name="connsiteX1" fmla="*/ 130968 w 935830"/>
                  <a:gd name="connsiteY1" fmla="*/ 114633 h 433091"/>
                  <a:gd name="connsiteX2" fmla="*/ 550069 w 935830"/>
                  <a:gd name="connsiteY2" fmla="*/ 14620 h 433091"/>
                  <a:gd name="connsiteX3" fmla="*/ 831056 w 935830"/>
                  <a:gd name="connsiteY3" fmla="*/ 390858 h 433091"/>
                  <a:gd name="connsiteX4" fmla="*/ 935830 w 935830"/>
                  <a:gd name="connsiteY4" fmla="*/ 431338 h 433091"/>
                  <a:gd name="connsiteX0" fmla="*/ 0 w 935830"/>
                  <a:gd name="connsiteY0" fmla="*/ 102651 h 428253"/>
                  <a:gd name="connsiteX1" fmla="*/ 109184 w 935830"/>
                  <a:gd name="connsiteY1" fmla="*/ 109794 h 428253"/>
                  <a:gd name="connsiteX2" fmla="*/ 550069 w 935830"/>
                  <a:gd name="connsiteY2" fmla="*/ 9782 h 428253"/>
                  <a:gd name="connsiteX3" fmla="*/ 831056 w 935830"/>
                  <a:gd name="connsiteY3" fmla="*/ 386020 h 428253"/>
                  <a:gd name="connsiteX4" fmla="*/ 935830 w 935830"/>
                  <a:gd name="connsiteY4" fmla="*/ 426500 h 428253"/>
                  <a:gd name="connsiteX0" fmla="*/ 0 w 935830"/>
                  <a:gd name="connsiteY0" fmla="*/ 121694 h 447296"/>
                  <a:gd name="connsiteX1" fmla="*/ 109184 w 935830"/>
                  <a:gd name="connsiteY1" fmla="*/ 128837 h 447296"/>
                  <a:gd name="connsiteX2" fmla="*/ 550069 w 935830"/>
                  <a:gd name="connsiteY2" fmla="*/ 28825 h 447296"/>
                  <a:gd name="connsiteX3" fmla="*/ 831056 w 935830"/>
                  <a:gd name="connsiteY3" fmla="*/ 405063 h 447296"/>
                  <a:gd name="connsiteX4" fmla="*/ 935830 w 935830"/>
                  <a:gd name="connsiteY4" fmla="*/ 445543 h 447296"/>
                  <a:gd name="connsiteX0" fmla="*/ 0 w 946722"/>
                  <a:gd name="connsiteY0" fmla="*/ 121694 h 491197"/>
                  <a:gd name="connsiteX1" fmla="*/ 109184 w 946722"/>
                  <a:gd name="connsiteY1" fmla="*/ 128837 h 491197"/>
                  <a:gd name="connsiteX2" fmla="*/ 550069 w 946722"/>
                  <a:gd name="connsiteY2" fmla="*/ 28825 h 491197"/>
                  <a:gd name="connsiteX3" fmla="*/ 831056 w 946722"/>
                  <a:gd name="connsiteY3" fmla="*/ 405063 h 491197"/>
                  <a:gd name="connsiteX4" fmla="*/ 946722 w 946722"/>
                  <a:gd name="connsiteY4" fmla="*/ 490697 h 491197"/>
                  <a:gd name="connsiteX0" fmla="*/ 0 w 946722"/>
                  <a:gd name="connsiteY0" fmla="*/ 121694 h 490697"/>
                  <a:gd name="connsiteX1" fmla="*/ 109184 w 946722"/>
                  <a:gd name="connsiteY1" fmla="*/ 128837 h 490697"/>
                  <a:gd name="connsiteX2" fmla="*/ 550069 w 946722"/>
                  <a:gd name="connsiteY2" fmla="*/ 28825 h 490697"/>
                  <a:gd name="connsiteX3" fmla="*/ 831056 w 946722"/>
                  <a:gd name="connsiteY3" fmla="*/ 405063 h 490697"/>
                  <a:gd name="connsiteX4" fmla="*/ 946722 w 946722"/>
                  <a:gd name="connsiteY4" fmla="*/ 490697 h 490697"/>
                  <a:gd name="connsiteX0" fmla="*/ 0 w 946722"/>
                  <a:gd name="connsiteY0" fmla="*/ 121694 h 490697"/>
                  <a:gd name="connsiteX1" fmla="*/ 109184 w 946722"/>
                  <a:gd name="connsiteY1" fmla="*/ 128837 h 490697"/>
                  <a:gd name="connsiteX2" fmla="*/ 550069 w 946722"/>
                  <a:gd name="connsiteY2" fmla="*/ 28825 h 490697"/>
                  <a:gd name="connsiteX3" fmla="*/ 831056 w 946722"/>
                  <a:gd name="connsiteY3" fmla="*/ 405063 h 490697"/>
                  <a:gd name="connsiteX4" fmla="*/ 946722 w 946722"/>
                  <a:gd name="connsiteY4" fmla="*/ 490697 h 490697"/>
                  <a:gd name="connsiteX0" fmla="*/ 0 w 946722"/>
                  <a:gd name="connsiteY0" fmla="*/ 113676 h 482679"/>
                  <a:gd name="connsiteX1" fmla="*/ 109184 w 946722"/>
                  <a:gd name="connsiteY1" fmla="*/ 120819 h 482679"/>
                  <a:gd name="connsiteX2" fmla="*/ 550069 w 946722"/>
                  <a:gd name="connsiteY2" fmla="*/ 20807 h 482679"/>
                  <a:gd name="connsiteX3" fmla="*/ 831056 w 946722"/>
                  <a:gd name="connsiteY3" fmla="*/ 397045 h 482679"/>
                  <a:gd name="connsiteX4" fmla="*/ 946722 w 946722"/>
                  <a:gd name="connsiteY4" fmla="*/ 482679 h 482679"/>
                  <a:gd name="connsiteX0" fmla="*/ 0 w 837538"/>
                  <a:gd name="connsiteY0" fmla="*/ 120819 h 482679"/>
                  <a:gd name="connsiteX1" fmla="*/ 440885 w 837538"/>
                  <a:gd name="connsiteY1" fmla="*/ 20807 h 482679"/>
                  <a:gd name="connsiteX2" fmla="*/ 721872 w 837538"/>
                  <a:gd name="connsiteY2" fmla="*/ 397045 h 482679"/>
                  <a:gd name="connsiteX3" fmla="*/ 837538 w 837538"/>
                  <a:gd name="connsiteY3" fmla="*/ 482679 h 482679"/>
                  <a:gd name="connsiteX0" fmla="*/ 0 w 721872"/>
                  <a:gd name="connsiteY0" fmla="*/ 120819 h 397044"/>
                  <a:gd name="connsiteX1" fmla="*/ 440885 w 721872"/>
                  <a:gd name="connsiteY1" fmla="*/ 20807 h 397044"/>
                  <a:gd name="connsiteX2" fmla="*/ 721872 w 721872"/>
                  <a:gd name="connsiteY2" fmla="*/ 397045 h 397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872" h="397044">
                    <a:moveTo>
                      <a:pt x="0" y="120819"/>
                    </a:moveTo>
                    <a:cubicBezTo>
                      <a:pt x="91678" y="105341"/>
                      <a:pt x="208932" y="-56491"/>
                      <a:pt x="440885" y="20807"/>
                    </a:cubicBezTo>
                    <a:cubicBezTo>
                      <a:pt x="672838" y="98105"/>
                      <a:pt x="665703" y="334340"/>
                      <a:pt x="721872" y="397045"/>
                    </a:cubicBezTo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490" name="テキスト ボックス 489">
            <a:extLst>
              <a:ext uri="{FF2B5EF4-FFF2-40B4-BE49-F238E27FC236}">
                <a16:creationId xmlns:a16="http://schemas.microsoft.com/office/drawing/2014/main" id="{0B17A053-B9EA-477F-9540-AC4D6519EF77}"/>
              </a:ext>
            </a:extLst>
          </p:cNvPr>
          <p:cNvSpPr txBox="1"/>
          <p:nvPr/>
        </p:nvSpPr>
        <p:spPr>
          <a:xfrm>
            <a:off x="636425" y="2562133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辛子蓮根</a:t>
            </a:r>
          </a:p>
        </p:txBody>
      </p:sp>
      <p:sp>
        <p:nvSpPr>
          <p:cNvPr id="492" name="テキスト ボックス 491">
            <a:extLst>
              <a:ext uri="{FF2B5EF4-FFF2-40B4-BE49-F238E27FC236}">
                <a16:creationId xmlns:a16="http://schemas.microsoft.com/office/drawing/2014/main" id="{58AD03B8-37C1-4B78-AC45-4058306E15B2}"/>
              </a:ext>
            </a:extLst>
          </p:cNvPr>
          <p:cNvSpPr txBox="1"/>
          <p:nvPr/>
        </p:nvSpPr>
        <p:spPr>
          <a:xfrm>
            <a:off x="2455674" y="3459281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馬刺し</a:t>
            </a:r>
          </a:p>
        </p:txBody>
      </p:sp>
      <p:sp>
        <p:nvSpPr>
          <p:cNvPr id="493" name="テキスト ボックス 492">
            <a:extLst>
              <a:ext uri="{FF2B5EF4-FFF2-40B4-BE49-F238E27FC236}">
                <a16:creationId xmlns:a16="http://schemas.microsoft.com/office/drawing/2014/main" id="{EC3EC1EE-4122-468D-AFEF-E9A1940652E8}"/>
              </a:ext>
            </a:extLst>
          </p:cNvPr>
          <p:cNvSpPr txBox="1"/>
          <p:nvPr/>
        </p:nvSpPr>
        <p:spPr>
          <a:xfrm>
            <a:off x="543385" y="4589341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いきなり団子</a:t>
            </a:r>
          </a:p>
        </p:txBody>
      </p:sp>
      <p:grpSp>
        <p:nvGrpSpPr>
          <p:cNvPr id="494" name="グループ化 493">
            <a:extLst>
              <a:ext uri="{FF2B5EF4-FFF2-40B4-BE49-F238E27FC236}">
                <a16:creationId xmlns:a16="http://schemas.microsoft.com/office/drawing/2014/main" id="{8D630FAA-8C23-41B1-A101-25C470580C00}"/>
              </a:ext>
            </a:extLst>
          </p:cNvPr>
          <p:cNvGrpSpPr/>
          <p:nvPr/>
        </p:nvGrpSpPr>
        <p:grpSpPr>
          <a:xfrm>
            <a:off x="6059542" y="1048727"/>
            <a:ext cx="927001" cy="819899"/>
            <a:chOff x="2313094" y="4734228"/>
            <a:chExt cx="1538595" cy="1360831"/>
          </a:xfrm>
        </p:grpSpPr>
        <p:sp>
          <p:nvSpPr>
            <p:cNvPr id="495" name="楕円 494">
              <a:extLst>
                <a:ext uri="{FF2B5EF4-FFF2-40B4-BE49-F238E27FC236}">
                  <a16:creationId xmlns:a16="http://schemas.microsoft.com/office/drawing/2014/main" id="{83172379-8F76-43EB-B219-F2F9D784B2F3}"/>
                </a:ext>
              </a:extLst>
            </p:cNvPr>
            <p:cNvSpPr/>
            <p:nvPr/>
          </p:nvSpPr>
          <p:spPr bwMode="auto">
            <a:xfrm>
              <a:off x="2313094" y="5276850"/>
              <a:ext cx="1538595" cy="818209"/>
            </a:xfrm>
            <a:prstGeom prst="ellipse">
              <a:avLst/>
            </a:prstGeom>
            <a:solidFill>
              <a:srgbClr val="00B0F0">
                <a:alpha val="70000"/>
              </a:srgbClr>
            </a:solidFill>
            <a:ln w="127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496" name="グループ化 495">
              <a:extLst>
                <a:ext uri="{FF2B5EF4-FFF2-40B4-BE49-F238E27FC236}">
                  <a16:creationId xmlns:a16="http://schemas.microsoft.com/office/drawing/2014/main" id="{527AC415-24E6-434B-8231-BC78DC803DCB}"/>
                </a:ext>
              </a:extLst>
            </p:cNvPr>
            <p:cNvGrpSpPr/>
            <p:nvPr/>
          </p:nvGrpSpPr>
          <p:grpSpPr>
            <a:xfrm>
              <a:off x="2810276" y="5386977"/>
              <a:ext cx="528383" cy="306879"/>
              <a:chOff x="2810276" y="3408832"/>
              <a:chExt cx="528383" cy="306879"/>
            </a:xfrm>
          </p:grpSpPr>
          <p:sp>
            <p:nvSpPr>
              <p:cNvPr id="541" name="楕円 540">
                <a:extLst>
                  <a:ext uri="{FF2B5EF4-FFF2-40B4-BE49-F238E27FC236}">
                    <a16:creationId xmlns:a16="http://schemas.microsoft.com/office/drawing/2014/main" id="{98CD1F8B-D14D-4BA2-8961-E3C65AC3C9C0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ysClr val="windowText" lastClr="000000">
                  <a:alpha val="70000"/>
                </a:sys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42" name="フリーフォーム: 図形 541">
                <a:extLst>
                  <a:ext uri="{FF2B5EF4-FFF2-40B4-BE49-F238E27FC236}">
                    <a16:creationId xmlns:a16="http://schemas.microsoft.com/office/drawing/2014/main" id="{D3C8C57F-A207-484C-9C2F-ABDA0364084F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543" name="グループ化 542">
                <a:extLst>
                  <a:ext uri="{FF2B5EF4-FFF2-40B4-BE49-F238E27FC236}">
                    <a16:creationId xmlns:a16="http://schemas.microsoft.com/office/drawing/2014/main" id="{030538BE-FA96-4DE4-B4D3-99E48CAC8AFE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544" name="月 543">
                  <a:extLst>
                    <a:ext uri="{FF2B5EF4-FFF2-40B4-BE49-F238E27FC236}">
                      <a16:creationId xmlns:a16="http://schemas.microsoft.com/office/drawing/2014/main" id="{4B2A501D-5D1F-4F6D-AC6A-E10B14DAA339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45" name="月 544">
                  <a:extLst>
                    <a:ext uri="{FF2B5EF4-FFF2-40B4-BE49-F238E27FC236}">
                      <a16:creationId xmlns:a16="http://schemas.microsoft.com/office/drawing/2014/main" id="{B223A140-D9F5-4BDE-8FE4-3BEF0FFED02D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497" name="グループ化 496">
              <a:extLst>
                <a:ext uri="{FF2B5EF4-FFF2-40B4-BE49-F238E27FC236}">
                  <a16:creationId xmlns:a16="http://schemas.microsoft.com/office/drawing/2014/main" id="{D603CD8F-DE50-4540-8FAA-96D992734983}"/>
                </a:ext>
              </a:extLst>
            </p:cNvPr>
            <p:cNvGrpSpPr/>
            <p:nvPr/>
          </p:nvGrpSpPr>
          <p:grpSpPr>
            <a:xfrm>
              <a:off x="2773116" y="4783956"/>
              <a:ext cx="602702" cy="657745"/>
              <a:chOff x="703823" y="4649208"/>
              <a:chExt cx="719603" cy="785322"/>
            </a:xfrm>
          </p:grpSpPr>
          <p:grpSp>
            <p:nvGrpSpPr>
              <p:cNvPr id="526" name="グループ化 525">
                <a:extLst>
                  <a:ext uri="{FF2B5EF4-FFF2-40B4-BE49-F238E27FC236}">
                    <a16:creationId xmlns:a16="http://schemas.microsoft.com/office/drawing/2014/main" id="{921F19AB-8ED5-4C11-8A86-D113E8BCBD0F}"/>
                  </a:ext>
                </a:extLst>
              </p:cNvPr>
              <p:cNvGrpSpPr/>
              <p:nvPr/>
            </p:nvGrpSpPr>
            <p:grpSpPr>
              <a:xfrm>
                <a:off x="774102" y="4649208"/>
                <a:ext cx="579044" cy="593243"/>
                <a:chOff x="774102" y="4649208"/>
                <a:chExt cx="579044" cy="593243"/>
              </a:xfrm>
            </p:grpSpPr>
            <p:sp>
              <p:nvSpPr>
                <p:cNvPr id="537" name="円/楕円 834">
                  <a:extLst>
                    <a:ext uri="{FF2B5EF4-FFF2-40B4-BE49-F238E27FC236}">
                      <a16:creationId xmlns:a16="http://schemas.microsoft.com/office/drawing/2014/main" id="{8731DEB6-4332-4CC7-9E01-3C58CC0A25F8}"/>
                    </a:ext>
                  </a:extLst>
                </p:cNvPr>
                <p:cNvSpPr/>
                <p:nvPr/>
              </p:nvSpPr>
              <p:spPr>
                <a:xfrm>
                  <a:off x="827461" y="4649208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8" name="円/楕円 835">
                  <a:extLst>
                    <a:ext uri="{FF2B5EF4-FFF2-40B4-BE49-F238E27FC236}">
                      <a16:creationId xmlns:a16="http://schemas.microsoft.com/office/drawing/2014/main" id="{026AC6A5-329F-420A-BB50-664831436F74}"/>
                    </a:ext>
                  </a:extLst>
                </p:cNvPr>
                <p:cNvSpPr/>
                <p:nvPr/>
              </p:nvSpPr>
              <p:spPr>
                <a:xfrm>
                  <a:off x="774102" y="4649208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9" name="円/楕円 836">
                  <a:extLst>
                    <a:ext uri="{FF2B5EF4-FFF2-40B4-BE49-F238E27FC236}">
                      <a16:creationId xmlns:a16="http://schemas.microsoft.com/office/drawing/2014/main" id="{F1FF59BE-B415-4311-9075-BFFD40F2A437}"/>
                    </a:ext>
                  </a:extLst>
                </p:cNvPr>
                <p:cNvSpPr/>
                <p:nvPr/>
              </p:nvSpPr>
              <p:spPr>
                <a:xfrm>
                  <a:off x="827461" y="4693407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0" name="円/楕円 837">
                  <a:extLst>
                    <a:ext uri="{FF2B5EF4-FFF2-40B4-BE49-F238E27FC236}">
                      <a16:creationId xmlns:a16="http://schemas.microsoft.com/office/drawing/2014/main" id="{B9834C80-8C57-46A6-8C62-7380EBEF3DB4}"/>
                    </a:ext>
                  </a:extLst>
                </p:cNvPr>
                <p:cNvSpPr/>
                <p:nvPr/>
              </p:nvSpPr>
              <p:spPr>
                <a:xfrm>
                  <a:off x="774102" y="4693407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27" name="グループ化 526">
                <a:extLst>
                  <a:ext uri="{FF2B5EF4-FFF2-40B4-BE49-F238E27FC236}">
                    <a16:creationId xmlns:a16="http://schemas.microsoft.com/office/drawing/2014/main" id="{A2F92EFE-2272-4A66-89C9-889724711F76}"/>
                  </a:ext>
                </a:extLst>
              </p:cNvPr>
              <p:cNvGrpSpPr/>
              <p:nvPr/>
            </p:nvGrpSpPr>
            <p:grpSpPr>
              <a:xfrm>
                <a:off x="703823" y="4986916"/>
                <a:ext cx="719603" cy="214314"/>
                <a:chOff x="703823" y="4986916"/>
                <a:chExt cx="719603" cy="214314"/>
              </a:xfrm>
            </p:grpSpPr>
            <p:sp>
              <p:nvSpPr>
                <p:cNvPr id="535" name="円/楕円 838">
                  <a:extLst>
                    <a:ext uri="{FF2B5EF4-FFF2-40B4-BE49-F238E27FC236}">
                      <a16:creationId xmlns:a16="http://schemas.microsoft.com/office/drawing/2014/main" id="{DCC0ACA2-76C6-48C7-AC67-960F97C22BC9}"/>
                    </a:ext>
                  </a:extLst>
                </p:cNvPr>
                <p:cNvSpPr/>
                <p:nvPr/>
              </p:nvSpPr>
              <p:spPr>
                <a:xfrm rot="20700000">
                  <a:off x="703823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6" name="円/楕円 839">
                  <a:extLst>
                    <a:ext uri="{FF2B5EF4-FFF2-40B4-BE49-F238E27FC236}">
                      <a16:creationId xmlns:a16="http://schemas.microsoft.com/office/drawing/2014/main" id="{80029DE8-8410-460F-9EB6-A760AB28CB7E}"/>
                    </a:ext>
                  </a:extLst>
                </p:cNvPr>
                <p:cNvSpPr/>
                <p:nvPr/>
              </p:nvSpPr>
              <p:spPr>
                <a:xfrm rot="900000" flipH="1">
                  <a:off x="1248491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28" name="円/楕円 840">
                <a:extLst>
                  <a:ext uri="{FF2B5EF4-FFF2-40B4-BE49-F238E27FC236}">
                    <a16:creationId xmlns:a16="http://schemas.microsoft.com/office/drawing/2014/main" id="{B12F2B15-49EF-4564-BF9C-E185B101D907}"/>
                  </a:ext>
                </a:extLst>
              </p:cNvPr>
              <p:cNvSpPr/>
              <p:nvPr/>
            </p:nvSpPr>
            <p:spPr>
              <a:xfrm>
                <a:off x="774102" y="4725144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29" name="グループ化 528">
                <a:extLst>
                  <a:ext uri="{FF2B5EF4-FFF2-40B4-BE49-F238E27FC236}">
                    <a16:creationId xmlns:a16="http://schemas.microsoft.com/office/drawing/2014/main" id="{E0E387CD-0BDB-4F6E-B964-63408DFF47A5}"/>
                  </a:ext>
                </a:extLst>
              </p:cNvPr>
              <p:cNvGrpSpPr/>
              <p:nvPr/>
            </p:nvGrpSpPr>
            <p:grpSpPr>
              <a:xfrm>
                <a:off x="829639" y="4897338"/>
                <a:ext cx="467970" cy="45719"/>
                <a:chOff x="829336" y="4897338"/>
                <a:chExt cx="467970" cy="45719"/>
              </a:xfrm>
            </p:grpSpPr>
            <p:sp>
              <p:nvSpPr>
                <p:cNvPr id="533" name="フローチャート: 端子 685">
                  <a:extLst>
                    <a:ext uri="{FF2B5EF4-FFF2-40B4-BE49-F238E27FC236}">
                      <a16:creationId xmlns:a16="http://schemas.microsoft.com/office/drawing/2014/main" id="{B3FF3C87-BA0F-416B-AC0D-502BD626F34D}"/>
                    </a:ext>
                  </a:extLst>
                </p:cNvPr>
                <p:cNvSpPr/>
                <p:nvPr/>
              </p:nvSpPr>
              <p:spPr>
                <a:xfrm>
                  <a:off x="829336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4" name="フローチャート: 端子 686">
                  <a:extLst>
                    <a:ext uri="{FF2B5EF4-FFF2-40B4-BE49-F238E27FC236}">
                      <a16:creationId xmlns:a16="http://schemas.microsoft.com/office/drawing/2014/main" id="{A3B168FA-0DFF-4286-AB65-8A13AFFEDDA9}"/>
                    </a:ext>
                  </a:extLst>
                </p:cNvPr>
                <p:cNvSpPr/>
                <p:nvPr/>
              </p:nvSpPr>
              <p:spPr>
                <a:xfrm flipH="1">
                  <a:off x="1126992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30" name="台形 529">
                <a:extLst>
                  <a:ext uri="{FF2B5EF4-FFF2-40B4-BE49-F238E27FC236}">
                    <a16:creationId xmlns:a16="http://schemas.microsoft.com/office/drawing/2014/main" id="{A67A6683-CDC2-40D4-81DA-6A58553837D4}"/>
                  </a:ext>
                </a:extLst>
              </p:cNvPr>
              <p:cNvSpPr/>
              <p:nvPr/>
            </p:nvSpPr>
            <p:spPr>
              <a:xfrm>
                <a:off x="973832" y="5142665"/>
                <a:ext cx="179584" cy="82875"/>
              </a:xfrm>
              <a:prstGeom prst="trapezoid">
                <a:avLst>
                  <a:gd name="adj" fmla="val 7671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1" name="フリーフォーム 1196">
                <a:extLst>
                  <a:ext uri="{FF2B5EF4-FFF2-40B4-BE49-F238E27FC236}">
                    <a16:creationId xmlns:a16="http://schemas.microsoft.com/office/drawing/2014/main" id="{5235765A-E291-42B5-AFE7-ED2C1C98E19E}"/>
                  </a:ext>
                </a:extLst>
              </p:cNvPr>
              <p:cNvSpPr/>
              <p:nvPr/>
            </p:nvSpPr>
            <p:spPr>
              <a:xfrm>
                <a:off x="993598" y="5051482"/>
                <a:ext cx="140052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2" name="円/楕円 4">
                <a:extLst>
                  <a:ext uri="{FF2B5EF4-FFF2-40B4-BE49-F238E27FC236}">
                    <a16:creationId xmlns:a16="http://schemas.microsoft.com/office/drawing/2014/main" id="{91C102CE-E527-45C6-B98C-7F2073C9330C}"/>
                  </a:ext>
                </a:extLst>
              </p:cNvPr>
              <p:cNvSpPr/>
              <p:nvPr/>
            </p:nvSpPr>
            <p:spPr>
              <a:xfrm>
                <a:off x="962545" y="5300621"/>
                <a:ext cx="202159" cy="54588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98" name="月 497">
              <a:extLst>
                <a:ext uri="{FF2B5EF4-FFF2-40B4-BE49-F238E27FC236}">
                  <a16:creationId xmlns:a16="http://schemas.microsoft.com/office/drawing/2014/main" id="{54AE1D16-1E78-4BBD-A6B2-F45092B0DE4E}"/>
                </a:ext>
              </a:extLst>
            </p:cNvPr>
            <p:cNvSpPr/>
            <p:nvPr/>
          </p:nvSpPr>
          <p:spPr bwMode="auto">
            <a:xfrm rot="16200000">
              <a:off x="29160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99" name="月 498">
              <a:extLst>
                <a:ext uri="{FF2B5EF4-FFF2-40B4-BE49-F238E27FC236}">
                  <a16:creationId xmlns:a16="http://schemas.microsoft.com/office/drawing/2014/main" id="{38227D00-4B25-4854-A820-9F63FC313833}"/>
                </a:ext>
              </a:extLst>
            </p:cNvPr>
            <p:cNvSpPr/>
            <p:nvPr/>
          </p:nvSpPr>
          <p:spPr bwMode="auto">
            <a:xfrm rot="16200000">
              <a:off x="31827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500" name="楕円 499">
              <a:extLst>
                <a:ext uri="{FF2B5EF4-FFF2-40B4-BE49-F238E27FC236}">
                  <a16:creationId xmlns:a16="http://schemas.microsoft.com/office/drawing/2014/main" id="{1BED59FA-3481-426D-84FF-1495CF7519CC}"/>
                </a:ext>
              </a:extLst>
            </p:cNvPr>
            <p:cNvSpPr/>
            <p:nvPr/>
          </p:nvSpPr>
          <p:spPr bwMode="auto">
            <a:xfrm>
              <a:off x="3183106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501" name="楕円 500">
              <a:extLst>
                <a:ext uri="{FF2B5EF4-FFF2-40B4-BE49-F238E27FC236}">
                  <a16:creationId xmlns:a16="http://schemas.microsoft.com/office/drawing/2014/main" id="{6B20980B-EB9F-4414-ACCF-A907F57A74B6}"/>
                </a:ext>
              </a:extLst>
            </p:cNvPr>
            <p:cNvSpPr/>
            <p:nvPr/>
          </p:nvSpPr>
          <p:spPr bwMode="auto">
            <a:xfrm>
              <a:off x="2861637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502" name="グループ化 501">
              <a:extLst>
                <a:ext uri="{FF2B5EF4-FFF2-40B4-BE49-F238E27FC236}">
                  <a16:creationId xmlns:a16="http://schemas.microsoft.com/office/drawing/2014/main" id="{872B6669-E51A-4AB2-96E4-C21695745771}"/>
                </a:ext>
              </a:extLst>
            </p:cNvPr>
            <p:cNvGrpSpPr/>
            <p:nvPr/>
          </p:nvGrpSpPr>
          <p:grpSpPr>
            <a:xfrm>
              <a:off x="2544563" y="5398251"/>
              <a:ext cx="1063804" cy="497725"/>
              <a:chOff x="662423" y="3416873"/>
              <a:chExt cx="1063804" cy="497725"/>
            </a:xfrm>
          </p:grpSpPr>
          <p:grpSp>
            <p:nvGrpSpPr>
              <p:cNvPr id="514" name="グループ化 513">
                <a:extLst>
                  <a:ext uri="{FF2B5EF4-FFF2-40B4-BE49-F238E27FC236}">
                    <a16:creationId xmlns:a16="http://schemas.microsoft.com/office/drawing/2014/main" id="{D9BD3BC2-FFAF-4A1A-B277-E776C6543537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524" name="フリーフォーム: 図形 523">
                  <a:extLst>
                    <a:ext uri="{FF2B5EF4-FFF2-40B4-BE49-F238E27FC236}">
                      <a16:creationId xmlns:a16="http://schemas.microsoft.com/office/drawing/2014/main" id="{62BBDD13-6B87-4F76-B011-33929215C191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25" name="フリーフォーム: 図形 524">
                  <a:extLst>
                    <a:ext uri="{FF2B5EF4-FFF2-40B4-BE49-F238E27FC236}">
                      <a16:creationId xmlns:a16="http://schemas.microsoft.com/office/drawing/2014/main" id="{B5B3DD2A-4B52-4FDF-898F-ABA3C4D26461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515" name="グループ化 514">
                <a:extLst>
                  <a:ext uri="{FF2B5EF4-FFF2-40B4-BE49-F238E27FC236}">
                    <a16:creationId xmlns:a16="http://schemas.microsoft.com/office/drawing/2014/main" id="{F4A07786-E69C-4BA7-BBFC-6CC2D46BF465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522" name="フリーフォーム: 図形 521">
                  <a:extLst>
                    <a:ext uri="{FF2B5EF4-FFF2-40B4-BE49-F238E27FC236}">
                      <a16:creationId xmlns:a16="http://schemas.microsoft.com/office/drawing/2014/main" id="{10DD34C9-1D9B-4D00-9D3B-2CDCB45B2B5A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23" name="フリーフォーム: 図形 522">
                  <a:extLst>
                    <a:ext uri="{FF2B5EF4-FFF2-40B4-BE49-F238E27FC236}">
                      <a16:creationId xmlns:a16="http://schemas.microsoft.com/office/drawing/2014/main" id="{2465C6C5-CA47-473E-94B7-D9ACC38D6E40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516" name="グループ化 515">
                <a:extLst>
                  <a:ext uri="{FF2B5EF4-FFF2-40B4-BE49-F238E27FC236}">
                    <a16:creationId xmlns:a16="http://schemas.microsoft.com/office/drawing/2014/main" id="{8141B99C-53EB-4A12-95C0-57E1EA7D7102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520" name="フリーフォーム: 図形 519">
                  <a:extLst>
                    <a:ext uri="{FF2B5EF4-FFF2-40B4-BE49-F238E27FC236}">
                      <a16:creationId xmlns:a16="http://schemas.microsoft.com/office/drawing/2014/main" id="{B44B62BC-DB3D-4D94-A4C9-6A136636BF12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21" name="フリーフォーム: 図形 520">
                  <a:extLst>
                    <a:ext uri="{FF2B5EF4-FFF2-40B4-BE49-F238E27FC236}">
                      <a16:creationId xmlns:a16="http://schemas.microsoft.com/office/drawing/2014/main" id="{65C91FEB-1E1C-49E7-816E-AE2CE6585810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517" name="グループ化 516">
                <a:extLst>
                  <a:ext uri="{FF2B5EF4-FFF2-40B4-BE49-F238E27FC236}">
                    <a16:creationId xmlns:a16="http://schemas.microsoft.com/office/drawing/2014/main" id="{5A7DEA06-23AC-4EAB-837D-4C83B9A2333F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518" name="フリーフォーム: 図形 517">
                  <a:extLst>
                    <a:ext uri="{FF2B5EF4-FFF2-40B4-BE49-F238E27FC236}">
                      <a16:creationId xmlns:a16="http://schemas.microsoft.com/office/drawing/2014/main" id="{8BDA0D83-33D7-4AAC-847F-402D95A05F2E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19" name="フリーフォーム: 図形 518">
                  <a:extLst>
                    <a:ext uri="{FF2B5EF4-FFF2-40B4-BE49-F238E27FC236}">
                      <a16:creationId xmlns:a16="http://schemas.microsoft.com/office/drawing/2014/main" id="{E1397293-19F3-488B-8653-017A4140FE7B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sp>
          <p:nvSpPr>
            <p:cNvPr id="503" name="フリーフォーム: 図形 502">
              <a:extLst>
                <a:ext uri="{FF2B5EF4-FFF2-40B4-BE49-F238E27FC236}">
                  <a16:creationId xmlns:a16="http://schemas.microsoft.com/office/drawing/2014/main" id="{15946957-3CF6-4AF6-8315-8398D26AD087}"/>
                </a:ext>
              </a:extLst>
            </p:cNvPr>
            <p:cNvSpPr/>
            <p:nvPr/>
          </p:nvSpPr>
          <p:spPr bwMode="auto">
            <a:xfrm rot="5400000">
              <a:off x="3010295" y="4567717"/>
              <a:ext cx="122217" cy="455239"/>
            </a:xfrm>
            <a:custGeom>
              <a:avLst/>
              <a:gdLst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181264 w 1162629"/>
                <a:gd name="connsiteY19" fmla="*/ 1132742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357245 w 1162629"/>
                <a:gd name="connsiteY19" fmla="*/ 1127778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357245 w 1162629"/>
                <a:gd name="connsiteY18" fmla="*/ 1127778 h 1132742"/>
                <a:gd name="connsiteX19" fmla="*/ 0 w 1162629"/>
                <a:gd name="connsiteY19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1162629 w 1162629"/>
                <a:gd name="connsiteY10" fmla="*/ 181264 h 1132742"/>
                <a:gd name="connsiteX11" fmla="*/ 1162629 w 1162629"/>
                <a:gd name="connsiteY11" fmla="*/ 951478 h 1132742"/>
                <a:gd name="connsiteX12" fmla="*/ 981365 w 1162629"/>
                <a:gd name="connsiteY12" fmla="*/ 1132742 h 1132742"/>
                <a:gd name="connsiteX13" fmla="*/ 800101 w 1162629"/>
                <a:gd name="connsiteY13" fmla="*/ 951478 h 1132742"/>
                <a:gd name="connsiteX14" fmla="*/ 800101 w 1162629"/>
                <a:gd name="connsiteY14" fmla="*/ 362528 h 1132742"/>
                <a:gd name="connsiteX15" fmla="*/ 762578 w 1162629"/>
                <a:gd name="connsiteY15" fmla="*/ 362528 h 1132742"/>
                <a:gd name="connsiteX16" fmla="*/ 762578 w 1162629"/>
                <a:gd name="connsiteY16" fmla="*/ 951478 h 1132742"/>
                <a:gd name="connsiteX17" fmla="*/ 357245 w 1162629"/>
                <a:gd name="connsiteY17" fmla="*/ 1127778 h 1132742"/>
                <a:gd name="connsiteX18" fmla="*/ 0 w 1162629"/>
                <a:gd name="connsiteY18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1162629 w 1162629"/>
                <a:gd name="connsiteY9" fmla="*/ 181264 h 1132742"/>
                <a:gd name="connsiteX10" fmla="*/ 1162629 w 1162629"/>
                <a:gd name="connsiteY10" fmla="*/ 951478 h 1132742"/>
                <a:gd name="connsiteX11" fmla="*/ 981365 w 1162629"/>
                <a:gd name="connsiteY11" fmla="*/ 1132742 h 1132742"/>
                <a:gd name="connsiteX12" fmla="*/ 800101 w 1162629"/>
                <a:gd name="connsiteY12" fmla="*/ 951478 h 1132742"/>
                <a:gd name="connsiteX13" fmla="*/ 800101 w 1162629"/>
                <a:gd name="connsiteY13" fmla="*/ 362528 h 1132742"/>
                <a:gd name="connsiteX14" fmla="*/ 762578 w 1162629"/>
                <a:gd name="connsiteY14" fmla="*/ 362528 h 1132742"/>
                <a:gd name="connsiteX15" fmla="*/ 762578 w 1162629"/>
                <a:gd name="connsiteY15" fmla="*/ 951478 h 1132742"/>
                <a:gd name="connsiteX16" fmla="*/ 357245 w 1162629"/>
                <a:gd name="connsiteY16" fmla="*/ 1127778 h 1132742"/>
                <a:gd name="connsiteX17" fmla="*/ 0 w 1162629"/>
                <a:gd name="connsiteY17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3423"/>
                <a:gd name="connsiteY0" fmla="*/ 951478 h 1132742"/>
                <a:gd name="connsiteX1" fmla="*/ 0 w 1163423"/>
                <a:gd name="connsiteY1" fmla="*/ 181264 h 1132742"/>
                <a:gd name="connsiteX2" fmla="*/ 181264 w 1163423"/>
                <a:gd name="connsiteY2" fmla="*/ 0 h 1132742"/>
                <a:gd name="connsiteX3" fmla="*/ 362528 w 1163423"/>
                <a:gd name="connsiteY3" fmla="*/ 181264 h 1132742"/>
                <a:gd name="connsiteX4" fmla="*/ 362528 w 1163423"/>
                <a:gd name="connsiteY4" fmla="*/ 770214 h 1132742"/>
                <a:gd name="connsiteX5" fmla="*/ 400050 w 1163423"/>
                <a:gd name="connsiteY5" fmla="*/ 770214 h 1132742"/>
                <a:gd name="connsiteX6" fmla="*/ 400050 w 1163423"/>
                <a:gd name="connsiteY6" fmla="*/ 181264 h 1132742"/>
                <a:gd name="connsiteX7" fmla="*/ 797292 w 1163423"/>
                <a:gd name="connsiteY7" fmla="*/ 9924 h 1132742"/>
                <a:gd name="connsiteX8" fmla="*/ 1162629 w 1163423"/>
                <a:gd name="connsiteY8" fmla="*/ 181264 h 1132742"/>
                <a:gd name="connsiteX9" fmla="*/ 1162629 w 1163423"/>
                <a:gd name="connsiteY9" fmla="*/ 951478 h 1132742"/>
                <a:gd name="connsiteX10" fmla="*/ 981365 w 1163423"/>
                <a:gd name="connsiteY10" fmla="*/ 1132742 h 1132742"/>
                <a:gd name="connsiteX11" fmla="*/ 800101 w 1163423"/>
                <a:gd name="connsiteY11" fmla="*/ 951478 h 1132742"/>
                <a:gd name="connsiteX12" fmla="*/ 800101 w 1163423"/>
                <a:gd name="connsiteY12" fmla="*/ 362528 h 1132742"/>
                <a:gd name="connsiteX13" fmla="*/ 762578 w 1163423"/>
                <a:gd name="connsiteY13" fmla="*/ 362528 h 1132742"/>
                <a:gd name="connsiteX14" fmla="*/ 762578 w 1163423"/>
                <a:gd name="connsiteY14" fmla="*/ 951478 h 1132742"/>
                <a:gd name="connsiteX15" fmla="*/ 357245 w 1163423"/>
                <a:gd name="connsiteY15" fmla="*/ 1127778 h 1132742"/>
                <a:gd name="connsiteX16" fmla="*/ 0 w 1163423"/>
                <a:gd name="connsiteY16" fmla="*/ 951478 h 1132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63423" h="1132742">
                  <a:moveTo>
                    <a:pt x="0" y="951478"/>
                  </a:moveTo>
                  <a:lnTo>
                    <a:pt x="0" y="181264"/>
                  </a:lnTo>
                  <a:cubicBezTo>
                    <a:pt x="0" y="81155"/>
                    <a:pt x="81155" y="0"/>
                    <a:pt x="181264" y="0"/>
                  </a:cubicBezTo>
                  <a:cubicBezTo>
                    <a:pt x="281373" y="0"/>
                    <a:pt x="362528" y="81155"/>
                    <a:pt x="362528" y="181264"/>
                  </a:cubicBezTo>
                  <a:lnTo>
                    <a:pt x="362528" y="770214"/>
                  </a:lnTo>
                  <a:lnTo>
                    <a:pt x="400050" y="770214"/>
                  </a:lnTo>
                  <a:lnTo>
                    <a:pt x="400050" y="181264"/>
                  </a:lnTo>
                  <a:cubicBezTo>
                    <a:pt x="400050" y="81155"/>
                    <a:pt x="637188" y="9924"/>
                    <a:pt x="797292" y="9924"/>
                  </a:cubicBezTo>
                  <a:cubicBezTo>
                    <a:pt x="957396" y="9924"/>
                    <a:pt x="1160839" y="104301"/>
                    <a:pt x="1162629" y="181264"/>
                  </a:cubicBezTo>
                  <a:cubicBezTo>
                    <a:pt x="1164419" y="258227"/>
                    <a:pt x="1162629" y="694740"/>
                    <a:pt x="1162629" y="951478"/>
                  </a:cubicBezTo>
                  <a:cubicBezTo>
                    <a:pt x="1162629" y="1051587"/>
                    <a:pt x="1081474" y="1132742"/>
                    <a:pt x="981365" y="1132742"/>
                  </a:cubicBezTo>
                  <a:cubicBezTo>
                    <a:pt x="881256" y="1132742"/>
                    <a:pt x="800101" y="1051587"/>
                    <a:pt x="800101" y="951478"/>
                  </a:cubicBezTo>
                  <a:lnTo>
                    <a:pt x="800101" y="362528"/>
                  </a:lnTo>
                  <a:lnTo>
                    <a:pt x="762578" y="362528"/>
                  </a:lnTo>
                  <a:lnTo>
                    <a:pt x="762578" y="951478"/>
                  </a:lnTo>
                  <a:cubicBezTo>
                    <a:pt x="695023" y="1079020"/>
                    <a:pt x="484341" y="1127778"/>
                    <a:pt x="357245" y="1127778"/>
                  </a:cubicBezTo>
                  <a:cubicBezTo>
                    <a:pt x="257136" y="1127778"/>
                    <a:pt x="0" y="1051587"/>
                    <a:pt x="0" y="951478"/>
                  </a:cubicBezTo>
                  <a:close/>
                </a:path>
              </a:pathLst>
            </a:custGeom>
            <a:pattFill prst="lgConfetti">
              <a:fgClr>
                <a:srgbClr val="CCFFFF"/>
              </a:fgClr>
              <a:bgClr>
                <a:srgbClr val="4472C4">
                  <a:lumMod val="90000"/>
                </a:srgbClr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504" name="グループ化 503">
              <a:extLst>
                <a:ext uri="{FF2B5EF4-FFF2-40B4-BE49-F238E27FC236}">
                  <a16:creationId xmlns:a16="http://schemas.microsoft.com/office/drawing/2014/main" id="{03E69029-02A7-4C54-A5B0-6D046CB29D39}"/>
                </a:ext>
              </a:extLst>
            </p:cNvPr>
            <p:cNvGrpSpPr/>
            <p:nvPr/>
          </p:nvGrpSpPr>
          <p:grpSpPr>
            <a:xfrm>
              <a:off x="3244075" y="5485736"/>
              <a:ext cx="494147" cy="482238"/>
              <a:chOff x="2610199" y="3333898"/>
              <a:chExt cx="494147" cy="482238"/>
            </a:xfrm>
          </p:grpSpPr>
          <p:sp>
            <p:nvSpPr>
              <p:cNvPr id="505" name="フリーフォーム: 図形 504">
                <a:extLst>
                  <a:ext uri="{FF2B5EF4-FFF2-40B4-BE49-F238E27FC236}">
                    <a16:creationId xmlns:a16="http://schemas.microsoft.com/office/drawing/2014/main" id="{88FB73B3-1BF8-4BDC-8C3C-B7A53C3CB079}"/>
                  </a:ext>
                </a:extLst>
              </p:cNvPr>
              <p:cNvSpPr/>
              <p:nvPr/>
            </p:nvSpPr>
            <p:spPr bwMode="auto">
              <a:xfrm>
                <a:off x="2610199" y="3564936"/>
                <a:ext cx="494147" cy="251200"/>
              </a:xfrm>
              <a:custGeom>
                <a:avLst/>
                <a:gdLst>
                  <a:gd name="connsiteX0" fmla="*/ 633622 w 1267244"/>
                  <a:gd name="connsiteY0" fmla="*/ 0 h 644205"/>
                  <a:gd name="connsiteX1" fmla="*/ 1267244 w 1267244"/>
                  <a:gd name="connsiteY1" fmla="*/ 291940 h 644205"/>
                  <a:gd name="connsiteX2" fmla="*/ 1267244 w 1267244"/>
                  <a:gd name="connsiteY2" fmla="*/ 317340 h 644205"/>
                  <a:gd name="connsiteX3" fmla="*/ 1267244 w 1267244"/>
                  <a:gd name="connsiteY3" fmla="*/ 326865 h 644205"/>
                  <a:gd name="connsiteX4" fmla="*/ 1267244 w 1267244"/>
                  <a:gd name="connsiteY4" fmla="*/ 352265 h 644205"/>
                  <a:gd name="connsiteX5" fmla="*/ 633622 w 1267244"/>
                  <a:gd name="connsiteY5" fmla="*/ 644205 h 644205"/>
                  <a:gd name="connsiteX6" fmla="*/ 0 w 1267244"/>
                  <a:gd name="connsiteY6" fmla="*/ 352265 h 644205"/>
                  <a:gd name="connsiteX7" fmla="*/ 0 w 1267244"/>
                  <a:gd name="connsiteY7" fmla="*/ 326865 h 644205"/>
                  <a:gd name="connsiteX8" fmla="*/ 0 w 1267244"/>
                  <a:gd name="connsiteY8" fmla="*/ 317340 h 644205"/>
                  <a:gd name="connsiteX9" fmla="*/ 0 w 1267244"/>
                  <a:gd name="connsiteY9" fmla="*/ 291940 h 644205"/>
                  <a:gd name="connsiteX10" fmla="*/ 633622 w 1267244"/>
                  <a:gd name="connsiteY10" fmla="*/ 0 h 64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7244" h="644205">
                    <a:moveTo>
                      <a:pt x="633622" y="0"/>
                    </a:moveTo>
                    <a:cubicBezTo>
                      <a:pt x="983562" y="0"/>
                      <a:pt x="1267244" y="130706"/>
                      <a:pt x="1267244" y="291940"/>
                    </a:cubicBezTo>
                    <a:lnTo>
                      <a:pt x="1267244" y="317340"/>
                    </a:lnTo>
                    <a:lnTo>
                      <a:pt x="1267244" y="326865"/>
                    </a:lnTo>
                    <a:lnTo>
                      <a:pt x="1267244" y="352265"/>
                    </a:lnTo>
                    <a:cubicBezTo>
                      <a:pt x="1267244" y="513499"/>
                      <a:pt x="983562" y="644205"/>
                      <a:pt x="633622" y="644205"/>
                    </a:cubicBezTo>
                    <a:cubicBezTo>
                      <a:pt x="283682" y="644205"/>
                      <a:pt x="0" y="513499"/>
                      <a:pt x="0" y="352265"/>
                    </a:cubicBezTo>
                    <a:lnTo>
                      <a:pt x="0" y="326865"/>
                    </a:lnTo>
                    <a:lnTo>
                      <a:pt x="0" y="317340"/>
                    </a:lnTo>
                    <a:lnTo>
                      <a:pt x="0" y="291940"/>
                    </a:lnTo>
                    <a:cubicBezTo>
                      <a:pt x="0" y="130706"/>
                      <a:pt x="283682" y="0"/>
                      <a:pt x="63362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06" name="楕円 505">
                <a:extLst>
                  <a:ext uri="{FF2B5EF4-FFF2-40B4-BE49-F238E27FC236}">
                    <a16:creationId xmlns:a16="http://schemas.microsoft.com/office/drawing/2014/main" id="{422D082A-6734-4184-88CF-9CB019441202}"/>
                  </a:ext>
                </a:extLst>
              </p:cNvPr>
              <p:cNvSpPr/>
              <p:nvPr/>
            </p:nvSpPr>
            <p:spPr bwMode="auto">
              <a:xfrm>
                <a:off x="2610199" y="3558623"/>
                <a:ext cx="494147" cy="227677"/>
              </a:xfrm>
              <a:prstGeom prst="ellipse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07" name="楕円 506">
                <a:extLst>
                  <a:ext uri="{FF2B5EF4-FFF2-40B4-BE49-F238E27FC236}">
                    <a16:creationId xmlns:a16="http://schemas.microsoft.com/office/drawing/2014/main" id="{A4A6DA32-A4B2-43D5-B2AE-389BE12EE7EF}"/>
                  </a:ext>
                </a:extLst>
              </p:cNvPr>
              <p:cNvSpPr/>
              <p:nvPr/>
            </p:nvSpPr>
            <p:spPr bwMode="auto">
              <a:xfrm>
                <a:off x="2621749" y="3569059"/>
                <a:ext cx="471047" cy="204929"/>
              </a:xfrm>
              <a:prstGeom prst="ellipse">
                <a:avLst/>
              </a:prstGeom>
              <a:gradFill flip="none" rotWithShape="1">
                <a:gsLst>
                  <a:gs pos="0">
                    <a:srgbClr val="FF9933"/>
                  </a:gs>
                  <a:gs pos="50000">
                    <a:srgbClr val="C00000"/>
                  </a:gs>
                </a:gsLst>
                <a:lin ang="18900000" scaled="1"/>
                <a:tileRect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08" name="フリーフォーム: 図形 507">
                <a:extLst>
                  <a:ext uri="{FF2B5EF4-FFF2-40B4-BE49-F238E27FC236}">
                    <a16:creationId xmlns:a16="http://schemas.microsoft.com/office/drawing/2014/main" id="{342559EE-9705-4999-AF95-EBE2382D6544}"/>
                  </a:ext>
                </a:extLst>
              </p:cNvPr>
              <p:cNvSpPr/>
              <p:nvPr/>
            </p:nvSpPr>
            <p:spPr bwMode="auto">
              <a:xfrm>
                <a:off x="2621749" y="3568100"/>
                <a:ext cx="471047" cy="107417"/>
              </a:xfrm>
              <a:custGeom>
                <a:avLst/>
                <a:gdLst>
                  <a:gd name="connsiteX0" fmla="*/ 604002 w 1208004"/>
                  <a:gd name="connsiteY0" fmla="*/ 0 h 275471"/>
                  <a:gd name="connsiteX1" fmla="*/ 1208004 w 1208004"/>
                  <a:gd name="connsiteY1" fmla="*/ 262771 h 275471"/>
                  <a:gd name="connsiteX2" fmla="*/ 1205061 w 1208004"/>
                  <a:gd name="connsiteY2" fmla="*/ 275471 h 275471"/>
                  <a:gd name="connsiteX3" fmla="*/ 1195733 w 1208004"/>
                  <a:gd name="connsiteY3" fmla="*/ 235214 h 275471"/>
                  <a:gd name="connsiteX4" fmla="*/ 604002 w 1208004"/>
                  <a:gd name="connsiteY4" fmla="*/ 25400 h 275471"/>
                  <a:gd name="connsiteX5" fmla="*/ 12271 w 1208004"/>
                  <a:gd name="connsiteY5" fmla="*/ 235214 h 275471"/>
                  <a:gd name="connsiteX6" fmla="*/ 2943 w 1208004"/>
                  <a:gd name="connsiteY6" fmla="*/ 275471 h 275471"/>
                  <a:gd name="connsiteX7" fmla="*/ 0 w 1208004"/>
                  <a:gd name="connsiteY7" fmla="*/ 262771 h 275471"/>
                  <a:gd name="connsiteX8" fmla="*/ 604002 w 1208004"/>
                  <a:gd name="connsiteY8" fmla="*/ 0 h 27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004" h="275471">
                    <a:moveTo>
                      <a:pt x="604002" y="0"/>
                    </a:moveTo>
                    <a:cubicBezTo>
                      <a:pt x="937583" y="0"/>
                      <a:pt x="1208004" y="117647"/>
                      <a:pt x="1208004" y="262771"/>
                    </a:cubicBezTo>
                    <a:lnTo>
                      <a:pt x="1205061" y="275471"/>
                    </a:lnTo>
                    <a:lnTo>
                      <a:pt x="1195733" y="235214"/>
                    </a:lnTo>
                    <a:cubicBezTo>
                      <a:pt x="1139412" y="115474"/>
                      <a:pt x="895886" y="25400"/>
                      <a:pt x="604002" y="25400"/>
                    </a:cubicBezTo>
                    <a:cubicBezTo>
                      <a:pt x="312119" y="25400"/>
                      <a:pt x="68592" y="115474"/>
                      <a:pt x="12271" y="235214"/>
                    </a:cubicBezTo>
                    <a:lnTo>
                      <a:pt x="2943" y="275471"/>
                    </a:lnTo>
                    <a:lnTo>
                      <a:pt x="0" y="262771"/>
                    </a:lnTo>
                    <a:cubicBezTo>
                      <a:pt x="0" y="117647"/>
                      <a:pt x="270421" y="0"/>
                      <a:pt x="6040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09" name="フリーフォーム: 図形 508">
                <a:extLst>
                  <a:ext uri="{FF2B5EF4-FFF2-40B4-BE49-F238E27FC236}">
                    <a16:creationId xmlns:a16="http://schemas.microsoft.com/office/drawing/2014/main" id="{7233E6A0-53CB-4CB3-B6A7-F2AAAE64DCF5}"/>
                  </a:ext>
                </a:extLst>
              </p:cNvPr>
              <p:cNvSpPr/>
              <p:nvPr/>
            </p:nvSpPr>
            <p:spPr bwMode="auto">
              <a:xfrm rot="10800000">
                <a:off x="2698788" y="3333898"/>
                <a:ext cx="137394" cy="366974"/>
              </a:xfrm>
              <a:custGeom>
                <a:avLst/>
                <a:gdLst>
                  <a:gd name="connsiteX0" fmla="*/ 305803 w 352348"/>
                  <a:gd name="connsiteY0" fmla="*/ 941108 h 941108"/>
                  <a:gd name="connsiteX1" fmla="*/ 46545 w 352348"/>
                  <a:gd name="connsiteY1" fmla="*/ 941108 h 941108"/>
                  <a:gd name="connsiteX2" fmla="*/ 108388 w 352348"/>
                  <a:gd name="connsiteY2" fmla="*/ 834483 h 941108"/>
                  <a:gd name="connsiteX3" fmla="*/ 78044 w 352348"/>
                  <a:gd name="connsiteY3" fmla="*/ 737585 h 941108"/>
                  <a:gd name="connsiteX4" fmla="*/ 0 w 352348"/>
                  <a:gd name="connsiteY4" fmla="*/ 619844 h 941108"/>
                  <a:gd name="connsiteX5" fmla="*/ 0 w 352348"/>
                  <a:gd name="connsiteY5" fmla="*/ 127783 h 941108"/>
                  <a:gd name="connsiteX6" fmla="*/ 127783 w 352348"/>
                  <a:gd name="connsiteY6" fmla="*/ 0 h 941108"/>
                  <a:gd name="connsiteX7" fmla="*/ 224565 w 352348"/>
                  <a:gd name="connsiteY7" fmla="*/ 0 h 941108"/>
                  <a:gd name="connsiteX8" fmla="*/ 352348 w 352348"/>
                  <a:gd name="connsiteY8" fmla="*/ 127783 h 941108"/>
                  <a:gd name="connsiteX9" fmla="*/ 352348 w 352348"/>
                  <a:gd name="connsiteY9" fmla="*/ 619844 h 941108"/>
                  <a:gd name="connsiteX10" fmla="*/ 274304 w 352348"/>
                  <a:gd name="connsiteY10" fmla="*/ 737585 h 941108"/>
                  <a:gd name="connsiteX11" fmla="*/ 243961 w 352348"/>
                  <a:gd name="connsiteY11" fmla="*/ 834483 h 941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2348" h="941108">
                    <a:moveTo>
                      <a:pt x="305803" y="941108"/>
                    </a:moveTo>
                    <a:lnTo>
                      <a:pt x="46545" y="941108"/>
                    </a:lnTo>
                    <a:lnTo>
                      <a:pt x="108388" y="834483"/>
                    </a:lnTo>
                    <a:lnTo>
                      <a:pt x="78044" y="737585"/>
                    </a:lnTo>
                    <a:cubicBezTo>
                      <a:pt x="32180" y="718187"/>
                      <a:pt x="0" y="672773"/>
                      <a:pt x="0" y="619844"/>
                    </a:cubicBezTo>
                    <a:lnTo>
                      <a:pt x="0" y="127783"/>
                    </a:lnTo>
                    <a:cubicBezTo>
                      <a:pt x="0" y="57210"/>
                      <a:pt x="57210" y="0"/>
                      <a:pt x="127783" y="0"/>
                    </a:cubicBezTo>
                    <a:lnTo>
                      <a:pt x="224565" y="0"/>
                    </a:lnTo>
                    <a:cubicBezTo>
                      <a:pt x="295138" y="0"/>
                      <a:pt x="352348" y="57210"/>
                      <a:pt x="352348" y="127783"/>
                    </a:cubicBezTo>
                    <a:lnTo>
                      <a:pt x="352348" y="619844"/>
                    </a:lnTo>
                    <a:cubicBezTo>
                      <a:pt x="352348" y="672773"/>
                      <a:pt x="320168" y="718187"/>
                      <a:pt x="274304" y="737585"/>
                    </a:cubicBezTo>
                    <a:lnTo>
                      <a:pt x="243961" y="8344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5B9BD5">
                      <a:lumMod val="50000"/>
                    </a:srgbClr>
                  </a:gs>
                  <a:gs pos="50000">
                    <a:srgbClr val="5B9BD5">
                      <a:lumMod val="90000"/>
                    </a:srgbClr>
                  </a:gs>
                  <a:gs pos="100000">
                    <a:srgbClr val="5B9BD5">
                      <a:lumMod val="50000"/>
                    </a:srgbClr>
                  </a:gs>
                </a:gsLst>
                <a:lin ang="10800000" scaled="1"/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510" name="グループ化 509">
                <a:extLst>
                  <a:ext uri="{FF2B5EF4-FFF2-40B4-BE49-F238E27FC236}">
                    <a16:creationId xmlns:a16="http://schemas.microsoft.com/office/drawing/2014/main" id="{97F452E9-0A0F-4914-B103-9666CBB1D199}"/>
                  </a:ext>
                </a:extLst>
              </p:cNvPr>
              <p:cNvGrpSpPr/>
              <p:nvPr/>
            </p:nvGrpSpPr>
            <p:grpSpPr>
              <a:xfrm>
                <a:off x="2876207" y="3587283"/>
                <a:ext cx="146763" cy="113589"/>
                <a:chOff x="4036336" y="4008417"/>
                <a:chExt cx="510440" cy="395063"/>
              </a:xfrm>
            </p:grpSpPr>
            <p:sp>
              <p:nvSpPr>
                <p:cNvPr id="511" name="フリーフォーム: 図形 510">
                  <a:extLst>
                    <a:ext uri="{FF2B5EF4-FFF2-40B4-BE49-F238E27FC236}">
                      <a16:creationId xmlns:a16="http://schemas.microsoft.com/office/drawing/2014/main" id="{30CF148B-81FA-4C10-AF18-46F840DA21F4}"/>
                    </a:ext>
                  </a:extLst>
                </p:cNvPr>
                <p:cNvSpPr/>
                <p:nvPr/>
              </p:nvSpPr>
              <p:spPr bwMode="auto">
                <a:xfrm>
                  <a:off x="4036894" y="4082003"/>
                  <a:ext cx="509326" cy="321477"/>
                </a:xfrm>
                <a:custGeom>
                  <a:avLst/>
                  <a:gdLst>
                    <a:gd name="connsiteX0" fmla="*/ 0 w 509326"/>
                    <a:gd name="connsiteY0" fmla="*/ 0 h 321477"/>
                    <a:gd name="connsiteX1" fmla="*/ 509326 w 509326"/>
                    <a:gd name="connsiteY1" fmla="*/ 0 h 321477"/>
                    <a:gd name="connsiteX2" fmla="*/ 376647 w 509326"/>
                    <a:gd name="connsiteY2" fmla="*/ 243523 h 321477"/>
                    <a:gd name="connsiteX3" fmla="*/ 377944 w 509326"/>
                    <a:gd name="connsiteY3" fmla="*/ 247384 h 321477"/>
                    <a:gd name="connsiteX4" fmla="*/ 254662 w 509326"/>
                    <a:gd name="connsiteY4" fmla="*/ 321477 h 321477"/>
                    <a:gd name="connsiteX5" fmla="*/ 131380 w 509326"/>
                    <a:gd name="connsiteY5" fmla="*/ 247384 h 321477"/>
                    <a:gd name="connsiteX6" fmla="*/ 132678 w 509326"/>
                    <a:gd name="connsiteY6" fmla="*/ 243521 h 321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9326" h="321477">
                      <a:moveTo>
                        <a:pt x="0" y="0"/>
                      </a:moveTo>
                      <a:lnTo>
                        <a:pt x="509326" y="0"/>
                      </a:lnTo>
                      <a:lnTo>
                        <a:pt x="376647" y="243523"/>
                      </a:lnTo>
                      <a:lnTo>
                        <a:pt x="377944" y="247384"/>
                      </a:lnTo>
                      <a:cubicBezTo>
                        <a:pt x="377944" y="288304"/>
                        <a:pt x="322749" y="321477"/>
                        <a:pt x="254662" y="321477"/>
                      </a:cubicBezTo>
                      <a:cubicBezTo>
                        <a:pt x="186575" y="321477"/>
                        <a:pt x="131380" y="288304"/>
                        <a:pt x="131380" y="247384"/>
                      </a:cubicBezTo>
                      <a:lnTo>
                        <a:pt x="132678" y="24352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>
                        <a:lumMod val="90000"/>
                      </a:srgbClr>
                    </a:gs>
                    <a:gs pos="100000">
                      <a:srgbClr val="5B9BD5">
                        <a:lumMod val="50000"/>
                      </a:srgbClr>
                    </a:gs>
                  </a:gsLst>
                  <a:lin ang="10800000" scaled="1"/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12" name="楕円 511">
                  <a:extLst>
                    <a:ext uri="{FF2B5EF4-FFF2-40B4-BE49-F238E27FC236}">
                      <a16:creationId xmlns:a16="http://schemas.microsoft.com/office/drawing/2014/main" id="{0DA71366-A568-420D-A41A-6B01545A686D}"/>
                    </a:ext>
                  </a:extLst>
                </p:cNvPr>
                <p:cNvSpPr/>
                <p:nvPr/>
              </p:nvSpPr>
              <p:spPr bwMode="auto">
                <a:xfrm>
                  <a:off x="4036336" y="4008417"/>
                  <a:ext cx="510440" cy="14717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>
                        <a:lumMod val="90000"/>
                      </a:srgbClr>
                    </a:gs>
                    <a:gs pos="100000">
                      <a:srgbClr val="5B9BD5">
                        <a:lumMod val="50000"/>
                      </a:srgbClr>
                    </a:gs>
                  </a:gsLst>
                  <a:lin ang="10800000" scaled="1"/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13" name="フリーフォーム: 図形 512">
                  <a:extLst>
                    <a:ext uri="{FF2B5EF4-FFF2-40B4-BE49-F238E27FC236}">
                      <a16:creationId xmlns:a16="http://schemas.microsoft.com/office/drawing/2014/main" id="{6DD5A62C-1EA9-449D-9268-3EDDD0E3F003}"/>
                    </a:ext>
                  </a:extLst>
                </p:cNvPr>
                <p:cNvSpPr/>
                <p:nvPr/>
              </p:nvSpPr>
              <p:spPr bwMode="auto">
                <a:xfrm>
                  <a:off x="4092428" y="4096522"/>
                  <a:ext cx="398256" cy="59066"/>
                </a:xfrm>
                <a:custGeom>
                  <a:avLst/>
                  <a:gdLst>
                    <a:gd name="connsiteX0" fmla="*/ 199128 w 398256"/>
                    <a:gd name="connsiteY0" fmla="*/ 0 h 59066"/>
                    <a:gd name="connsiteX1" fmla="*/ 379596 w 398256"/>
                    <a:gd name="connsiteY1" fmla="*/ 21553 h 59066"/>
                    <a:gd name="connsiteX2" fmla="*/ 398256 w 398256"/>
                    <a:gd name="connsiteY2" fmla="*/ 29533 h 59066"/>
                    <a:gd name="connsiteX3" fmla="*/ 379596 w 398256"/>
                    <a:gd name="connsiteY3" fmla="*/ 37513 h 59066"/>
                    <a:gd name="connsiteX4" fmla="*/ 199128 w 398256"/>
                    <a:gd name="connsiteY4" fmla="*/ 59066 h 59066"/>
                    <a:gd name="connsiteX5" fmla="*/ 18660 w 398256"/>
                    <a:gd name="connsiteY5" fmla="*/ 37513 h 59066"/>
                    <a:gd name="connsiteX6" fmla="*/ 0 w 398256"/>
                    <a:gd name="connsiteY6" fmla="*/ 29533 h 59066"/>
                    <a:gd name="connsiteX7" fmla="*/ 18660 w 398256"/>
                    <a:gd name="connsiteY7" fmla="*/ 21553 h 59066"/>
                    <a:gd name="connsiteX8" fmla="*/ 199128 w 398256"/>
                    <a:gd name="connsiteY8" fmla="*/ 0 h 59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8256" h="59066">
                      <a:moveTo>
                        <a:pt x="199128" y="0"/>
                      </a:moveTo>
                      <a:cubicBezTo>
                        <a:pt x="269605" y="0"/>
                        <a:pt x="333410" y="8237"/>
                        <a:pt x="379596" y="21553"/>
                      </a:cubicBezTo>
                      <a:lnTo>
                        <a:pt x="398256" y="29533"/>
                      </a:lnTo>
                      <a:lnTo>
                        <a:pt x="379596" y="37513"/>
                      </a:lnTo>
                      <a:cubicBezTo>
                        <a:pt x="333410" y="50830"/>
                        <a:pt x="269605" y="59066"/>
                        <a:pt x="199128" y="59066"/>
                      </a:cubicBezTo>
                      <a:cubicBezTo>
                        <a:pt x="128651" y="59066"/>
                        <a:pt x="64846" y="50830"/>
                        <a:pt x="18660" y="37513"/>
                      </a:cubicBezTo>
                      <a:lnTo>
                        <a:pt x="0" y="29533"/>
                      </a:lnTo>
                      <a:lnTo>
                        <a:pt x="18660" y="21553"/>
                      </a:lnTo>
                      <a:cubicBezTo>
                        <a:pt x="64846" y="8237"/>
                        <a:pt x="128651" y="0"/>
                        <a:pt x="19912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sp>
        <p:nvSpPr>
          <p:cNvPr id="546" name="テキスト ボックス 545">
            <a:extLst>
              <a:ext uri="{FF2B5EF4-FFF2-40B4-BE49-F238E27FC236}">
                <a16:creationId xmlns:a16="http://schemas.microsoft.com/office/drawing/2014/main" id="{A769FA14-6A32-4CC2-8464-948D8C224E26}"/>
              </a:ext>
            </a:extLst>
          </p:cNvPr>
          <p:cNvSpPr txBox="1"/>
          <p:nvPr/>
        </p:nvSpPr>
        <p:spPr>
          <a:xfrm>
            <a:off x="6113315" y="1939751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黒川温泉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7" name="吹き出し: 円形 546">
            <a:extLst>
              <a:ext uri="{FF2B5EF4-FFF2-40B4-BE49-F238E27FC236}">
                <a16:creationId xmlns:a16="http://schemas.microsoft.com/office/drawing/2014/main" id="{339041CF-3F26-4D50-9DE8-CA271A7519CD}"/>
              </a:ext>
            </a:extLst>
          </p:cNvPr>
          <p:cNvSpPr/>
          <p:nvPr/>
        </p:nvSpPr>
        <p:spPr>
          <a:xfrm>
            <a:off x="2246445" y="954051"/>
            <a:ext cx="1437027" cy="790451"/>
          </a:xfrm>
          <a:prstGeom prst="wedgeEllipseCallout">
            <a:avLst>
              <a:gd name="adj1" fmla="val -44657"/>
              <a:gd name="adj2" fmla="val 66156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グルメ</a:t>
            </a:r>
            <a:endParaRPr kumimoji="1" lang="en-US" altLang="ja-JP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おみやげ</a:t>
            </a:r>
            <a:endParaRPr kumimoji="1" lang="ja-JP" altLang="en-US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48" name="グループ化 547">
            <a:extLst>
              <a:ext uri="{FF2B5EF4-FFF2-40B4-BE49-F238E27FC236}">
                <a16:creationId xmlns:a16="http://schemas.microsoft.com/office/drawing/2014/main" id="{BB4BDDA7-2542-44C6-A484-614775C3E228}"/>
              </a:ext>
            </a:extLst>
          </p:cNvPr>
          <p:cNvGrpSpPr/>
          <p:nvPr/>
        </p:nvGrpSpPr>
        <p:grpSpPr>
          <a:xfrm>
            <a:off x="358762" y="4925494"/>
            <a:ext cx="1491788" cy="1482059"/>
            <a:chOff x="1750879" y="3901439"/>
            <a:chExt cx="2734122" cy="2716291"/>
          </a:xfrm>
        </p:grpSpPr>
        <p:grpSp>
          <p:nvGrpSpPr>
            <p:cNvPr id="549" name="グループ化 548">
              <a:extLst>
                <a:ext uri="{FF2B5EF4-FFF2-40B4-BE49-F238E27FC236}">
                  <a16:creationId xmlns:a16="http://schemas.microsoft.com/office/drawing/2014/main" id="{D0160A2F-C2C9-4CC2-A2B1-F86757C4C4E4}"/>
                </a:ext>
              </a:extLst>
            </p:cNvPr>
            <p:cNvGrpSpPr/>
            <p:nvPr/>
          </p:nvGrpSpPr>
          <p:grpSpPr>
            <a:xfrm>
              <a:off x="1750879" y="3901439"/>
              <a:ext cx="2734122" cy="2716291"/>
              <a:chOff x="5196701" y="4257518"/>
              <a:chExt cx="2734122" cy="2716291"/>
            </a:xfrm>
          </p:grpSpPr>
          <p:grpSp>
            <p:nvGrpSpPr>
              <p:cNvPr id="561" name="グループ化 560">
                <a:extLst>
                  <a:ext uri="{FF2B5EF4-FFF2-40B4-BE49-F238E27FC236}">
                    <a16:creationId xmlns:a16="http://schemas.microsoft.com/office/drawing/2014/main" id="{9A463958-D5C0-4DE6-BBE4-3B516451C1D6}"/>
                  </a:ext>
                </a:extLst>
              </p:cNvPr>
              <p:cNvGrpSpPr/>
              <p:nvPr/>
            </p:nvGrpSpPr>
            <p:grpSpPr>
              <a:xfrm>
                <a:off x="5196701" y="4257518"/>
                <a:ext cx="2734122" cy="2716291"/>
                <a:chOff x="2182484" y="3171098"/>
                <a:chExt cx="2734122" cy="2716291"/>
              </a:xfrm>
            </p:grpSpPr>
            <p:sp>
              <p:nvSpPr>
                <p:cNvPr id="584" name="フリーフォーム: 図形 583">
                  <a:extLst>
                    <a:ext uri="{FF2B5EF4-FFF2-40B4-BE49-F238E27FC236}">
                      <a16:creationId xmlns:a16="http://schemas.microsoft.com/office/drawing/2014/main" id="{BED8A2E0-2A52-4FC6-8663-78FA32F438F5}"/>
                    </a:ext>
                  </a:extLst>
                </p:cNvPr>
                <p:cNvSpPr/>
                <p:nvPr/>
              </p:nvSpPr>
              <p:spPr>
                <a:xfrm>
                  <a:off x="3055063" y="5104130"/>
                  <a:ext cx="988964" cy="783259"/>
                </a:xfrm>
                <a:custGeom>
                  <a:avLst/>
                  <a:gdLst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6569 w 765440"/>
                    <a:gd name="connsiteY9" fmla="*/ 725048 h 969807"/>
                    <a:gd name="connsiteX10" fmla="*/ 3356 w 765440"/>
                    <a:gd name="connsiteY10" fmla="*/ 709132 h 969807"/>
                    <a:gd name="connsiteX11" fmla="*/ 3356 w 765440"/>
                    <a:gd name="connsiteY11" fmla="*/ 247436 h 969807"/>
                    <a:gd name="connsiteX12" fmla="*/ 6282 w 765440"/>
                    <a:gd name="connsiteY12" fmla="*/ 232941 h 969807"/>
                    <a:gd name="connsiteX13" fmla="*/ 1720 w 765440"/>
                    <a:gd name="connsiteY13" fmla="*/ 208209 h 969807"/>
                    <a:gd name="connsiteX14" fmla="*/ 382720 w 765440"/>
                    <a:gd name="connsiteY14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6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65440 w 765440"/>
                    <a:gd name="connsiteY5" fmla="*/ 760659 h 969807"/>
                    <a:gd name="connsiteX6" fmla="*/ 382720 w 765440"/>
                    <a:gd name="connsiteY6" fmla="*/ 969807 h 969807"/>
                    <a:gd name="connsiteX7" fmla="*/ 0 w 765440"/>
                    <a:gd name="connsiteY7" fmla="*/ 760659 h 969807"/>
                    <a:gd name="connsiteX8" fmla="*/ 3356 w 765440"/>
                    <a:gd name="connsiteY8" fmla="*/ 709132 h 969807"/>
                    <a:gd name="connsiteX9" fmla="*/ 3356 w 765440"/>
                    <a:gd name="connsiteY9" fmla="*/ 247436 h 969807"/>
                    <a:gd name="connsiteX10" fmla="*/ 6282 w 765440"/>
                    <a:gd name="connsiteY10" fmla="*/ 232941 h 969807"/>
                    <a:gd name="connsiteX11" fmla="*/ 1720 w 765440"/>
                    <a:gd name="connsiteY11" fmla="*/ 208209 h 969807"/>
                    <a:gd name="connsiteX12" fmla="*/ 382720 w 765440"/>
                    <a:gd name="connsiteY12" fmla="*/ 0 h 969807"/>
                    <a:gd name="connsiteX0" fmla="*/ 1720 w 765440"/>
                    <a:gd name="connsiteY0" fmla="*/ 3033 h 764631"/>
                    <a:gd name="connsiteX1" fmla="*/ 763720 w 765440"/>
                    <a:gd name="connsiteY1" fmla="*/ 3033 h 764631"/>
                    <a:gd name="connsiteX2" fmla="*/ 759333 w 765440"/>
                    <a:gd name="connsiteY2" fmla="*/ 26818 h 764631"/>
                    <a:gd name="connsiteX3" fmla="*/ 762450 w 765440"/>
                    <a:gd name="connsiteY3" fmla="*/ 42260 h 764631"/>
                    <a:gd name="connsiteX4" fmla="*/ 762450 w 765440"/>
                    <a:gd name="connsiteY4" fmla="*/ 503956 h 764631"/>
                    <a:gd name="connsiteX5" fmla="*/ 765440 w 765440"/>
                    <a:gd name="connsiteY5" fmla="*/ 555483 h 764631"/>
                    <a:gd name="connsiteX6" fmla="*/ 382720 w 765440"/>
                    <a:gd name="connsiteY6" fmla="*/ 764631 h 764631"/>
                    <a:gd name="connsiteX7" fmla="*/ 0 w 765440"/>
                    <a:gd name="connsiteY7" fmla="*/ 555483 h 764631"/>
                    <a:gd name="connsiteX8" fmla="*/ 3356 w 765440"/>
                    <a:gd name="connsiteY8" fmla="*/ 503956 h 764631"/>
                    <a:gd name="connsiteX9" fmla="*/ 3356 w 765440"/>
                    <a:gd name="connsiteY9" fmla="*/ 42260 h 764631"/>
                    <a:gd name="connsiteX10" fmla="*/ 6282 w 765440"/>
                    <a:gd name="connsiteY10" fmla="*/ 27765 h 764631"/>
                    <a:gd name="connsiteX11" fmla="*/ 1720 w 765440"/>
                    <a:gd name="connsiteY11" fmla="*/ 3033 h 764631"/>
                    <a:gd name="connsiteX0" fmla="*/ 6282 w 765440"/>
                    <a:gd name="connsiteY0" fmla="*/ 24732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10" fmla="*/ 6282 w 765440"/>
                    <a:gd name="connsiteY10" fmla="*/ 24732 h 761598"/>
                    <a:gd name="connsiteX0" fmla="*/ 3356 w 765440"/>
                    <a:gd name="connsiteY0" fmla="*/ 39227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15442 h 737813"/>
                    <a:gd name="connsiteX3" fmla="*/ 762450 w 765440"/>
                    <a:gd name="connsiteY3" fmla="*/ 477138 h 737813"/>
                    <a:gd name="connsiteX4" fmla="*/ 765440 w 765440"/>
                    <a:gd name="connsiteY4" fmla="*/ 528665 h 737813"/>
                    <a:gd name="connsiteX5" fmla="*/ 382720 w 765440"/>
                    <a:gd name="connsiteY5" fmla="*/ 737813 h 737813"/>
                    <a:gd name="connsiteX6" fmla="*/ 0 w 765440"/>
                    <a:gd name="connsiteY6" fmla="*/ 528665 h 737813"/>
                    <a:gd name="connsiteX7" fmla="*/ 3356 w 765440"/>
                    <a:gd name="connsiteY7" fmla="*/ 477138 h 737813"/>
                    <a:gd name="connsiteX8" fmla="*/ 3356 w 765440"/>
                    <a:gd name="connsiteY8" fmla="*/ 15442 h 737813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3356 w 765440"/>
                    <a:gd name="connsiteY7" fmla="*/ 15442 h 737813"/>
                    <a:gd name="connsiteX0" fmla="*/ 6970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69706 w 765440"/>
                    <a:gd name="connsiteY7" fmla="*/ 15442 h 737813"/>
                    <a:gd name="connsiteX0" fmla="*/ 69706 w 765440"/>
                    <a:gd name="connsiteY0" fmla="*/ 9509 h 731880"/>
                    <a:gd name="connsiteX1" fmla="*/ 675782 w 765440"/>
                    <a:gd name="connsiteY1" fmla="*/ 0 h 731880"/>
                    <a:gd name="connsiteX2" fmla="*/ 762450 w 765440"/>
                    <a:gd name="connsiteY2" fmla="*/ 471205 h 731880"/>
                    <a:gd name="connsiteX3" fmla="*/ 765440 w 765440"/>
                    <a:gd name="connsiteY3" fmla="*/ 522732 h 731880"/>
                    <a:gd name="connsiteX4" fmla="*/ 382720 w 765440"/>
                    <a:gd name="connsiteY4" fmla="*/ 731880 h 731880"/>
                    <a:gd name="connsiteX5" fmla="*/ 0 w 765440"/>
                    <a:gd name="connsiteY5" fmla="*/ 522732 h 731880"/>
                    <a:gd name="connsiteX6" fmla="*/ 3356 w 765440"/>
                    <a:gd name="connsiteY6" fmla="*/ 471205 h 731880"/>
                    <a:gd name="connsiteX7" fmla="*/ 69706 w 765440"/>
                    <a:gd name="connsiteY7" fmla="*/ 9509 h 731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65440" h="731880">
                      <a:moveTo>
                        <a:pt x="69706" y="9509"/>
                      </a:moveTo>
                      <a:lnTo>
                        <a:pt x="675782" y="0"/>
                      </a:lnTo>
                      <a:lnTo>
                        <a:pt x="762450" y="471205"/>
                      </a:lnTo>
                      <a:lnTo>
                        <a:pt x="765440" y="522732"/>
                      </a:lnTo>
                      <a:cubicBezTo>
                        <a:pt x="765440" y="638241"/>
                        <a:pt x="594090" y="731880"/>
                        <a:pt x="382720" y="731880"/>
                      </a:cubicBezTo>
                      <a:cubicBezTo>
                        <a:pt x="171350" y="731880"/>
                        <a:pt x="0" y="638241"/>
                        <a:pt x="0" y="522732"/>
                      </a:cubicBezTo>
                      <a:lnTo>
                        <a:pt x="3356" y="471205"/>
                      </a:lnTo>
                      <a:lnTo>
                        <a:pt x="69706" y="9509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990000"/>
                    </a:gs>
                    <a:gs pos="0">
                      <a:srgbClr val="990000"/>
                    </a:gs>
                    <a:gs pos="50000">
                      <a:srgbClr val="FF0000"/>
                    </a:gs>
                  </a:gsLst>
                  <a:lin ang="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2617274197">
                        <a:custGeom>
                          <a:avLst/>
                          <a:gdLst>
                            <a:gd name="connsiteX0" fmla="*/ 167488 w 334976"/>
                            <a:gd name="connsiteY0" fmla="*/ 0 h 252522"/>
                            <a:gd name="connsiteX1" fmla="*/ 334223 w 334976"/>
                            <a:gd name="connsiteY1" fmla="*/ 54214 h 252522"/>
                            <a:gd name="connsiteX2" fmla="*/ 332303 w 334976"/>
                            <a:gd name="connsiteY2" fmla="*/ 60407 h 252522"/>
                            <a:gd name="connsiteX3" fmla="*/ 333667 w 334976"/>
                            <a:gd name="connsiteY3" fmla="*/ 64428 h 252522"/>
                            <a:gd name="connsiteX4" fmla="*/ 333667 w 334976"/>
                            <a:gd name="connsiteY4" fmla="*/ 184646 h 252522"/>
                            <a:gd name="connsiteX5" fmla="*/ 332177 w 334976"/>
                            <a:gd name="connsiteY5" fmla="*/ 189037 h 252522"/>
                            <a:gd name="connsiteX6" fmla="*/ 334976 w 334976"/>
                            <a:gd name="connsiteY6" fmla="*/ 198063 h 252522"/>
                            <a:gd name="connsiteX7" fmla="*/ 167488 w 334976"/>
                            <a:gd name="connsiteY7" fmla="*/ 252522 h 252522"/>
                            <a:gd name="connsiteX8" fmla="*/ 0 w 334976"/>
                            <a:gd name="connsiteY8" fmla="*/ 198063 h 252522"/>
                            <a:gd name="connsiteX9" fmla="*/ 2874 w 334976"/>
                            <a:gd name="connsiteY9" fmla="*/ 188790 h 252522"/>
                            <a:gd name="connsiteX10" fmla="*/ 1468 w 334976"/>
                            <a:gd name="connsiteY10" fmla="*/ 184646 h 252522"/>
                            <a:gd name="connsiteX11" fmla="*/ 1468 w 334976"/>
                            <a:gd name="connsiteY11" fmla="*/ 64428 h 252522"/>
                            <a:gd name="connsiteX12" fmla="*/ 2749 w 334976"/>
                            <a:gd name="connsiteY12" fmla="*/ 60654 h 252522"/>
                            <a:gd name="connsiteX13" fmla="*/ 752 w 334976"/>
                            <a:gd name="connsiteY13" fmla="*/ 54214 h 252522"/>
                            <a:gd name="connsiteX14" fmla="*/ 167488 w 334976"/>
                            <a:gd name="connsiteY14" fmla="*/ 0 h 25252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</a:cxnLst>
                          <a:rect l="l" t="t" r="r" b="b"/>
                          <a:pathLst>
                            <a:path w="334976" h="252522" fill="none" extrusionOk="0">
                              <a:moveTo>
                                <a:pt x="167488" y="0"/>
                              </a:moveTo>
                              <a:cubicBezTo>
                                <a:pt x="261439" y="7526"/>
                                <a:pt x="341913" y="20064"/>
                                <a:pt x="334223" y="54214"/>
                              </a:cubicBezTo>
                              <a:cubicBezTo>
                                <a:pt x="333952" y="56568"/>
                                <a:pt x="332609" y="57194"/>
                                <a:pt x="332303" y="60407"/>
                              </a:cubicBezTo>
                              <a:cubicBezTo>
                                <a:pt x="333046" y="62174"/>
                                <a:pt x="332824" y="62555"/>
                                <a:pt x="333667" y="64428"/>
                              </a:cubicBezTo>
                              <a:cubicBezTo>
                                <a:pt x="345872" y="106975"/>
                                <a:pt x="326929" y="143966"/>
                                <a:pt x="333667" y="184646"/>
                              </a:cubicBezTo>
                              <a:cubicBezTo>
                                <a:pt x="333595" y="186031"/>
                                <a:pt x="332470" y="187274"/>
                                <a:pt x="332177" y="189037"/>
                              </a:cubicBezTo>
                              <a:cubicBezTo>
                                <a:pt x="333841" y="192084"/>
                                <a:pt x="333311" y="195750"/>
                                <a:pt x="334976" y="198063"/>
                              </a:cubicBezTo>
                              <a:cubicBezTo>
                                <a:pt x="316302" y="241312"/>
                                <a:pt x="266096" y="245334"/>
                                <a:pt x="167488" y="252522"/>
                              </a:cubicBezTo>
                              <a:cubicBezTo>
                                <a:pt x="71974" y="245856"/>
                                <a:pt x="3830" y="224210"/>
                                <a:pt x="0" y="198063"/>
                              </a:cubicBezTo>
                              <a:cubicBezTo>
                                <a:pt x="997" y="194592"/>
                                <a:pt x="2914" y="192347"/>
                                <a:pt x="2874" y="188790"/>
                              </a:cubicBezTo>
                              <a:cubicBezTo>
                                <a:pt x="2263" y="188039"/>
                                <a:pt x="2116" y="185600"/>
                                <a:pt x="1468" y="184646"/>
                              </a:cubicBezTo>
                              <a:cubicBezTo>
                                <a:pt x="-12086" y="146609"/>
                                <a:pt x="10011" y="110159"/>
                                <a:pt x="1468" y="64428"/>
                              </a:cubicBezTo>
                              <a:cubicBezTo>
                                <a:pt x="1622" y="62783"/>
                                <a:pt x="2504" y="61588"/>
                                <a:pt x="2749" y="60654"/>
                              </a:cubicBezTo>
                              <a:cubicBezTo>
                                <a:pt x="2066" y="59033"/>
                                <a:pt x="1562" y="55416"/>
                                <a:pt x="752" y="54214"/>
                              </a:cubicBezTo>
                              <a:cubicBezTo>
                                <a:pt x="3957" y="45988"/>
                                <a:pt x="75498" y="-1956"/>
                                <a:pt x="167488" y="0"/>
                              </a:cubicBezTo>
                              <a:close/>
                            </a:path>
                            <a:path w="334976" h="252522" stroke="0" extrusionOk="0">
                              <a:moveTo>
                                <a:pt x="167488" y="0"/>
                              </a:moveTo>
                              <a:cubicBezTo>
                                <a:pt x="261034" y="7603"/>
                                <a:pt x="335270" y="23426"/>
                                <a:pt x="334223" y="54214"/>
                              </a:cubicBezTo>
                              <a:cubicBezTo>
                                <a:pt x="334333" y="55608"/>
                                <a:pt x="332395" y="58956"/>
                                <a:pt x="332303" y="60407"/>
                              </a:cubicBezTo>
                              <a:cubicBezTo>
                                <a:pt x="332815" y="61729"/>
                                <a:pt x="332569" y="62713"/>
                                <a:pt x="333667" y="64428"/>
                              </a:cubicBezTo>
                              <a:cubicBezTo>
                                <a:pt x="338733" y="96012"/>
                                <a:pt x="327003" y="139328"/>
                                <a:pt x="333667" y="184646"/>
                              </a:cubicBezTo>
                              <a:cubicBezTo>
                                <a:pt x="333578" y="186410"/>
                                <a:pt x="332385" y="186928"/>
                                <a:pt x="332177" y="189037"/>
                              </a:cubicBezTo>
                              <a:cubicBezTo>
                                <a:pt x="333293" y="192208"/>
                                <a:pt x="333570" y="194628"/>
                                <a:pt x="334976" y="198063"/>
                              </a:cubicBezTo>
                              <a:cubicBezTo>
                                <a:pt x="336153" y="224312"/>
                                <a:pt x="269718" y="261745"/>
                                <a:pt x="167488" y="252522"/>
                              </a:cubicBezTo>
                              <a:cubicBezTo>
                                <a:pt x="79263" y="254101"/>
                                <a:pt x="-3512" y="235770"/>
                                <a:pt x="0" y="198063"/>
                              </a:cubicBezTo>
                              <a:cubicBezTo>
                                <a:pt x="231" y="194652"/>
                                <a:pt x="2451" y="191205"/>
                                <a:pt x="2874" y="188790"/>
                              </a:cubicBezTo>
                              <a:cubicBezTo>
                                <a:pt x="2418" y="188016"/>
                                <a:pt x="2159" y="185479"/>
                                <a:pt x="1468" y="184646"/>
                              </a:cubicBezTo>
                              <a:cubicBezTo>
                                <a:pt x="-6047" y="158445"/>
                                <a:pt x="6355" y="96588"/>
                                <a:pt x="1468" y="64428"/>
                              </a:cubicBezTo>
                              <a:cubicBezTo>
                                <a:pt x="1361" y="63463"/>
                                <a:pt x="2825" y="61669"/>
                                <a:pt x="2749" y="60654"/>
                              </a:cubicBezTo>
                              <a:cubicBezTo>
                                <a:pt x="1136" y="57765"/>
                                <a:pt x="1623" y="56042"/>
                                <a:pt x="752" y="54214"/>
                              </a:cubicBezTo>
                              <a:cubicBezTo>
                                <a:pt x="993" y="17006"/>
                                <a:pt x="77071" y="8856"/>
                                <a:pt x="167488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5" name="フリーフォーム: 図形 584">
                  <a:extLst>
                    <a:ext uri="{FF2B5EF4-FFF2-40B4-BE49-F238E27FC236}">
                      <a16:creationId xmlns:a16="http://schemas.microsoft.com/office/drawing/2014/main" id="{5305BFAA-D60A-42A1-9684-B86C068D939A}"/>
                    </a:ext>
                  </a:extLst>
                </p:cNvPr>
                <p:cNvSpPr/>
                <p:nvPr/>
              </p:nvSpPr>
              <p:spPr>
                <a:xfrm>
                  <a:off x="2182484" y="3171098"/>
                  <a:ext cx="2734122" cy="2389986"/>
                </a:xfrm>
                <a:custGeom>
                  <a:avLst/>
                  <a:gdLst>
                    <a:gd name="connsiteX0" fmla="*/ 1367061 w 2734122"/>
                    <a:gd name="connsiteY0" fmla="*/ 0 h 2389986"/>
                    <a:gd name="connsiteX1" fmla="*/ 2727064 w 2734122"/>
                    <a:gd name="connsiteY1" fmla="*/ 806403 h 2389986"/>
                    <a:gd name="connsiteX2" fmla="*/ 2732675 w 2734122"/>
                    <a:gd name="connsiteY2" fmla="*/ 879408 h 2389986"/>
                    <a:gd name="connsiteX3" fmla="*/ 2734122 w 2734122"/>
                    <a:gd name="connsiteY3" fmla="*/ 879408 h 2389986"/>
                    <a:gd name="connsiteX4" fmla="*/ 2734122 w 2734122"/>
                    <a:gd name="connsiteY4" fmla="*/ 898243 h 2389986"/>
                    <a:gd name="connsiteX5" fmla="*/ 2734122 w 2734122"/>
                    <a:gd name="connsiteY5" fmla="*/ 1308954 h 2389986"/>
                    <a:gd name="connsiteX6" fmla="*/ 2734122 w 2734122"/>
                    <a:gd name="connsiteY6" fmla="*/ 1343752 h 2389986"/>
                    <a:gd name="connsiteX7" fmla="*/ 2731900 w 2734122"/>
                    <a:gd name="connsiteY7" fmla="*/ 1343752 h 2389986"/>
                    <a:gd name="connsiteX8" fmla="*/ 2727064 w 2734122"/>
                    <a:gd name="connsiteY8" fmla="*/ 1419483 h 2389986"/>
                    <a:gd name="connsiteX9" fmla="*/ 1367061 w 2734122"/>
                    <a:gd name="connsiteY9" fmla="*/ 2389986 h 2389986"/>
                    <a:gd name="connsiteX10" fmla="*/ 7058 w 2734122"/>
                    <a:gd name="connsiteY10" fmla="*/ 1419483 h 2389986"/>
                    <a:gd name="connsiteX11" fmla="*/ 2222 w 2734122"/>
                    <a:gd name="connsiteY11" fmla="*/ 1343752 h 2389986"/>
                    <a:gd name="connsiteX12" fmla="*/ 0 w 2734122"/>
                    <a:gd name="connsiteY12" fmla="*/ 1343752 h 2389986"/>
                    <a:gd name="connsiteX13" fmla="*/ 0 w 2734122"/>
                    <a:gd name="connsiteY13" fmla="*/ 1308954 h 2389986"/>
                    <a:gd name="connsiteX14" fmla="*/ 0 w 2734122"/>
                    <a:gd name="connsiteY14" fmla="*/ 898243 h 2389986"/>
                    <a:gd name="connsiteX15" fmla="*/ 0 w 2734122"/>
                    <a:gd name="connsiteY15" fmla="*/ 879408 h 2389986"/>
                    <a:gd name="connsiteX16" fmla="*/ 1448 w 2734122"/>
                    <a:gd name="connsiteY16" fmla="*/ 879408 h 2389986"/>
                    <a:gd name="connsiteX17" fmla="*/ 7058 w 2734122"/>
                    <a:gd name="connsiteY17" fmla="*/ 806403 h 2389986"/>
                    <a:gd name="connsiteX18" fmla="*/ 1367061 w 2734122"/>
                    <a:gd name="connsiteY18" fmla="*/ 0 h 2389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734122" h="2389986">
                      <a:moveTo>
                        <a:pt x="1367061" y="0"/>
                      </a:moveTo>
                      <a:cubicBezTo>
                        <a:pt x="2074880" y="0"/>
                        <a:pt x="2657057" y="353458"/>
                        <a:pt x="2727064" y="806403"/>
                      </a:cubicBezTo>
                      <a:lnTo>
                        <a:pt x="2732675" y="879408"/>
                      </a:lnTo>
                      <a:lnTo>
                        <a:pt x="2734122" y="879408"/>
                      </a:lnTo>
                      <a:lnTo>
                        <a:pt x="2734122" y="898243"/>
                      </a:lnTo>
                      <a:lnTo>
                        <a:pt x="2734122" y="1308954"/>
                      </a:lnTo>
                      <a:lnTo>
                        <a:pt x="2734122" y="1343752"/>
                      </a:lnTo>
                      <a:lnTo>
                        <a:pt x="2731900" y="1343752"/>
                      </a:lnTo>
                      <a:lnTo>
                        <a:pt x="2727064" y="1419483"/>
                      </a:lnTo>
                      <a:cubicBezTo>
                        <a:pt x="2657057" y="1964600"/>
                        <a:pt x="2074880" y="2389986"/>
                        <a:pt x="1367061" y="2389986"/>
                      </a:cubicBezTo>
                      <a:cubicBezTo>
                        <a:pt x="659242" y="2389986"/>
                        <a:pt x="77065" y="1964600"/>
                        <a:pt x="7058" y="1419483"/>
                      </a:cubicBezTo>
                      <a:lnTo>
                        <a:pt x="2222" y="1343752"/>
                      </a:lnTo>
                      <a:lnTo>
                        <a:pt x="0" y="1343752"/>
                      </a:lnTo>
                      <a:lnTo>
                        <a:pt x="0" y="1308954"/>
                      </a:lnTo>
                      <a:lnTo>
                        <a:pt x="0" y="898243"/>
                      </a:lnTo>
                      <a:lnTo>
                        <a:pt x="0" y="879408"/>
                      </a:lnTo>
                      <a:lnTo>
                        <a:pt x="1448" y="879408"/>
                      </a:lnTo>
                      <a:lnTo>
                        <a:pt x="7058" y="806403"/>
                      </a:lnTo>
                      <a:cubicBezTo>
                        <a:pt x="77065" y="353458"/>
                        <a:pt x="659242" y="0"/>
                        <a:pt x="136706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0">
                      <a:srgbClr val="C00000"/>
                    </a:gs>
                    <a:gs pos="50000">
                      <a:srgbClr val="FF0000"/>
                    </a:gs>
                  </a:gsLst>
                  <a:lin ang="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3395152923">
                        <a:custGeom>
                          <a:avLst/>
                          <a:gdLst>
                            <a:gd name="connsiteX0" fmla="*/ 0 w 881008"/>
                            <a:gd name="connsiteY0" fmla="*/ 348338 h 696675"/>
                            <a:gd name="connsiteX1" fmla="*/ 440504 w 881008"/>
                            <a:gd name="connsiteY1" fmla="*/ 0 h 696675"/>
                            <a:gd name="connsiteX2" fmla="*/ 881008 w 881008"/>
                            <a:gd name="connsiteY2" fmla="*/ 348338 h 696675"/>
                            <a:gd name="connsiteX3" fmla="*/ 440504 w 881008"/>
                            <a:gd name="connsiteY3" fmla="*/ 696676 h 696675"/>
                            <a:gd name="connsiteX4" fmla="*/ 0 w 881008"/>
                            <a:gd name="connsiteY4" fmla="*/ 348338 h 6966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696675" fill="none" extrusionOk="0">
                              <a:moveTo>
                                <a:pt x="0" y="348338"/>
                              </a:moveTo>
                              <a:cubicBezTo>
                                <a:pt x="-18688" y="198742"/>
                                <a:pt x="212919" y="50695"/>
                                <a:pt x="440504" y="0"/>
                              </a:cubicBezTo>
                              <a:cubicBezTo>
                                <a:pt x="688646" y="-12147"/>
                                <a:pt x="841476" y="123662"/>
                                <a:pt x="881008" y="348338"/>
                              </a:cubicBezTo>
                              <a:cubicBezTo>
                                <a:pt x="907940" y="561014"/>
                                <a:pt x="681211" y="714502"/>
                                <a:pt x="440504" y="696676"/>
                              </a:cubicBezTo>
                              <a:cubicBezTo>
                                <a:pt x="208942" y="694580"/>
                                <a:pt x="-25838" y="592020"/>
                                <a:pt x="0" y="348338"/>
                              </a:cubicBezTo>
                              <a:close/>
                            </a:path>
                            <a:path w="881008" h="696675" stroke="0" extrusionOk="0">
                              <a:moveTo>
                                <a:pt x="0" y="348338"/>
                              </a:moveTo>
                              <a:cubicBezTo>
                                <a:pt x="-4845" y="135705"/>
                                <a:pt x="207178" y="11244"/>
                                <a:pt x="440504" y="0"/>
                              </a:cubicBezTo>
                              <a:cubicBezTo>
                                <a:pt x="679047" y="2456"/>
                                <a:pt x="861215" y="155416"/>
                                <a:pt x="881008" y="348338"/>
                              </a:cubicBezTo>
                              <a:cubicBezTo>
                                <a:pt x="887521" y="544983"/>
                                <a:pt x="667864" y="724458"/>
                                <a:pt x="440504" y="696676"/>
                              </a:cubicBezTo>
                              <a:cubicBezTo>
                                <a:pt x="212321" y="709058"/>
                                <a:pt x="-5130" y="571338"/>
                                <a:pt x="0" y="3483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6" name="楕円 585">
                  <a:extLst>
                    <a:ext uri="{FF2B5EF4-FFF2-40B4-BE49-F238E27FC236}">
                      <a16:creationId xmlns:a16="http://schemas.microsoft.com/office/drawing/2014/main" id="{7E94EF04-FBF3-4E9B-B393-955732D64EFA}"/>
                    </a:ext>
                  </a:extLst>
                </p:cNvPr>
                <p:cNvSpPr/>
                <p:nvPr/>
              </p:nvSpPr>
              <p:spPr>
                <a:xfrm>
                  <a:off x="2212765" y="3214688"/>
                  <a:ext cx="2673560" cy="176212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2506938856">
                        <a:custGeom>
                          <a:avLst/>
                          <a:gdLst>
                            <a:gd name="connsiteX0" fmla="*/ 0 w 881008"/>
                            <a:gd name="connsiteY0" fmla="*/ 289438 h 578876"/>
                            <a:gd name="connsiteX1" fmla="*/ 440504 w 881008"/>
                            <a:gd name="connsiteY1" fmla="*/ 0 h 578876"/>
                            <a:gd name="connsiteX2" fmla="*/ 881008 w 881008"/>
                            <a:gd name="connsiteY2" fmla="*/ 289438 h 578876"/>
                            <a:gd name="connsiteX3" fmla="*/ 440504 w 881008"/>
                            <a:gd name="connsiteY3" fmla="*/ 578876 h 578876"/>
                            <a:gd name="connsiteX4" fmla="*/ 0 w 881008"/>
                            <a:gd name="connsiteY4" fmla="*/ 289438 h 5788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578876" fill="none" extrusionOk="0">
                              <a:moveTo>
                                <a:pt x="0" y="289438"/>
                              </a:moveTo>
                              <a:cubicBezTo>
                                <a:pt x="7974" y="161249"/>
                                <a:pt x="186308" y="-66669"/>
                                <a:pt x="440504" y="0"/>
                              </a:cubicBezTo>
                              <a:cubicBezTo>
                                <a:pt x="662168" y="-32549"/>
                                <a:pt x="901282" y="112921"/>
                                <a:pt x="881008" y="289438"/>
                              </a:cubicBezTo>
                              <a:cubicBezTo>
                                <a:pt x="871119" y="493306"/>
                                <a:pt x="620493" y="600650"/>
                                <a:pt x="440504" y="578876"/>
                              </a:cubicBezTo>
                              <a:cubicBezTo>
                                <a:pt x="198637" y="621336"/>
                                <a:pt x="-33256" y="432497"/>
                                <a:pt x="0" y="289438"/>
                              </a:cubicBezTo>
                              <a:close/>
                            </a:path>
                            <a:path w="881008" h="578876" stroke="0" extrusionOk="0">
                              <a:moveTo>
                                <a:pt x="0" y="289438"/>
                              </a:moveTo>
                              <a:cubicBezTo>
                                <a:pt x="9059" y="99185"/>
                                <a:pt x="204779" y="1618"/>
                                <a:pt x="440504" y="0"/>
                              </a:cubicBezTo>
                              <a:cubicBezTo>
                                <a:pt x="671734" y="29911"/>
                                <a:pt x="882268" y="93989"/>
                                <a:pt x="881008" y="289438"/>
                              </a:cubicBezTo>
                              <a:cubicBezTo>
                                <a:pt x="893516" y="444274"/>
                                <a:pt x="659169" y="568509"/>
                                <a:pt x="440504" y="578876"/>
                              </a:cubicBezTo>
                              <a:cubicBezTo>
                                <a:pt x="175250" y="585358"/>
                                <a:pt x="14187" y="440231"/>
                                <a:pt x="0" y="2894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62" name="フリーフォーム: 図形 561">
                <a:extLst>
                  <a:ext uri="{FF2B5EF4-FFF2-40B4-BE49-F238E27FC236}">
                    <a16:creationId xmlns:a16="http://schemas.microsoft.com/office/drawing/2014/main" id="{F89D0181-C344-4A09-B2A2-15814853334D}"/>
                  </a:ext>
                </a:extLst>
              </p:cNvPr>
              <p:cNvSpPr/>
              <p:nvPr/>
            </p:nvSpPr>
            <p:spPr>
              <a:xfrm>
                <a:off x="5260672" y="4689728"/>
                <a:ext cx="2606178" cy="1373506"/>
              </a:xfrm>
              <a:custGeom>
                <a:avLst/>
                <a:gdLst>
                  <a:gd name="connsiteX0" fmla="*/ 1303089 w 2606178"/>
                  <a:gd name="connsiteY0" fmla="*/ 0 h 1373506"/>
                  <a:gd name="connsiteX1" fmla="*/ 2579770 w 2606178"/>
                  <a:gd name="connsiteY1" fmla="*/ 619062 h 1373506"/>
                  <a:gd name="connsiteX2" fmla="*/ 2606178 w 2606178"/>
                  <a:gd name="connsiteY2" fmla="*/ 686753 h 1373506"/>
                  <a:gd name="connsiteX3" fmla="*/ 2579770 w 2606178"/>
                  <a:gd name="connsiteY3" fmla="*/ 754445 h 1373506"/>
                  <a:gd name="connsiteX4" fmla="*/ 1303089 w 2606178"/>
                  <a:gd name="connsiteY4" fmla="*/ 1373506 h 1373506"/>
                  <a:gd name="connsiteX5" fmla="*/ 26408 w 2606178"/>
                  <a:gd name="connsiteY5" fmla="*/ 754445 h 1373506"/>
                  <a:gd name="connsiteX6" fmla="*/ 0 w 2606178"/>
                  <a:gd name="connsiteY6" fmla="*/ 686753 h 1373506"/>
                  <a:gd name="connsiteX7" fmla="*/ 26408 w 2606178"/>
                  <a:gd name="connsiteY7" fmla="*/ 619062 h 1373506"/>
                  <a:gd name="connsiteX8" fmla="*/ 1303089 w 2606178"/>
                  <a:gd name="connsiteY8" fmla="*/ 0 h 1373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06178" h="1373506">
                    <a:moveTo>
                      <a:pt x="1303089" y="0"/>
                    </a:moveTo>
                    <a:cubicBezTo>
                      <a:pt x="1902944" y="0"/>
                      <a:pt x="2410519" y="260409"/>
                      <a:pt x="2579770" y="619062"/>
                    </a:cubicBezTo>
                    <a:lnTo>
                      <a:pt x="2606178" y="686753"/>
                    </a:lnTo>
                    <a:lnTo>
                      <a:pt x="2579770" y="754445"/>
                    </a:lnTo>
                    <a:cubicBezTo>
                      <a:pt x="2410519" y="1113098"/>
                      <a:pt x="1902944" y="1373506"/>
                      <a:pt x="1303089" y="1373506"/>
                    </a:cubicBezTo>
                    <a:cubicBezTo>
                      <a:pt x="703234" y="1373506"/>
                      <a:pt x="195660" y="1113098"/>
                      <a:pt x="26408" y="754445"/>
                    </a:cubicBezTo>
                    <a:lnTo>
                      <a:pt x="0" y="686753"/>
                    </a:lnTo>
                    <a:lnTo>
                      <a:pt x="26408" y="619062"/>
                    </a:lnTo>
                    <a:cubicBezTo>
                      <a:pt x="195660" y="260409"/>
                      <a:pt x="703234" y="0"/>
                      <a:pt x="1303089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 sd="2506938856">
                      <a:custGeom>
                        <a:avLst/>
                        <a:gdLst>
                          <a:gd name="connsiteX0" fmla="*/ 0 w 881008"/>
                          <a:gd name="connsiteY0" fmla="*/ 289438 h 578876"/>
                          <a:gd name="connsiteX1" fmla="*/ 440504 w 881008"/>
                          <a:gd name="connsiteY1" fmla="*/ 0 h 578876"/>
                          <a:gd name="connsiteX2" fmla="*/ 881008 w 881008"/>
                          <a:gd name="connsiteY2" fmla="*/ 289438 h 578876"/>
                          <a:gd name="connsiteX3" fmla="*/ 440504 w 881008"/>
                          <a:gd name="connsiteY3" fmla="*/ 578876 h 578876"/>
                          <a:gd name="connsiteX4" fmla="*/ 0 w 881008"/>
                          <a:gd name="connsiteY4" fmla="*/ 289438 h 5788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81008" h="578876" fill="none" extrusionOk="0">
                            <a:moveTo>
                              <a:pt x="0" y="289438"/>
                            </a:moveTo>
                            <a:cubicBezTo>
                              <a:pt x="7974" y="161249"/>
                              <a:pt x="186308" y="-66669"/>
                              <a:pt x="440504" y="0"/>
                            </a:cubicBezTo>
                            <a:cubicBezTo>
                              <a:pt x="662168" y="-32549"/>
                              <a:pt x="901282" y="112921"/>
                              <a:pt x="881008" y="289438"/>
                            </a:cubicBezTo>
                            <a:cubicBezTo>
                              <a:pt x="871119" y="493306"/>
                              <a:pt x="620493" y="600650"/>
                              <a:pt x="440504" y="578876"/>
                            </a:cubicBezTo>
                            <a:cubicBezTo>
                              <a:pt x="198637" y="621336"/>
                              <a:pt x="-33256" y="432497"/>
                              <a:pt x="0" y="289438"/>
                            </a:cubicBezTo>
                            <a:close/>
                          </a:path>
                          <a:path w="881008" h="578876" stroke="0" extrusionOk="0">
                            <a:moveTo>
                              <a:pt x="0" y="289438"/>
                            </a:moveTo>
                            <a:cubicBezTo>
                              <a:pt x="9059" y="99185"/>
                              <a:pt x="204779" y="1618"/>
                              <a:pt x="440504" y="0"/>
                            </a:cubicBezTo>
                            <a:cubicBezTo>
                              <a:pt x="671734" y="29911"/>
                              <a:pt x="882268" y="93989"/>
                              <a:pt x="881008" y="289438"/>
                            </a:cubicBezTo>
                            <a:cubicBezTo>
                              <a:pt x="893516" y="444274"/>
                              <a:pt x="659169" y="568509"/>
                              <a:pt x="440504" y="578876"/>
                            </a:cubicBezTo>
                            <a:cubicBezTo>
                              <a:pt x="175250" y="585358"/>
                              <a:pt x="14187" y="440231"/>
                              <a:pt x="0" y="28943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3" name="フリーフォーム: 図形 562">
                <a:extLst>
                  <a:ext uri="{FF2B5EF4-FFF2-40B4-BE49-F238E27FC236}">
                    <a16:creationId xmlns:a16="http://schemas.microsoft.com/office/drawing/2014/main" id="{D8B778FA-7B6C-4640-909D-11CB548BB3F7}"/>
                  </a:ext>
                </a:extLst>
              </p:cNvPr>
              <p:cNvSpPr/>
              <p:nvPr/>
            </p:nvSpPr>
            <p:spPr>
              <a:xfrm rot="900000">
                <a:off x="7282070" y="5241025"/>
                <a:ext cx="458974" cy="161967"/>
              </a:xfrm>
              <a:custGeom>
                <a:avLst/>
                <a:gdLst>
                  <a:gd name="connsiteX0" fmla="*/ 22932 w 1048585"/>
                  <a:gd name="connsiteY0" fmla="*/ 0 h 370033"/>
                  <a:gd name="connsiteX1" fmla="*/ 1025653 w 1048585"/>
                  <a:gd name="connsiteY1" fmla="*/ 0 h 370033"/>
                  <a:gd name="connsiteX2" fmla="*/ 1048585 w 1048585"/>
                  <a:gd name="connsiteY2" fmla="*/ 22932 h 370033"/>
                  <a:gd name="connsiteX3" fmla="*/ 1048585 w 1048585"/>
                  <a:gd name="connsiteY3" fmla="*/ 89066 h 370033"/>
                  <a:gd name="connsiteX4" fmla="*/ 0 w 1048585"/>
                  <a:gd name="connsiteY4" fmla="*/ 370033 h 370033"/>
                  <a:gd name="connsiteX5" fmla="*/ 0 w 1048585"/>
                  <a:gd name="connsiteY5" fmla="*/ 22932 h 370033"/>
                  <a:gd name="connsiteX6" fmla="*/ 22932 w 1048585"/>
                  <a:gd name="connsiteY6" fmla="*/ 0 h 370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48585" h="370033">
                    <a:moveTo>
                      <a:pt x="22932" y="0"/>
                    </a:moveTo>
                    <a:lnTo>
                      <a:pt x="1025653" y="0"/>
                    </a:lnTo>
                    <a:cubicBezTo>
                      <a:pt x="1038318" y="0"/>
                      <a:pt x="1048585" y="10267"/>
                      <a:pt x="1048585" y="22932"/>
                    </a:cubicBezTo>
                    <a:lnTo>
                      <a:pt x="1048585" y="89066"/>
                    </a:lnTo>
                    <a:lnTo>
                      <a:pt x="0" y="370033"/>
                    </a:lnTo>
                    <a:lnTo>
                      <a:pt x="0" y="22932"/>
                    </a:lnTo>
                    <a:cubicBezTo>
                      <a:pt x="0" y="10267"/>
                      <a:pt x="10267" y="0"/>
                      <a:pt x="22932" y="0"/>
                    </a:cubicBezTo>
                    <a:close/>
                  </a:path>
                </a:pathLst>
              </a:custGeom>
              <a:pattFill prst="lgConfetti">
                <a:fgClr>
                  <a:srgbClr val="E7E6E6">
                    <a:lumMod val="75000"/>
                  </a:srgbClr>
                </a:fgClr>
                <a:bgClr>
                  <a:sysClr val="window" lastClr="FFFFFF">
                    <a:lumMod val="85000"/>
                  </a:sysClr>
                </a:bgClr>
              </a:patt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64" name="フリーフォーム: 図形 563">
                <a:extLst>
                  <a:ext uri="{FF2B5EF4-FFF2-40B4-BE49-F238E27FC236}">
                    <a16:creationId xmlns:a16="http://schemas.microsoft.com/office/drawing/2014/main" id="{287F9308-D704-419D-932E-FB135C34C4D0}"/>
                  </a:ext>
                </a:extLst>
              </p:cNvPr>
              <p:cNvSpPr/>
              <p:nvPr/>
            </p:nvSpPr>
            <p:spPr>
              <a:xfrm rot="900000">
                <a:off x="6510785" y="4705087"/>
                <a:ext cx="458974" cy="161967"/>
              </a:xfrm>
              <a:custGeom>
                <a:avLst/>
                <a:gdLst>
                  <a:gd name="connsiteX0" fmla="*/ 22932 w 1048585"/>
                  <a:gd name="connsiteY0" fmla="*/ 0 h 370033"/>
                  <a:gd name="connsiteX1" fmla="*/ 1025653 w 1048585"/>
                  <a:gd name="connsiteY1" fmla="*/ 0 h 370033"/>
                  <a:gd name="connsiteX2" fmla="*/ 1048585 w 1048585"/>
                  <a:gd name="connsiteY2" fmla="*/ 22932 h 370033"/>
                  <a:gd name="connsiteX3" fmla="*/ 1048585 w 1048585"/>
                  <a:gd name="connsiteY3" fmla="*/ 89066 h 370033"/>
                  <a:gd name="connsiteX4" fmla="*/ 0 w 1048585"/>
                  <a:gd name="connsiteY4" fmla="*/ 370033 h 370033"/>
                  <a:gd name="connsiteX5" fmla="*/ 0 w 1048585"/>
                  <a:gd name="connsiteY5" fmla="*/ 22932 h 370033"/>
                  <a:gd name="connsiteX6" fmla="*/ 22932 w 1048585"/>
                  <a:gd name="connsiteY6" fmla="*/ 0 h 370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48585" h="370033">
                    <a:moveTo>
                      <a:pt x="22932" y="0"/>
                    </a:moveTo>
                    <a:lnTo>
                      <a:pt x="1025653" y="0"/>
                    </a:lnTo>
                    <a:cubicBezTo>
                      <a:pt x="1038318" y="0"/>
                      <a:pt x="1048585" y="10267"/>
                      <a:pt x="1048585" y="22932"/>
                    </a:cubicBezTo>
                    <a:lnTo>
                      <a:pt x="1048585" y="89066"/>
                    </a:lnTo>
                    <a:lnTo>
                      <a:pt x="0" y="370033"/>
                    </a:lnTo>
                    <a:lnTo>
                      <a:pt x="0" y="22932"/>
                    </a:lnTo>
                    <a:cubicBezTo>
                      <a:pt x="0" y="10267"/>
                      <a:pt x="10267" y="0"/>
                      <a:pt x="22932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65" name="フリーフォーム: 図形 564">
                <a:extLst>
                  <a:ext uri="{FF2B5EF4-FFF2-40B4-BE49-F238E27FC236}">
                    <a16:creationId xmlns:a16="http://schemas.microsoft.com/office/drawing/2014/main" id="{B3BE31E4-371E-4A26-8D30-564D2278C0FC}"/>
                  </a:ext>
                </a:extLst>
              </p:cNvPr>
              <p:cNvSpPr/>
              <p:nvPr/>
            </p:nvSpPr>
            <p:spPr>
              <a:xfrm rot="900000">
                <a:off x="7271084" y="4931122"/>
                <a:ext cx="458974" cy="161967"/>
              </a:xfrm>
              <a:custGeom>
                <a:avLst/>
                <a:gdLst>
                  <a:gd name="connsiteX0" fmla="*/ 22932 w 1048585"/>
                  <a:gd name="connsiteY0" fmla="*/ 0 h 370033"/>
                  <a:gd name="connsiteX1" fmla="*/ 1025653 w 1048585"/>
                  <a:gd name="connsiteY1" fmla="*/ 0 h 370033"/>
                  <a:gd name="connsiteX2" fmla="*/ 1048585 w 1048585"/>
                  <a:gd name="connsiteY2" fmla="*/ 22932 h 370033"/>
                  <a:gd name="connsiteX3" fmla="*/ 1048585 w 1048585"/>
                  <a:gd name="connsiteY3" fmla="*/ 89066 h 370033"/>
                  <a:gd name="connsiteX4" fmla="*/ 0 w 1048585"/>
                  <a:gd name="connsiteY4" fmla="*/ 370033 h 370033"/>
                  <a:gd name="connsiteX5" fmla="*/ 0 w 1048585"/>
                  <a:gd name="connsiteY5" fmla="*/ 22932 h 370033"/>
                  <a:gd name="connsiteX6" fmla="*/ 22932 w 1048585"/>
                  <a:gd name="connsiteY6" fmla="*/ 0 h 370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48585" h="370033">
                    <a:moveTo>
                      <a:pt x="22932" y="0"/>
                    </a:moveTo>
                    <a:lnTo>
                      <a:pt x="1025653" y="0"/>
                    </a:lnTo>
                    <a:cubicBezTo>
                      <a:pt x="1038318" y="0"/>
                      <a:pt x="1048585" y="10267"/>
                      <a:pt x="1048585" y="22932"/>
                    </a:cubicBezTo>
                    <a:lnTo>
                      <a:pt x="1048585" y="89066"/>
                    </a:lnTo>
                    <a:lnTo>
                      <a:pt x="0" y="370033"/>
                    </a:lnTo>
                    <a:lnTo>
                      <a:pt x="0" y="22932"/>
                    </a:lnTo>
                    <a:cubicBezTo>
                      <a:pt x="0" y="10267"/>
                      <a:pt x="10267" y="0"/>
                      <a:pt x="22932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66" name="フリーフォーム: 図形 565">
                <a:extLst>
                  <a:ext uri="{FF2B5EF4-FFF2-40B4-BE49-F238E27FC236}">
                    <a16:creationId xmlns:a16="http://schemas.microsoft.com/office/drawing/2014/main" id="{A5A8D51C-C648-40D4-9625-33CBD5181F85}"/>
                  </a:ext>
                </a:extLst>
              </p:cNvPr>
              <p:cNvSpPr/>
              <p:nvPr/>
            </p:nvSpPr>
            <p:spPr>
              <a:xfrm rot="900000">
                <a:off x="5298415" y="5253049"/>
                <a:ext cx="458974" cy="161967"/>
              </a:xfrm>
              <a:custGeom>
                <a:avLst/>
                <a:gdLst>
                  <a:gd name="connsiteX0" fmla="*/ 22932 w 1048585"/>
                  <a:gd name="connsiteY0" fmla="*/ 0 h 370033"/>
                  <a:gd name="connsiteX1" fmla="*/ 1025653 w 1048585"/>
                  <a:gd name="connsiteY1" fmla="*/ 0 h 370033"/>
                  <a:gd name="connsiteX2" fmla="*/ 1048585 w 1048585"/>
                  <a:gd name="connsiteY2" fmla="*/ 22932 h 370033"/>
                  <a:gd name="connsiteX3" fmla="*/ 1048585 w 1048585"/>
                  <a:gd name="connsiteY3" fmla="*/ 89066 h 370033"/>
                  <a:gd name="connsiteX4" fmla="*/ 0 w 1048585"/>
                  <a:gd name="connsiteY4" fmla="*/ 370033 h 370033"/>
                  <a:gd name="connsiteX5" fmla="*/ 0 w 1048585"/>
                  <a:gd name="connsiteY5" fmla="*/ 22932 h 370033"/>
                  <a:gd name="connsiteX6" fmla="*/ 22932 w 1048585"/>
                  <a:gd name="connsiteY6" fmla="*/ 0 h 370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48585" h="370033">
                    <a:moveTo>
                      <a:pt x="22932" y="0"/>
                    </a:moveTo>
                    <a:lnTo>
                      <a:pt x="1025653" y="0"/>
                    </a:lnTo>
                    <a:cubicBezTo>
                      <a:pt x="1038318" y="0"/>
                      <a:pt x="1048585" y="10267"/>
                      <a:pt x="1048585" y="22932"/>
                    </a:cubicBezTo>
                    <a:lnTo>
                      <a:pt x="1048585" y="89066"/>
                    </a:lnTo>
                    <a:lnTo>
                      <a:pt x="0" y="370033"/>
                    </a:lnTo>
                    <a:lnTo>
                      <a:pt x="0" y="22932"/>
                    </a:lnTo>
                    <a:cubicBezTo>
                      <a:pt x="0" y="10267"/>
                      <a:pt x="10267" y="0"/>
                      <a:pt x="22932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67" name="フリーフォーム: 図形 566">
                <a:extLst>
                  <a:ext uri="{FF2B5EF4-FFF2-40B4-BE49-F238E27FC236}">
                    <a16:creationId xmlns:a16="http://schemas.microsoft.com/office/drawing/2014/main" id="{D774240B-833F-46F2-8A42-860E70AF82F9}"/>
                  </a:ext>
                </a:extLst>
              </p:cNvPr>
              <p:cNvSpPr/>
              <p:nvPr/>
            </p:nvSpPr>
            <p:spPr>
              <a:xfrm>
                <a:off x="7299828" y="5055990"/>
                <a:ext cx="563414" cy="192014"/>
              </a:xfrm>
              <a:custGeom>
                <a:avLst/>
                <a:gdLst>
                  <a:gd name="connsiteX0" fmla="*/ 351473 w 964929"/>
                  <a:gd name="connsiteY0" fmla="*/ 388 h 357832"/>
                  <a:gd name="connsiteX1" fmla="*/ 495827 w 964929"/>
                  <a:gd name="connsiteY1" fmla="*/ 16850 h 357832"/>
                  <a:gd name="connsiteX2" fmla="*/ 937496 w 964929"/>
                  <a:gd name="connsiteY2" fmla="*/ 164665 h 357832"/>
                  <a:gd name="connsiteX3" fmla="*/ 964393 w 964929"/>
                  <a:gd name="connsiteY3" fmla="*/ 202823 h 357832"/>
                  <a:gd name="connsiteX4" fmla="*/ 940695 w 964929"/>
                  <a:gd name="connsiteY4" fmla="*/ 331218 h 357832"/>
                  <a:gd name="connsiteX5" fmla="*/ 901948 w 964929"/>
                  <a:gd name="connsiteY5" fmla="*/ 357260 h 357832"/>
                  <a:gd name="connsiteX6" fmla="*/ 467295 w 964929"/>
                  <a:gd name="connsiteY6" fmla="*/ 207641 h 357832"/>
                  <a:gd name="connsiteX7" fmla="*/ 27433 w 964929"/>
                  <a:gd name="connsiteY7" fmla="*/ 195847 h 357832"/>
                  <a:gd name="connsiteX8" fmla="*/ 536 w 964929"/>
                  <a:gd name="connsiteY8" fmla="*/ 157689 h 357832"/>
                  <a:gd name="connsiteX9" fmla="*/ 24234 w 964929"/>
                  <a:gd name="connsiteY9" fmla="*/ 29294 h 357832"/>
                  <a:gd name="connsiteX10" fmla="*/ 62981 w 964929"/>
                  <a:gd name="connsiteY10" fmla="*/ 3253 h 357832"/>
                  <a:gd name="connsiteX11" fmla="*/ 351473 w 964929"/>
                  <a:gd name="connsiteY11" fmla="*/ 388 h 357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64929" h="357832">
                    <a:moveTo>
                      <a:pt x="351473" y="388"/>
                    </a:moveTo>
                    <a:cubicBezTo>
                      <a:pt x="391802" y="1656"/>
                      <a:pt x="438663" y="6221"/>
                      <a:pt x="495827" y="16850"/>
                    </a:cubicBezTo>
                    <a:cubicBezTo>
                      <a:pt x="724484" y="59368"/>
                      <a:pt x="786385" y="136461"/>
                      <a:pt x="937496" y="164665"/>
                    </a:cubicBezTo>
                    <a:cubicBezTo>
                      <a:pt x="955623" y="168011"/>
                      <a:pt x="967665" y="185095"/>
                      <a:pt x="964393" y="202823"/>
                    </a:cubicBezTo>
                    <a:lnTo>
                      <a:pt x="940695" y="331218"/>
                    </a:lnTo>
                    <a:cubicBezTo>
                      <a:pt x="937423" y="348946"/>
                      <a:pt x="920075" y="360605"/>
                      <a:pt x="901948" y="357260"/>
                    </a:cubicBezTo>
                    <a:cubicBezTo>
                      <a:pt x="757095" y="331355"/>
                      <a:pt x="658549" y="235575"/>
                      <a:pt x="467295" y="207641"/>
                    </a:cubicBezTo>
                    <a:cubicBezTo>
                      <a:pt x="276039" y="179706"/>
                      <a:pt x="174053" y="199778"/>
                      <a:pt x="27433" y="195847"/>
                    </a:cubicBezTo>
                    <a:cubicBezTo>
                      <a:pt x="9306" y="192501"/>
                      <a:pt x="-2736" y="175417"/>
                      <a:pt x="536" y="157689"/>
                    </a:cubicBezTo>
                    <a:lnTo>
                      <a:pt x="24234" y="29294"/>
                    </a:lnTo>
                    <a:cubicBezTo>
                      <a:pt x="27506" y="11566"/>
                      <a:pt x="44854" y="-93"/>
                      <a:pt x="62981" y="3253"/>
                    </a:cubicBezTo>
                    <a:cubicBezTo>
                      <a:pt x="168276" y="22452"/>
                      <a:pt x="230484" y="-3415"/>
                      <a:pt x="351473" y="388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68" name="グループ化 567">
                <a:extLst>
                  <a:ext uri="{FF2B5EF4-FFF2-40B4-BE49-F238E27FC236}">
                    <a16:creationId xmlns:a16="http://schemas.microsoft.com/office/drawing/2014/main" id="{734ED6BF-9796-4F29-8989-796771CE4A95}"/>
                  </a:ext>
                </a:extLst>
              </p:cNvPr>
              <p:cNvGrpSpPr/>
              <p:nvPr/>
            </p:nvGrpSpPr>
            <p:grpSpPr>
              <a:xfrm>
                <a:off x="6321627" y="5008486"/>
                <a:ext cx="525378" cy="418559"/>
                <a:chOff x="2072421" y="3760206"/>
                <a:chExt cx="668942" cy="482932"/>
              </a:xfrm>
            </p:grpSpPr>
            <p:sp>
              <p:nvSpPr>
                <p:cNvPr id="573" name="円: 塗りつぶしなし 572">
                  <a:extLst>
                    <a:ext uri="{FF2B5EF4-FFF2-40B4-BE49-F238E27FC236}">
                      <a16:creationId xmlns:a16="http://schemas.microsoft.com/office/drawing/2014/main" id="{3D944B48-A334-4C36-A23C-384BA16D455A}"/>
                    </a:ext>
                  </a:extLst>
                </p:cNvPr>
                <p:cNvSpPr/>
                <p:nvPr/>
              </p:nvSpPr>
              <p:spPr>
                <a:xfrm>
                  <a:off x="2379011" y="3806448"/>
                  <a:ext cx="282447" cy="16998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4" name="円: 塗りつぶしなし 573">
                  <a:extLst>
                    <a:ext uri="{FF2B5EF4-FFF2-40B4-BE49-F238E27FC236}">
                      <a16:creationId xmlns:a16="http://schemas.microsoft.com/office/drawing/2014/main" id="{CC50CBA5-0E62-4ACA-A8F1-DE5BE2DC0DEE}"/>
                    </a:ext>
                  </a:extLst>
                </p:cNvPr>
                <p:cNvSpPr/>
                <p:nvPr/>
              </p:nvSpPr>
              <p:spPr>
                <a:xfrm>
                  <a:off x="2317957" y="3891441"/>
                  <a:ext cx="282447" cy="16998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5" name="円: 塗りつぶしなし 574">
                  <a:extLst>
                    <a:ext uri="{FF2B5EF4-FFF2-40B4-BE49-F238E27FC236}">
                      <a16:creationId xmlns:a16="http://schemas.microsoft.com/office/drawing/2014/main" id="{85F83FC8-BDF1-4D00-84C1-260EE63316F5}"/>
                    </a:ext>
                  </a:extLst>
                </p:cNvPr>
                <p:cNvSpPr/>
                <p:nvPr/>
              </p:nvSpPr>
              <p:spPr>
                <a:xfrm>
                  <a:off x="2276880" y="3765701"/>
                  <a:ext cx="282447" cy="16998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70AD47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6" name="円: 塗りつぶしなし 575">
                  <a:extLst>
                    <a:ext uri="{FF2B5EF4-FFF2-40B4-BE49-F238E27FC236}">
                      <a16:creationId xmlns:a16="http://schemas.microsoft.com/office/drawing/2014/main" id="{ADA29FE6-701D-4B5F-9E3B-AE3CEC84B5A9}"/>
                    </a:ext>
                  </a:extLst>
                </p:cNvPr>
                <p:cNvSpPr/>
                <p:nvPr/>
              </p:nvSpPr>
              <p:spPr>
                <a:xfrm>
                  <a:off x="2141412" y="3935037"/>
                  <a:ext cx="282447" cy="16998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70AD47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7" name="円: 塗りつぶしなし 576">
                  <a:extLst>
                    <a:ext uri="{FF2B5EF4-FFF2-40B4-BE49-F238E27FC236}">
                      <a16:creationId xmlns:a16="http://schemas.microsoft.com/office/drawing/2014/main" id="{2843BEEF-202C-44DC-86BC-CB8F6A7CBBF6}"/>
                    </a:ext>
                  </a:extLst>
                </p:cNvPr>
                <p:cNvSpPr/>
                <p:nvPr/>
              </p:nvSpPr>
              <p:spPr>
                <a:xfrm>
                  <a:off x="2458916" y="3973137"/>
                  <a:ext cx="282447" cy="16998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70AD47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8" name="円: 塗りつぶしなし 577">
                  <a:extLst>
                    <a:ext uri="{FF2B5EF4-FFF2-40B4-BE49-F238E27FC236}">
                      <a16:creationId xmlns:a16="http://schemas.microsoft.com/office/drawing/2014/main" id="{0DF829BB-D0F0-4834-909D-AA71A8C1AE7B}"/>
                    </a:ext>
                  </a:extLst>
                </p:cNvPr>
                <p:cNvSpPr/>
                <p:nvPr/>
              </p:nvSpPr>
              <p:spPr>
                <a:xfrm>
                  <a:off x="2332444" y="4001184"/>
                  <a:ext cx="282447" cy="16998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9" name="円: 塗りつぶしなし 578">
                  <a:extLst>
                    <a:ext uri="{FF2B5EF4-FFF2-40B4-BE49-F238E27FC236}">
                      <a16:creationId xmlns:a16="http://schemas.microsoft.com/office/drawing/2014/main" id="{DF990E77-35F4-4C95-95B4-C014B40CD089}"/>
                    </a:ext>
                  </a:extLst>
                </p:cNvPr>
                <p:cNvSpPr/>
                <p:nvPr/>
              </p:nvSpPr>
              <p:spPr>
                <a:xfrm>
                  <a:off x="2184202" y="3853279"/>
                  <a:ext cx="282447" cy="16998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0" name="円: 塗りつぶしなし 579">
                  <a:extLst>
                    <a:ext uri="{FF2B5EF4-FFF2-40B4-BE49-F238E27FC236}">
                      <a16:creationId xmlns:a16="http://schemas.microsoft.com/office/drawing/2014/main" id="{2D0986FA-52D0-4087-B7F4-BFD729E39D03}"/>
                    </a:ext>
                  </a:extLst>
                </p:cNvPr>
                <p:cNvSpPr/>
                <p:nvPr/>
              </p:nvSpPr>
              <p:spPr>
                <a:xfrm>
                  <a:off x="2171575" y="4073151"/>
                  <a:ext cx="282447" cy="16998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1" name="円: 塗りつぶしなし 580">
                  <a:extLst>
                    <a:ext uri="{FF2B5EF4-FFF2-40B4-BE49-F238E27FC236}">
                      <a16:creationId xmlns:a16="http://schemas.microsoft.com/office/drawing/2014/main" id="{D0737FA5-08F9-4DA2-A544-340FF3369A1C}"/>
                    </a:ext>
                  </a:extLst>
                </p:cNvPr>
                <p:cNvSpPr/>
                <p:nvPr/>
              </p:nvSpPr>
              <p:spPr>
                <a:xfrm>
                  <a:off x="2258690" y="4031143"/>
                  <a:ext cx="282447" cy="16998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2" name="円: 塗りつぶしなし 581">
                  <a:extLst>
                    <a:ext uri="{FF2B5EF4-FFF2-40B4-BE49-F238E27FC236}">
                      <a16:creationId xmlns:a16="http://schemas.microsoft.com/office/drawing/2014/main" id="{74B9D68B-3F89-44C2-AAF4-415F42B518A7}"/>
                    </a:ext>
                  </a:extLst>
                </p:cNvPr>
                <p:cNvSpPr/>
                <p:nvPr/>
              </p:nvSpPr>
              <p:spPr>
                <a:xfrm>
                  <a:off x="2457659" y="3760206"/>
                  <a:ext cx="282447" cy="16998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3" name="円: 塗りつぶしなし 582">
                  <a:extLst>
                    <a:ext uri="{FF2B5EF4-FFF2-40B4-BE49-F238E27FC236}">
                      <a16:creationId xmlns:a16="http://schemas.microsoft.com/office/drawing/2014/main" id="{EB7E9D65-F74D-468D-BED3-8D5DE1CCC392}"/>
                    </a:ext>
                  </a:extLst>
                </p:cNvPr>
                <p:cNvSpPr/>
                <p:nvPr/>
              </p:nvSpPr>
              <p:spPr>
                <a:xfrm>
                  <a:off x="2072421" y="4022676"/>
                  <a:ext cx="282447" cy="16998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69" name="フリーフォーム: 図形 568">
                <a:extLst>
                  <a:ext uri="{FF2B5EF4-FFF2-40B4-BE49-F238E27FC236}">
                    <a16:creationId xmlns:a16="http://schemas.microsoft.com/office/drawing/2014/main" id="{46852E8E-3793-4D8D-92C1-4BB06A8FE46C}"/>
                  </a:ext>
                </a:extLst>
              </p:cNvPr>
              <p:cNvSpPr/>
              <p:nvPr/>
            </p:nvSpPr>
            <p:spPr>
              <a:xfrm rot="900000">
                <a:off x="6142569" y="5514123"/>
                <a:ext cx="458974" cy="161967"/>
              </a:xfrm>
              <a:custGeom>
                <a:avLst/>
                <a:gdLst>
                  <a:gd name="connsiteX0" fmla="*/ 22932 w 1048585"/>
                  <a:gd name="connsiteY0" fmla="*/ 0 h 370033"/>
                  <a:gd name="connsiteX1" fmla="*/ 1025653 w 1048585"/>
                  <a:gd name="connsiteY1" fmla="*/ 0 h 370033"/>
                  <a:gd name="connsiteX2" fmla="*/ 1048585 w 1048585"/>
                  <a:gd name="connsiteY2" fmla="*/ 22932 h 370033"/>
                  <a:gd name="connsiteX3" fmla="*/ 1048585 w 1048585"/>
                  <a:gd name="connsiteY3" fmla="*/ 89066 h 370033"/>
                  <a:gd name="connsiteX4" fmla="*/ 0 w 1048585"/>
                  <a:gd name="connsiteY4" fmla="*/ 370033 h 370033"/>
                  <a:gd name="connsiteX5" fmla="*/ 0 w 1048585"/>
                  <a:gd name="connsiteY5" fmla="*/ 22932 h 370033"/>
                  <a:gd name="connsiteX6" fmla="*/ 22932 w 1048585"/>
                  <a:gd name="connsiteY6" fmla="*/ 0 h 370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48585" h="370033">
                    <a:moveTo>
                      <a:pt x="22932" y="0"/>
                    </a:moveTo>
                    <a:lnTo>
                      <a:pt x="1025653" y="0"/>
                    </a:lnTo>
                    <a:cubicBezTo>
                      <a:pt x="1038318" y="0"/>
                      <a:pt x="1048585" y="10267"/>
                      <a:pt x="1048585" y="22932"/>
                    </a:cubicBezTo>
                    <a:lnTo>
                      <a:pt x="1048585" y="89066"/>
                    </a:lnTo>
                    <a:lnTo>
                      <a:pt x="0" y="370033"/>
                    </a:lnTo>
                    <a:lnTo>
                      <a:pt x="0" y="22932"/>
                    </a:lnTo>
                    <a:cubicBezTo>
                      <a:pt x="0" y="10267"/>
                      <a:pt x="10267" y="0"/>
                      <a:pt x="22932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70" name="フリーフォーム: 図形 569">
                <a:extLst>
                  <a:ext uri="{FF2B5EF4-FFF2-40B4-BE49-F238E27FC236}">
                    <a16:creationId xmlns:a16="http://schemas.microsoft.com/office/drawing/2014/main" id="{43F3B1B5-1320-41AD-825D-09494033467D}"/>
                  </a:ext>
                </a:extLst>
              </p:cNvPr>
              <p:cNvSpPr/>
              <p:nvPr/>
            </p:nvSpPr>
            <p:spPr>
              <a:xfrm rot="900000">
                <a:off x="6068366" y="5822353"/>
                <a:ext cx="458974" cy="161967"/>
              </a:xfrm>
              <a:custGeom>
                <a:avLst/>
                <a:gdLst>
                  <a:gd name="connsiteX0" fmla="*/ 22932 w 1048585"/>
                  <a:gd name="connsiteY0" fmla="*/ 0 h 370033"/>
                  <a:gd name="connsiteX1" fmla="*/ 1025653 w 1048585"/>
                  <a:gd name="connsiteY1" fmla="*/ 0 h 370033"/>
                  <a:gd name="connsiteX2" fmla="*/ 1048585 w 1048585"/>
                  <a:gd name="connsiteY2" fmla="*/ 22932 h 370033"/>
                  <a:gd name="connsiteX3" fmla="*/ 1048585 w 1048585"/>
                  <a:gd name="connsiteY3" fmla="*/ 89066 h 370033"/>
                  <a:gd name="connsiteX4" fmla="*/ 0 w 1048585"/>
                  <a:gd name="connsiteY4" fmla="*/ 370033 h 370033"/>
                  <a:gd name="connsiteX5" fmla="*/ 0 w 1048585"/>
                  <a:gd name="connsiteY5" fmla="*/ 22932 h 370033"/>
                  <a:gd name="connsiteX6" fmla="*/ 22932 w 1048585"/>
                  <a:gd name="connsiteY6" fmla="*/ 0 h 370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48585" h="370033">
                    <a:moveTo>
                      <a:pt x="22932" y="0"/>
                    </a:moveTo>
                    <a:lnTo>
                      <a:pt x="1025653" y="0"/>
                    </a:lnTo>
                    <a:cubicBezTo>
                      <a:pt x="1038318" y="0"/>
                      <a:pt x="1048585" y="10267"/>
                      <a:pt x="1048585" y="22932"/>
                    </a:cubicBezTo>
                    <a:lnTo>
                      <a:pt x="1048585" y="89066"/>
                    </a:lnTo>
                    <a:lnTo>
                      <a:pt x="0" y="370033"/>
                    </a:lnTo>
                    <a:lnTo>
                      <a:pt x="0" y="22932"/>
                    </a:lnTo>
                    <a:cubicBezTo>
                      <a:pt x="0" y="10267"/>
                      <a:pt x="10267" y="0"/>
                      <a:pt x="22932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71" name="フリーフォーム: 図形 570">
                <a:extLst>
                  <a:ext uri="{FF2B5EF4-FFF2-40B4-BE49-F238E27FC236}">
                    <a16:creationId xmlns:a16="http://schemas.microsoft.com/office/drawing/2014/main" id="{9AADEA01-9504-47EE-BD8D-FD82E751EAC4}"/>
                  </a:ext>
                </a:extLst>
              </p:cNvPr>
              <p:cNvSpPr/>
              <p:nvPr/>
            </p:nvSpPr>
            <p:spPr>
              <a:xfrm rot="900000">
                <a:off x="5510420" y="5564875"/>
                <a:ext cx="458974" cy="161967"/>
              </a:xfrm>
              <a:custGeom>
                <a:avLst/>
                <a:gdLst>
                  <a:gd name="connsiteX0" fmla="*/ 22932 w 1048585"/>
                  <a:gd name="connsiteY0" fmla="*/ 0 h 370033"/>
                  <a:gd name="connsiteX1" fmla="*/ 1025653 w 1048585"/>
                  <a:gd name="connsiteY1" fmla="*/ 0 h 370033"/>
                  <a:gd name="connsiteX2" fmla="*/ 1048585 w 1048585"/>
                  <a:gd name="connsiteY2" fmla="*/ 22932 h 370033"/>
                  <a:gd name="connsiteX3" fmla="*/ 1048585 w 1048585"/>
                  <a:gd name="connsiteY3" fmla="*/ 89066 h 370033"/>
                  <a:gd name="connsiteX4" fmla="*/ 0 w 1048585"/>
                  <a:gd name="connsiteY4" fmla="*/ 370033 h 370033"/>
                  <a:gd name="connsiteX5" fmla="*/ 0 w 1048585"/>
                  <a:gd name="connsiteY5" fmla="*/ 22932 h 370033"/>
                  <a:gd name="connsiteX6" fmla="*/ 22932 w 1048585"/>
                  <a:gd name="connsiteY6" fmla="*/ 0 h 370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48585" h="370033">
                    <a:moveTo>
                      <a:pt x="22932" y="0"/>
                    </a:moveTo>
                    <a:lnTo>
                      <a:pt x="1025653" y="0"/>
                    </a:lnTo>
                    <a:cubicBezTo>
                      <a:pt x="1038318" y="0"/>
                      <a:pt x="1048585" y="10267"/>
                      <a:pt x="1048585" y="22932"/>
                    </a:cubicBezTo>
                    <a:lnTo>
                      <a:pt x="1048585" y="89066"/>
                    </a:lnTo>
                    <a:lnTo>
                      <a:pt x="0" y="370033"/>
                    </a:lnTo>
                    <a:lnTo>
                      <a:pt x="0" y="22932"/>
                    </a:lnTo>
                    <a:cubicBezTo>
                      <a:pt x="0" y="10267"/>
                      <a:pt x="10267" y="0"/>
                      <a:pt x="22932" y="0"/>
                    </a:cubicBezTo>
                    <a:close/>
                  </a:path>
                </a:pathLst>
              </a:custGeom>
              <a:pattFill prst="lgConfetti">
                <a:fgClr>
                  <a:srgbClr val="E7E6E6">
                    <a:lumMod val="75000"/>
                  </a:srgbClr>
                </a:fgClr>
                <a:bgClr>
                  <a:sysClr val="window" lastClr="FFFFFF">
                    <a:lumMod val="85000"/>
                  </a:sysClr>
                </a:bgClr>
              </a:patt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72" name="フリーフォーム: 図形 571">
                <a:extLst>
                  <a:ext uri="{FF2B5EF4-FFF2-40B4-BE49-F238E27FC236}">
                    <a16:creationId xmlns:a16="http://schemas.microsoft.com/office/drawing/2014/main" id="{B2EEA0D8-280E-4BDA-9134-C698CD9B9A5E}"/>
                  </a:ext>
                </a:extLst>
              </p:cNvPr>
              <p:cNvSpPr/>
              <p:nvPr/>
            </p:nvSpPr>
            <p:spPr>
              <a:xfrm rot="900000">
                <a:off x="6271562" y="5939697"/>
                <a:ext cx="329327" cy="138265"/>
              </a:xfrm>
              <a:custGeom>
                <a:avLst/>
                <a:gdLst>
                  <a:gd name="connsiteX0" fmla="*/ 22932 w 1048585"/>
                  <a:gd name="connsiteY0" fmla="*/ 0 h 370033"/>
                  <a:gd name="connsiteX1" fmla="*/ 1025653 w 1048585"/>
                  <a:gd name="connsiteY1" fmla="*/ 0 h 370033"/>
                  <a:gd name="connsiteX2" fmla="*/ 1048585 w 1048585"/>
                  <a:gd name="connsiteY2" fmla="*/ 22932 h 370033"/>
                  <a:gd name="connsiteX3" fmla="*/ 1048585 w 1048585"/>
                  <a:gd name="connsiteY3" fmla="*/ 89066 h 370033"/>
                  <a:gd name="connsiteX4" fmla="*/ 0 w 1048585"/>
                  <a:gd name="connsiteY4" fmla="*/ 370033 h 370033"/>
                  <a:gd name="connsiteX5" fmla="*/ 0 w 1048585"/>
                  <a:gd name="connsiteY5" fmla="*/ 22932 h 370033"/>
                  <a:gd name="connsiteX6" fmla="*/ 22932 w 1048585"/>
                  <a:gd name="connsiteY6" fmla="*/ 0 h 370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48585" h="370033">
                    <a:moveTo>
                      <a:pt x="22932" y="0"/>
                    </a:moveTo>
                    <a:lnTo>
                      <a:pt x="1025653" y="0"/>
                    </a:lnTo>
                    <a:cubicBezTo>
                      <a:pt x="1038318" y="0"/>
                      <a:pt x="1048585" y="10267"/>
                      <a:pt x="1048585" y="22932"/>
                    </a:cubicBezTo>
                    <a:lnTo>
                      <a:pt x="1048585" y="89066"/>
                    </a:lnTo>
                    <a:lnTo>
                      <a:pt x="0" y="370033"/>
                    </a:lnTo>
                    <a:lnTo>
                      <a:pt x="0" y="22932"/>
                    </a:lnTo>
                    <a:cubicBezTo>
                      <a:pt x="0" y="10267"/>
                      <a:pt x="10267" y="0"/>
                      <a:pt x="22932" y="0"/>
                    </a:cubicBezTo>
                    <a:close/>
                  </a:path>
                </a:pathLst>
              </a:custGeom>
              <a:pattFill prst="lgConfetti">
                <a:fgClr>
                  <a:srgbClr val="E7E6E6">
                    <a:lumMod val="75000"/>
                  </a:srgbClr>
                </a:fgClr>
                <a:bgClr>
                  <a:sysClr val="window" lastClr="FFFFFF">
                    <a:lumMod val="85000"/>
                  </a:sysClr>
                </a:bgClr>
              </a:patt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550" name="楕円 1">
              <a:extLst>
                <a:ext uri="{FF2B5EF4-FFF2-40B4-BE49-F238E27FC236}">
                  <a16:creationId xmlns:a16="http://schemas.microsoft.com/office/drawing/2014/main" id="{0E0EE941-21E0-48C0-80EE-63A8B7C209AB}"/>
                </a:ext>
              </a:extLst>
            </p:cNvPr>
            <p:cNvSpPr/>
            <p:nvPr/>
          </p:nvSpPr>
          <p:spPr>
            <a:xfrm>
              <a:off x="2260724" y="4338946"/>
              <a:ext cx="848735" cy="570863"/>
            </a:xfrm>
            <a:custGeom>
              <a:avLst/>
              <a:gdLst>
                <a:gd name="connsiteX0" fmla="*/ 0 w 1109885"/>
                <a:gd name="connsiteY0" fmla="*/ 317966 h 635932"/>
                <a:gd name="connsiteX1" fmla="*/ 554943 w 1109885"/>
                <a:gd name="connsiteY1" fmla="*/ 0 h 635932"/>
                <a:gd name="connsiteX2" fmla="*/ 1109886 w 1109885"/>
                <a:gd name="connsiteY2" fmla="*/ 317966 h 635932"/>
                <a:gd name="connsiteX3" fmla="*/ 554943 w 1109885"/>
                <a:gd name="connsiteY3" fmla="*/ 635932 h 635932"/>
                <a:gd name="connsiteX4" fmla="*/ 0 w 1109885"/>
                <a:gd name="connsiteY4" fmla="*/ 317966 h 635932"/>
                <a:gd name="connsiteX0" fmla="*/ 9546 w 1119432"/>
                <a:gd name="connsiteY0" fmla="*/ 317966 h 635932"/>
                <a:gd name="connsiteX1" fmla="*/ 564489 w 1119432"/>
                <a:gd name="connsiteY1" fmla="*/ 0 h 635932"/>
                <a:gd name="connsiteX2" fmla="*/ 1119432 w 1119432"/>
                <a:gd name="connsiteY2" fmla="*/ 317966 h 635932"/>
                <a:gd name="connsiteX3" fmla="*/ 564489 w 1119432"/>
                <a:gd name="connsiteY3" fmla="*/ 635932 h 635932"/>
                <a:gd name="connsiteX4" fmla="*/ 9546 w 1119432"/>
                <a:gd name="connsiteY4" fmla="*/ 317966 h 635932"/>
                <a:gd name="connsiteX0" fmla="*/ 7396 w 1160414"/>
                <a:gd name="connsiteY0" fmla="*/ 319465 h 639245"/>
                <a:gd name="connsiteX1" fmla="*/ 562339 w 1160414"/>
                <a:gd name="connsiteY1" fmla="*/ 1499 h 639245"/>
                <a:gd name="connsiteX2" fmla="*/ 1160414 w 1160414"/>
                <a:gd name="connsiteY2" fmla="*/ 405730 h 639245"/>
                <a:gd name="connsiteX3" fmla="*/ 562339 w 1160414"/>
                <a:gd name="connsiteY3" fmla="*/ 637431 h 639245"/>
                <a:gd name="connsiteX4" fmla="*/ 7396 w 1160414"/>
                <a:gd name="connsiteY4" fmla="*/ 319465 h 639245"/>
                <a:gd name="connsiteX0" fmla="*/ 7396 w 1168776"/>
                <a:gd name="connsiteY0" fmla="*/ 319465 h 638748"/>
                <a:gd name="connsiteX1" fmla="*/ 562339 w 1168776"/>
                <a:gd name="connsiteY1" fmla="*/ 1499 h 638748"/>
                <a:gd name="connsiteX2" fmla="*/ 1160414 w 1168776"/>
                <a:gd name="connsiteY2" fmla="*/ 405730 h 638748"/>
                <a:gd name="connsiteX3" fmla="*/ 562339 w 1168776"/>
                <a:gd name="connsiteY3" fmla="*/ 637431 h 638748"/>
                <a:gd name="connsiteX4" fmla="*/ 7396 w 1168776"/>
                <a:gd name="connsiteY4" fmla="*/ 319465 h 638748"/>
                <a:gd name="connsiteX0" fmla="*/ 7287 w 1177315"/>
                <a:gd name="connsiteY0" fmla="*/ 249308 h 648873"/>
                <a:gd name="connsiteX1" fmla="*/ 570856 w 1177315"/>
                <a:gd name="connsiteY1" fmla="*/ 8980 h 648873"/>
                <a:gd name="connsiteX2" fmla="*/ 1168931 w 1177315"/>
                <a:gd name="connsiteY2" fmla="*/ 413211 h 648873"/>
                <a:gd name="connsiteX3" fmla="*/ 570856 w 1177315"/>
                <a:gd name="connsiteY3" fmla="*/ 644912 h 648873"/>
                <a:gd name="connsiteX4" fmla="*/ 7287 w 1177315"/>
                <a:gd name="connsiteY4" fmla="*/ 249308 h 648873"/>
                <a:gd name="connsiteX0" fmla="*/ 28307 w 1198335"/>
                <a:gd name="connsiteY0" fmla="*/ 259893 h 659458"/>
                <a:gd name="connsiteX1" fmla="*/ 591876 w 1198335"/>
                <a:gd name="connsiteY1" fmla="*/ 19565 h 659458"/>
                <a:gd name="connsiteX2" fmla="*/ 1189951 w 1198335"/>
                <a:gd name="connsiteY2" fmla="*/ 423796 h 659458"/>
                <a:gd name="connsiteX3" fmla="*/ 591876 w 1198335"/>
                <a:gd name="connsiteY3" fmla="*/ 655497 h 659458"/>
                <a:gd name="connsiteX4" fmla="*/ 28307 w 1198335"/>
                <a:gd name="connsiteY4" fmla="*/ 259893 h 659458"/>
                <a:gd name="connsiteX0" fmla="*/ 28367 w 1206911"/>
                <a:gd name="connsiteY0" fmla="*/ 264363 h 670135"/>
                <a:gd name="connsiteX1" fmla="*/ 591936 w 1206911"/>
                <a:gd name="connsiteY1" fmla="*/ 24035 h 670135"/>
                <a:gd name="connsiteX2" fmla="*/ 1198637 w 1206911"/>
                <a:gd name="connsiteY2" fmla="*/ 488651 h 670135"/>
                <a:gd name="connsiteX3" fmla="*/ 591936 w 1206911"/>
                <a:gd name="connsiteY3" fmla="*/ 659967 h 670135"/>
                <a:gd name="connsiteX4" fmla="*/ 28367 w 1206911"/>
                <a:gd name="connsiteY4" fmla="*/ 264363 h 670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911" h="670135">
                  <a:moveTo>
                    <a:pt x="28367" y="264363"/>
                  </a:moveTo>
                  <a:cubicBezTo>
                    <a:pt x="183643" y="-49268"/>
                    <a:pt x="396891" y="-13346"/>
                    <a:pt x="591936" y="24035"/>
                  </a:cubicBezTo>
                  <a:cubicBezTo>
                    <a:pt x="786981" y="61416"/>
                    <a:pt x="1276274" y="347549"/>
                    <a:pt x="1198637" y="488651"/>
                  </a:cubicBezTo>
                  <a:cubicBezTo>
                    <a:pt x="1121000" y="629753"/>
                    <a:pt x="786981" y="697348"/>
                    <a:pt x="591936" y="659967"/>
                  </a:cubicBezTo>
                  <a:cubicBezTo>
                    <a:pt x="396891" y="622586"/>
                    <a:pt x="-126909" y="577994"/>
                    <a:pt x="28367" y="264363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1" name="楕円 1">
              <a:extLst>
                <a:ext uri="{FF2B5EF4-FFF2-40B4-BE49-F238E27FC236}">
                  <a16:creationId xmlns:a16="http://schemas.microsoft.com/office/drawing/2014/main" id="{AE77D6F2-8056-4D50-A8F8-0AA101444803}"/>
                </a:ext>
              </a:extLst>
            </p:cNvPr>
            <p:cNvSpPr/>
            <p:nvPr/>
          </p:nvSpPr>
          <p:spPr>
            <a:xfrm flipH="1">
              <a:off x="3159293" y="4872231"/>
              <a:ext cx="945993" cy="587039"/>
            </a:xfrm>
            <a:custGeom>
              <a:avLst/>
              <a:gdLst>
                <a:gd name="connsiteX0" fmla="*/ 0 w 1109885"/>
                <a:gd name="connsiteY0" fmla="*/ 317966 h 635932"/>
                <a:gd name="connsiteX1" fmla="*/ 554943 w 1109885"/>
                <a:gd name="connsiteY1" fmla="*/ 0 h 635932"/>
                <a:gd name="connsiteX2" fmla="*/ 1109886 w 1109885"/>
                <a:gd name="connsiteY2" fmla="*/ 317966 h 635932"/>
                <a:gd name="connsiteX3" fmla="*/ 554943 w 1109885"/>
                <a:gd name="connsiteY3" fmla="*/ 635932 h 635932"/>
                <a:gd name="connsiteX4" fmla="*/ 0 w 1109885"/>
                <a:gd name="connsiteY4" fmla="*/ 317966 h 635932"/>
                <a:gd name="connsiteX0" fmla="*/ 9546 w 1119432"/>
                <a:gd name="connsiteY0" fmla="*/ 317966 h 635932"/>
                <a:gd name="connsiteX1" fmla="*/ 564489 w 1119432"/>
                <a:gd name="connsiteY1" fmla="*/ 0 h 635932"/>
                <a:gd name="connsiteX2" fmla="*/ 1119432 w 1119432"/>
                <a:gd name="connsiteY2" fmla="*/ 317966 h 635932"/>
                <a:gd name="connsiteX3" fmla="*/ 564489 w 1119432"/>
                <a:gd name="connsiteY3" fmla="*/ 635932 h 635932"/>
                <a:gd name="connsiteX4" fmla="*/ 9546 w 1119432"/>
                <a:gd name="connsiteY4" fmla="*/ 317966 h 635932"/>
                <a:gd name="connsiteX0" fmla="*/ 7396 w 1160414"/>
                <a:gd name="connsiteY0" fmla="*/ 319465 h 639245"/>
                <a:gd name="connsiteX1" fmla="*/ 562339 w 1160414"/>
                <a:gd name="connsiteY1" fmla="*/ 1499 h 639245"/>
                <a:gd name="connsiteX2" fmla="*/ 1160414 w 1160414"/>
                <a:gd name="connsiteY2" fmla="*/ 405730 h 639245"/>
                <a:gd name="connsiteX3" fmla="*/ 562339 w 1160414"/>
                <a:gd name="connsiteY3" fmla="*/ 637431 h 639245"/>
                <a:gd name="connsiteX4" fmla="*/ 7396 w 1160414"/>
                <a:gd name="connsiteY4" fmla="*/ 319465 h 639245"/>
                <a:gd name="connsiteX0" fmla="*/ 7396 w 1168776"/>
                <a:gd name="connsiteY0" fmla="*/ 319465 h 638748"/>
                <a:gd name="connsiteX1" fmla="*/ 562339 w 1168776"/>
                <a:gd name="connsiteY1" fmla="*/ 1499 h 638748"/>
                <a:gd name="connsiteX2" fmla="*/ 1160414 w 1168776"/>
                <a:gd name="connsiteY2" fmla="*/ 405730 h 638748"/>
                <a:gd name="connsiteX3" fmla="*/ 562339 w 1168776"/>
                <a:gd name="connsiteY3" fmla="*/ 637431 h 638748"/>
                <a:gd name="connsiteX4" fmla="*/ 7396 w 1168776"/>
                <a:gd name="connsiteY4" fmla="*/ 319465 h 638748"/>
                <a:gd name="connsiteX0" fmla="*/ 7287 w 1177315"/>
                <a:gd name="connsiteY0" fmla="*/ 249308 h 648873"/>
                <a:gd name="connsiteX1" fmla="*/ 570856 w 1177315"/>
                <a:gd name="connsiteY1" fmla="*/ 8980 h 648873"/>
                <a:gd name="connsiteX2" fmla="*/ 1168931 w 1177315"/>
                <a:gd name="connsiteY2" fmla="*/ 413211 h 648873"/>
                <a:gd name="connsiteX3" fmla="*/ 570856 w 1177315"/>
                <a:gd name="connsiteY3" fmla="*/ 644912 h 648873"/>
                <a:gd name="connsiteX4" fmla="*/ 7287 w 1177315"/>
                <a:gd name="connsiteY4" fmla="*/ 249308 h 648873"/>
                <a:gd name="connsiteX0" fmla="*/ 28307 w 1198335"/>
                <a:gd name="connsiteY0" fmla="*/ 259893 h 659458"/>
                <a:gd name="connsiteX1" fmla="*/ 591876 w 1198335"/>
                <a:gd name="connsiteY1" fmla="*/ 19565 h 659458"/>
                <a:gd name="connsiteX2" fmla="*/ 1189951 w 1198335"/>
                <a:gd name="connsiteY2" fmla="*/ 423796 h 659458"/>
                <a:gd name="connsiteX3" fmla="*/ 591876 w 1198335"/>
                <a:gd name="connsiteY3" fmla="*/ 655497 h 659458"/>
                <a:gd name="connsiteX4" fmla="*/ 28307 w 1198335"/>
                <a:gd name="connsiteY4" fmla="*/ 259893 h 659458"/>
                <a:gd name="connsiteX0" fmla="*/ 28367 w 1206911"/>
                <a:gd name="connsiteY0" fmla="*/ 264363 h 670135"/>
                <a:gd name="connsiteX1" fmla="*/ 591936 w 1206911"/>
                <a:gd name="connsiteY1" fmla="*/ 24035 h 670135"/>
                <a:gd name="connsiteX2" fmla="*/ 1198637 w 1206911"/>
                <a:gd name="connsiteY2" fmla="*/ 488651 h 670135"/>
                <a:gd name="connsiteX3" fmla="*/ 591936 w 1206911"/>
                <a:gd name="connsiteY3" fmla="*/ 659967 h 670135"/>
                <a:gd name="connsiteX4" fmla="*/ 28367 w 1206911"/>
                <a:gd name="connsiteY4" fmla="*/ 264363 h 670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911" h="670135">
                  <a:moveTo>
                    <a:pt x="28367" y="264363"/>
                  </a:moveTo>
                  <a:cubicBezTo>
                    <a:pt x="183643" y="-49268"/>
                    <a:pt x="396891" y="-13346"/>
                    <a:pt x="591936" y="24035"/>
                  </a:cubicBezTo>
                  <a:cubicBezTo>
                    <a:pt x="786981" y="61416"/>
                    <a:pt x="1276274" y="347549"/>
                    <a:pt x="1198637" y="488651"/>
                  </a:cubicBezTo>
                  <a:cubicBezTo>
                    <a:pt x="1121000" y="629753"/>
                    <a:pt x="786981" y="697348"/>
                    <a:pt x="591936" y="659967"/>
                  </a:cubicBezTo>
                  <a:cubicBezTo>
                    <a:pt x="396891" y="622586"/>
                    <a:pt x="-126909" y="577994"/>
                    <a:pt x="28367" y="264363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52" name="グループ化 551">
              <a:extLst>
                <a:ext uri="{FF2B5EF4-FFF2-40B4-BE49-F238E27FC236}">
                  <a16:creationId xmlns:a16="http://schemas.microsoft.com/office/drawing/2014/main" id="{3606D3BA-8D83-42C6-8941-AB3FC145232F}"/>
                </a:ext>
              </a:extLst>
            </p:cNvPr>
            <p:cNvGrpSpPr/>
            <p:nvPr/>
          </p:nvGrpSpPr>
          <p:grpSpPr>
            <a:xfrm>
              <a:off x="3098188" y="4480127"/>
              <a:ext cx="776187" cy="257580"/>
              <a:chOff x="2918539" y="4868140"/>
              <a:chExt cx="776187" cy="257580"/>
            </a:xfrm>
          </p:grpSpPr>
          <p:sp>
            <p:nvSpPr>
              <p:cNvPr id="559" name="フリーフォーム: 図形 558">
                <a:extLst>
                  <a:ext uri="{FF2B5EF4-FFF2-40B4-BE49-F238E27FC236}">
                    <a16:creationId xmlns:a16="http://schemas.microsoft.com/office/drawing/2014/main" id="{6D81B4E0-0A9C-4E8A-9EC2-7BC25D152BDF}"/>
                  </a:ext>
                </a:extLst>
              </p:cNvPr>
              <p:cNvSpPr/>
              <p:nvPr/>
            </p:nvSpPr>
            <p:spPr>
              <a:xfrm rot="526924">
                <a:off x="2975626" y="4909488"/>
                <a:ext cx="667245" cy="206385"/>
              </a:xfrm>
              <a:custGeom>
                <a:avLst/>
                <a:gdLst>
                  <a:gd name="connsiteX0" fmla="*/ 253449 w 667245"/>
                  <a:gd name="connsiteY0" fmla="*/ 3708 h 206385"/>
                  <a:gd name="connsiteX1" fmla="*/ 333623 w 667245"/>
                  <a:gd name="connsiteY1" fmla="*/ 104 h 206385"/>
                  <a:gd name="connsiteX2" fmla="*/ 667245 w 667245"/>
                  <a:gd name="connsiteY2" fmla="*/ 144570 h 206385"/>
                  <a:gd name="connsiteX3" fmla="*/ 581357 w 667245"/>
                  <a:gd name="connsiteY3" fmla="*/ 202614 h 206385"/>
                  <a:gd name="connsiteX4" fmla="*/ 555524 w 667245"/>
                  <a:gd name="connsiteY4" fmla="*/ 206385 h 206385"/>
                  <a:gd name="connsiteX5" fmla="*/ 559283 w 667245"/>
                  <a:gd name="connsiteY5" fmla="*/ 198923 h 206385"/>
                  <a:gd name="connsiteX6" fmla="*/ 328218 w 667245"/>
                  <a:gd name="connsiteY6" fmla="*/ 76131 h 206385"/>
                  <a:gd name="connsiteX7" fmla="*/ 97154 w 667245"/>
                  <a:gd name="connsiteY7" fmla="*/ 198924 h 206385"/>
                  <a:gd name="connsiteX8" fmla="*/ 99486 w 667245"/>
                  <a:gd name="connsiteY8" fmla="*/ 203531 h 206385"/>
                  <a:gd name="connsiteX9" fmla="*/ 74059 w 667245"/>
                  <a:gd name="connsiteY9" fmla="*/ 198115 h 206385"/>
                  <a:gd name="connsiteX10" fmla="*/ 0 w 667245"/>
                  <a:gd name="connsiteY10" fmla="*/ 144570 h 206385"/>
                  <a:gd name="connsiteX11" fmla="*/ 253449 w 667245"/>
                  <a:gd name="connsiteY11" fmla="*/ 3708 h 20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67245" h="206385">
                    <a:moveTo>
                      <a:pt x="253449" y="3708"/>
                    </a:moveTo>
                    <a:cubicBezTo>
                      <a:pt x="278247" y="932"/>
                      <a:pt x="304958" y="-396"/>
                      <a:pt x="333623" y="104"/>
                    </a:cubicBezTo>
                    <a:cubicBezTo>
                      <a:pt x="562937" y="4104"/>
                      <a:pt x="667245" y="89082"/>
                      <a:pt x="667245" y="144570"/>
                    </a:cubicBezTo>
                    <a:cubicBezTo>
                      <a:pt x="667245" y="172314"/>
                      <a:pt x="637788" y="191433"/>
                      <a:pt x="581357" y="202614"/>
                    </a:cubicBezTo>
                    <a:lnTo>
                      <a:pt x="555524" y="206385"/>
                    </a:lnTo>
                    <a:lnTo>
                      <a:pt x="559283" y="198923"/>
                    </a:lnTo>
                    <a:cubicBezTo>
                      <a:pt x="559283" y="151760"/>
                      <a:pt x="487040" y="79531"/>
                      <a:pt x="328218" y="76131"/>
                    </a:cubicBezTo>
                    <a:cubicBezTo>
                      <a:pt x="169395" y="72732"/>
                      <a:pt x="97153" y="168758"/>
                      <a:pt x="97154" y="198924"/>
                    </a:cubicBezTo>
                    <a:lnTo>
                      <a:pt x="99486" y="203531"/>
                    </a:lnTo>
                    <a:lnTo>
                      <a:pt x="74059" y="198115"/>
                    </a:lnTo>
                    <a:cubicBezTo>
                      <a:pt x="21571" y="183433"/>
                      <a:pt x="0" y="162315"/>
                      <a:pt x="0" y="144570"/>
                    </a:cubicBezTo>
                    <a:cubicBezTo>
                      <a:pt x="0" y="113516"/>
                      <a:pt x="79861" y="23138"/>
                      <a:pt x="253449" y="3708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0" name="フリーフォーム: 図形 559">
                <a:extLst>
                  <a:ext uri="{FF2B5EF4-FFF2-40B4-BE49-F238E27FC236}">
                    <a16:creationId xmlns:a16="http://schemas.microsoft.com/office/drawing/2014/main" id="{B625844B-7E51-49B7-8FEA-172DE93B0261}"/>
                  </a:ext>
                </a:extLst>
              </p:cNvPr>
              <p:cNvSpPr/>
              <p:nvPr/>
            </p:nvSpPr>
            <p:spPr>
              <a:xfrm rot="526924">
                <a:off x="2918539" y="4868140"/>
                <a:ext cx="776187" cy="257580"/>
              </a:xfrm>
              <a:custGeom>
                <a:avLst/>
                <a:gdLst>
                  <a:gd name="connsiteX0" fmla="*/ 294830 w 776187"/>
                  <a:gd name="connsiteY0" fmla="*/ 4576 h 257580"/>
                  <a:gd name="connsiteX1" fmla="*/ 388094 w 776187"/>
                  <a:gd name="connsiteY1" fmla="*/ 129 h 257580"/>
                  <a:gd name="connsiteX2" fmla="*/ 776187 w 776187"/>
                  <a:gd name="connsiteY2" fmla="*/ 178425 h 257580"/>
                  <a:gd name="connsiteX3" fmla="*/ 676276 w 776187"/>
                  <a:gd name="connsiteY3" fmla="*/ 250063 h 257580"/>
                  <a:gd name="connsiteX4" fmla="*/ 609811 w 776187"/>
                  <a:gd name="connsiteY4" fmla="*/ 257418 h 257580"/>
                  <a:gd name="connsiteX5" fmla="*/ 614985 w 776187"/>
                  <a:gd name="connsiteY5" fmla="*/ 247148 h 257580"/>
                  <a:gd name="connsiteX6" fmla="*/ 640818 w 776187"/>
                  <a:gd name="connsiteY6" fmla="*/ 243377 h 257580"/>
                  <a:gd name="connsiteX7" fmla="*/ 726706 w 776187"/>
                  <a:gd name="connsiteY7" fmla="*/ 185333 h 257580"/>
                  <a:gd name="connsiteX8" fmla="*/ 393084 w 776187"/>
                  <a:gd name="connsiteY8" fmla="*/ 40867 h 257580"/>
                  <a:gd name="connsiteX9" fmla="*/ 59461 w 776187"/>
                  <a:gd name="connsiteY9" fmla="*/ 185333 h 257580"/>
                  <a:gd name="connsiteX10" fmla="*/ 133520 w 776187"/>
                  <a:gd name="connsiteY10" fmla="*/ 238878 h 257580"/>
                  <a:gd name="connsiteX11" fmla="*/ 158947 w 776187"/>
                  <a:gd name="connsiteY11" fmla="*/ 244294 h 257580"/>
                  <a:gd name="connsiteX12" fmla="*/ 165672 w 776187"/>
                  <a:gd name="connsiteY12" fmla="*/ 257580 h 257580"/>
                  <a:gd name="connsiteX13" fmla="*/ 86151 w 776187"/>
                  <a:gd name="connsiteY13" fmla="*/ 244509 h 257580"/>
                  <a:gd name="connsiteX14" fmla="*/ 0 w 776187"/>
                  <a:gd name="connsiteY14" fmla="*/ 178426 h 257580"/>
                  <a:gd name="connsiteX15" fmla="*/ 294830 w 776187"/>
                  <a:gd name="connsiteY15" fmla="*/ 4576 h 257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76187" h="257580">
                    <a:moveTo>
                      <a:pt x="294830" y="4576"/>
                    </a:moveTo>
                    <a:cubicBezTo>
                      <a:pt x="323677" y="1150"/>
                      <a:pt x="354749" y="-489"/>
                      <a:pt x="388094" y="129"/>
                    </a:cubicBezTo>
                    <a:cubicBezTo>
                      <a:pt x="654850" y="5065"/>
                      <a:pt x="776188" y="109943"/>
                      <a:pt x="776187" y="178425"/>
                    </a:cubicBezTo>
                    <a:cubicBezTo>
                      <a:pt x="776187" y="212668"/>
                      <a:pt x="741921" y="236262"/>
                      <a:pt x="676276" y="250063"/>
                    </a:cubicBezTo>
                    <a:lnTo>
                      <a:pt x="609811" y="257418"/>
                    </a:lnTo>
                    <a:lnTo>
                      <a:pt x="614985" y="247148"/>
                    </a:lnTo>
                    <a:lnTo>
                      <a:pt x="640818" y="243377"/>
                    </a:lnTo>
                    <a:cubicBezTo>
                      <a:pt x="697249" y="232196"/>
                      <a:pt x="726706" y="213077"/>
                      <a:pt x="726706" y="185333"/>
                    </a:cubicBezTo>
                    <a:cubicBezTo>
                      <a:pt x="726706" y="129845"/>
                      <a:pt x="622398" y="44867"/>
                      <a:pt x="393084" y="40867"/>
                    </a:cubicBezTo>
                    <a:cubicBezTo>
                      <a:pt x="163769" y="36867"/>
                      <a:pt x="59462" y="149843"/>
                      <a:pt x="59461" y="185333"/>
                    </a:cubicBezTo>
                    <a:cubicBezTo>
                      <a:pt x="59461" y="203078"/>
                      <a:pt x="81032" y="224196"/>
                      <a:pt x="133520" y="238878"/>
                    </a:cubicBezTo>
                    <a:lnTo>
                      <a:pt x="158947" y="244294"/>
                    </a:lnTo>
                    <a:lnTo>
                      <a:pt x="165672" y="257580"/>
                    </a:lnTo>
                    <a:lnTo>
                      <a:pt x="86151" y="244509"/>
                    </a:lnTo>
                    <a:cubicBezTo>
                      <a:pt x="25093" y="226389"/>
                      <a:pt x="0" y="200325"/>
                      <a:pt x="0" y="178426"/>
                    </a:cubicBezTo>
                    <a:cubicBezTo>
                      <a:pt x="0" y="140099"/>
                      <a:pt x="92899" y="28556"/>
                      <a:pt x="294830" y="4576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53" name="グループ化 552">
              <a:extLst>
                <a:ext uri="{FF2B5EF4-FFF2-40B4-BE49-F238E27FC236}">
                  <a16:creationId xmlns:a16="http://schemas.microsoft.com/office/drawing/2014/main" id="{D2AAB550-A101-4D01-9A43-850BA033BDA8}"/>
                </a:ext>
              </a:extLst>
            </p:cNvPr>
            <p:cNvGrpSpPr/>
            <p:nvPr/>
          </p:nvGrpSpPr>
          <p:grpSpPr>
            <a:xfrm>
              <a:off x="2019886" y="4894195"/>
              <a:ext cx="776187" cy="257580"/>
              <a:chOff x="2918539" y="4868140"/>
              <a:chExt cx="776187" cy="257580"/>
            </a:xfrm>
          </p:grpSpPr>
          <p:sp>
            <p:nvSpPr>
              <p:cNvPr id="557" name="フリーフォーム: 図形 556">
                <a:extLst>
                  <a:ext uri="{FF2B5EF4-FFF2-40B4-BE49-F238E27FC236}">
                    <a16:creationId xmlns:a16="http://schemas.microsoft.com/office/drawing/2014/main" id="{2D9A68D4-2A17-4D59-8A12-61497A487769}"/>
                  </a:ext>
                </a:extLst>
              </p:cNvPr>
              <p:cNvSpPr/>
              <p:nvPr/>
            </p:nvSpPr>
            <p:spPr>
              <a:xfrm rot="526924">
                <a:off x="2975626" y="4909488"/>
                <a:ext cx="667245" cy="206385"/>
              </a:xfrm>
              <a:custGeom>
                <a:avLst/>
                <a:gdLst>
                  <a:gd name="connsiteX0" fmla="*/ 253449 w 667245"/>
                  <a:gd name="connsiteY0" fmla="*/ 3708 h 206385"/>
                  <a:gd name="connsiteX1" fmla="*/ 333623 w 667245"/>
                  <a:gd name="connsiteY1" fmla="*/ 104 h 206385"/>
                  <a:gd name="connsiteX2" fmla="*/ 667245 w 667245"/>
                  <a:gd name="connsiteY2" fmla="*/ 144570 h 206385"/>
                  <a:gd name="connsiteX3" fmla="*/ 581357 w 667245"/>
                  <a:gd name="connsiteY3" fmla="*/ 202614 h 206385"/>
                  <a:gd name="connsiteX4" fmla="*/ 555524 w 667245"/>
                  <a:gd name="connsiteY4" fmla="*/ 206385 h 206385"/>
                  <a:gd name="connsiteX5" fmla="*/ 559283 w 667245"/>
                  <a:gd name="connsiteY5" fmla="*/ 198923 h 206385"/>
                  <a:gd name="connsiteX6" fmla="*/ 328218 w 667245"/>
                  <a:gd name="connsiteY6" fmla="*/ 76131 h 206385"/>
                  <a:gd name="connsiteX7" fmla="*/ 97154 w 667245"/>
                  <a:gd name="connsiteY7" fmla="*/ 198924 h 206385"/>
                  <a:gd name="connsiteX8" fmla="*/ 99486 w 667245"/>
                  <a:gd name="connsiteY8" fmla="*/ 203531 h 206385"/>
                  <a:gd name="connsiteX9" fmla="*/ 74059 w 667245"/>
                  <a:gd name="connsiteY9" fmla="*/ 198115 h 206385"/>
                  <a:gd name="connsiteX10" fmla="*/ 0 w 667245"/>
                  <a:gd name="connsiteY10" fmla="*/ 144570 h 206385"/>
                  <a:gd name="connsiteX11" fmla="*/ 253449 w 667245"/>
                  <a:gd name="connsiteY11" fmla="*/ 3708 h 20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67245" h="206385">
                    <a:moveTo>
                      <a:pt x="253449" y="3708"/>
                    </a:moveTo>
                    <a:cubicBezTo>
                      <a:pt x="278247" y="932"/>
                      <a:pt x="304958" y="-396"/>
                      <a:pt x="333623" y="104"/>
                    </a:cubicBezTo>
                    <a:cubicBezTo>
                      <a:pt x="562937" y="4104"/>
                      <a:pt x="667245" y="89082"/>
                      <a:pt x="667245" y="144570"/>
                    </a:cubicBezTo>
                    <a:cubicBezTo>
                      <a:pt x="667245" y="172314"/>
                      <a:pt x="637788" y="191433"/>
                      <a:pt x="581357" y="202614"/>
                    </a:cubicBezTo>
                    <a:lnTo>
                      <a:pt x="555524" y="206385"/>
                    </a:lnTo>
                    <a:lnTo>
                      <a:pt x="559283" y="198923"/>
                    </a:lnTo>
                    <a:cubicBezTo>
                      <a:pt x="559283" y="151760"/>
                      <a:pt x="487040" y="79531"/>
                      <a:pt x="328218" y="76131"/>
                    </a:cubicBezTo>
                    <a:cubicBezTo>
                      <a:pt x="169395" y="72732"/>
                      <a:pt x="97153" y="168758"/>
                      <a:pt x="97154" y="198924"/>
                    </a:cubicBezTo>
                    <a:lnTo>
                      <a:pt x="99486" y="203531"/>
                    </a:lnTo>
                    <a:lnTo>
                      <a:pt x="74059" y="198115"/>
                    </a:lnTo>
                    <a:cubicBezTo>
                      <a:pt x="21571" y="183433"/>
                      <a:pt x="0" y="162315"/>
                      <a:pt x="0" y="144570"/>
                    </a:cubicBezTo>
                    <a:cubicBezTo>
                      <a:pt x="0" y="113516"/>
                      <a:pt x="79861" y="23138"/>
                      <a:pt x="253449" y="3708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8" name="フリーフォーム: 図形 557">
                <a:extLst>
                  <a:ext uri="{FF2B5EF4-FFF2-40B4-BE49-F238E27FC236}">
                    <a16:creationId xmlns:a16="http://schemas.microsoft.com/office/drawing/2014/main" id="{D00937AC-05F9-460A-9880-D032F7EDFB5A}"/>
                  </a:ext>
                </a:extLst>
              </p:cNvPr>
              <p:cNvSpPr/>
              <p:nvPr/>
            </p:nvSpPr>
            <p:spPr>
              <a:xfrm rot="526924">
                <a:off x="2918539" y="4868140"/>
                <a:ext cx="776187" cy="257580"/>
              </a:xfrm>
              <a:custGeom>
                <a:avLst/>
                <a:gdLst>
                  <a:gd name="connsiteX0" fmla="*/ 294830 w 776187"/>
                  <a:gd name="connsiteY0" fmla="*/ 4576 h 257580"/>
                  <a:gd name="connsiteX1" fmla="*/ 388094 w 776187"/>
                  <a:gd name="connsiteY1" fmla="*/ 129 h 257580"/>
                  <a:gd name="connsiteX2" fmla="*/ 776187 w 776187"/>
                  <a:gd name="connsiteY2" fmla="*/ 178425 h 257580"/>
                  <a:gd name="connsiteX3" fmla="*/ 676276 w 776187"/>
                  <a:gd name="connsiteY3" fmla="*/ 250063 h 257580"/>
                  <a:gd name="connsiteX4" fmla="*/ 609811 w 776187"/>
                  <a:gd name="connsiteY4" fmla="*/ 257418 h 257580"/>
                  <a:gd name="connsiteX5" fmla="*/ 614985 w 776187"/>
                  <a:gd name="connsiteY5" fmla="*/ 247148 h 257580"/>
                  <a:gd name="connsiteX6" fmla="*/ 640818 w 776187"/>
                  <a:gd name="connsiteY6" fmla="*/ 243377 h 257580"/>
                  <a:gd name="connsiteX7" fmla="*/ 726706 w 776187"/>
                  <a:gd name="connsiteY7" fmla="*/ 185333 h 257580"/>
                  <a:gd name="connsiteX8" fmla="*/ 393084 w 776187"/>
                  <a:gd name="connsiteY8" fmla="*/ 40867 h 257580"/>
                  <a:gd name="connsiteX9" fmla="*/ 59461 w 776187"/>
                  <a:gd name="connsiteY9" fmla="*/ 185333 h 257580"/>
                  <a:gd name="connsiteX10" fmla="*/ 133520 w 776187"/>
                  <a:gd name="connsiteY10" fmla="*/ 238878 h 257580"/>
                  <a:gd name="connsiteX11" fmla="*/ 158947 w 776187"/>
                  <a:gd name="connsiteY11" fmla="*/ 244294 h 257580"/>
                  <a:gd name="connsiteX12" fmla="*/ 165672 w 776187"/>
                  <a:gd name="connsiteY12" fmla="*/ 257580 h 257580"/>
                  <a:gd name="connsiteX13" fmla="*/ 86151 w 776187"/>
                  <a:gd name="connsiteY13" fmla="*/ 244509 h 257580"/>
                  <a:gd name="connsiteX14" fmla="*/ 0 w 776187"/>
                  <a:gd name="connsiteY14" fmla="*/ 178426 h 257580"/>
                  <a:gd name="connsiteX15" fmla="*/ 294830 w 776187"/>
                  <a:gd name="connsiteY15" fmla="*/ 4576 h 257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76187" h="257580">
                    <a:moveTo>
                      <a:pt x="294830" y="4576"/>
                    </a:moveTo>
                    <a:cubicBezTo>
                      <a:pt x="323677" y="1150"/>
                      <a:pt x="354749" y="-489"/>
                      <a:pt x="388094" y="129"/>
                    </a:cubicBezTo>
                    <a:cubicBezTo>
                      <a:pt x="654850" y="5065"/>
                      <a:pt x="776188" y="109943"/>
                      <a:pt x="776187" y="178425"/>
                    </a:cubicBezTo>
                    <a:cubicBezTo>
                      <a:pt x="776187" y="212668"/>
                      <a:pt x="741921" y="236262"/>
                      <a:pt x="676276" y="250063"/>
                    </a:cubicBezTo>
                    <a:lnTo>
                      <a:pt x="609811" y="257418"/>
                    </a:lnTo>
                    <a:lnTo>
                      <a:pt x="614985" y="247148"/>
                    </a:lnTo>
                    <a:lnTo>
                      <a:pt x="640818" y="243377"/>
                    </a:lnTo>
                    <a:cubicBezTo>
                      <a:pt x="697249" y="232196"/>
                      <a:pt x="726706" y="213077"/>
                      <a:pt x="726706" y="185333"/>
                    </a:cubicBezTo>
                    <a:cubicBezTo>
                      <a:pt x="726706" y="129845"/>
                      <a:pt x="622398" y="44867"/>
                      <a:pt x="393084" y="40867"/>
                    </a:cubicBezTo>
                    <a:cubicBezTo>
                      <a:pt x="163769" y="36867"/>
                      <a:pt x="59462" y="149843"/>
                      <a:pt x="59461" y="185333"/>
                    </a:cubicBezTo>
                    <a:cubicBezTo>
                      <a:pt x="59461" y="203078"/>
                      <a:pt x="81032" y="224196"/>
                      <a:pt x="133520" y="238878"/>
                    </a:cubicBezTo>
                    <a:lnTo>
                      <a:pt x="158947" y="244294"/>
                    </a:lnTo>
                    <a:lnTo>
                      <a:pt x="165672" y="257580"/>
                    </a:lnTo>
                    <a:lnTo>
                      <a:pt x="86151" y="244509"/>
                    </a:lnTo>
                    <a:cubicBezTo>
                      <a:pt x="25093" y="226389"/>
                      <a:pt x="0" y="200325"/>
                      <a:pt x="0" y="178426"/>
                    </a:cubicBezTo>
                    <a:cubicBezTo>
                      <a:pt x="0" y="140099"/>
                      <a:pt x="92899" y="28556"/>
                      <a:pt x="294830" y="4576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54" name="グループ化 553">
              <a:extLst>
                <a:ext uri="{FF2B5EF4-FFF2-40B4-BE49-F238E27FC236}">
                  <a16:creationId xmlns:a16="http://schemas.microsoft.com/office/drawing/2014/main" id="{8F091541-1A7C-4C03-97F2-25F3EB41D527}"/>
                </a:ext>
              </a:extLst>
            </p:cNvPr>
            <p:cNvGrpSpPr/>
            <p:nvPr/>
          </p:nvGrpSpPr>
          <p:grpSpPr>
            <a:xfrm rot="11484168">
              <a:off x="2944035" y="5386538"/>
              <a:ext cx="776187" cy="257580"/>
              <a:chOff x="2918539" y="4868140"/>
              <a:chExt cx="776187" cy="257580"/>
            </a:xfrm>
          </p:grpSpPr>
          <p:sp>
            <p:nvSpPr>
              <p:cNvPr id="555" name="フリーフォーム: 図形 554">
                <a:extLst>
                  <a:ext uri="{FF2B5EF4-FFF2-40B4-BE49-F238E27FC236}">
                    <a16:creationId xmlns:a16="http://schemas.microsoft.com/office/drawing/2014/main" id="{13828633-9BB6-418B-9CAE-9AF187EB7D2C}"/>
                  </a:ext>
                </a:extLst>
              </p:cNvPr>
              <p:cNvSpPr/>
              <p:nvPr/>
            </p:nvSpPr>
            <p:spPr>
              <a:xfrm rot="526924">
                <a:off x="2975626" y="4909488"/>
                <a:ext cx="667245" cy="206385"/>
              </a:xfrm>
              <a:custGeom>
                <a:avLst/>
                <a:gdLst>
                  <a:gd name="connsiteX0" fmla="*/ 253449 w 667245"/>
                  <a:gd name="connsiteY0" fmla="*/ 3708 h 206385"/>
                  <a:gd name="connsiteX1" fmla="*/ 333623 w 667245"/>
                  <a:gd name="connsiteY1" fmla="*/ 104 h 206385"/>
                  <a:gd name="connsiteX2" fmla="*/ 667245 w 667245"/>
                  <a:gd name="connsiteY2" fmla="*/ 144570 h 206385"/>
                  <a:gd name="connsiteX3" fmla="*/ 581357 w 667245"/>
                  <a:gd name="connsiteY3" fmla="*/ 202614 h 206385"/>
                  <a:gd name="connsiteX4" fmla="*/ 555524 w 667245"/>
                  <a:gd name="connsiteY4" fmla="*/ 206385 h 206385"/>
                  <a:gd name="connsiteX5" fmla="*/ 559283 w 667245"/>
                  <a:gd name="connsiteY5" fmla="*/ 198923 h 206385"/>
                  <a:gd name="connsiteX6" fmla="*/ 328218 w 667245"/>
                  <a:gd name="connsiteY6" fmla="*/ 76131 h 206385"/>
                  <a:gd name="connsiteX7" fmla="*/ 97154 w 667245"/>
                  <a:gd name="connsiteY7" fmla="*/ 198924 h 206385"/>
                  <a:gd name="connsiteX8" fmla="*/ 99486 w 667245"/>
                  <a:gd name="connsiteY8" fmla="*/ 203531 h 206385"/>
                  <a:gd name="connsiteX9" fmla="*/ 74059 w 667245"/>
                  <a:gd name="connsiteY9" fmla="*/ 198115 h 206385"/>
                  <a:gd name="connsiteX10" fmla="*/ 0 w 667245"/>
                  <a:gd name="connsiteY10" fmla="*/ 144570 h 206385"/>
                  <a:gd name="connsiteX11" fmla="*/ 253449 w 667245"/>
                  <a:gd name="connsiteY11" fmla="*/ 3708 h 20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67245" h="206385">
                    <a:moveTo>
                      <a:pt x="253449" y="3708"/>
                    </a:moveTo>
                    <a:cubicBezTo>
                      <a:pt x="278247" y="932"/>
                      <a:pt x="304958" y="-396"/>
                      <a:pt x="333623" y="104"/>
                    </a:cubicBezTo>
                    <a:cubicBezTo>
                      <a:pt x="562937" y="4104"/>
                      <a:pt x="667245" y="89082"/>
                      <a:pt x="667245" y="144570"/>
                    </a:cubicBezTo>
                    <a:cubicBezTo>
                      <a:pt x="667245" y="172314"/>
                      <a:pt x="637788" y="191433"/>
                      <a:pt x="581357" y="202614"/>
                    </a:cubicBezTo>
                    <a:lnTo>
                      <a:pt x="555524" y="206385"/>
                    </a:lnTo>
                    <a:lnTo>
                      <a:pt x="559283" y="198923"/>
                    </a:lnTo>
                    <a:cubicBezTo>
                      <a:pt x="559283" y="151760"/>
                      <a:pt x="487040" y="79531"/>
                      <a:pt x="328218" y="76131"/>
                    </a:cubicBezTo>
                    <a:cubicBezTo>
                      <a:pt x="169395" y="72732"/>
                      <a:pt x="97153" y="168758"/>
                      <a:pt x="97154" y="198924"/>
                    </a:cubicBezTo>
                    <a:lnTo>
                      <a:pt x="99486" y="203531"/>
                    </a:lnTo>
                    <a:lnTo>
                      <a:pt x="74059" y="198115"/>
                    </a:lnTo>
                    <a:cubicBezTo>
                      <a:pt x="21571" y="183433"/>
                      <a:pt x="0" y="162315"/>
                      <a:pt x="0" y="144570"/>
                    </a:cubicBezTo>
                    <a:cubicBezTo>
                      <a:pt x="0" y="113516"/>
                      <a:pt x="79861" y="23138"/>
                      <a:pt x="253449" y="3708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6" name="フリーフォーム: 図形 555">
                <a:extLst>
                  <a:ext uri="{FF2B5EF4-FFF2-40B4-BE49-F238E27FC236}">
                    <a16:creationId xmlns:a16="http://schemas.microsoft.com/office/drawing/2014/main" id="{49142C54-2E80-409F-AB8B-44D27953203C}"/>
                  </a:ext>
                </a:extLst>
              </p:cNvPr>
              <p:cNvSpPr/>
              <p:nvPr/>
            </p:nvSpPr>
            <p:spPr>
              <a:xfrm rot="526924">
                <a:off x="2918539" y="4868140"/>
                <a:ext cx="776187" cy="257580"/>
              </a:xfrm>
              <a:custGeom>
                <a:avLst/>
                <a:gdLst>
                  <a:gd name="connsiteX0" fmla="*/ 294830 w 776187"/>
                  <a:gd name="connsiteY0" fmla="*/ 4576 h 257580"/>
                  <a:gd name="connsiteX1" fmla="*/ 388094 w 776187"/>
                  <a:gd name="connsiteY1" fmla="*/ 129 h 257580"/>
                  <a:gd name="connsiteX2" fmla="*/ 776187 w 776187"/>
                  <a:gd name="connsiteY2" fmla="*/ 178425 h 257580"/>
                  <a:gd name="connsiteX3" fmla="*/ 676276 w 776187"/>
                  <a:gd name="connsiteY3" fmla="*/ 250063 h 257580"/>
                  <a:gd name="connsiteX4" fmla="*/ 609811 w 776187"/>
                  <a:gd name="connsiteY4" fmla="*/ 257418 h 257580"/>
                  <a:gd name="connsiteX5" fmla="*/ 614985 w 776187"/>
                  <a:gd name="connsiteY5" fmla="*/ 247148 h 257580"/>
                  <a:gd name="connsiteX6" fmla="*/ 640818 w 776187"/>
                  <a:gd name="connsiteY6" fmla="*/ 243377 h 257580"/>
                  <a:gd name="connsiteX7" fmla="*/ 726706 w 776187"/>
                  <a:gd name="connsiteY7" fmla="*/ 185333 h 257580"/>
                  <a:gd name="connsiteX8" fmla="*/ 393084 w 776187"/>
                  <a:gd name="connsiteY8" fmla="*/ 40867 h 257580"/>
                  <a:gd name="connsiteX9" fmla="*/ 59461 w 776187"/>
                  <a:gd name="connsiteY9" fmla="*/ 185333 h 257580"/>
                  <a:gd name="connsiteX10" fmla="*/ 133520 w 776187"/>
                  <a:gd name="connsiteY10" fmla="*/ 238878 h 257580"/>
                  <a:gd name="connsiteX11" fmla="*/ 158947 w 776187"/>
                  <a:gd name="connsiteY11" fmla="*/ 244294 h 257580"/>
                  <a:gd name="connsiteX12" fmla="*/ 165672 w 776187"/>
                  <a:gd name="connsiteY12" fmla="*/ 257580 h 257580"/>
                  <a:gd name="connsiteX13" fmla="*/ 86151 w 776187"/>
                  <a:gd name="connsiteY13" fmla="*/ 244509 h 257580"/>
                  <a:gd name="connsiteX14" fmla="*/ 0 w 776187"/>
                  <a:gd name="connsiteY14" fmla="*/ 178426 h 257580"/>
                  <a:gd name="connsiteX15" fmla="*/ 294830 w 776187"/>
                  <a:gd name="connsiteY15" fmla="*/ 4576 h 257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76187" h="257580">
                    <a:moveTo>
                      <a:pt x="294830" y="4576"/>
                    </a:moveTo>
                    <a:cubicBezTo>
                      <a:pt x="323677" y="1150"/>
                      <a:pt x="354749" y="-489"/>
                      <a:pt x="388094" y="129"/>
                    </a:cubicBezTo>
                    <a:cubicBezTo>
                      <a:pt x="654850" y="5065"/>
                      <a:pt x="776188" y="109943"/>
                      <a:pt x="776187" y="178425"/>
                    </a:cubicBezTo>
                    <a:cubicBezTo>
                      <a:pt x="776187" y="212668"/>
                      <a:pt x="741921" y="236262"/>
                      <a:pt x="676276" y="250063"/>
                    </a:cubicBezTo>
                    <a:lnTo>
                      <a:pt x="609811" y="257418"/>
                    </a:lnTo>
                    <a:lnTo>
                      <a:pt x="614985" y="247148"/>
                    </a:lnTo>
                    <a:lnTo>
                      <a:pt x="640818" y="243377"/>
                    </a:lnTo>
                    <a:cubicBezTo>
                      <a:pt x="697249" y="232196"/>
                      <a:pt x="726706" y="213077"/>
                      <a:pt x="726706" y="185333"/>
                    </a:cubicBezTo>
                    <a:cubicBezTo>
                      <a:pt x="726706" y="129845"/>
                      <a:pt x="622398" y="44867"/>
                      <a:pt x="393084" y="40867"/>
                    </a:cubicBezTo>
                    <a:cubicBezTo>
                      <a:pt x="163769" y="36867"/>
                      <a:pt x="59462" y="149843"/>
                      <a:pt x="59461" y="185333"/>
                    </a:cubicBezTo>
                    <a:cubicBezTo>
                      <a:pt x="59461" y="203078"/>
                      <a:pt x="81032" y="224196"/>
                      <a:pt x="133520" y="238878"/>
                    </a:cubicBezTo>
                    <a:lnTo>
                      <a:pt x="158947" y="244294"/>
                    </a:lnTo>
                    <a:lnTo>
                      <a:pt x="165672" y="257580"/>
                    </a:lnTo>
                    <a:lnTo>
                      <a:pt x="86151" y="244509"/>
                    </a:lnTo>
                    <a:cubicBezTo>
                      <a:pt x="25093" y="226389"/>
                      <a:pt x="0" y="200325"/>
                      <a:pt x="0" y="178426"/>
                    </a:cubicBezTo>
                    <a:cubicBezTo>
                      <a:pt x="0" y="140099"/>
                      <a:pt x="92899" y="28556"/>
                      <a:pt x="294830" y="4576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587" name="テキスト ボックス 586">
            <a:extLst>
              <a:ext uri="{FF2B5EF4-FFF2-40B4-BE49-F238E27FC236}">
                <a16:creationId xmlns:a16="http://schemas.microsoft.com/office/drawing/2014/main" id="{67D01C62-D752-491F-B03A-5556A6646376}"/>
              </a:ext>
            </a:extLst>
          </p:cNvPr>
          <p:cNvSpPr txBox="1"/>
          <p:nvPr/>
        </p:nvSpPr>
        <p:spPr>
          <a:xfrm>
            <a:off x="1524739" y="6178777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だご汁</a:t>
            </a:r>
          </a:p>
        </p:txBody>
      </p:sp>
    </p:spTree>
    <p:extLst>
      <p:ext uri="{BB962C8B-B14F-4D97-AF65-F5344CB8AC3E}">
        <p14:creationId xmlns:p14="http://schemas.microsoft.com/office/powerpoint/2010/main" val="4016992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テキスト ボックス 325">
            <a:extLst>
              <a:ext uri="{FF2B5EF4-FFF2-40B4-BE49-F238E27FC236}">
                <a16:creationId xmlns:a16="http://schemas.microsoft.com/office/drawing/2014/main" id="{4DF93A6A-9039-4503-B822-E3A61C1BCE21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熊本城</a:t>
            </a:r>
          </a:p>
        </p:txBody>
      </p:sp>
      <p:sp>
        <p:nvSpPr>
          <p:cNvPr id="327" name="テキスト ボックス 326">
            <a:extLst>
              <a:ext uri="{FF2B5EF4-FFF2-40B4-BE49-F238E27FC236}">
                <a16:creationId xmlns:a16="http://schemas.microsoft.com/office/drawing/2014/main" id="{677F05AA-CFF3-430C-ADE1-5C6400D5022A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馬刺し</a:t>
            </a:r>
          </a:p>
        </p:txBody>
      </p:sp>
      <p:sp>
        <p:nvSpPr>
          <p:cNvPr id="328" name="テキスト ボックス 327">
            <a:extLst>
              <a:ext uri="{FF2B5EF4-FFF2-40B4-BE49-F238E27FC236}">
                <a16:creationId xmlns:a16="http://schemas.microsoft.com/office/drawing/2014/main" id="{C4EDA2F4-70D1-4D19-AA69-1DA739602BEC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辛子蓮根</a:t>
            </a:r>
          </a:p>
        </p:txBody>
      </p:sp>
      <p:sp>
        <p:nvSpPr>
          <p:cNvPr id="329" name="テキスト ボックス 328">
            <a:extLst>
              <a:ext uri="{FF2B5EF4-FFF2-40B4-BE49-F238E27FC236}">
                <a16:creationId xmlns:a16="http://schemas.microsoft.com/office/drawing/2014/main" id="{D064A6D7-F0CD-45F2-ABC3-C1F2B7466038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トマト</a:t>
            </a:r>
          </a:p>
        </p:txBody>
      </p:sp>
      <p:sp>
        <p:nvSpPr>
          <p:cNvPr id="330" name="テキスト ボックス 329">
            <a:extLst>
              <a:ext uri="{FF2B5EF4-FFF2-40B4-BE49-F238E27FC236}">
                <a16:creationId xmlns:a16="http://schemas.microsoft.com/office/drawing/2014/main" id="{B0B42F69-2612-4893-A87E-6B55573FD64E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いきなり団子</a:t>
            </a:r>
          </a:p>
        </p:txBody>
      </p:sp>
      <p:sp>
        <p:nvSpPr>
          <p:cNvPr id="331" name="テキスト ボックス 330">
            <a:extLst>
              <a:ext uri="{FF2B5EF4-FFF2-40B4-BE49-F238E27FC236}">
                <a16:creationId xmlns:a16="http://schemas.microsoft.com/office/drawing/2014/main" id="{257A5EE5-0102-432A-91D3-052DDEE43A60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スイカ</a:t>
            </a:r>
          </a:p>
        </p:txBody>
      </p:sp>
      <p:sp>
        <p:nvSpPr>
          <p:cNvPr id="332" name="テキスト ボックス 331">
            <a:extLst>
              <a:ext uri="{FF2B5EF4-FFF2-40B4-BE49-F238E27FC236}">
                <a16:creationId xmlns:a16="http://schemas.microsoft.com/office/drawing/2014/main" id="{CA1347B1-8FEC-4689-9604-F0E7BB651808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熊本県と言えば・・・</a:t>
            </a:r>
          </a:p>
        </p:txBody>
      </p:sp>
      <p:grpSp>
        <p:nvGrpSpPr>
          <p:cNvPr id="333" name="グループ化 332">
            <a:extLst>
              <a:ext uri="{FF2B5EF4-FFF2-40B4-BE49-F238E27FC236}">
                <a16:creationId xmlns:a16="http://schemas.microsoft.com/office/drawing/2014/main" id="{D4079B07-D893-4EB3-819C-019F9ABBC58A}"/>
              </a:ext>
            </a:extLst>
          </p:cNvPr>
          <p:cNvGrpSpPr/>
          <p:nvPr/>
        </p:nvGrpSpPr>
        <p:grpSpPr>
          <a:xfrm>
            <a:off x="828599" y="4293645"/>
            <a:ext cx="2381402" cy="1791528"/>
            <a:chOff x="4150047" y="2428496"/>
            <a:chExt cx="2133600" cy="1605106"/>
          </a:xfrm>
        </p:grpSpPr>
        <p:sp>
          <p:nvSpPr>
            <p:cNvPr id="334" name="楕円 333">
              <a:extLst>
                <a:ext uri="{FF2B5EF4-FFF2-40B4-BE49-F238E27FC236}">
                  <a16:creationId xmlns:a16="http://schemas.microsoft.com/office/drawing/2014/main" id="{6B0C2FF2-BD76-4457-A1CE-6DA9C44276BB}"/>
                </a:ext>
              </a:extLst>
            </p:cNvPr>
            <p:cNvSpPr/>
            <p:nvPr/>
          </p:nvSpPr>
          <p:spPr>
            <a:xfrm>
              <a:off x="4150047" y="2428496"/>
              <a:ext cx="2133600" cy="1605106"/>
            </a:xfrm>
            <a:prstGeom prst="ellipse">
              <a:avLst/>
            </a:prstGeom>
            <a:gradFill>
              <a:gsLst>
                <a:gs pos="1000">
                  <a:sysClr val="windowText" lastClr="000000">
                    <a:lumMod val="50000"/>
                    <a:lumOff val="50000"/>
                  </a:sysClr>
                </a:gs>
                <a:gs pos="58420">
                  <a:sysClr val="windowText" lastClr="000000">
                    <a:lumMod val="95000"/>
                    <a:lumOff val="5000"/>
                  </a:sysClr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5" name="フリーフォーム: 図形 334">
              <a:extLst>
                <a:ext uri="{FF2B5EF4-FFF2-40B4-BE49-F238E27FC236}">
                  <a16:creationId xmlns:a16="http://schemas.microsoft.com/office/drawing/2014/main" id="{2888E220-FCD5-4198-ADAC-8DC452AAAAA9}"/>
                </a:ext>
              </a:extLst>
            </p:cNvPr>
            <p:cNvSpPr/>
            <p:nvPr/>
          </p:nvSpPr>
          <p:spPr>
            <a:xfrm>
              <a:off x="4150047" y="3202932"/>
              <a:ext cx="2133600" cy="816840"/>
            </a:xfrm>
            <a:custGeom>
              <a:avLst/>
              <a:gdLst>
                <a:gd name="connsiteX0" fmla="*/ 959 w 2133600"/>
                <a:gd name="connsiteY0" fmla="*/ 0 h 816840"/>
                <a:gd name="connsiteX1" fmla="*/ 5508 w 2133600"/>
                <a:gd name="connsiteY1" fmla="*/ 67769 h 816840"/>
                <a:gd name="connsiteX2" fmla="*/ 1066800 w 2133600"/>
                <a:gd name="connsiteY2" fmla="*/ 788265 h 816840"/>
                <a:gd name="connsiteX3" fmla="*/ 2128092 w 2133600"/>
                <a:gd name="connsiteY3" fmla="*/ 67769 h 816840"/>
                <a:gd name="connsiteX4" fmla="*/ 2132641 w 2133600"/>
                <a:gd name="connsiteY4" fmla="*/ 0 h 816840"/>
                <a:gd name="connsiteX5" fmla="*/ 2133600 w 2133600"/>
                <a:gd name="connsiteY5" fmla="*/ 14287 h 816840"/>
                <a:gd name="connsiteX6" fmla="*/ 1066800 w 2133600"/>
                <a:gd name="connsiteY6" fmla="*/ 816840 h 816840"/>
                <a:gd name="connsiteX7" fmla="*/ 0 w 2133600"/>
                <a:gd name="connsiteY7" fmla="*/ 14287 h 816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33600" h="816840">
                  <a:moveTo>
                    <a:pt x="959" y="0"/>
                  </a:moveTo>
                  <a:lnTo>
                    <a:pt x="5508" y="67769"/>
                  </a:lnTo>
                  <a:cubicBezTo>
                    <a:pt x="60139" y="472461"/>
                    <a:pt x="514447" y="788265"/>
                    <a:pt x="1066800" y="788265"/>
                  </a:cubicBezTo>
                  <a:cubicBezTo>
                    <a:pt x="1619154" y="788265"/>
                    <a:pt x="2073462" y="472461"/>
                    <a:pt x="2128092" y="67769"/>
                  </a:cubicBezTo>
                  <a:lnTo>
                    <a:pt x="2132641" y="0"/>
                  </a:lnTo>
                  <a:lnTo>
                    <a:pt x="2133600" y="14287"/>
                  </a:lnTo>
                  <a:cubicBezTo>
                    <a:pt x="2133600" y="457525"/>
                    <a:pt x="1655977" y="816840"/>
                    <a:pt x="1066800" y="816840"/>
                  </a:cubicBezTo>
                  <a:cubicBezTo>
                    <a:pt x="477623" y="816840"/>
                    <a:pt x="0" y="457525"/>
                    <a:pt x="0" y="14287"/>
                  </a:cubicBez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6" name="フリーフォーム: 図形 335">
              <a:extLst>
                <a:ext uri="{FF2B5EF4-FFF2-40B4-BE49-F238E27FC236}">
                  <a16:creationId xmlns:a16="http://schemas.microsoft.com/office/drawing/2014/main" id="{0C2A9CC6-9D1D-4133-8AC1-18EE9BCFDE73}"/>
                </a:ext>
              </a:extLst>
            </p:cNvPr>
            <p:cNvSpPr/>
            <p:nvPr/>
          </p:nvSpPr>
          <p:spPr>
            <a:xfrm rot="9919720">
              <a:off x="4209860" y="2739073"/>
              <a:ext cx="872834" cy="461511"/>
            </a:xfrm>
            <a:custGeom>
              <a:avLst/>
              <a:gdLst>
                <a:gd name="connsiteX0" fmla="*/ 1028700 w 2112010"/>
                <a:gd name="connsiteY0" fmla="*/ 0 h 1440180"/>
                <a:gd name="connsiteX1" fmla="*/ 1010431 w 2112010"/>
                <a:gd name="connsiteY1" fmla="*/ 45120 h 1440180"/>
                <a:gd name="connsiteX2" fmla="*/ 1120140 w 2112010"/>
                <a:gd name="connsiteY2" fmla="*/ 38100 h 1440180"/>
                <a:gd name="connsiteX3" fmla="*/ 1105686 w 2112010"/>
                <a:gd name="connsiteY3" fmla="*/ 70471 h 1440180"/>
                <a:gd name="connsiteX4" fmla="*/ 1257300 w 2112010"/>
                <a:gd name="connsiteY4" fmla="*/ 60960 h 1440180"/>
                <a:gd name="connsiteX5" fmla="*/ 1232213 w 2112010"/>
                <a:gd name="connsiteY5" fmla="*/ 116041 h 1440180"/>
                <a:gd name="connsiteX6" fmla="*/ 1318260 w 2112010"/>
                <a:gd name="connsiteY6" fmla="*/ 110490 h 1440180"/>
                <a:gd name="connsiteX7" fmla="*/ 1293378 w 2112010"/>
                <a:gd name="connsiteY7" fmla="*/ 166676 h 1440180"/>
                <a:gd name="connsiteX8" fmla="*/ 1402080 w 2112010"/>
                <a:gd name="connsiteY8" fmla="*/ 160020 h 1440180"/>
                <a:gd name="connsiteX9" fmla="*/ 1362976 w 2112010"/>
                <a:gd name="connsiteY9" fmla="*/ 243829 h 1440180"/>
                <a:gd name="connsiteX10" fmla="*/ 1478280 w 2112010"/>
                <a:gd name="connsiteY10" fmla="*/ 236220 h 1440180"/>
                <a:gd name="connsiteX11" fmla="*/ 1455115 w 2112010"/>
                <a:gd name="connsiteY11" fmla="*/ 289725 h 1440180"/>
                <a:gd name="connsiteX12" fmla="*/ 1577340 w 2112010"/>
                <a:gd name="connsiteY12" fmla="*/ 281940 h 1440180"/>
                <a:gd name="connsiteX13" fmla="*/ 1550176 w 2112010"/>
                <a:gd name="connsiteY13" fmla="*/ 342500 h 1440180"/>
                <a:gd name="connsiteX14" fmla="*/ 1676400 w 2112010"/>
                <a:gd name="connsiteY14" fmla="*/ 335280 h 1440180"/>
                <a:gd name="connsiteX15" fmla="*/ 1654910 w 2112010"/>
                <a:gd name="connsiteY15" fmla="*/ 378304 h 1440180"/>
                <a:gd name="connsiteX16" fmla="*/ 1752600 w 2112010"/>
                <a:gd name="connsiteY16" fmla="*/ 373380 h 1440180"/>
                <a:gd name="connsiteX17" fmla="*/ 1714461 w 2112010"/>
                <a:gd name="connsiteY17" fmla="*/ 446115 h 1440180"/>
                <a:gd name="connsiteX18" fmla="*/ 1805940 w 2112010"/>
                <a:gd name="connsiteY18" fmla="*/ 441960 h 1440180"/>
                <a:gd name="connsiteX19" fmla="*/ 1769474 w 2112010"/>
                <a:gd name="connsiteY19" fmla="*/ 499937 h 1440180"/>
                <a:gd name="connsiteX20" fmla="*/ 1770034 w 2112010"/>
                <a:gd name="connsiteY20" fmla="*/ 499867 h 1440180"/>
                <a:gd name="connsiteX21" fmla="*/ 1882140 w 2112010"/>
                <a:gd name="connsiteY21" fmla="*/ 495300 h 1440180"/>
                <a:gd name="connsiteX22" fmla="*/ 1843382 w 2112010"/>
                <a:gd name="connsiteY22" fmla="*/ 550562 h 1440180"/>
                <a:gd name="connsiteX23" fmla="*/ 1836365 w 2112010"/>
                <a:gd name="connsiteY23" fmla="*/ 564772 h 1440180"/>
                <a:gd name="connsiteX24" fmla="*/ 1862873 w 2112010"/>
                <a:gd name="connsiteY24" fmla="*/ 562699 h 1440180"/>
                <a:gd name="connsiteX25" fmla="*/ 1991360 w 2112010"/>
                <a:gd name="connsiteY25" fmla="*/ 559435 h 1440180"/>
                <a:gd name="connsiteX26" fmla="*/ 1946939 w 2112010"/>
                <a:gd name="connsiteY26" fmla="*/ 598930 h 1440180"/>
                <a:gd name="connsiteX27" fmla="*/ 1936824 w 2112010"/>
                <a:gd name="connsiteY27" fmla="*/ 611703 h 1440180"/>
                <a:gd name="connsiteX28" fmla="*/ 2042161 w 2112010"/>
                <a:gd name="connsiteY28" fmla="*/ 607060 h 1440180"/>
                <a:gd name="connsiteX29" fmla="*/ 1997729 w 2112010"/>
                <a:gd name="connsiteY29" fmla="*/ 646550 h 1440180"/>
                <a:gd name="connsiteX30" fmla="*/ 1994764 w 2112010"/>
                <a:gd name="connsiteY30" fmla="*/ 651532 h 1440180"/>
                <a:gd name="connsiteX31" fmla="*/ 2007102 w 2112010"/>
                <a:gd name="connsiteY31" fmla="*/ 654619 h 1440180"/>
                <a:gd name="connsiteX32" fmla="*/ 2097167 w 2112010"/>
                <a:gd name="connsiteY32" fmla="*/ 695494 h 1440180"/>
                <a:gd name="connsiteX33" fmla="*/ 2112010 w 2112010"/>
                <a:gd name="connsiteY33" fmla="*/ 708660 h 1440180"/>
                <a:gd name="connsiteX34" fmla="*/ 2097167 w 2112010"/>
                <a:gd name="connsiteY34" fmla="*/ 721826 h 1440180"/>
                <a:gd name="connsiteX35" fmla="*/ 2007102 w 2112010"/>
                <a:gd name="connsiteY35" fmla="*/ 762701 h 1440180"/>
                <a:gd name="connsiteX36" fmla="*/ 1987494 w 2112010"/>
                <a:gd name="connsiteY36" fmla="*/ 767607 h 1440180"/>
                <a:gd name="connsiteX37" fmla="*/ 2042160 w 2112010"/>
                <a:gd name="connsiteY37" fmla="*/ 820420 h 1440180"/>
                <a:gd name="connsiteX38" fmla="*/ 1926122 w 2112010"/>
                <a:gd name="connsiteY38" fmla="*/ 814961 h 1440180"/>
                <a:gd name="connsiteX39" fmla="*/ 1946940 w 2112010"/>
                <a:gd name="connsiteY39" fmla="*/ 841250 h 1440180"/>
                <a:gd name="connsiteX40" fmla="*/ 1991361 w 2112010"/>
                <a:gd name="connsiteY40" fmla="*/ 880745 h 1440180"/>
                <a:gd name="connsiteX41" fmla="*/ 1991360 w 2112010"/>
                <a:gd name="connsiteY41" fmla="*/ 880745 h 1440180"/>
                <a:gd name="connsiteX42" fmla="*/ 1862873 w 2112010"/>
                <a:gd name="connsiteY42" fmla="*/ 877481 h 1440180"/>
                <a:gd name="connsiteX43" fmla="*/ 1836365 w 2112010"/>
                <a:gd name="connsiteY43" fmla="*/ 875408 h 1440180"/>
                <a:gd name="connsiteX44" fmla="*/ 1843382 w 2112010"/>
                <a:gd name="connsiteY44" fmla="*/ 889618 h 1440180"/>
                <a:gd name="connsiteX45" fmla="*/ 1882140 w 2112010"/>
                <a:gd name="connsiteY45" fmla="*/ 944880 h 1440180"/>
                <a:gd name="connsiteX46" fmla="*/ 1772303 w 2112010"/>
                <a:gd name="connsiteY46" fmla="*/ 940406 h 1440180"/>
                <a:gd name="connsiteX47" fmla="*/ 1805940 w 2112010"/>
                <a:gd name="connsiteY47" fmla="*/ 998220 h 1440180"/>
                <a:gd name="connsiteX48" fmla="*/ 1714461 w 2112010"/>
                <a:gd name="connsiteY48" fmla="*/ 994065 h 1440180"/>
                <a:gd name="connsiteX49" fmla="*/ 1752600 w 2112010"/>
                <a:gd name="connsiteY49" fmla="*/ 1066800 h 1440180"/>
                <a:gd name="connsiteX50" fmla="*/ 1654910 w 2112010"/>
                <a:gd name="connsiteY50" fmla="*/ 1061876 h 1440180"/>
                <a:gd name="connsiteX51" fmla="*/ 1676400 w 2112010"/>
                <a:gd name="connsiteY51" fmla="*/ 1104900 h 1440180"/>
                <a:gd name="connsiteX52" fmla="*/ 1550176 w 2112010"/>
                <a:gd name="connsiteY52" fmla="*/ 1097680 h 1440180"/>
                <a:gd name="connsiteX53" fmla="*/ 1577340 w 2112010"/>
                <a:gd name="connsiteY53" fmla="*/ 1158240 h 1440180"/>
                <a:gd name="connsiteX54" fmla="*/ 1455115 w 2112010"/>
                <a:gd name="connsiteY54" fmla="*/ 1150455 h 1440180"/>
                <a:gd name="connsiteX55" fmla="*/ 1478280 w 2112010"/>
                <a:gd name="connsiteY55" fmla="*/ 1203960 h 1440180"/>
                <a:gd name="connsiteX56" fmla="*/ 1362976 w 2112010"/>
                <a:gd name="connsiteY56" fmla="*/ 1196351 h 1440180"/>
                <a:gd name="connsiteX57" fmla="*/ 1402080 w 2112010"/>
                <a:gd name="connsiteY57" fmla="*/ 1280160 h 1440180"/>
                <a:gd name="connsiteX58" fmla="*/ 1293378 w 2112010"/>
                <a:gd name="connsiteY58" fmla="*/ 1273504 h 1440180"/>
                <a:gd name="connsiteX59" fmla="*/ 1318260 w 2112010"/>
                <a:gd name="connsiteY59" fmla="*/ 1329690 h 1440180"/>
                <a:gd name="connsiteX60" fmla="*/ 1232213 w 2112010"/>
                <a:gd name="connsiteY60" fmla="*/ 1324139 h 1440180"/>
                <a:gd name="connsiteX61" fmla="*/ 1257300 w 2112010"/>
                <a:gd name="connsiteY61" fmla="*/ 1379220 h 1440180"/>
                <a:gd name="connsiteX62" fmla="*/ 1105686 w 2112010"/>
                <a:gd name="connsiteY62" fmla="*/ 1369709 h 1440180"/>
                <a:gd name="connsiteX63" fmla="*/ 1120140 w 2112010"/>
                <a:gd name="connsiteY63" fmla="*/ 1402080 h 1440180"/>
                <a:gd name="connsiteX64" fmla="*/ 1010431 w 2112010"/>
                <a:gd name="connsiteY64" fmla="*/ 1395060 h 1440180"/>
                <a:gd name="connsiteX65" fmla="*/ 1028700 w 2112010"/>
                <a:gd name="connsiteY65" fmla="*/ 1440180 h 1440180"/>
                <a:gd name="connsiteX66" fmla="*/ 0 w 2112010"/>
                <a:gd name="connsiteY66" fmla="*/ 720090 h 1440180"/>
                <a:gd name="connsiteX67" fmla="*/ 1028700 w 2112010"/>
                <a:gd name="connsiteY67" fmla="*/ 0 h 1440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2112010" h="1440180">
                  <a:moveTo>
                    <a:pt x="1028700" y="0"/>
                  </a:moveTo>
                  <a:lnTo>
                    <a:pt x="1010431" y="45120"/>
                  </a:lnTo>
                  <a:lnTo>
                    <a:pt x="1120140" y="38100"/>
                  </a:lnTo>
                  <a:lnTo>
                    <a:pt x="1105686" y="70471"/>
                  </a:lnTo>
                  <a:lnTo>
                    <a:pt x="1257300" y="60960"/>
                  </a:lnTo>
                  <a:lnTo>
                    <a:pt x="1232213" y="116041"/>
                  </a:lnTo>
                  <a:lnTo>
                    <a:pt x="1318260" y="110490"/>
                  </a:lnTo>
                  <a:lnTo>
                    <a:pt x="1293378" y="166676"/>
                  </a:lnTo>
                  <a:lnTo>
                    <a:pt x="1402080" y="160020"/>
                  </a:lnTo>
                  <a:lnTo>
                    <a:pt x="1362976" y="243829"/>
                  </a:lnTo>
                  <a:lnTo>
                    <a:pt x="1478280" y="236220"/>
                  </a:lnTo>
                  <a:lnTo>
                    <a:pt x="1455115" y="289725"/>
                  </a:lnTo>
                  <a:lnTo>
                    <a:pt x="1577340" y="281940"/>
                  </a:lnTo>
                  <a:lnTo>
                    <a:pt x="1550176" y="342500"/>
                  </a:lnTo>
                  <a:lnTo>
                    <a:pt x="1676400" y="335280"/>
                  </a:lnTo>
                  <a:lnTo>
                    <a:pt x="1654910" y="378304"/>
                  </a:lnTo>
                  <a:lnTo>
                    <a:pt x="1752600" y="373380"/>
                  </a:lnTo>
                  <a:lnTo>
                    <a:pt x="1714461" y="446115"/>
                  </a:lnTo>
                  <a:lnTo>
                    <a:pt x="1805940" y="441960"/>
                  </a:lnTo>
                  <a:lnTo>
                    <a:pt x="1769474" y="499937"/>
                  </a:lnTo>
                  <a:lnTo>
                    <a:pt x="1770034" y="499867"/>
                  </a:lnTo>
                  <a:cubicBezTo>
                    <a:pt x="1806246" y="496872"/>
                    <a:pt x="1843738" y="495300"/>
                    <a:pt x="1882140" y="495300"/>
                  </a:cubicBezTo>
                  <a:cubicBezTo>
                    <a:pt x="1867375" y="513557"/>
                    <a:pt x="1854456" y="531993"/>
                    <a:pt x="1843382" y="550562"/>
                  </a:cubicBezTo>
                  <a:lnTo>
                    <a:pt x="1836365" y="564772"/>
                  </a:lnTo>
                  <a:lnTo>
                    <a:pt x="1862873" y="562699"/>
                  </a:lnTo>
                  <a:cubicBezTo>
                    <a:pt x="1904376" y="560559"/>
                    <a:pt x="1947347" y="559435"/>
                    <a:pt x="1991360" y="559435"/>
                  </a:cubicBezTo>
                  <a:cubicBezTo>
                    <a:pt x="1974438" y="572483"/>
                    <a:pt x="1959631" y="585659"/>
                    <a:pt x="1946939" y="598930"/>
                  </a:cubicBezTo>
                  <a:lnTo>
                    <a:pt x="1936824" y="611703"/>
                  </a:lnTo>
                  <a:lnTo>
                    <a:pt x="2042161" y="607060"/>
                  </a:lnTo>
                  <a:cubicBezTo>
                    <a:pt x="2023932" y="620057"/>
                    <a:pt x="2009122" y="633244"/>
                    <a:pt x="1997729" y="646550"/>
                  </a:cubicBezTo>
                  <a:lnTo>
                    <a:pt x="1994764" y="651532"/>
                  </a:lnTo>
                  <a:lnTo>
                    <a:pt x="2007102" y="654619"/>
                  </a:lnTo>
                  <a:cubicBezTo>
                    <a:pt x="2043869" y="666886"/>
                    <a:pt x="2074344" y="680636"/>
                    <a:pt x="2097167" y="695494"/>
                  </a:cubicBezTo>
                  <a:lnTo>
                    <a:pt x="2112010" y="708660"/>
                  </a:lnTo>
                  <a:lnTo>
                    <a:pt x="2097167" y="721826"/>
                  </a:lnTo>
                  <a:cubicBezTo>
                    <a:pt x="2074344" y="736684"/>
                    <a:pt x="2043869" y="750434"/>
                    <a:pt x="2007102" y="762701"/>
                  </a:cubicBezTo>
                  <a:lnTo>
                    <a:pt x="1987494" y="767607"/>
                  </a:lnTo>
                  <a:lnTo>
                    <a:pt x="2042160" y="820420"/>
                  </a:lnTo>
                  <a:lnTo>
                    <a:pt x="1926122" y="814961"/>
                  </a:lnTo>
                  <a:lnTo>
                    <a:pt x="1946940" y="841250"/>
                  </a:lnTo>
                  <a:cubicBezTo>
                    <a:pt x="1959631" y="854521"/>
                    <a:pt x="1974439" y="867697"/>
                    <a:pt x="1991361" y="880745"/>
                  </a:cubicBezTo>
                  <a:lnTo>
                    <a:pt x="1991360" y="880745"/>
                  </a:lnTo>
                  <a:cubicBezTo>
                    <a:pt x="1947347" y="880745"/>
                    <a:pt x="1904376" y="879621"/>
                    <a:pt x="1862873" y="877481"/>
                  </a:cubicBezTo>
                  <a:lnTo>
                    <a:pt x="1836365" y="875408"/>
                  </a:lnTo>
                  <a:lnTo>
                    <a:pt x="1843382" y="889618"/>
                  </a:lnTo>
                  <a:cubicBezTo>
                    <a:pt x="1854456" y="908187"/>
                    <a:pt x="1867375" y="926623"/>
                    <a:pt x="1882140" y="944880"/>
                  </a:cubicBezTo>
                  <a:lnTo>
                    <a:pt x="1772303" y="940406"/>
                  </a:lnTo>
                  <a:lnTo>
                    <a:pt x="1805940" y="998220"/>
                  </a:lnTo>
                  <a:lnTo>
                    <a:pt x="1714461" y="994065"/>
                  </a:lnTo>
                  <a:lnTo>
                    <a:pt x="1752600" y="1066800"/>
                  </a:lnTo>
                  <a:lnTo>
                    <a:pt x="1654910" y="1061876"/>
                  </a:lnTo>
                  <a:lnTo>
                    <a:pt x="1676400" y="1104900"/>
                  </a:lnTo>
                  <a:lnTo>
                    <a:pt x="1550176" y="1097680"/>
                  </a:lnTo>
                  <a:lnTo>
                    <a:pt x="1577340" y="1158240"/>
                  </a:lnTo>
                  <a:lnTo>
                    <a:pt x="1455115" y="1150455"/>
                  </a:lnTo>
                  <a:lnTo>
                    <a:pt x="1478280" y="1203960"/>
                  </a:lnTo>
                  <a:lnTo>
                    <a:pt x="1362976" y="1196351"/>
                  </a:lnTo>
                  <a:lnTo>
                    <a:pt x="1402080" y="1280160"/>
                  </a:lnTo>
                  <a:lnTo>
                    <a:pt x="1293378" y="1273504"/>
                  </a:lnTo>
                  <a:lnTo>
                    <a:pt x="1318260" y="1329690"/>
                  </a:lnTo>
                  <a:lnTo>
                    <a:pt x="1232213" y="1324139"/>
                  </a:lnTo>
                  <a:lnTo>
                    <a:pt x="1257300" y="1379220"/>
                  </a:lnTo>
                  <a:lnTo>
                    <a:pt x="1105686" y="1369709"/>
                  </a:lnTo>
                  <a:lnTo>
                    <a:pt x="1120140" y="1402080"/>
                  </a:lnTo>
                  <a:lnTo>
                    <a:pt x="1010431" y="1395060"/>
                  </a:lnTo>
                  <a:lnTo>
                    <a:pt x="1028700" y="1440180"/>
                  </a:lnTo>
                  <a:cubicBezTo>
                    <a:pt x="460565" y="1440180"/>
                    <a:pt x="0" y="1117785"/>
                    <a:pt x="0" y="720090"/>
                  </a:cubicBezTo>
                  <a:cubicBezTo>
                    <a:pt x="0" y="322395"/>
                    <a:pt x="460565" y="0"/>
                    <a:pt x="1028700" y="0"/>
                  </a:cubicBezTo>
                  <a:close/>
                </a:path>
              </a:pathLst>
            </a:custGeom>
            <a:solidFill>
              <a:srgbClr val="3399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7" name="フリーフォーム: 図形 336">
              <a:extLst>
                <a:ext uri="{FF2B5EF4-FFF2-40B4-BE49-F238E27FC236}">
                  <a16:creationId xmlns:a16="http://schemas.microsoft.com/office/drawing/2014/main" id="{42EF8D13-C1D5-4567-B7F4-CC9EA644C4F6}"/>
                </a:ext>
              </a:extLst>
            </p:cNvPr>
            <p:cNvSpPr/>
            <p:nvPr/>
          </p:nvSpPr>
          <p:spPr>
            <a:xfrm rot="1463251">
              <a:off x="5330123" y="3180208"/>
              <a:ext cx="872834" cy="461511"/>
            </a:xfrm>
            <a:custGeom>
              <a:avLst/>
              <a:gdLst>
                <a:gd name="connsiteX0" fmla="*/ 1028700 w 2112010"/>
                <a:gd name="connsiteY0" fmla="*/ 0 h 1440180"/>
                <a:gd name="connsiteX1" fmla="*/ 1010431 w 2112010"/>
                <a:gd name="connsiteY1" fmla="*/ 45120 h 1440180"/>
                <a:gd name="connsiteX2" fmla="*/ 1120140 w 2112010"/>
                <a:gd name="connsiteY2" fmla="*/ 38100 h 1440180"/>
                <a:gd name="connsiteX3" fmla="*/ 1105686 w 2112010"/>
                <a:gd name="connsiteY3" fmla="*/ 70471 h 1440180"/>
                <a:gd name="connsiteX4" fmla="*/ 1257300 w 2112010"/>
                <a:gd name="connsiteY4" fmla="*/ 60960 h 1440180"/>
                <a:gd name="connsiteX5" fmla="*/ 1232213 w 2112010"/>
                <a:gd name="connsiteY5" fmla="*/ 116041 h 1440180"/>
                <a:gd name="connsiteX6" fmla="*/ 1318260 w 2112010"/>
                <a:gd name="connsiteY6" fmla="*/ 110490 h 1440180"/>
                <a:gd name="connsiteX7" fmla="*/ 1293378 w 2112010"/>
                <a:gd name="connsiteY7" fmla="*/ 166676 h 1440180"/>
                <a:gd name="connsiteX8" fmla="*/ 1402080 w 2112010"/>
                <a:gd name="connsiteY8" fmla="*/ 160020 h 1440180"/>
                <a:gd name="connsiteX9" fmla="*/ 1362976 w 2112010"/>
                <a:gd name="connsiteY9" fmla="*/ 243829 h 1440180"/>
                <a:gd name="connsiteX10" fmla="*/ 1478280 w 2112010"/>
                <a:gd name="connsiteY10" fmla="*/ 236220 h 1440180"/>
                <a:gd name="connsiteX11" fmla="*/ 1455115 w 2112010"/>
                <a:gd name="connsiteY11" fmla="*/ 289725 h 1440180"/>
                <a:gd name="connsiteX12" fmla="*/ 1577340 w 2112010"/>
                <a:gd name="connsiteY12" fmla="*/ 281940 h 1440180"/>
                <a:gd name="connsiteX13" fmla="*/ 1550176 w 2112010"/>
                <a:gd name="connsiteY13" fmla="*/ 342500 h 1440180"/>
                <a:gd name="connsiteX14" fmla="*/ 1676400 w 2112010"/>
                <a:gd name="connsiteY14" fmla="*/ 335280 h 1440180"/>
                <a:gd name="connsiteX15" fmla="*/ 1654910 w 2112010"/>
                <a:gd name="connsiteY15" fmla="*/ 378304 h 1440180"/>
                <a:gd name="connsiteX16" fmla="*/ 1752600 w 2112010"/>
                <a:gd name="connsiteY16" fmla="*/ 373380 h 1440180"/>
                <a:gd name="connsiteX17" fmla="*/ 1714461 w 2112010"/>
                <a:gd name="connsiteY17" fmla="*/ 446115 h 1440180"/>
                <a:gd name="connsiteX18" fmla="*/ 1805940 w 2112010"/>
                <a:gd name="connsiteY18" fmla="*/ 441960 h 1440180"/>
                <a:gd name="connsiteX19" fmla="*/ 1769474 w 2112010"/>
                <a:gd name="connsiteY19" fmla="*/ 499937 h 1440180"/>
                <a:gd name="connsiteX20" fmla="*/ 1770034 w 2112010"/>
                <a:gd name="connsiteY20" fmla="*/ 499867 h 1440180"/>
                <a:gd name="connsiteX21" fmla="*/ 1882140 w 2112010"/>
                <a:gd name="connsiteY21" fmla="*/ 495300 h 1440180"/>
                <a:gd name="connsiteX22" fmla="*/ 1843382 w 2112010"/>
                <a:gd name="connsiteY22" fmla="*/ 550562 h 1440180"/>
                <a:gd name="connsiteX23" fmla="*/ 1836365 w 2112010"/>
                <a:gd name="connsiteY23" fmla="*/ 564772 h 1440180"/>
                <a:gd name="connsiteX24" fmla="*/ 1862873 w 2112010"/>
                <a:gd name="connsiteY24" fmla="*/ 562699 h 1440180"/>
                <a:gd name="connsiteX25" fmla="*/ 1991360 w 2112010"/>
                <a:gd name="connsiteY25" fmla="*/ 559435 h 1440180"/>
                <a:gd name="connsiteX26" fmla="*/ 1946939 w 2112010"/>
                <a:gd name="connsiteY26" fmla="*/ 598930 h 1440180"/>
                <a:gd name="connsiteX27" fmla="*/ 1936824 w 2112010"/>
                <a:gd name="connsiteY27" fmla="*/ 611703 h 1440180"/>
                <a:gd name="connsiteX28" fmla="*/ 2042161 w 2112010"/>
                <a:gd name="connsiteY28" fmla="*/ 607060 h 1440180"/>
                <a:gd name="connsiteX29" fmla="*/ 1997729 w 2112010"/>
                <a:gd name="connsiteY29" fmla="*/ 646550 h 1440180"/>
                <a:gd name="connsiteX30" fmla="*/ 1994764 w 2112010"/>
                <a:gd name="connsiteY30" fmla="*/ 651532 h 1440180"/>
                <a:gd name="connsiteX31" fmla="*/ 2007102 w 2112010"/>
                <a:gd name="connsiteY31" fmla="*/ 654619 h 1440180"/>
                <a:gd name="connsiteX32" fmla="*/ 2097167 w 2112010"/>
                <a:gd name="connsiteY32" fmla="*/ 695494 h 1440180"/>
                <a:gd name="connsiteX33" fmla="*/ 2112010 w 2112010"/>
                <a:gd name="connsiteY33" fmla="*/ 708660 h 1440180"/>
                <a:gd name="connsiteX34" fmla="*/ 2097167 w 2112010"/>
                <a:gd name="connsiteY34" fmla="*/ 721826 h 1440180"/>
                <a:gd name="connsiteX35" fmla="*/ 2007102 w 2112010"/>
                <a:gd name="connsiteY35" fmla="*/ 762701 h 1440180"/>
                <a:gd name="connsiteX36" fmla="*/ 1987494 w 2112010"/>
                <a:gd name="connsiteY36" fmla="*/ 767607 h 1440180"/>
                <a:gd name="connsiteX37" fmla="*/ 2042160 w 2112010"/>
                <a:gd name="connsiteY37" fmla="*/ 820420 h 1440180"/>
                <a:gd name="connsiteX38" fmla="*/ 1926122 w 2112010"/>
                <a:gd name="connsiteY38" fmla="*/ 814961 h 1440180"/>
                <a:gd name="connsiteX39" fmla="*/ 1946940 w 2112010"/>
                <a:gd name="connsiteY39" fmla="*/ 841250 h 1440180"/>
                <a:gd name="connsiteX40" fmla="*/ 1991361 w 2112010"/>
                <a:gd name="connsiteY40" fmla="*/ 880745 h 1440180"/>
                <a:gd name="connsiteX41" fmla="*/ 1991360 w 2112010"/>
                <a:gd name="connsiteY41" fmla="*/ 880745 h 1440180"/>
                <a:gd name="connsiteX42" fmla="*/ 1862873 w 2112010"/>
                <a:gd name="connsiteY42" fmla="*/ 877481 h 1440180"/>
                <a:gd name="connsiteX43" fmla="*/ 1836365 w 2112010"/>
                <a:gd name="connsiteY43" fmla="*/ 875408 h 1440180"/>
                <a:gd name="connsiteX44" fmla="*/ 1843382 w 2112010"/>
                <a:gd name="connsiteY44" fmla="*/ 889618 h 1440180"/>
                <a:gd name="connsiteX45" fmla="*/ 1882140 w 2112010"/>
                <a:gd name="connsiteY45" fmla="*/ 944880 h 1440180"/>
                <a:gd name="connsiteX46" fmla="*/ 1772303 w 2112010"/>
                <a:gd name="connsiteY46" fmla="*/ 940406 h 1440180"/>
                <a:gd name="connsiteX47" fmla="*/ 1805940 w 2112010"/>
                <a:gd name="connsiteY47" fmla="*/ 998220 h 1440180"/>
                <a:gd name="connsiteX48" fmla="*/ 1714461 w 2112010"/>
                <a:gd name="connsiteY48" fmla="*/ 994065 h 1440180"/>
                <a:gd name="connsiteX49" fmla="*/ 1752600 w 2112010"/>
                <a:gd name="connsiteY49" fmla="*/ 1066800 h 1440180"/>
                <a:gd name="connsiteX50" fmla="*/ 1654910 w 2112010"/>
                <a:gd name="connsiteY50" fmla="*/ 1061876 h 1440180"/>
                <a:gd name="connsiteX51" fmla="*/ 1676400 w 2112010"/>
                <a:gd name="connsiteY51" fmla="*/ 1104900 h 1440180"/>
                <a:gd name="connsiteX52" fmla="*/ 1550176 w 2112010"/>
                <a:gd name="connsiteY52" fmla="*/ 1097680 h 1440180"/>
                <a:gd name="connsiteX53" fmla="*/ 1577340 w 2112010"/>
                <a:gd name="connsiteY53" fmla="*/ 1158240 h 1440180"/>
                <a:gd name="connsiteX54" fmla="*/ 1455115 w 2112010"/>
                <a:gd name="connsiteY54" fmla="*/ 1150455 h 1440180"/>
                <a:gd name="connsiteX55" fmla="*/ 1478280 w 2112010"/>
                <a:gd name="connsiteY55" fmla="*/ 1203960 h 1440180"/>
                <a:gd name="connsiteX56" fmla="*/ 1362976 w 2112010"/>
                <a:gd name="connsiteY56" fmla="*/ 1196351 h 1440180"/>
                <a:gd name="connsiteX57" fmla="*/ 1402080 w 2112010"/>
                <a:gd name="connsiteY57" fmla="*/ 1280160 h 1440180"/>
                <a:gd name="connsiteX58" fmla="*/ 1293378 w 2112010"/>
                <a:gd name="connsiteY58" fmla="*/ 1273504 h 1440180"/>
                <a:gd name="connsiteX59" fmla="*/ 1318260 w 2112010"/>
                <a:gd name="connsiteY59" fmla="*/ 1329690 h 1440180"/>
                <a:gd name="connsiteX60" fmla="*/ 1232213 w 2112010"/>
                <a:gd name="connsiteY60" fmla="*/ 1324139 h 1440180"/>
                <a:gd name="connsiteX61" fmla="*/ 1257300 w 2112010"/>
                <a:gd name="connsiteY61" fmla="*/ 1379220 h 1440180"/>
                <a:gd name="connsiteX62" fmla="*/ 1105686 w 2112010"/>
                <a:gd name="connsiteY62" fmla="*/ 1369709 h 1440180"/>
                <a:gd name="connsiteX63" fmla="*/ 1120140 w 2112010"/>
                <a:gd name="connsiteY63" fmla="*/ 1402080 h 1440180"/>
                <a:gd name="connsiteX64" fmla="*/ 1010431 w 2112010"/>
                <a:gd name="connsiteY64" fmla="*/ 1395060 h 1440180"/>
                <a:gd name="connsiteX65" fmla="*/ 1028700 w 2112010"/>
                <a:gd name="connsiteY65" fmla="*/ 1440180 h 1440180"/>
                <a:gd name="connsiteX66" fmla="*/ 0 w 2112010"/>
                <a:gd name="connsiteY66" fmla="*/ 720090 h 1440180"/>
                <a:gd name="connsiteX67" fmla="*/ 1028700 w 2112010"/>
                <a:gd name="connsiteY67" fmla="*/ 0 h 1440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2112010" h="1440180">
                  <a:moveTo>
                    <a:pt x="1028700" y="0"/>
                  </a:moveTo>
                  <a:lnTo>
                    <a:pt x="1010431" y="45120"/>
                  </a:lnTo>
                  <a:lnTo>
                    <a:pt x="1120140" y="38100"/>
                  </a:lnTo>
                  <a:lnTo>
                    <a:pt x="1105686" y="70471"/>
                  </a:lnTo>
                  <a:lnTo>
                    <a:pt x="1257300" y="60960"/>
                  </a:lnTo>
                  <a:lnTo>
                    <a:pt x="1232213" y="116041"/>
                  </a:lnTo>
                  <a:lnTo>
                    <a:pt x="1318260" y="110490"/>
                  </a:lnTo>
                  <a:lnTo>
                    <a:pt x="1293378" y="166676"/>
                  </a:lnTo>
                  <a:lnTo>
                    <a:pt x="1402080" y="160020"/>
                  </a:lnTo>
                  <a:lnTo>
                    <a:pt x="1362976" y="243829"/>
                  </a:lnTo>
                  <a:lnTo>
                    <a:pt x="1478280" y="236220"/>
                  </a:lnTo>
                  <a:lnTo>
                    <a:pt x="1455115" y="289725"/>
                  </a:lnTo>
                  <a:lnTo>
                    <a:pt x="1577340" y="281940"/>
                  </a:lnTo>
                  <a:lnTo>
                    <a:pt x="1550176" y="342500"/>
                  </a:lnTo>
                  <a:lnTo>
                    <a:pt x="1676400" y="335280"/>
                  </a:lnTo>
                  <a:lnTo>
                    <a:pt x="1654910" y="378304"/>
                  </a:lnTo>
                  <a:lnTo>
                    <a:pt x="1752600" y="373380"/>
                  </a:lnTo>
                  <a:lnTo>
                    <a:pt x="1714461" y="446115"/>
                  </a:lnTo>
                  <a:lnTo>
                    <a:pt x="1805940" y="441960"/>
                  </a:lnTo>
                  <a:lnTo>
                    <a:pt x="1769474" y="499937"/>
                  </a:lnTo>
                  <a:lnTo>
                    <a:pt x="1770034" y="499867"/>
                  </a:lnTo>
                  <a:cubicBezTo>
                    <a:pt x="1806246" y="496872"/>
                    <a:pt x="1843738" y="495300"/>
                    <a:pt x="1882140" y="495300"/>
                  </a:cubicBezTo>
                  <a:cubicBezTo>
                    <a:pt x="1867375" y="513557"/>
                    <a:pt x="1854456" y="531993"/>
                    <a:pt x="1843382" y="550562"/>
                  </a:cubicBezTo>
                  <a:lnTo>
                    <a:pt x="1836365" y="564772"/>
                  </a:lnTo>
                  <a:lnTo>
                    <a:pt x="1862873" y="562699"/>
                  </a:lnTo>
                  <a:cubicBezTo>
                    <a:pt x="1904376" y="560559"/>
                    <a:pt x="1947347" y="559435"/>
                    <a:pt x="1991360" y="559435"/>
                  </a:cubicBezTo>
                  <a:cubicBezTo>
                    <a:pt x="1974438" y="572483"/>
                    <a:pt x="1959631" y="585659"/>
                    <a:pt x="1946939" y="598930"/>
                  </a:cubicBezTo>
                  <a:lnTo>
                    <a:pt x="1936824" y="611703"/>
                  </a:lnTo>
                  <a:lnTo>
                    <a:pt x="2042161" y="607060"/>
                  </a:lnTo>
                  <a:cubicBezTo>
                    <a:pt x="2023932" y="620057"/>
                    <a:pt x="2009122" y="633244"/>
                    <a:pt x="1997729" y="646550"/>
                  </a:cubicBezTo>
                  <a:lnTo>
                    <a:pt x="1994764" y="651532"/>
                  </a:lnTo>
                  <a:lnTo>
                    <a:pt x="2007102" y="654619"/>
                  </a:lnTo>
                  <a:cubicBezTo>
                    <a:pt x="2043869" y="666886"/>
                    <a:pt x="2074344" y="680636"/>
                    <a:pt x="2097167" y="695494"/>
                  </a:cubicBezTo>
                  <a:lnTo>
                    <a:pt x="2112010" y="708660"/>
                  </a:lnTo>
                  <a:lnTo>
                    <a:pt x="2097167" y="721826"/>
                  </a:lnTo>
                  <a:cubicBezTo>
                    <a:pt x="2074344" y="736684"/>
                    <a:pt x="2043869" y="750434"/>
                    <a:pt x="2007102" y="762701"/>
                  </a:cubicBezTo>
                  <a:lnTo>
                    <a:pt x="1987494" y="767607"/>
                  </a:lnTo>
                  <a:lnTo>
                    <a:pt x="2042160" y="820420"/>
                  </a:lnTo>
                  <a:lnTo>
                    <a:pt x="1926122" y="814961"/>
                  </a:lnTo>
                  <a:lnTo>
                    <a:pt x="1946940" y="841250"/>
                  </a:lnTo>
                  <a:cubicBezTo>
                    <a:pt x="1959631" y="854521"/>
                    <a:pt x="1974439" y="867697"/>
                    <a:pt x="1991361" y="880745"/>
                  </a:cubicBezTo>
                  <a:lnTo>
                    <a:pt x="1991360" y="880745"/>
                  </a:lnTo>
                  <a:cubicBezTo>
                    <a:pt x="1947347" y="880745"/>
                    <a:pt x="1904376" y="879621"/>
                    <a:pt x="1862873" y="877481"/>
                  </a:cubicBezTo>
                  <a:lnTo>
                    <a:pt x="1836365" y="875408"/>
                  </a:lnTo>
                  <a:lnTo>
                    <a:pt x="1843382" y="889618"/>
                  </a:lnTo>
                  <a:cubicBezTo>
                    <a:pt x="1854456" y="908187"/>
                    <a:pt x="1867375" y="926623"/>
                    <a:pt x="1882140" y="944880"/>
                  </a:cubicBezTo>
                  <a:lnTo>
                    <a:pt x="1772303" y="940406"/>
                  </a:lnTo>
                  <a:lnTo>
                    <a:pt x="1805940" y="998220"/>
                  </a:lnTo>
                  <a:lnTo>
                    <a:pt x="1714461" y="994065"/>
                  </a:lnTo>
                  <a:lnTo>
                    <a:pt x="1752600" y="1066800"/>
                  </a:lnTo>
                  <a:lnTo>
                    <a:pt x="1654910" y="1061876"/>
                  </a:lnTo>
                  <a:lnTo>
                    <a:pt x="1676400" y="1104900"/>
                  </a:lnTo>
                  <a:lnTo>
                    <a:pt x="1550176" y="1097680"/>
                  </a:lnTo>
                  <a:lnTo>
                    <a:pt x="1577340" y="1158240"/>
                  </a:lnTo>
                  <a:lnTo>
                    <a:pt x="1455115" y="1150455"/>
                  </a:lnTo>
                  <a:lnTo>
                    <a:pt x="1478280" y="1203960"/>
                  </a:lnTo>
                  <a:lnTo>
                    <a:pt x="1362976" y="1196351"/>
                  </a:lnTo>
                  <a:lnTo>
                    <a:pt x="1402080" y="1280160"/>
                  </a:lnTo>
                  <a:lnTo>
                    <a:pt x="1293378" y="1273504"/>
                  </a:lnTo>
                  <a:lnTo>
                    <a:pt x="1318260" y="1329690"/>
                  </a:lnTo>
                  <a:lnTo>
                    <a:pt x="1232213" y="1324139"/>
                  </a:lnTo>
                  <a:lnTo>
                    <a:pt x="1257300" y="1379220"/>
                  </a:lnTo>
                  <a:lnTo>
                    <a:pt x="1105686" y="1369709"/>
                  </a:lnTo>
                  <a:lnTo>
                    <a:pt x="1120140" y="1402080"/>
                  </a:lnTo>
                  <a:lnTo>
                    <a:pt x="1010431" y="1395060"/>
                  </a:lnTo>
                  <a:lnTo>
                    <a:pt x="1028700" y="1440180"/>
                  </a:lnTo>
                  <a:cubicBezTo>
                    <a:pt x="460565" y="1440180"/>
                    <a:pt x="0" y="1117785"/>
                    <a:pt x="0" y="720090"/>
                  </a:cubicBezTo>
                  <a:cubicBezTo>
                    <a:pt x="0" y="322395"/>
                    <a:pt x="460565" y="0"/>
                    <a:pt x="1028700" y="0"/>
                  </a:cubicBezTo>
                  <a:close/>
                </a:path>
              </a:pathLst>
            </a:custGeom>
            <a:solidFill>
              <a:srgbClr val="3399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38" name="グループ化 337">
              <a:extLst>
                <a:ext uri="{FF2B5EF4-FFF2-40B4-BE49-F238E27FC236}">
                  <a16:creationId xmlns:a16="http://schemas.microsoft.com/office/drawing/2014/main" id="{90DB435A-BF42-4655-AB52-3E99D5316635}"/>
                </a:ext>
              </a:extLst>
            </p:cNvPr>
            <p:cNvGrpSpPr/>
            <p:nvPr/>
          </p:nvGrpSpPr>
          <p:grpSpPr>
            <a:xfrm>
              <a:off x="4632219" y="2579984"/>
              <a:ext cx="1474124" cy="701091"/>
              <a:chOff x="4346391" y="4398168"/>
              <a:chExt cx="1639384" cy="779688"/>
            </a:xfrm>
          </p:grpSpPr>
          <p:grpSp>
            <p:nvGrpSpPr>
              <p:cNvPr id="364" name="グループ化 363">
                <a:extLst>
                  <a:ext uri="{FF2B5EF4-FFF2-40B4-BE49-F238E27FC236}">
                    <a16:creationId xmlns:a16="http://schemas.microsoft.com/office/drawing/2014/main" id="{D016C107-652A-4F5B-89BA-642F86F60574}"/>
                  </a:ext>
                </a:extLst>
              </p:cNvPr>
              <p:cNvGrpSpPr/>
              <p:nvPr/>
            </p:nvGrpSpPr>
            <p:grpSpPr>
              <a:xfrm rot="399654">
                <a:off x="4346391" y="4398168"/>
                <a:ext cx="761034" cy="557213"/>
                <a:chOff x="4602238" y="4662852"/>
                <a:chExt cx="1390538" cy="847361"/>
              </a:xfrm>
            </p:grpSpPr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E8467F65-F880-4CF7-B359-4FCBD891B208}"/>
                    </a:ext>
                  </a:extLst>
                </p:cNvPr>
                <p:cNvSpPr/>
                <p:nvPr/>
              </p:nvSpPr>
              <p:spPr>
                <a:xfrm flipH="1">
                  <a:off x="4602238" y="4662852"/>
                  <a:ext cx="1390538" cy="847361"/>
                </a:xfrm>
                <a:custGeom>
                  <a:avLst/>
                  <a:gdLst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47516 w 1403298"/>
                    <a:gd name="connsiteY3" fmla="*/ 351871 h 847361"/>
                    <a:gd name="connsiteX4" fmla="*/ 32189 w 1403298"/>
                    <a:gd name="connsiteY4" fmla="*/ 435898 h 847361"/>
                    <a:gd name="connsiteX5" fmla="*/ 64851 w 1403298"/>
                    <a:gd name="connsiteY5" fmla="*/ 446580 h 847361"/>
                    <a:gd name="connsiteX6" fmla="*/ 558110 w 1403298"/>
                    <a:gd name="connsiteY6" fmla="*/ 631434 h 847361"/>
                    <a:gd name="connsiteX7" fmla="*/ 892846 w 1403298"/>
                    <a:gd name="connsiteY7" fmla="*/ 777544 h 847361"/>
                    <a:gd name="connsiteX8" fmla="*/ 1038770 w 1403298"/>
                    <a:gd name="connsiteY8" fmla="*/ 847361 h 847361"/>
                    <a:gd name="connsiteX9" fmla="*/ 1403298 w 1403298"/>
                    <a:gd name="connsiteY9" fmla="*/ 635412 h 847361"/>
                    <a:gd name="connsiteX10" fmla="*/ 1390538 w 1403298"/>
                    <a:gd name="connsiteY10" fmla="*/ 628666 h 847361"/>
                    <a:gd name="connsiteX11" fmla="*/ 1292700 w 1403298"/>
                    <a:gd name="connsiteY11" fmla="*/ 580990 h 847361"/>
                    <a:gd name="connsiteX12" fmla="*/ 1371109 w 1403298"/>
                    <a:gd name="connsiteY12" fmla="*/ 535400 h 847361"/>
                    <a:gd name="connsiteX13" fmla="*/ 1358349 w 1403298"/>
                    <a:gd name="connsiteY13" fmla="*/ 528654 h 847361"/>
                    <a:gd name="connsiteX14" fmla="*/ 768025 w 1403298"/>
                    <a:gd name="connsiteY14" fmla="*/ 256175 h 847361"/>
                    <a:gd name="connsiteX15" fmla="*/ 164362 w 1403298"/>
                    <a:gd name="connsiteY15" fmla="*/ 32696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47516 w 1403298"/>
                    <a:gd name="connsiteY3" fmla="*/ 351871 h 847361"/>
                    <a:gd name="connsiteX4" fmla="*/ 32189 w 1403298"/>
                    <a:gd name="connsiteY4" fmla="*/ 435898 h 847361"/>
                    <a:gd name="connsiteX5" fmla="*/ 64851 w 1403298"/>
                    <a:gd name="connsiteY5" fmla="*/ 446580 h 847361"/>
                    <a:gd name="connsiteX6" fmla="*/ 558110 w 1403298"/>
                    <a:gd name="connsiteY6" fmla="*/ 631434 h 847361"/>
                    <a:gd name="connsiteX7" fmla="*/ 892846 w 1403298"/>
                    <a:gd name="connsiteY7" fmla="*/ 777544 h 847361"/>
                    <a:gd name="connsiteX8" fmla="*/ 1038770 w 1403298"/>
                    <a:gd name="connsiteY8" fmla="*/ 847361 h 847361"/>
                    <a:gd name="connsiteX9" fmla="*/ 1403298 w 1403298"/>
                    <a:gd name="connsiteY9" fmla="*/ 635412 h 847361"/>
                    <a:gd name="connsiteX10" fmla="*/ 1390538 w 1403298"/>
                    <a:gd name="connsiteY10" fmla="*/ 628666 h 847361"/>
                    <a:gd name="connsiteX11" fmla="*/ 1371109 w 1403298"/>
                    <a:gd name="connsiteY11" fmla="*/ 535400 h 847361"/>
                    <a:gd name="connsiteX12" fmla="*/ 1358349 w 1403298"/>
                    <a:gd name="connsiteY12" fmla="*/ 528654 h 847361"/>
                    <a:gd name="connsiteX13" fmla="*/ 768025 w 1403298"/>
                    <a:gd name="connsiteY13" fmla="*/ 256175 h 847361"/>
                    <a:gd name="connsiteX14" fmla="*/ 164362 w 1403298"/>
                    <a:gd name="connsiteY14" fmla="*/ 32696 h 847361"/>
                    <a:gd name="connsiteX15" fmla="*/ 61265 w 1403298"/>
                    <a:gd name="connsiteY15" fmla="*/ 0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32189 w 1403298"/>
                    <a:gd name="connsiteY3" fmla="*/ 435898 h 847361"/>
                    <a:gd name="connsiteX4" fmla="*/ 64851 w 1403298"/>
                    <a:gd name="connsiteY4" fmla="*/ 446580 h 847361"/>
                    <a:gd name="connsiteX5" fmla="*/ 558110 w 1403298"/>
                    <a:gd name="connsiteY5" fmla="*/ 631434 h 847361"/>
                    <a:gd name="connsiteX6" fmla="*/ 892846 w 1403298"/>
                    <a:gd name="connsiteY6" fmla="*/ 777544 h 847361"/>
                    <a:gd name="connsiteX7" fmla="*/ 1038770 w 1403298"/>
                    <a:gd name="connsiteY7" fmla="*/ 847361 h 847361"/>
                    <a:gd name="connsiteX8" fmla="*/ 1403298 w 1403298"/>
                    <a:gd name="connsiteY8" fmla="*/ 635412 h 847361"/>
                    <a:gd name="connsiteX9" fmla="*/ 1390538 w 1403298"/>
                    <a:gd name="connsiteY9" fmla="*/ 628666 h 847361"/>
                    <a:gd name="connsiteX10" fmla="*/ 1371109 w 1403298"/>
                    <a:gd name="connsiteY10" fmla="*/ 535400 h 847361"/>
                    <a:gd name="connsiteX11" fmla="*/ 1358349 w 1403298"/>
                    <a:gd name="connsiteY11" fmla="*/ 528654 h 847361"/>
                    <a:gd name="connsiteX12" fmla="*/ 768025 w 1403298"/>
                    <a:gd name="connsiteY12" fmla="*/ 256175 h 847361"/>
                    <a:gd name="connsiteX13" fmla="*/ 164362 w 1403298"/>
                    <a:gd name="connsiteY13" fmla="*/ 32696 h 847361"/>
                    <a:gd name="connsiteX14" fmla="*/ 61265 w 1403298"/>
                    <a:gd name="connsiteY14" fmla="*/ 0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189 w 1403298"/>
                    <a:gd name="connsiteY2" fmla="*/ 435898 h 847361"/>
                    <a:gd name="connsiteX3" fmla="*/ 64851 w 1403298"/>
                    <a:gd name="connsiteY3" fmla="*/ 446580 h 847361"/>
                    <a:gd name="connsiteX4" fmla="*/ 558110 w 1403298"/>
                    <a:gd name="connsiteY4" fmla="*/ 631434 h 847361"/>
                    <a:gd name="connsiteX5" fmla="*/ 892846 w 1403298"/>
                    <a:gd name="connsiteY5" fmla="*/ 777544 h 847361"/>
                    <a:gd name="connsiteX6" fmla="*/ 1038770 w 1403298"/>
                    <a:gd name="connsiteY6" fmla="*/ 847361 h 847361"/>
                    <a:gd name="connsiteX7" fmla="*/ 1403298 w 1403298"/>
                    <a:gd name="connsiteY7" fmla="*/ 635412 h 847361"/>
                    <a:gd name="connsiteX8" fmla="*/ 1390538 w 1403298"/>
                    <a:gd name="connsiteY8" fmla="*/ 628666 h 847361"/>
                    <a:gd name="connsiteX9" fmla="*/ 1371109 w 1403298"/>
                    <a:gd name="connsiteY9" fmla="*/ 535400 h 847361"/>
                    <a:gd name="connsiteX10" fmla="*/ 1358349 w 1403298"/>
                    <a:gd name="connsiteY10" fmla="*/ 528654 h 847361"/>
                    <a:gd name="connsiteX11" fmla="*/ 768025 w 1403298"/>
                    <a:gd name="connsiteY11" fmla="*/ 256175 h 847361"/>
                    <a:gd name="connsiteX12" fmla="*/ 164362 w 1403298"/>
                    <a:gd name="connsiteY12" fmla="*/ 32696 h 847361"/>
                    <a:gd name="connsiteX13" fmla="*/ 61265 w 1403298"/>
                    <a:gd name="connsiteY13" fmla="*/ 0 h 847361"/>
                    <a:gd name="connsiteX0" fmla="*/ 61265 w 1390538"/>
                    <a:gd name="connsiteY0" fmla="*/ 0 h 847361"/>
                    <a:gd name="connsiteX1" fmla="*/ 0 w 1390538"/>
                    <a:gd name="connsiteY1" fmla="*/ 335886 h 847361"/>
                    <a:gd name="connsiteX2" fmla="*/ 32189 w 1390538"/>
                    <a:gd name="connsiteY2" fmla="*/ 435898 h 847361"/>
                    <a:gd name="connsiteX3" fmla="*/ 64851 w 1390538"/>
                    <a:gd name="connsiteY3" fmla="*/ 446580 h 847361"/>
                    <a:gd name="connsiteX4" fmla="*/ 558110 w 1390538"/>
                    <a:gd name="connsiteY4" fmla="*/ 631434 h 847361"/>
                    <a:gd name="connsiteX5" fmla="*/ 892846 w 1390538"/>
                    <a:gd name="connsiteY5" fmla="*/ 777544 h 847361"/>
                    <a:gd name="connsiteX6" fmla="*/ 1038770 w 1390538"/>
                    <a:gd name="connsiteY6" fmla="*/ 847361 h 847361"/>
                    <a:gd name="connsiteX7" fmla="*/ 1390538 w 1390538"/>
                    <a:gd name="connsiteY7" fmla="*/ 628666 h 847361"/>
                    <a:gd name="connsiteX8" fmla="*/ 1371109 w 1390538"/>
                    <a:gd name="connsiteY8" fmla="*/ 535400 h 847361"/>
                    <a:gd name="connsiteX9" fmla="*/ 1358349 w 1390538"/>
                    <a:gd name="connsiteY9" fmla="*/ 528654 h 847361"/>
                    <a:gd name="connsiteX10" fmla="*/ 768025 w 1390538"/>
                    <a:gd name="connsiteY10" fmla="*/ 256175 h 847361"/>
                    <a:gd name="connsiteX11" fmla="*/ 164362 w 1390538"/>
                    <a:gd name="connsiteY11" fmla="*/ 32696 h 847361"/>
                    <a:gd name="connsiteX12" fmla="*/ 61265 w 1390538"/>
                    <a:gd name="connsiteY12" fmla="*/ 0 h 847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90538" h="847361">
                      <a:moveTo>
                        <a:pt x="61265" y="0"/>
                      </a:moveTo>
                      <a:lnTo>
                        <a:pt x="0" y="335886"/>
                      </a:lnTo>
                      <a:lnTo>
                        <a:pt x="32189" y="435898"/>
                      </a:lnTo>
                      <a:lnTo>
                        <a:pt x="64851" y="446580"/>
                      </a:lnTo>
                      <a:cubicBezTo>
                        <a:pt x="228457" y="502070"/>
                        <a:pt x="394623" y="564322"/>
                        <a:pt x="558110" y="631434"/>
                      </a:cubicBezTo>
                      <a:cubicBezTo>
                        <a:pt x="672751" y="678495"/>
                        <a:pt x="784893" y="727459"/>
                        <a:pt x="892846" y="777544"/>
                      </a:cubicBezTo>
                      <a:lnTo>
                        <a:pt x="1038770" y="847361"/>
                      </a:lnTo>
                      <a:lnTo>
                        <a:pt x="1390538" y="628666"/>
                      </a:lnTo>
                      <a:lnTo>
                        <a:pt x="1371109" y="535400"/>
                      </a:lnTo>
                      <a:lnTo>
                        <a:pt x="1358349" y="528654"/>
                      </a:lnTo>
                      <a:cubicBezTo>
                        <a:pt x="1172981" y="433290"/>
                        <a:pt x="974545" y="341608"/>
                        <a:pt x="768025" y="256175"/>
                      </a:cubicBezTo>
                      <a:cubicBezTo>
                        <a:pt x="569168" y="173911"/>
                        <a:pt x="366268" y="98868"/>
                        <a:pt x="164362" y="32696"/>
                      </a:cubicBezTo>
                      <a:lnTo>
                        <a:pt x="61265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6" name="フリーフォーム: 図形 385">
                  <a:extLst>
                    <a:ext uri="{FF2B5EF4-FFF2-40B4-BE49-F238E27FC236}">
                      <a16:creationId xmlns:a16="http://schemas.microsoft.com/office/drawing/2014/main" id="{F2D8912B-871B-4AAB-B379-ADFE6E9B7884}"/>
                    </a:ext>
                  </a:extLst>
                </p:cNvPr>
                <p:cNvSpPr/>
                <p:nvPr/>
              </p:nvSpPr>
              <p:spPr>
                <a:xfrm flipH="1">
                  <a:off x="4658971" y="4682188"/>
                  <a:ext cx="1317636" cy="718202"/>
                </a:xfrm>
                <a:custGeom>
                  <a:avLst/>
                  <a:gdLst>
                    <a:gd name="connsiteX0" fmla="*/ 73624 w 1647697"/>
                    <a:gd name="connsiteY0" fmla="*/ 0 h 1241561"/>
                    <a:gd name="connsiteX1" fmla="*/ 0 w 1647697"/>
                    <a:gd name="connsiteY1" fmla="*/ 558002 h 1241561"/>
                    <a:gd name="connsiteX2" fmla="*/ 39251 w 1647697"/>
                    <a:gd name="connsiteY2" fmla="*/ 575748 h 1241561"/>
                    <a:gd name="connsiteX3" fmla="*/ 632012 w 1647697"/>
                    <a:gd name="connsiteY3" fmla="*/ 882844 h 1241561"/>
                    <a:gd name="connsiteX4" fmla="*/ 1034274 w 1647697"/>
                    <a:gd name="connsiteY4" fmla="*/ 1125575 h 1241561"/>
                    <a:gd name="connsiteX5" fmla="*/ 1209634 w 1647697"/>
                    <a:gd name="connsiteY5" fmla="*/ 1241561 h 1241561"/>
                    <a:gd name="connsiteX6" fmla="*/ 1647697 w 1647697"/>
                    <a:gd name="connsiteY6" fmla="*/ 889453 h 1241561"/>
                    <a:gd name="connsiteX7" fmla="*/ 1632363 w 1647697"/>
                    <a:gd name="connsiteY7" fmla="*/ 878245 h 1241561"/>
                    <a:gd name="connsiteX8" fmla="*/ 922955 w 1647697"/>
                    <a:gd name="connsiteY8" fmla="*/ 425580 h 1241561"/>
                    <a:gd name="connsiteX9" fmla="*/ 197518 w 1647697"/>
                    <a:gd name="connsiteY9" fmla="*/ 54317 h 124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47697" h="1241561">
                      <a:moveTo>
                        <a:pt x="73624" y="0"/>
                      </a:moveTo>
                      <a:lnTo>
                        <a:pt x="0" y="558002"/>
                      </a:lnTo>
                      <a:lnTo>
                        <a:pt x="39251" y="575748"/>
                      </a:lnTo>
                      <a:cubicBezTo>
                        <a:pt x="235860" y="667934"/>
                        <a:pt x="435546" y="771352"/>
                        <a:pt x="632012" y="882844"/>
                      </a:cubicBezTo>
                      <a:cubicBezTo>
                        <a:pt x="769780" y="961025"/>
                        <a:pt x="904543" y="1042369"/>
                        <a:pt x="1034274" y="1125575"/>
                      </a:cubicBezTo>
                      <a:lnTo>
                        <a:pt x="1209634" y="1241561"/>
                      </a:lnTo>
                      <a:lnTo>
                        <a:pt x="1647697" y="889453"/>
                      </a:lnTo>
                      <a:lnTo>
                        <a:pt x="1632363" y="878245"/>
                      </a:lnTo>
                      <a:cubicBezTo>
                        <a:pt x="1409601" y="719818"/>
                        <a:pt x="1171136" y="567509"/>
                        <a:pt x="922955" y="425580"/>
                      </a:cubicBezTo>
                      <a:cubicBezTo>
                        <a:pt x="683983" y="288915"/>
                        <a:pt x="440153" y="164247"/>
                        <a:pt x="197518" y="54317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7" name="フリーフォーム: 図形 386">
                  <a:extLst>
                    <a:ext uri="{FF2B5EF4-FFF2-40B4-BE49-F238E27FC236}">
                      <a16:creationId xmlns:a16="http://schemas.microsoft.com/office/drawing/2014/main" id="{98B4F586-3DA8-4676-BC81-03B5D69FCD29}"/>
                    </a:ext>
                  </a:extLst>
                </p:cNvPr>
                <p:cNvSpPr/>
                <p:nvPr/>
              </p:nvSpPr>
              <p:spPr>
                <a:xfrm flipH="1">
                  <a:off x="4658971" y="4767935"/>
                  <a:ext cx="1281413" cy="489203"/>
                </a:xfrm>
                <a:custGeom>
                  <a:avLst/>
                  <a:gdLst>
                    <a:gd name="connsiteX0" fmla="*/ 1252301 w 1281413"/>
                    <a:gd name="connsiteY0" fmla="*/ 406764 h 489203"/>
                    <a:gd name="connsiteX1" fmla="*/ 1197876 w 1281413"/>
                    <a:gd name="connsiteY1" fmla="*/ 422830 h 489203"/>
                    <a:gd name="connsiteX2" fmla="*/ 926289 w 1281413"/>
                    <a:gd name="connsiteY2" fmla="*/ 488301 h 489203"/>
                    <a:gd name="connsiteX3" fmla="*/ 936710 w 1281413"/>
                    <a:gd name="connsiteY3" fmla="*/ 489203 h 489203"/>
                    <a:gd name="connsiteX4" fmla="*/ 1204038 w 1281413"/>
                    <a:gd name="connsiteY4" fmla="*/ 445831 h 489203"/>
                    <a:gd name="connsiteX5" fmla="*/ 1281413 w 1281413"/>
                    <a:gd name="connsiteY5" fmla="*/ 420949 h 489203"/>
                    <a:gd name="connsiteX6" fmla="*/ 1094983 w 1281413"/>
                    <a:gd name="connsiteY6" fmla="*/ 330104 h 489203"/>
                    <a:gd name="connsiteX7" fmla="*/ 1023879 w 1281413"/>
                    <a:gd name="connsiteY7" fmla="*/ 340120 h 489203"/>
                    <a:gd name="connsiteX8" fmla="*/ 880141 w 1281413"/>
                    <a:gd name="connsiteY8" fmla="*/ 377439 h 489203"/>
                    <a:gd name="connsiteX9" fmla="*/ 631152 w 1281413"/>
                    <a:gd name="connsiteY9" fmla="*/ 483980 h 489203"/>
                    <a:gd name="connsiteX10" fmla="*/ 626887 w 1281413"/>
                    <a:gd name="connsiteY10" fmla="*/ 487232 h 489203"/>
                    <a:gd name="connsiteX11" fmla="*/ 629083 w 1281413"/>
                    <a:gd name="connsiteY11" fmla="*/ 488191 h 489203"/>
                    <a:gd name="connsiteX12" fmla="*/ 887254 w 1281413"/>
                    <a:gd name="connsiteY12" fmla="*/ 400164 h 489203"/>
                    <a:gd name="connsiteX13" fmla="*/ 1108891 w 1281413"/>
                    <a:gd name="connsiteY13" fmla="*/ 336882 h 489203"/>
                    <a:gd name="connsiteX14" fmla="*/ 873583 w 1281413"/>
                    <a:gd name="connsiteY14" fmla="*/ 228958 h 489203"/>
                    <a:gd name="connsiteX15" fmla="*/ 612089 w 1281413"/>
                    <a:gd name="connsiteY15" fmla="*/ 306149 h 489203"/>
                    <a:gd name="connsiteX16" fmla="*/ 345352 w 1281413"/>
                    <a:gd name="connsiteY16" fmla="*/ 370452 h 489203"/>
                    <a:gd name="connsiteX17" fmla="*/ 350539 w 1281413"/>
                    <a:gd name="connsiteY17" fmla="*/ 372488 h 489203"/>
                    <a:gd name="connsiteX18" fmla="*/ 350924 w 1281413"/>
                    <a:gd name="connsiteY18" fmla="*/ 372521 h 489203"/>
                    <a:gd name="connsiteX19" fmla="*/ 618252 w 1281413"/>
                    <a:gd name="connsiteY19" fmla="*/ 329150 h 489203"/>
                    <a:gd name="connsiteX20" fmla="*/ 871452 w 1281413"/>
                    <a:gd name="connsiteY20" fmla="*/ 233046 h 489203"/>
                    <a:gd name="connsiteX21" fmla="*/ 875872 w 1281413"/>
                    <a:gd name="connsiteY21" fmla="*/ 229958 h 489203"/>
                    <a:gd name="connsiteX22" fmla="*/ 559649 w 1281413"/>
                    <a:gd name="connsiteY22" fmla="*/ 206316 h 489203"/>
                    <a:gd name="connsiteX23" fmla="*/ 294353 w 1281413"/>
                    <a:gd name="connsiteY23" fmla="*/ 260758 h 489203"/>
                    <a:gd name="connsiteX24" fmla="*/ 172986 w 1281413"/>
                    <a:gd name="connsiteY24" fmla="*/ 305432 h 489203"/>
                    <a:gd name="connsiteX25" fmla="*/ 204302 w 1281413"/>
                    <a:gd name="connsiteY25" fmla="*/ 316613 h 489203"/>
                    <a:gd name="connsiteX26" fmla="*/ 301467 w 1281413"/>
                    <a:gd name="connsiteY26" fmla="*/ 283483 h 489203"/>
                    <a:gd name="connsiteX27" fmla="*/ 570099 w 1281413"/>
                    <a:gd name="connsiteY27" fmla="*/ 206783 h 489203"/>
                    <a:gd name="connsiteX28" fmla="*/ 495881 w 1281413"/>
                    <a:gd name="connsiteY28" fmla="*/ 73884 h 489203"/>
                    <a:gd name="connsiteX29" fmla="*/ 288112 w 1281413"/>
                    <a:gd name="connsiteY29" fmla="*/ 123971 h 489203"/>
                    <a:gd name="connsiteX30" fmla="*/ 298534 w 1281413"/>
                    <a:gd name="connsiteY30" fmla="*/ 124871 h 489203"/>
                    <a:gd name="connsiteX31" fmla="*/ 420698 w 1281413"/>
                    <a:gd name="connsiteY31" fmla="*/ 112815 h 489203"/>
                    <a:gd name="connsiteX32" fmla="*/ 533274 w 1281413"/>
                    <a:gd name="connsiteY32" fmla="*/ 88530 h 489203"/>
                    <a:gd name="connsiteX33" fmla="*/ 292451 w 1281413"/>
                    <a:gd name="connsiteY33" fmla="*/ 0 h 489203"/>
                    <a:gd name="connsiteX34" fmla="*/ 241965 w 1281413"/>
                    <a:gd name="connsiteY34" fmla="*/ 13108 h 489203"/>
                    <a:gd name="connsiteX35" fmla="*/ 102602 w 1281413"/>
                    <a:gd name="connsiteY35" fmla="*/ 64406 h 489203"/>
                    <a:gd name="connsiteX36" fmla="*/ 934 w 1281413"/>
                    <a:gd name="connsiteY36" fmla="*/ 115639 h 489203"/>
                    <a:gd name="connsiteX37" fmla="*/ 0 w 1281413"/>
                    <a:gd name="connsiteY37" fmla="*/ 120759 h 489203"/>
                    <a:gd name="connsiteX38" fmla="*/ 249078 w 1281413"/>
                    <a:gd name="connsiteY38" fmla="*/ 35832 h 489203"/>
                    <a:gd name="connsiteX39" fmla="*/ 329412 w 1281413"/>
                    <a:gd name="connsiteY39" fmla="*/ 12895 h 489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281413" h="489203">
                      <a:moveTo>
                        <a:pt x="1252301" y="406764"/>
                      </a:moveTo>
                      <a:lnTo>
                        <a:pt x="1197876" y="422830"/>
                      </a:lnTo>
                      <a:lnTo>
                        <a:pt x="926289" y="488301"/>
                      </a:lnTo>
                      <a:lnTo>
                        <a:pt x="936710" y="489203"/>
                      </a:lnTo>
                      <a:cubicBezTo>
                        <a:pt x="1007683" y="487646"/>
                        <a:pt x="1102399" y="473066"/>
                        <a:pt x="1204038" y="445831"/>
                      </a:cubicBezTo>
                      <a:lnTo>
                        <a:pt x="1281413" y="420949"/>
                      </a:lnTo>
                      <a:close/>
                      <a:moveTo>
                        <a:pt x="1094983" y="330104"/>
                      </a:moveTo>
                      <a:lnTo>
                        <a:pt x="1023879" y="340120"/>
                      </a:lnTo>
                      <a:cubicBezTo>
                        <a:pt x="978963" y="349238"/>
                        <a:pt x="930351" y="361722"/>
                        <a:pt x="880141" y="377439"/>
                      </a:cubicBezTo>
                      <a:cubicBezTo>
                        <a:pt x="779721" y="408873"/>
                        <a:pt x="691923" y="447286"/>
                        <a:pt x="631152" y="483980"/>
                      </a:cubicBezTo>
                      <a:lnTo>
                        <a:pt x="626887" y="487232"/>
                      </a:lnTo>
                      <a:lnTo>
                        <a:pt x="629083" y="488191"/>
                      </a:lnTo>
                      <a:lnTo>
                        <a:pt x="887254" y="400164"/>
                      </a:lnTo>
                      <a:lnTo>
                        <a:pt x="1108891" y="336882"/>
                      </a:lnTo>
                      <a:close/>
                      <a:moveTo>
                        <a:pt x="873583" y="228958"/>
                      </a:moveTo>
                      <a:lnTo>
                        <a:pt x="612089" y="306149"/>
                      </a:lnTo>
                      <a:lnTo>
                        <a:pt x="345352" y="370452"/>
                      </a:lnTo>
                      <a:lnTo>
                        <a:pt x="350539" y="372488"/>
                      </a:lnTo>
                      <a:lnTo>
                        <a:pt x="350924" y="372521"/>
                      </a:lnTo>
                      <a:cubicBezTo>
                        <a:pt x="421895" y="370965"/>
                        <a:pt x="516613" y="356384"/>
                        <a:pt x="618252" y="329150"/>
                      </a:cubicBezTo>
                      <a:cubicBezTo>
                        <a:pt x="719891" y="301916"/>
                        <a:pt x="809209" y="267184"/>
                        <a:pt x="871452" y="233046"/>
                      </a:cubicBezTo>
                      <a:lnTo>
                        <a:pt x="875872" y="229958"/>
                      </a:lnTo>
                      <a:close/>
                      <a:moveTo>
                        <a:pt x="559649" y="206316"/>
                      </a:moveTo>
                      <a:cubicBezTo>
                        <a:pt x="488803" y="210821"/>
                        <a:pt x="394775" y="229324"/>
                        <a:pt x="294353" y="260758"/>
                      </a:cubicBezTo>
                      <a:lnTo>
                        <a:pt x="172986" y="305432"/>
                      </a:lnTo>
                      <a:lnTo>
                        <a:pt x="204302" y="316613"/>
                      </a:lnTo>
                      <a:lnTo>
                        <a:pt x="301467" y="283483"/>
                      </a:lnTo>
                      <a:lnTo>
                        <a:pt x="570099" y="206783"/>
                      </a:lnTo>
                      <a:close/>
                      <a:moveTo>
                        <a:pt x="495881" y="73884"/>
                      </a:moveTo>
                      <a:lnTo>
                        <a:pt x="288112" y="123971"/>
                      </a:lnTo>
                      <a:lnTo>
                        <a:pt x="298534" y="124871"/>
                      </a:lnTo>
                      <a:cubicBezTo>
                        <a:pt x="334020" y="124093"/>
                        <a:pt x="375442" y="120059"/>
                        <a:pt x="420698" y="112815"/>
                      </a:cubicBezTo>
                      <a:lnTo>
                        <a:pt x="533274" y="88530"/>
                      </a:lnTo>
                      <a:close/>
                      <a:moveTo>
                        <a:pt x="292451" y="0"/>
                      </a:moveTo>
                      <a:lnTo>
                        <a:pt x="241965" y="13108"/>
                      </a:lnTo>
                      <a:cubicBezTo>
                        <a:pt x="191755" y="28825"/>
                        <a:pt x="144700" y="46286"/>
                        <a:pt x="102602" y="64406"/>
                      </a:cubicBezTo>
                      <a:lnTo>
                        <a:pt x="934" y="115639"/>
                      </a:lnTo>
                      <a:lnTo>
                        <a:pt x="0" y="120759"/>
                      </a:lnTo>
                      <a:lnTo>
                        <a:pt x="249078" y="35832"/>
                      </a:lnTo>
                      <a:lnTo>
                        <a:pt x="329412" y="12895"/>
                      </a:ln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65" name="グループ化 364">
                <a:extLst>
                  <a:ext uri="{FF2B5EF4-FFF2-40B4-BE49-F238E27FC236}">
                    <a16:creationId xmlns:a16="http://schemas.microsoft.com/office/drawing/2014/main" id="{3CD1A191-FC42-4D66-8C29-BDB0EEFD2582}"/>
                  </a:ext>
                </a:extLst>
              </p:cNvPr>
              <p:cNvGrpSpPr/>
              <p:nvPr/>
            </p:nvGrpSpPr>
            <p:grpSpPr>
              <a:xfrm rot="399654">
                <a:off x="4533153" y="4458409"/>
                <a:ext cx="761034" cy="557213"/>
                <a:chOff x="4602238" y="4662852"/>
                <a:chExt cx="1390538" cy="847361"/>
              </a:xfrm>
            </p:grpSpPr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DAE48A95-B01C-42B0-A55B-85169A7A58ED}"/>
                    </a:ext>
                  </a:extLst>
                </p:cNvPr>
                <p:cNvSpPr/>
                <p:nvPr/>
              </p:nvSpPr>
              <p:spPr>
                <a:xfrm flipH="1">
                  <a:off x="4602238" y="4662852"/>
                  <a:ext cx="1390538" cy="847361"/>
                </a:xfrm>
                <a:custGeom>
                  <a:avLst/>
                  <a:gdLst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47516 w 1403298"/>
                    <a:gd name="connsiteY3" fmla="*/ 351871 h 847361"/>
                    <a:gd name="connsiteX4" fmla="*/ 32189 w 1403298"/>
                    <a:gd name="connsiteY4" fmla="*/ 435898 h 847361"/>
                    <a:gd name="connsiteX5" fmla="*/ 64851 w 1403298"/>
                    <a:gd name="connsiteY5" fmla="*/ 446580 h 847361"/>
                    <a:gd name="connsiteX6" fmla="*/ 558110 w 1403298"/>
                    <a:gd name="connsiteY6" fmla="*/ 631434 h 847361"/>
                    <a:gd name="connsiteX7" fmla="*/ 892846 w 1403298"/>
                    <a:gd name="connsiteY7" fmla="*/ 777544 h 847361"/>
                    <a:gd name="connsiteX8" fmla="*/ 1038770 w 1403298"/>
                    <a:gd name="connsiteY8" fmla="*/ 847361 h 847361"/>
                    <a:gd name="connsiteX9" fmla="*/ 1403298 w 1403298"/>
                    <a:gd name="connsiteY9" fmla="*/ 635412 h 847361"/>
                    <a:gd name="connsiteX10" fmla="*/ 1390538 w 1403298"/>
                    <a:gd name="connsiteY10" fmla="*/ 628666 h 847361"/>
                    <a:gd name="connsiteX11" fmla="*/ 1292700 w 1403298"/>
                    <a:gd name="connsiteY11" fmla="*/ 580990 h 847361"/>
                    <a:gd name="connsiteX12" fmla="*/ 1371109 w 1403298"/>
                    <a:gd name="connsiteY12" fmla="*/ 535400 h 847361"/>
                    <a:gd name="connsiteX13" fmla="*/ 1358349 w 1403298"/>
                    <a:gd name="connsiteY13" fmla="*/ 528654 h 847361"/>
                    <a:gd name="connsiteX14" fmla="*/ 768025 w 1403298"/>
                    <a:gd name="connsiteY14" fmla="*/ 256175 h 847361"/>
                    <a:gd name="connsiteX15" fmla="*/ 164362 w 1403298"/>
                    <a:gd name="connsiteY15" fmla="*/ 32696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47516 w 1403298"/>
                    <a:gd name="connsiteY3" fmla="*/ 351871 h 847361"/>
                    <a:gd name="connsiteX4" fmla="*/ 32189 w 1403298"/>
                    <a:gd name="connsiteY4" fmla="*/ 435898 h 847361"/>
                    <a:gd name="connsiteX5" fmla="*/ 64851 w 1403298"/>
                    <a:gd name="connsiteY5" fmla="*/ 446580 h 847361"/>
                    <a:gd name="connsiteX6" fmla="*/ 558110 w 1403298"/>
                    <a:gd name="connsiteY6" fmla="*/ 631434 h 847361"/>
                    <a:gd name="connsiteX7" fmla="*/ 892846 w 1403298"/>
                    <a:gd name="connsiteY7" fmla="*/ 777544 h 847361"/>
                    <a:gd name="connsiteX8" fmla="*/ 1038770 w 1403298"/>
                    <a:gd name="connsiteY8" fmla="*/ 847361 h 847361"/>
                    <a:gd name="connsiteX9" fmla="*/ 1403298 w 1403298"/>
                    <a:gd name="connsiteY9" fmla="*/ 635412 h 847361"/>
                    <a:gd name="connsiteX10" fmla="*/ 1390538 w 1403298"/>
                    <a:gd name="connsiteY10" fmla="*/ 628666 h 847361"/>
                    <a:gd name="connsiteX11" fmla="*/ 1371109 w 1403298"/>
                    <a:gd name="connsiteY11" fmla="*/ 535400 h 847361"/>
                    <a:gd name="connsiteX12" fmla="*/ 1358349 w 1403298"/>
                    <a:gd name="connsiteY12" fmla="*/ 528654 h 847361"/>
                    <a:gd name="connsiteX13" fmla="*/ 768025 w 1403298"/>
                    <a:gd name="connsiteY13" fmla="*/ 256175 h 847361"/>
                    <a:gd name="connsiteX14" fmla="*/ 164362 w 1403298"/>
                    <a:gd name="connsiteY14" fmla="*/ 32696 h 847361"/>
                    <a:gd name="connsiteX15" fmla="*/ 61265 w 1403298"/>
                    <a:gd name="connsiteY15" fmla="*/ 0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32189 w 1403298"/>
                    <a:gd name="connsiteY3" fmla="*/ 435898 h 847361"/>
                    <a:gd name="connsiteX4" fmla="*/ 64851 w 1403298"/>
                    <a:gd name="connsiteY4" fmla="*/ 446580 h 847361"/>
                    <a:gd name="connsiteX5" fmla="*/ 558110 w 1403298"/>
                    <a:gd name="connsiteY5" fmla="*/ 631434 h 847361"/>
                    <a:gd name="connsiteX6" fmla="*/ 892846 w 1403298"/>
                    <a:gd name="connsiteY6" fmla="*/ 777544 h 847361"/>
                    <a:gd name="connsiteX7" fmla="*/ 1038770 w 1403298"/>
                    <a:gd name="connsiteY7" fmla="*/ 847361 h 847361"/>
                    <a:gd name="connsiteX8" fmla="*/ 1403298 w 1403298"/>
                    <a:gd name="connsiteY8" fmla="*/ 635412 h 847361"/>
                    <a:gd name="connsiteX9" fmla="*/ 1390538 w 1403298"/>
                    <a:gd name="connsiteY9" fmla="*/ 628666 h 847361"/>
                    <a:gd name="connsiteX10" fmla="*/ 1371109 w 1403298"/>
                    <a:gd name="connsiteY10" fmla="*/ 535400 h 847361"/>
                    <a:gd name="connsiteX11" fmla="*/ 1358349 w 1403298"/>
                    <a:gd name="connsiteY11" fmla="*/ 528654 h 847361"/>
                    <a:gd name="connsiteX12" fmla="*/ 768025 w 1403298"/>
                    <a:gd name="connsiteY12" fmla="*/ 256175 h 847361"/>
                    <a:gd name="connsiteX13" fmla="*/ 164362 w 1403298"/>
                    <a:gd name="connsiteY13" fmla="*/ 32696 h 847361"/>
                    <a:gd name="connsiteX14" fmla="*/ 61265 w 1403298"/>
                    <a:gd name="connsiteY14" fmla="*/ 0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189 w 1403298"/>
                    <a:gd name="connsiteY2" fmla="*/ 435898 h 847361"/>
                    <a:gd name="connsiteX3" fmla="*/ 64851 w 1403298"/>
                    <a:gd name="connsiteY3" fmla="*/ 446580 h 847361"/>
                    <a:gd name="connsiteX4" fmla="*/ 558110 w 1403298"/>
                    <a:gd name="connsiteY4" fmla="*/ 631434 h 847361"/>
                    <a:gd name="connsiteX5" fmla="*/ 892846 w 1403298"/>
                    <a:gd name="connsiteY5" fmla="*/ 777544 h 847361"/>
                    <a:gd name="connsiteX6" fmla="*/ 1038770 w 1403298"/>
                    <a:gd name="connsiteY6" fmla="*/ 847361 h 847361"/>
                    <a:gd name="connsiteX7" fmla="*/ 1403298 w 1403298"/>
                    <a:gd name="connsiteY7" fmla="*/ 635412 h 847361"/>
                    <a:gd name="connsiteX8" fmla="*/ 1390538 w 1403298"/>
                    <a:gd name="connsiteY8" fmla="*/ 628666 h 847361"/>
                    <a:gd name="connsiteX9" fmla="*/ 1371109 w 1403298"/>
                    <a:gd name="connsiteY9" fmla="*/ 535400 h 847361"/>
                    <a:gd name="connsiteX10" fmla="*/ 1358349 w 1403298"/>
                    <a:gd name="connsiteY10" fmla="*/ 528654 h 847361"/>
                    <a:gd name="connsiteX11" fmla="*/ 768025 w 1403298"/>
                    <a:gd name="connsiteY11" fmla="*/ 256175 h 847361"/>
                    <a:gd name="connsiteX12" fmla="*/ 164362 w 1403298"/>
                    <a:gd name="connsiteY12" fmla="*/ 32696 h 847361"/>
                    <a:gd name="connsiteX13" fmla="*/ 61265 w 1403298"/>
                    <a:gd name="connsiteY13" fmla="*/ 0 h 847361"/>
                    <a:gd name="connsiteX0" fmla="*/ 61265 w 1390538"/>
                    <a:gd name="connsiteY0" fmla="*/ 0 h 847361"/>
                    <a:gd name="connsiteX1" fmla="*/ 0 w 1390538"/>
                    <a:gd name="connsiteY1" fmla="*/ 335886 h 847361"/>
                    <a:gd name="connsiteX2" fmla="*/ 32189 w 1390538"/>
                    <a:gd name="connsiteY2" fmla="*/ 435898 h 847361"/>
                    <a:gd name="connsiteX3" fmla="*/ 64851 w 1390538"/>
                    <a:gd name="connsiteY3" fmla="*/ 446580 h 847361"/>
                    <a:gd name="connsiteX4" fmla="*/ 558110 w 1390538"/>
                    <a:gd name="connsiteY4" fmla="*/ 631434 h 847361"/>
                    <a:gd name="connsiteX5" fmla="*/ 892846 w 1390538"/>
                    <a:gd name="connsiteY5" fmla="*/ 777544 h 847361"/>
                    <a:gd name="connsiteX6" fmla="*/ 1038770 w 1390538"/>
                    <a:gd name="connsiteY6" fmla="*/ 847361 h 847361"/>
                    <a:gd name="connsiteX7" fmla="*/ 1390538 w 1390538"/>
                    <a:gd name="connsiteY7" fmla="*/ 628666 h 847361"/>
                    <a:gd name="connsiteX8" fmla="*/ 1371109 w 1390538"/>
                    <a:gd name="connsiteY8" fmla="*/ 535400 h 847361"/>
                    <a:gd name="connsiteX9" fmla="*/ 1358349 w 1390538"/>
                    <a:gd name="connsiteY9" fmla="*/ 528654 h 847361"/>
                    <a:gd name="connsiteX10" fmla="*/ 768025 w 1390538"/>
                    <a:gd name="connsiteY10" fmla="*/ 256175 h 847361"/>
                    <a:gd name="connsiteX11" fmla="*/ 164362 w 1390538"/>
                    <a:gd name="connsiteY11" fmla="*/ 32696 h 847361"/>
                    <a:gd name="connsiteX12" fmla="*/ 61265 w 1390538"/>
                    <a:gd name="connsiteY12" fmla="*/ 0 h 847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90538" h="847361">
                      <a:moveTo>
                        <a:pt x="61265" y="0"/>
                      </a:moveTo>
                      <a:lnTo>
                        <a:pt x="0" y="335886"/>
                      </a:lnTo>
                      <a:lnTo>
                        <a:pt x="32189" y="435898"/>
                      </a:lnTo>
                      <a:lnTo>
                        <a:pt x="64851" y="446580"/>
                      </a:lnTo>
                      <a:cubicBezTo>
                        <a:pt x="228457" y="502070"/>
                        <a:pt x="394623" y="564322"/>
                        <a:pt x="558110" y="631434"/>
                      </a:cubicBezTo>
                      <a:cubicBezTo>
                        <a:pt x="672751" y="678495"/>
                        <a:pt x="784893" y="727459"/>
                        <a:pt x="892846" y="777544"/>
                      </a:cubicBezTo>
                      <a:lnTo>
                        <a:pt x="1038770" y="847361"/>
                      </a:lnTo>
                      <a:lnTo>
                        <a:pt x="1390538" y="628666"/>
                      </a:lnTo>
                      <a:lnTo>
                        <a:pt x="1371109" y="535400"/>
                      </a:lnTo>
                      <a:lnTo>
                        <a:pt x="1358349" y="528654"/>
                      </a:lnTo>
                      <a:cubicBezTo>
                        <a:pt x="1172981" y="433290"/>
                        <a:pt x="974545" y="341608"/>
                        <a:pt x="768025" y="256175"/>
                      </a:cubicBezTo>
                      <a:cubicBezTo>
                        <a:pt x="569168" y="173911"/>
                        <a:pt x="366268" y="98868"/>
                        <a:pt x="164362" y="32696"/>
                      </a:cubicBezTo>
                      <a:lnTo>
                        <a:pt x="61265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3" name="フリーフォーム: 図形 382">
                  <a:extLst>
                    <a:ext uri="{FF2B5EF4-FFF2-40B4-BE49-F238E27FC236}">
                      <a16:creationId xmlns:a16="http://schemas.microsoft.com/office/drawing/2014/main" id="{AAC9A539-39D3-4268-BBCB-674054EBEC03}"/>
                    </a:ext>
                  </a:extLst>
                </p:cNvPr>
                <p:cNvSpPr/>
                <p:nvPr/>
              </p:nvSpPr>
              <p:spPr>
                <a:xfrm flipH="1">
                  <a:off x="4658971" y="4682188"/>
                  <a:ext cx="1317636" cy="718202"/>
                </a:xfrm>
                <a:custGeom>
                  <a:avLst/>
                  <a:gdLst>
                    <a:gd name="connsiteX0" fmla="*/ 73624 w 1647697"/>
                    <a:gd name="connsiteY0" fmla="*/ 0 h 1241561"/>
                    <a:gd name="connsiteX1" fmla="*/ 0 w 1647697"/>
                    <a:gd name="connsiteY1" fmla="*/ 558002 h 1241561"/>
                    <a:gd name="connsiteX2" fmla="*/ 39251 w 1647697"/>
                    <a:gd name="connsiteY2" fmla="*/ 575748 h 1241561"/>
                    <a:gd name="connsiteX3" fmla="*/ 632012 w 1647697"/>
                    <a:gd name="connsiteY3" fmla="*/ 882844 h 1241561"/>
                    <a:gd name="connsiteX4" fmla="*/ 1034274 w 1647697"/>
                    <a:gd name="connsiteY4" fmla="*/ 1125575 h 1241561"/>
                    <a:gd name="connsiteX5" fmla="*/ 1209634 w 1647697"/>
                    <a:gd name="connsiteY5" fmla="*/ 1241561 h 1241561"/>
                    <a:gd name="connsiteX6" fmla="*/ 1647697 w 1647697"/>
                    <a:gd name="connsiteY6" fmla="*/ 889453 h 1241561"/>
                    <a:gd name="connsiteX7" fmla="*/ 1632363 w 1647697"/>
                    <a:gd name="connsiteY7" fmla="*/ 878245 h 1241561"/>
                    <a:gd name="connsiteX8" fmla="*/ 922955 w 1647697"/>
                    <a:gd name="connsiteY8" fmla="*/ 425580 h 1241561"/>
                    <a:gd name="connsiteX9" fmla="*/ 197518 w 1647697"/>
                    <a:gd name="connsiteY9" fmla="*/ 54317 h 124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47697" h="1241561">
                      <a:moveTo>
                        <a:pt x="73624" y="0"/>
                      </a:moveTo>
                      <a:lnTo>
                        <a:pt x="0" y="558002"/>
                      </a:lnTo>
                      <a:lnTo>
                        <a:pt x="39251" y="575748"/>
                      </a:lnTo>
                      <a:cubicBezTo>
                        <a:pt x="235860" y="667934"/>
                        <a:pt x="435546" y="771352"/>
                        <a:pt x="632012" y="882844"/>
                      </a:cubicBezTo>
                      <a:cubicBezTo>
                        <a:pt x="769780" y="961025"/>
                        <a:pt x="904543" y="1042369"/>
                        <a:pt x="1034274" y="1125575"/>
                      </a:cubicBezTo>
                      <a:lnTo>
                        <a:pt x="1209634" y="1241561"/>
                      </a:lnTo>
                      <a:lnTo>
                        <a:pt x="1647697" y="889453"/>
                      </a:lnTo>
                      <a:lnTo>
                        <a:pt x="1632363" y="878245"/>
                      </a:lnTo>
                      <a:cubicBezTo>
                        <a:pt x="1409601" y="719818"/>
                        <a:pt x="1171136" y="567509"/>
                        <a:pt x="922955" y="425580"/>
                      </a:cubicBezTo>
                      <a:cubicBezTo>
                        <a:pt x="683983" y="288915"/>
                        <a:pt x="440153" y="164247"/>
                        <a:pt x="197518" y="54317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3374515C-0B14-4370-9E8E-A121F032FA73}"/>
                    </a:ext>
                  </a:extLst>
                </p:cNvPr>
                <p:cNvSpPr/>
                <p:nvPr/>
              </p:nvSpPr>
              <p:spPr>
                <a:xfrm flipH="1">
                  <a:off x="4658971" y="4767935"/>
                  <a:ext cx="1281413" cy="489203"/>
                </a:xfrm>
                <a:custGeom>
                  <a:avLst/>
                  <a:gdLst>
                    <a:gd name="connsiteX0" fmla="*/ 1252301 w 1281413"/>
                    <a:gd name="connsiteY0" fmla="*/ 406764 h 489203"/>
                    <a:gd name="connsiteX1" fmla="*/ 1197876 w 1281413"/>
                    <a:gd name="connsiteY1" fmla="*/ 422830 h 489203"/>
                    <a:gd name="connsiteX2" fmla="*/ 926289 w 1281413"/>
                    <a:gd name="connsiteY2" fmla="*/ 488301 h 489203"/>
                    <a:gd name="connsiteX3" fmla="*/ 936710 w 1281413"/>
                    <a:gd name="connsiteY3" fmla="*/ 489203 h 489203"/>
                    <a:gd name="connsiteX4" fmla="*/ 1204038 w 1281413"/>
                    <a:gd name="connsiteY4" fmla="*/ 445831 h 489203"/>
                    <a:gd name="connsiteX5" fmla="*/ 1281413 w 1281413"/>
                    <a:gd name="connsiteY5" fmla="*/ 420949 h 489203"/>
                    <a:gd name="connsiteX6" fmla="*/ 1094983 w 1281413"/>
                    <a:gd name="connsiteY6" fmla="*/ 330104 h 489203"/>
                    <a:gd name="connsiteX7" fmla="*/ 1023879 w 1281413"/>
                    <a:gd name="connsiteY7" fmla="*/ 340120 h 489203"/>
                    <a:gd name="connsiteX8" fmla="*/ 880141 w 1281413"/>
                    <a:gd name="connsiteY8" fmla="*/ 377439 h 489203"/>
                    <a:gd name="connsiteX9" fmla="*/ 631152 w 1281413"/>
                    <a:gd name="connsiteY9" fmla="*/ 483980 h 489203"/>
                    <a:gd name="connsiteX10" fmla="*/ 626887 w 1281413"/>
                    <a:gd name="connsiteY10" fmla="*/ 487232 h 489203"/>
                    <a:gd name="connsiteX11" fmla="*/ 629083 w 1281413"/>
                    <a:gd name="connsiteY11" fmla="*/ 488191 h 489203"/>
                    <a:gd name="connsiteX12" fmla="*/ 887254 w 1281413"/>
                    <a:gd name="connsiteY12" fmla="*/ 400164 h 489203"/>
                    <a:gd name="connsiteX13" fmla="*/ 1108891 w 1281413"/>
                    <a:gd name="connsiteY13" fmla="*/ 336882 h 489203"/>
                    <a:gd name="connsiteX14" fmla="*/ 873583 w 1281413"/>
                    <a:gd name="connsiteY14" fmla="*/ 228958 h 489203"/>
                    <a:gd name="connsiteX15" fmla="*/ 612089 w 1281413"/>
                    <a:gd name="connsiteY15" fmla="*/ 306149 h 489203"/>
                    <a:gd name="connsiteX16" fmla="*/ 345352 w 1281413"/>
                    <a:gd name="connsiteY16" fmla="*/ 370452 h 489203"/>
                    <a:gd name="connsiteX17" fmla="*/ 350539 w 1281413"/>
                    <a:gd name="connsiteY17" fmla="*/ 372488 h 489203"/>
                    <a:gd name="connsiteX18" fmla="*/ 350924 w 1281413"/>
                    <a:gd name="connsiteY18" fmla="*/ 372521 h 489203"/>
                    <a:gd name="connsiteX19" fmla="*/ 618252 w 1281413"/>
                    <a:gd name="connsiteY19" fmla="*/ 329150 h 489203"/>
                    <a:gd name="connsiteX20" fmla="*/ 871452 w 1281413"/>
                    <a:gd name="connsiteY20" fmla="*/ 233046 h 489203"/>
                    <a:gd name="connsiteX21" fmla="*/ 875872 w 1281413"/>
                    <a:gd name="connsiteY21" fmla="*/ 229958 h 489203"/>
                    <a:gd name="connsiteX22" fmla="*/ 559649 w 1281413"/>
                    <a:gd name="connsiteY22" fmla="*/ 206316 h 489203"/>
                    <a:gd name="connsiteX23" fmla="*/ 294353 w 1281413"/>
                    <a:gd name="connsiteY23" fmla="*/ 260758 h 489203"/>
                    <a:gd name="connsiteX24" fmla="*/ 172986 w 1281413"/>
                    <a:gd name="connsiteY24" fmla="*/ 305432 h 489203"/>
                    <a:gd name="connsiteX25" fmla="*/ 204302 w 1281413"/>
                    <a:gd name="connsiteY25" fmla="*/ 316613 h 489203"/>
                    <a:gd name="connsiteX26" fmla="*/ 301467 w 1281413"/>
                    <a:gd name="connsiteY26" fmla="*/ 283483 h 489203"/>
                    <a:gd name="connsiteX27" fmla="*/ 570099 w 1281413"/>
                    <a:gd name="connsiteY27" fmla="*/ 206783 h 489203"/>
                    <a:gd name="connsiteX28" fmla="*/ 495881 w 1281413"/>
                    <a:gd name="connsiteY28" fmla="*/ 73884 h 489203"/>
                    <a:gd name="connsiteX29" fmla="*/ 288112 w 1281413"/>
                    <a:gd name="connsiteY29" fmla="*/ 123971 h 489203"/>
                    <a:gd name="connsiteX30" fmla="*/ 298534 w 1281413"/>
                    <a:gd name="connsiteY30" fmla="*/ 124871 h 489203"/>
                    <a:gd name="connsiteX31" fmla="*/ 420698 w 1281413"/>
                    <a:gd name="connsiteY31" fmla="*/ 112815 h 489203"/>
                    <a:gd name="connsiteX32" fmla="*/ 533274 w 1281413"/>
                    <a:gd name="connsiteY32" fmla="*/ 88530 h 489203"/>
                    <a:gd name="connsiteX33" fmla="*/ 292451 w 1281413"/>
                    <a:gd name="connsiteY33" fmla="*/ 0 h 489203"/>
                    <a:gd name="connsiteX34" fmla="*/ 241965 w 1281413"/>
                    <a:gd name="connsiteY34" fmla="*/ 13108 h 489203"/>
                    <a:gd name="connsiteX35" fmla="*/ 102602 w 1281413"/>
                    <a:gd name="connsiteY35" fmla="*/ 64406 h 489203"/>
                    <a:gd name="connsiteX36" fmla="*/ 934 w 1281413"/>
                    <a:gd name="connsiteY36" fmla="*/ 115639 h 489203"/>
                    <a:gd name="connsiteX37" fmla="*/ 0 w 1281413"/>
                    <a:gd name="connsiteY37" fmla="*/ 120759 h 489203"/>
                    <a:gd name="connsiteX38" fmla="*/ 249078 w 1281413"/>
                    <a:gd name="connsiteY38" fmla="*/ 35832 h 489203"/>
                    <a:gd name="connsiteX39" fmla="*/ 329412 w 1281413"/>
                    <a:gd name="connsiteY39" fmla="*/ 12895 h 489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281413" h="489203">
                      <a:moveTo>
                        <a:pt x="1252301" y="406764"/>
                      </a:moveTo>
                      <a:lnTo>
                        <a:pt x="1197876" y="422830"/>
                      </a:lnTo>
                      <a:lnTo>
                        <a:pt x="926289" y="488301"/>
                      </a:lnTo>
                      <a:lnTo>
                        <a:pt x="936710" y="489203"/>
                      </a:lnTo>
                      <a:cubicBezTo>
                        <a:pt x="1007683" y="487646"/>
                        <a:pt x="1102399" y="473066"/>
                        <a:pt x="1204038" y="445831"/>
                      </a:cubicBezTo>
                      <a:lnTo>
                        <a:pt x="1281413" y="420949"/>
                      </a:lnTo>
                      <a:close/>
                      <a:moveTo>
                        <a:pt x="1094983" y="330104"/>
                      </a:moveTo>
                      <a:lnTo>
                        <a:pt x="1023879" y="340120"/>
                      </a:lnTo>
                      <a:cubicBezTo>
                        <a:pt x="978963" y="349238"/>
                        <a:pt x="930351" y="361722"/>
                        <a:pt x="880141" y="377439"/>
                      </a:cubicBezTo>
                      <a:cubicBezTo>
                        <a:pt x="779721" y="408873"/>
                        <a:pt x="691923" y="447286"/>
                        <a:pt x="631152" y="483980"/>
                      </a:cubicBezTo>
                      <a:lnTo>
                        <a:pt x="626887" y="487232"/>
                      </a:lnTo>
                      <a:lnTo>
                        <a:pt x="629083" y="488191"/>
                      </a:lnTo>
                      <a:lnTo>
                        <a:pt x="887254" y="400164"/>
                      </a:lnTo>
                      <a:lnTo>
                        <a:pt x="1108891" y="336882"/>
                      </a:lnTo>
                      <a:close/>
                      <a:moveTo>
                        <a:pt x="873583" y="228958"/>
                      </a:moveTo>
                      <a:lnTo>
                        <a:pt x="612089" y="306149"/>
                      </a:lnTo>
                      <a:lnTo>
                        <a:pt x="345352" y="370452"/>
                      </a:lnTo>
                      <a:lnTo>
                        <a:pt x="350539" y="372488"/>
                      </a:lnTo>
                      <a:lnTo>
                        <a:pt x="350924" y="372521"/>
                      </a:lnTo>
                      <a:cubicBezTo>
                        <a:pt x="421895" y="370965"/>
                        <a:pt x="516613" y="356384"/>
                        <a:pt x="618252" y="329150"/>
                      </a:cubicBezTo>
                      <a:cubicBezTo>
                        <a:pt x="719891" y="301916"/>
                        <a:pt x="809209" y="267184"/>
                        <a:pt x="871452" y="233046"/>
                      </a:cubicBezTo>
                      <a:lnTo>
                        <a:pt x="875872" y="229958"/>
                      </a:lnTo>
                      <a:close/>
                      <a:moveTo>
                        <a:pt x="559649" y="206316"/>
                      </a:moveTo>
                      <a:cubicBezTo>
                        <a:pt x="488803" y="210821"/>
                        <a:pt x="394775" y="229324"/>
                        <a:pt x="294353" y="260758"/>
                      </a:cubicBezTo>
                      <a:lnTo>
                        <a:pt x="172986" y="305432"/>
                      </a:lnTo>
                      <a:lnTo>
                        <a:pt x="204302" y="316613"/>
                      </a:lnTo>
                      <a:lnTo>
                        <a:pt x="301467" y="283483"/>
                      </a:lnTo>
                      <a:lnTo>
                        <a:pt x="570099" y="206783"/>
                      </a:lnTo>
                      <a:close/>
                      <a:moveTo>
                        <a:pt x="495881" y="73884"/>
                      </a:moveTo>
                      <a:lnTo>
                        <a:pt x="288112" y="123971"/>
                      </a:lnTo>
                      <a:lnTo>
                        <a:pt x="298534" y="124871"/>
                      </a:lnTo>
                      <a:cubicBezTo>
                        <a:pt x="334020" y="124093"/>
                        <a:pt x="375442" y="120059"/>
                        <a:pt x="420698" y="112815"/>
                      </a:cubicBezTo>
                      <a:lnTo>
                        <a:pt x="533274" y="88530"/>
                      </a:lnTo>
                      <a:close/>
                      <a:moveTo>
                        <a:pt x="292451" y="0"/>
                      </a:moveTo>
                      <a:lnTo>
                        <a:pt x="241965" y="13108"/>
                      </a:lnTo>
                      <a:cubicBezTo>
                        <a:pt x="191755" y="28825"/>
                        <a:pt x="144700" y="46286"/>
                        <a:pt x="102602" y="64406"/>
                      </a:cubicBezTo>
                      <a:lnTo>
                        <a:pt x="934" y="115639"/>
                      </a:lnTo>
                      <a:lnTo>
                        <a:pt x="0" y="120759"/>
                      </a:lnTo>
                      <a:lnTo>
                        <a:pt x="249078" y="35832"/>
                      </a:lnTo>
                      <a:lnTo>
                        <a:pt x="329412" y="12895"/>
                      </a:ln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66" name="グループ化 365">
                <a:extLst>
                  <a:ext uri="{FF2B5EF4-FFF2-40B4-BE49-F238E27FC236}">
                    <a16:creationId xmlns:a16="http://schemas.microsoft.com/office/drawing/2014/main" id="{E1DABE91-F364-4078-850F-1F389C475643}"/>
                  </a:ext>
                </a:extLst>
              </p:cNvPr>
              <p:cNvGrpSpPr/>
              <p:nvPr/>
            </p:nvGrpSpPr>
            <p:grpSpPr>
              <a:xfrm rot="399654">
                <a:off x="4719915" y="4506343"/>
                <a:ext cx="761034" cy="557213"/>
                <a:chOff x="4602238" y="4662852"/>
                <a:chExt cx="1390538" cy="847361"/>
              </a:xfrm>
            </p:grpSpPr>
            <p:sp>
              <p:nvSpPr>
                <p:cNvPr id="379" name="フリーフォーム: 図形 378">
                  <a:extLst>
                    <a:ext uri="{FF2B5EF4-FFF2-40B4-BE49-F238E27FC236}">
                      <a16:creationId xmlns:a16="http://schemas.microsoft.com/office/drawing/2014/main" id="{14AE5444-73FF-43E8-829A-E7BB82C63889}"/>
                    </a:ext>
                  </a:extLst>
                </p:cNvPr>
                <p:cNvSpPr/>
                <p:nvPr/>
              </p:nvSpPr>
              <p:spPr>
                <a:xfrm flipH="1">
                  <a:off x="4602238" y="4662852"/>
                  <a:ext cx="1390538" cy="847361"/>
                </a:xfrm>
                <a:custGeom>
                  <a:avLst/>
                  <a:gdLst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47516 w 1403298"/>
                    <a:gd name="connsiteY3" fmla="*/ 351871 h 847361"/>
                    <a:gd name="connsiteX4" fmla="*/ 32189 w 1403298"/>
                    <a:gd name="connsiteY4" fmla="*/ 435898 h 847361"/>
                    <a:gd name="connsiteX5" fmla="*/ 64851 w 1403298"/>
                    <a:gd name="connsiteY5" fmla="*/ 446580 h 847361"/>
                    <a:gd name="connsiteX6" fmla="*/ 558110 w 1403298"/>
                    <a:gd name="connsiteY6" fmla="*/ 631434 h 847361"/>
                    <a:gd name="connsiteX7" fmla="*/ 892846 w 1403298"/>
                    <a:gd name="connsiteY7" fmla="*/ 777544 h 847361"/>
                    <a:gd name="connsiteX8" fmla="*/ 1038770 w 1403298"/>
                    <a:gd name="connsiteY8" fmla="*/ 847361 h 847361"/>
                    <a:gd name="connsiteX9" fmla="*/ 1403298 w 1403298"/>
                    <a:gd name="connsiteY9" fmla="*/ 635412 h 847361"/>
                    <a:gd name="connsiteX10" fmla="*/ 1390538 w 1403298"/>
                    <a:gd name="connsiteY10" fmla="*/ 628666 h 847361"/>
                    <a:gd name="connsiteX11" fmla="*/ 1292700 w 1403298"/>
                    <a:gd name="connsiteY11" fmla="*/ 580990 h 847361"/>
                    <a:gd name="connsiteX12" fmla="*/ 1371109 w 1403298"/>
                    <a:gd name="connsiteY12" fmla="*/ 535400 h 847361"/>
                    <a:gd name="connsiteX13" fmla="*/ 1358349 w 1403298"/>
                    <a:gd name="connsiteY13" fmla="*/ 528654 h 847361"/>
                    <a:gd name="connsiteX14" fmla="*/ 768025 w 1403298"/>
                    <a:gd name="connsiteY14" fmla="*/ 256175 h 847361"/>
                    <a:gd name="connsiteX15" fmla="*/ 164362 w 1403298"/>
                    <a:gd name="connsiteY15" fmla="*/ 32696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47516 w 1403298"/>
                    <a:gd name="connsiteY3" fmla="*/ 351871 h 847361"/>
                    <a:gd name="connsiteX4" fmla="*/ 32189 w 1403298"/>
                    <a:gd name="connsiteY4" fmla="*/ 435898 h 847361"/>
                    <a:gd name="connsiteX5" fmla="*/ 64851 w 1403298"/>
                    <a:gd name="connsiteY5" fmla="*/ 446580 h 847361"/>
                    <a:gd name="connsiteX6" fmla="*/ 558110 w 1403298"/>
                    <a:gd name="connsiteY6" fmla="*/ 631434 h 847361"/>
                    <a:gd name="connsiteX7" fmla="*/ 892846 w 1403298"/>
                    <a:gd name="connsiteY7" fmla="*/ 777544 h 847361"/>
                    <a:gd name="connsiteX8" fmla="*/ 1038770 w 1403298"/>
                    <a:gd name="connsiteY8" fmla="*/ 847361 h 847361"/>
                    <a:gd name="connsiteX9" fmla="*/ 1403298 w 1403298"/>
                    <a:gd name="connsiteY9" fmla="*/ 635412 h 847361"/>
                    <a:gd name="connsiteX10" fmla="*/ 1390538 w 1403298"/>
                    <a:gd name="connsiteY10" fmla="*/ 628666 h 847361"/>
                    <a:gd name="connsiteX11" fmla="*/ 1371109 w 1403298"/>
                    <a:gd name="connsiteY11" fmla="*/ 535400 h 847361"/>
                    <a:gd name="connsiteX12" fmla="*/ 1358349 w 1403298"/>
                    <a:gd name="connsiteY12" fmla="*/ 528654 h 847361"/>
                    <a:gd name="connsiteX13" fmla="*/ 768025 w 1403298"/>
                    <a:gd name="connsiteY13" fmla="*/ 256175 h 847361"/>
                    <a:gd name="connsiteX14" fmla="*/ 164362 w 1403298"/>
                    <a:gd name="connsiteY14" fmla="*/ 32696 h 847361"/>
                    <a:gd name="connsiteX15" fmla="*/ 61265 w 1403298"/>
                    <a:gd name="connsiteY15" fmla="*/ 0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32189 w 1403298"/>
                    <a:gd name="connsiteY3" fmla="*/ 435898 h 847361"/>
                    <a:gd name="connsiteX4" fmla="*/ 64851 w 1403298"/>
                    <a:gd name="connsiteY4" fmla="*/ 446580 h 847361"/>
                    <a:gd name="connsiteX5" fmla="*/ 558110 w 1403298"/>
                    <a:gd name="connsiteY5" fmla="*/ 631434 h 847361"/>
                    <a:gd name="connsiteX6" fmla="*/ 892846 w 1403298"/>
                    <a:gd name="connsiteY6" fmla="*/ 777544 h 847361"/>
                    <a:gd name="connsiteX7" fmla="*/ 1038770 w 1403298"/>
                    <a:gd name="connsiteY7" fmla="*/ 847361 h 847361"/>
                    <a:gd name="connsiteX8" fmla="*/ 1403298 w 1403298"/>
                    <a:gd name="connsiteY8" fmla="*/ 635412 h 847361"/>
                    <a:gd name="connsiteX9" fmla="*/ 1390538 w 1403298"/>
                    <a:gd name="connsiteY9" fmla="*/ 628666 h 847361"/>
                    <a:gd name="connsiteX10" fmla="*/ 1371109 w 1403298"/>
                    <a:gd name="connsiteY10" fmla="*/ 535400 h 847361"/>
                    <a:gd name="connsiteX11" fmla="*/ 1358349 w 1403298"/>
                    <a:gd name="connsiteY11" fmla="*/ 528654 h 847361"/>
                    <a:gd name="connsiteX12" fmla="*/ 768025 w 1403298"/>
                    <a:gd name="connsiteY12" fmla="*/ 256175 h 847361"/>
                    <a:gd name="connsiteX13" fmla="*/ 164362 w 1403298"/>
                    <a:gd name="connsiteY13" fmla="*/ 32696 h 847361"/>
                    <a:gd name="connsiteX14" fmla="*/ 61265 w 1403298"/>
                    <a:gd name="connsiteY14" fmla="*/ 0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189 w 1403298"/>
                    <a:gd name="connsiteY2" fmla="*/ 435898 h 847361"/>
                    <a:gd name="connsiteX3" fmla="*/ 64851 w 1403298"/>
                    <a:gd name="connsiteY3" fmla="*/ 446580 h 847361"/>
                    <a:gd name="connsiteX4" fmla="*/ 558110 w 1403298"/>
                    <a:gd name="connsiteY4" fmla="*/ 631434 h 847361"/>
                    <a:gd name="connsiteX5" fmla="*/ 892846 w 1403298"/>
                    <a:gd name="connsiteY5" fmla="*/ 777544 h 847361"/>
                    <a:gd name="connsiteX6" fmla="*/ 1038770 w 1403298"/>
                    <a:gd name="connsiteY6" fmla="*/ 847361 h 847361"/>
                    <a:gd name="connsiteX7" fmla="*/ 1403298 w 1403298"/>
                    <a:gd name="connsiteY7" fmla="*/ 635412 h 847361"/>
                    <a:gd name="connsiteX8" fmla="*/ 1390538 w 1403298"/>
                    <a:gd name="connsiteY8" fmla="*/ 628666 h 847361"/>
                    <a:gd name="connsiteX9" fmla="*/ 1371109 w 1403298"/>
                    <a:gd name="connsiteY9" fmla="*/ 535400 h 847361"/>
                    <a:gd name="connsiteX10" fmla="*/ 1358349 w 1403298"/>
                    <a:gd name="connsiteY10" fmla="*/ 528654 h 847361"/>
                    <a:gd name="connsiteX11" fmla="*/ 768025 w 1403298"/>
                    <a:gd name="connsiteY11" fmla="*/ 256175 h 847361"/>
                    <a:gd name="connsiteX12" fmla="*/ 164362 w 1403298"/>
                    <a:gd name="connsiteY12" fmla="*/ 32696 h 847361"/>
                    <a:gd name="connsiteX13" fmla="*/ 61265 w 1403298"/>
                    <a:gd name="connsiteY13" fmla="*/ 0 h 847361"/>
                    <a:gd name="connsiteX0" fmla="*/ 61265 w 1390538"/>
                    <a:gd name="connsiteY0" fmla="*/ 0 h 847361"/>
                    <a:gd name="connsiteX1" fmla="*/ 0 w 1390538"/>
                    <a:gd name="connsiteY1" fmla="*/ 335886 h 847361"/>
                    <a:gd name="connsiteX2" fmla="*/ 32189 w 1390538"/>
                    <a:gd name="connsiteY2" fmla="*/ 435898 h 847361"/>
                    <a:gd name="connsiteX3" fmla="*/ 64851 w 1390538"/>
                    <a:gd name="connsiteY3" fmla="*/ 446580 h 847361"/>
                    <a:gd name="connsiteX4" fmla="*/ 558110 w 1390538"/>
                    <a:gd name="connsiteY4" fmla="*/ 631434 h 847361"/>
                    <a:gd name="connsiteX5" fmla="*/ 892846 w 1390538"/>
                    <a:gd name="connsiteY5" fmla="*/ 777544 h 847361"/>
                    <a:gd name="connsiteX6" fmla="*/ 1038770 w 1390538"/>
                    <a:gd name="connsiteY6" fmla="*/ 847361 h 847361"/>
                    <a:gd name="connsiteX7" fmla="*/ 1390538 w 1390538"/>
                    <a:gd name="connsiteY7" fmla="*/ 628666 h 847361"/>
                    <a:gd name="connsiteX8" fmla="*/ 1371109 w 1390538"/>
                    <a:gd name="connsiteY8" fmla="*/ 535400 h 847361"/>
                    <a:gd name="connsiteX9" fmla="*/ 1358349 w 1390538"/>
                    <a:gd name="connsiteY9" fmla="*/ 528654 h 847361"/>
                    <a:gd name="connsiteX10" fmla="*/ 768025 w 1390538"/>
                    <a:gd name="connsiteY10" fmla="*/ 256175 h 847361"/>
                    <a:gd name="connsiteX11" fmla="*/ 164362 w 1390538"/>
                    <a:gd name="connsiteY11" fmla="*/ 32696 h 847361"/>
                    <a:gd name="connsiteX12" fmla="*/ 61265 w 1390538"/>
                    <a:gd name="connsiteY12" fmla="*/ 0 h 847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90538" h="847361">
                      <a:moveTo>
                        <a:pt x="61265" y="0"/>
                      </a:moveTo>
                      <a:lnTo>
                        <a:pt x="0" y="335886"/>
                      </a:lnTo>
                      <a:lnTo>
                        <a:pt x="32189" y="435898"/>
                      </a:lnTo>
                      <a:lnTo>
                        <a:pt x="64851" y="446580"/>
                      </a:lnTo>
                      <a:cubicBezTo>
                        <a:pt x="228457" y="502070"/>
                        <a:pt x="394623" y="564322"/>
                        <a:pt x="558110" y="631434"/>
                      </a:cubicBezTo>
                      <a:cubicBezTo>
                        <a:pt x="672751" y="678495"/>
                        <a:pt x="784893" y="727459"/>
                        <a:pt x="892846" y="777544"/>
                      </a:cubicBezTo>
                      <a:lnTo>
                        <a:pt x="1038770" y="847361"/>
                      </a:lnTo>
                      <a:lnTo>
                        <a:pt x="1390538" y="628666"/>
                      </a:lnTo>
                      <a:lnTo>
                        <a:pt x="1371109" y="535400"/>
                      </a:lnTo>
                      <a:lnTo>
                        <a:pt x="1358349" y="528654"/>
                      </a:lnTo>
                      <a:cubicBezTo>
                        <a:pt x="1172981" y="433290"/>
                        <a:pt x="974545" y="341608"/>
                        <a:pt x="768025" y="256175"/>
                      </a:cubicBezTo>
                      <a:cubicBezTo>
                        <a:pt x="569168" y="173911"/>
                        <a:pt x="366268" y="98868"/>
                        <a:pt x="164362" y="32696"/>
                      </a:cubicBezTo>
                      <a:lnTo>
                        <a:pt x="61265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88296C33-16FE-4D32-84E7-CA404A8AED2B}"/>
                    </a:ext>
                  </a:extLst>
                </p:cNvPr>
                <p:cNvSpPr/>
                <p:nvPr/>
              </p:nvSpPr>
              <p:spPr>
                <a:xfrm flipH="1">
                  <a:off x="4658971" y="4682188"/>
                  <a:ext cx="1317636" cy="718202"/>
                </a:xfrm>
                <a:custGeom>
                  <a:avLst/>
                  <a:gdLst>
                    <a:gd name="connsiteX0" fmla="*/ 73624 w 1647697"/>
                    <a:gd name="connsiteY0" fmla="*/ 0 h 1241561"/>
                    <a:gd name="connsiteX1" fmla="*/ 0 w 1647697"/>
                    <a:gd name="connsiteY1" fmla="*/ 558002 h 1241561"/>
                    <a:gd name="connsiteX2" fmla="*/ 39251 w 1647697"/>
                    <a:gd name="connsiteY2" fmla="*/ 575748 h 1241561"/>
                    <a:gd name="connsiteX3" fmla="*/ 632012 w 1647697"/>
                    <a:gd name="connsiteY3" fmla="*/ 882844 h 1241561"/>
                    <a:gd name="connsiteX4" fmla="*/ 1034274 w 1647697"/>
                    <a:gd name="connsiteY4" fmla="*/ 1125575 h 1241561"/>
                    <a:gd name="connsiteX5" fmla="*/ 1209634 w 1647697"/>
                    <a:gd name="connsiteY5" fmla="*/ 1241561 h 1241561"/>
                    <a:gd name="connsiteX6" fmla="*/ 1647697 w 1647697"/>
                    <a:gd name="connsiteY6" fmla="*/ 889453 h 1241561"/>
                    <a:gd name="connsiteX7" fmla="*/ 1632363 w 1647697"/>
                    <a:gd name="connsiteY7" fmla="*/ 878245 h 1241561"/>
                    <a:gd name="connsiteX8" fmla="*/ 922955 w 1647697"/>
                    <a:gd name="connsiteY8" fmla="*/ 425580 h 1241561"/>
                    <a:gd name="connsiteX9" fmla="*/ 197518 w 1647697"/>
                    <a:gd name="connsiteY9" fmla="*/ 54317 h 124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47697" h="1241561">
                      <a:moveTo>
                        <a:pt x="73624" y="0"/>
                      </a:moveTo>
                      <a:lnTo>
                        <a:pt x="0" y="558002"/>
                      </a:lnTo>
                      <a:lnTo>
                        <a:pt x="39251" y="575748"/>
                      </a:lnTo>
                      <a:cubicBezTo>
                        <a:pt x="235860" y="667934"/>
                        <a:pt x="435546" y="771352"/>
                        <a:pt x="632012" y="882844"/>
                      </a:cubicBezTo>
                      <a:cubicBezTo>
                        <a:pt x="769780" y="961025"/>
                        <a:pt x="904543" y="1042369"/>
                        <a:pt x="1034274" y="1125575"/>
                      </a:cubicBezTo>
                      <a:lnTo>
                        <a:pt x="1209634" y="1241561"/>
                      </a:lnTo>
                      <a:lnTo>
                        <a:pt x="1647697" y="889453"/>
                      </a:lnTo>
                      <a:lnTo>
                        <a:pt x="1632363" y="878245"/>
                      </a:lnTo>
                      <a:cubicBezTo>
                        <a:pt x="1409601" y="719818"/>
                        <a:pt x="1171136" y="567509"/>
                        <a:pt x="922955" y="425580"/>
                      </a:cubicBezTo>
                      <a:cubicBezTo>
                        <a:pt x="683983" y="288915"/>
                        <a:pt x="440153" y="164247"/>
                        <a:pt x="197518" y="54317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1" name="フリーフォーム: 図形 380">
                  <a:extLst>
                    <a:ext uri="{FF2B5EF4-FFF2-40B4-BE49-F238E27FC236}">
                      <a16:creationId xmlns:a16="http://schemas.microsoft.com/office/drawing/2014/main" id="{00FB17F7-64EF-400F-B881-E14B58C928AB}"/>
                    </a:ext>
                  </a:extLst>
                </p:cNvPr>
                <p:cNvSpPr/>
                <p:nvPr/>
              </p:nvSpPr>
              <p:spPr>
                <a:xfrm flipH="1">
                  <a:off x="4658971" y="4767935"/>
                  <a:ext cx="1281413" cy="489203"/>
                </a:xfrm>
                <a:custGeom>
                  <a:avLst/>
                  <a:gdLst>
                    <a:gd name="connsiteX0" fmla="*/ 1252301 w 1281413"/>
                    <a:gd name="connsiteY0" fmla="*/ 406764 h 489203"/>
                    <a:gd name="connsiteX1" fmla="*/ 1197876 w 1281413"/>
                    <a:gd name="connsiteY1" fmla="*/ 422830 h 489203"/>
                    <a:gd name="connsiteX2" fmla="*/ 926289 w 1281413"/>
                    <a:gd name="connsiteY2" fmla="*/ 488301 h 489203"/>
                    <a:gd name="connsiteX3" fmla="*/ 936710 w 1281413"/>
                    <a:gd name="connsiteY3" fmla="*/ 489203 h 489203"/>
                    <a:gd name="connsiteX4" fmla="*/ 1204038 w 1281413"/>
                    <a:gd name="connsiteY4" fmla="*/ 445831 h 489203"/>
                    <a:gd name="connsiteX5" fmla="*/ 1281413 w 1281413"/>
                    <a:gd name="connsiteY5" fmla="*/ 420949 h 489203"/>
                    <a:gd name="connsiteX6" fmla="*/ 1094983 w 1281413"/>
                    <a:gd name="connsiteY6" fmla="*/ 330104 h 489203"/>
                    <a:gd name="connsiteX7" fmla="*/ 1023879 w 1281413"/>
                    <a:gd name="connsiteY7" fmla="*/ 340120 h 489203"/>
                    <a:gd name="connsiteX8" fmla="*/ 880141 w 1281413"/>
                    <a:gd name="connsiteY8" fmla="*/ 377439 h 489203"/>
                    <a:gd name="connsiteX9" fmla="*/ 631152 w 1281413"/>
                    <a:gd name="connsiteY9" fmla="*/ 483980 h 489203"/>
                    <a:gd name="connsiteX10" fmla="*/ 626887 w 1281413"/>
                    <a:gd name="connsiteY10" fmla="*/ 487232 h 489203"/>
                    <a:gd name="connsiteX11" fmla="*/ 629083 w 1281413"/>
                    <a:gd name="connsiteY11" fmla="*/ 488191 h 489203"/>
                    <a:gd name="connsiteX12" fmla="*/ 887254 w 1281413"/>
                    <a:gd name="connsiteY12" fmla="*/ 400164 h 489203"/>
                    <a:gd name="connsiteX13" fmla="*/ 1108891 w 1281413"/>
                    <a:gd name="connsiteY13" fmla="*/ 336882 h 489203"/>
                    <a:gd name="connsiteX14" fmla="*/ 873583 w 1281413"/>
                    <a:gd name="connsiteY14" fmla="*/ 228958 h 489203"/>
                    <a:gd name="connsiteX15" fmla="*/ 612089 w 1281413"/>
                    <a:gd name="connsiteY15" fmla="*/ 306149 h 489203"/>
                    <a:gd name="connsiteX16" fmla="*/ 345352 w 1281413"/>
                    <a:gd name="connsiteY16" fmla="*/ 370452 h 489203"/>
                    <a:gd name="connsiteX17" fmla="*/ 350539 w 1281413"/>
                    <a:gd name="connsiteY17" fmla="*/ 372488 h 489203"/>
                    <a:gd name="connsiteX18" fmla="*/ 350924 w 1281413"/>
                    <a:gd name="connsiteY18" fmla="*/ 372521 h 489203"/>
                    <a:gd name="connsiteX19" fmla="*/ 618252 w 1281413"/>
                    <a:gd name="connsiteY19" fmla="*/ 329150 h 489203"/>
                    <a:gd name="connsiteX20" fmla="*/ 871452 w 1281413"/>
                    <a:gd name="connsiteY20" fmla="*/ 233046 h 489203"/>
                    <a:gd name="connsiteX21" fmla="*/ 875872 w 1281413"/>
                    <a:gd name="connsiteY21" fmla="*/ 229958 h 489203"/>
                    <a:gd name="connsiteX22" fmla="*/ 559649 w 1281413"/>
                    <a:gd name="connsiteY22" fmla="*/ 206316 h 489203"/>
                    <a:gd name="connsiteX23" fmla="*/ 294353 w 1281413"/>
                    <a:gd name="connsiteY23" fmla="*/ 260758 h 489203"/>
                    <a:gd name="connsiteX24" fmla="*/ 172986 w 1281413"/>
                    <a:gd name="connsiteY24" fmla="*/ 305432 h 489203"/>
                    <a:gd name="connsiteX25" fmla="*/ 204302 w 1281413"/>
                    <a:gd name="connsiteY25" fmla="*/ 316613 h 489203"/>
                    <a:gd name="connsiteX26" fmla="*/ 301467 w 1281413"/>
                    <a:gd name="connsiteY26" fmla="*/ 283483 h 489203"/>
                    <a:gd name="connsiteX27" fmla="*/ 570099 w 1281413"/>
                    <a:gd name="connsiteY27" fmla="*/ 206783 h 489203"/>
                    <a:gd name="connsiteX28" fmla="*/ 495881 w 1281413"/>
                    <a:gd name="connsiteY28" fmla="*/ 73884 h 489203"/>
                    <a:gd name="connsiteX29" fmla="*/ 288112 w 1281413"/>
                    <a:gd name="connsiteY29" fmla="*/ 123971 h 489203"/>
                    <a:gd name="connsiteX30" fmla="*/ 298534 w 1281413"/>
                    <a:gd name="connsiteY30" fmla="*/ 124871 h 489203"/>
                    <a:gd name="connsiteX31" fmla="*/ 420698 w 1281413"/>
                    <a:gd name="connsiteY31" fmla="*/ 112815 h 489203"/>
                    <a:gd name="connsiteX32" fmla="*/ 533274 w 1281413"/>
                    <a:gd name="connsiteY32" fmla="*/ 88530 h 489203"/>
                    <a:gd name="connsiteX33" fmla="*/ 292451 w 1281413"/>
                    <a:gd name="connsiteY33" fmla="*/ 0 h 489203"/>
                    <a:gd name="connsiteX34" fmla="*/ 241965 w 1281413"/>
                    <a:gd name="connsiteY34" fmla="*/ 13108 h 489203"/>
                    <a:gd name="connsiteX35" fmla="*/ 102602 w 1281413"/>
                    <a:gd name="connsiteY35" fmla="*/ 64406 h 489203"/>
                    <a:gd name="connsiteX36" fmla="*/ 934 w 1281413"/>
                    <a:gd name="connsiteY36" fmla="*/ 115639 h 489203"/>
                    <a:gd name="connsiteX37" fmla="*/ 0 w 1281413"/>
                    <a:gd name="connsiteY37" fmla="*/ 120759 h 489203"/>
                    <a:gd name="connsiteX38" fmla="*/ 249078 w 1281413"/>
                    <a:gd name="connsiteY38" fmla="*/ 35832 h 489203"/>
                    <a:gd name="connsiteX39" fmla="*/ 329412 w 1281413"/>
                    <a:gd name="connsiteY39" fmla="*/ 12895 h 489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281413" h="489203">
                      <a:moveTo>
                        <a:pt x="1252301" y="406764"/>
                      </a:moveTo>
                      <a:lnTo>
                        <a:pt x="1197876" y="422830"/>
                      </a:lnTo>
                      <a:lnTo>
                        <a:pt x="926289" y="488301"/>
                      </a:lnTo>
                      <a:lnTo>
                        <a:pt x="936710" y="489203"/>
                      </a:lnTo>
                      <a:cubicBezTo>
                        <a:pt x="1007683" y="487646"/>
                        <a:pt x="1102399" y="473066"/>
                        <a:pt x="1204038" y="445831"/>
                      </a:cubicBezTo>
                      <a:lnTo>
                        <a:pt x="1281413" y="420949"/>
                      </a:lnTo>
                      <a:close/>
                      <a:moveTo>
                        <a:pt x="1094983" y="330104"/>
                      </a:moveTo>
                      <a:lnTo>
                        <a:pt x="1023879" y="340120"/>
                      </a:lnTo>
                      <a:cubicBezTo>
                        <a:pt x="978963" y="349238"/>
                        <a:pt x="930351" y="361722"/>
                        <a:pt x="880141" y="377439"/>
                      </a:cubicBezTo>
                      <a:cubicBezTo>
                        <a:pt x="779721" y="408873"/>
                        <a:pt x="691923" y="447286"/>
                        <a:pt x="631152" y="483980"/>
                      </a:cubicBezTo>
                      <a:lnTo>
                        <a:pt x="626887" y="487232"/>
                      </a:lnTo>
                      <a:lnTo>
                        <a:pt x="629083" y="488191"/>
                      </a:lnTo>
                      <a:lnTo>
                        <a:pt x="887254" y="400164"/>
                      </a:lnTo>
                      <a:lnTo>
                        <a:pt x="1108891" y="336882"/>
                      </a:lnTo>
                      <a:close/>
                      <a:moveTo>
                        <a:pt x="873583" y="228958"/>
                      </a:moveTo>
                      <a:lnTo>
                        <a:pt x="612089" y="306149"/>
                      </a:lnTo>
                      <a:lnTo>
                        <a:pt x="345352" y="370452"/>
                      </a:lnTo>
                      <a:lnTo>
                        <a:pt x="350539" y="372488"/>
                      </a:lnTo>
                      <a:lnTo>
                        <a:pt x="350924" y="372521"/>
                      </a:lnTo>
                      <a:cubicBezTo>
                        <a:pt x="421895" y="370965"/>
                        <a:pt x="516613" y="356384"/>
                        <a:pt x="618252" y="329150"/>
                      </a:cubicBezTo>
                      <a:cubicBezTo>
                        <a:pt x="719891" y="301916"/>
                        <a:pt x="809209" y="267184"/>
                        <a:pt x="871452" y="233046"/>
                      </a:cubicBezTo>
                      <a:lnTo>
                        <a:pt x="875872" y="229958"/>
                      </a:lnTo>
                      <a:close/>
                      <a:moveTo>
                        <a:pt x="559649" y="206316"/>
                      </a:moveTo>
                      <a:cubicBezTo>
                        <a:pt x="488803" y="210821"/>
                        <a:pt x="394775" y="229324"/>
                        <a:pt x="294353" y="260758"/>
                      </a:cubicBezTo>
                      <a:lnTo>
                        <a:pt x="172986" y="305432"/>
                      </a:lnTo>
                      <a:lnTo>
                        <a:pt x="204302" y="316613"/>
                      </a:lnTo>
                      <a:lnTo>
                        <a:pt x="301467" y="283483"/>
                      </a:lnTo>
                      <a:lnTo>
                        <a:pt x="570099" y="206783"/>
                      </a:lnTo>
                      <a:close/>
                      <a:moveTo>
                        <a:pt x="495881" y="73884"/>
                      </a:moveTo>
                      <a:lnTo>
                        <a:pt x="288112" y="123971"/>
                      </a:lnTo>
                      <a:lnTo>
                        <a:pt x="298534" y="124871"/>
                      </a:lnTo>
                      <a:cubicBezTo>
                        <a:pt x="334020" y="124093"/>
                        <a:pt x="375442" y="120059"/>
                        <a:pt x="420698" y="112815"/>
                      </a:cubicBezTo>
                      <a:lnTo>
                        <a:pt x="533274" y="88530"/>
                      </a:lnTo>
                      <a:close/>
                      <a:moveTo>
                        <a:pt x="292451" y="0"/>
                      </a:moveTo>
                      <a:lnTo>
                        <a:pt x="241965" y="13108"/>
                      </a:lnTo>
                      <a:cubicBezTo>
                        <a:pt x="191755" y="28825"/>
                        <a:pt x="144700" y="46286"/>
                        <a:pt x="102602" y="64406"/>
                      </a:cubicBezTo>
                      <a:lnTo>
                        <a:pt x="934" y="115639"/>
                      </a:lnTo>
                      <a:lnTo>
                        <a:pt x="0" y="120759"/>
                      </a:lnTo>
                      <a:lnTo>
                        <a:pt x="249078" y="35832"/>
                      </a:lnTo>
                      <a:lnTo>
                        <a:pt x="329412" y="12895"/>
                      </a:ln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67" name="グループ化 366">
                <a:extLst>
                  <a:ext uri="{FF2B5EF4-FFF2-40B4-BE49-F238E27FC236}">
                    <a16:creationId xmlns:a16="http://schemas.microsoft.com/office/drawing/2014/main" id="{856C8F00-8112-4C0A-A013-7E9B80A1F17F}"/>
                  </a:ext>
                </a:extLst>
              </p:cNvPr>
              <p:cNvGrpSpPr/>
              <p:nvPr/>
            </p:nvGrpSpPr>
            <p:grpSpPr>
              <a:xfrm rot="399654">
                <a:off x="4891365" y="4542062"/>
                <a:ext cx="761034" cy="557213"/>
                <a:chOff x="4602238" y="4662852"/>
                <a:chExt cx="1390538" cy="847361"/>
              </a:xfrm>
            </p:grpSpPr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8D30EE21-A42C-4DD3-86B1-5CAAD1EA4DE4}"/>
                    </a:ext>
                  </a:extLst>
                </p:cNvPr>
                <p:cNvSpPr/>
                <p:nvPr/>
              </p:nvSpPr>
              <p:spPr>
                <a:xfrm flipH="1">
                  <a:off x="4602238" y="4662852"/>
                  <a:ext cx="1390538" cy="847361"/>
                </a:xfrm>
                <a:custGeom>
                  <a:avLst/>
                  <a:gdLst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47516 w 1403298"/>
                    <a:gd name="connsiteY3" fmla="*/ 351871 h 847361"/>
                    <a:gd name="connsiteX4" fmla="*/ 32189 w 1403298"/>
                    <a:gd name="connsiteY4" fmla="*/ 435898 h 847361"/>
                    <a:gd name="connsiteX5" fmla="*/ 64851 w 1403298"/>
                    <a:gd name="connsiteY5" fmla="*/ 446580 h 847361"/>
                    <a:gd name="connsiteX6" fmla="*/ 558110 w 1403298"/>
                    <a:gd name="connsiteY6" fmla="*/ 631434 h 847361"/>
                    <a:gd name="connsiteX7" fmla="*/ 892846 w 1403298"/>
                    <a:gd name="connsiteY7" fmla="*/ 777544 h 847361"/>
                    <a:gd name="connsiteX8" fmla="*/ 1038770 w 1403298"/>
                    <a:gd name="connsiteY8" fmla="*/ 847361 h 847361"/>
                    <a:gd name="connsiteX9" fmla="*/ 1403298 w 1403298"/>
                    <a:gd name="connsiteY9" fmla="*/ 635412 h 847361"/>
                    <a:gd name="connsiteX10" fmla="*/ 1390538 w 1403298"/>
                    <a:gd name="connsiteY10" fmla="*/ 628666 h 847361"/>
                    <a:gd name="connsiteX11" fmla="*/ 1292700 w 1403298"/>
                    <a:gd name="connsiteY11" fmla="*/ 580990 h 847361"/>
                    <a:gd name="connsiteX12" fmla="*/ 1371109 w 1403298"/>
                    <a:gd name="connsiteY12" fmla="*/ 535400 h 847361"/>
                    <a:gd name="connsiteX13" fmla="*/ 1358349 w 1403298"/>
                    <a:gd name="connsiteY13" fmla="*/ 528654 h 847361"/>
                    <a:gd name="connsiteX14" fmla="*/ 768025 w 1403298"/>
                    <a:gd name="connsiteY14" fmla="*/ 256175 h 847361"/>
                    <a:gd name="connsiteX15" fmla="*/ 164362 w 1403298"/>
                    <a:gd name="connsiteY15" fmla="*/ 32696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47516 w 1403298"/>
                    <a:gd name="connsiteY3" fmla="*/ 351871 h 847361"/>
                    <a:gd name="connsiteX4" fmla="*/ 32189 w 1403298"/>
                    <a:gd name="connsiteY4" fmla="*/ 435898 h 847361"/>
                    <a:gd name="connsiteX5" fmla="*/ 64851 w 1403298"/>
                    <a:gd name="connsiteY5" fmla="*/ 446580 h 847361"/>
                    <a:gd name="connsiteX6" fmla="*/ 558110 w 1403298"/>
                    <a:gd name="connsiteY6" fmla="*/ 631434 h 847361"/>
                    <a:gd name="connsiteX7" fmla="*/ 892846 w 1403298"/>
                    <a:gd name="connsiteY7" fmla="*/ 777544 h 847361"/>
                    <a:gd name="connsiteX8" fmla="*/ 1038770 w 1403298"/>
                    <a:gd name="connsiteY8" fmla="*/ 847361 h 847361"/>
                    <a:gd name="connsiteX9" fmla="*/ 1403298 w 1403298"/>
                    <a:gd name="connsiteY9" fmla="*/ 635412 h 847361"/>
                    <a:gd name="connsiteX10" fmla="*/ 1390538 w 1403298"/>
                    <a:gd name="connsiteY10" fmla="*/ 628666 h 847361"/>
                    <a:gd name="connsiteX11" fmla="*/ 1371109 w 1403298"/>
                    <a:gd name="connsiteY11" fmla="*/ 535400 h 847361"/>
                    <a:gd name="connsiteX12" fmla="*/ 1358349 w 1403298"/>
                    <a:gd name="connsiteY12" fmla="*/ 528654 h 847361"/>
                    <a:gd name="connsiteX13" fmla="*/ 768025 w 1403298"/>
                    <a:gd name="connsiteY13" fmla="*/ 256175 h 847361"/>
                    <a:gd name="connsiteX14" fmla="*/ 164362 w 1403298"/>
                    <a:gd name="connsiteY14" fmla="*/ 32696 h 847361"/>
                    <a:gd name="connsiteX15" fmla="*/ 61265 w 1403298"/>
                    <a:gd name="connsiteY15" fmla="*/ 0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32189 w 1403298"/>
                    <a:gd name="connsiteY3" fmla="*/ 435898 h 847361"/>
                    <a:gd name="connsiteX4" fmla="*/ 64851 w 1403298"/>
                    <a:gd name="connsiteY4" fmla="*/ 446580 h 847361"/>
                    <a:gd name="connsiteX5" fmla="*/ 558110 w 1403298"/>
                    <a:gd name="connsiteY5" fmla="*/ 631434 h 847361"/>
                    <a:gd name="connsiteX6" fmla="*/ 892846 w 1403298"/>
                    <a:gd name="connsiteY6" fmla="*/ 777544 h 847361"/>
                    <a:gd name="connsiteX7" fmla="*/ 1038770 w 1403298"/>
                    <a:gd name="connsiteY7" fmla="*/ 847361 h 847361"/>
                    <a:gd name="connsiteX8" fmla="*/ 1403298 w 1403298"/>
                    <a:gd name="connsiteY8" fmla="*/ 635412 h 847361"/>
                    <a:gd name="connsiteX9" fmla="*/ 1390538 w 1403298"/>
                    <a:gd name="connsiteY9" fmla="*/ 628666 h 847361"/>
                    <a:gd name="connsiteX10" fmla="*/ 1371109 w 1403298"/>
                    <a:gd name="connsiteY10" fmla="*/ 535400 h 847361"/>
                    <a:gd name="connsiteX11" fmla="*/ 1358349 w 1403298"/>
                    <a:gd name="connsiteY11" fmla="*/ 528654 h 847361"/>
                    <a:gd name="connsiteX12" fmla="*/ 768025 w 1403298"/>
                    <a:gd name="connsiteY12" fmla="*/ 256175 h 847361"/>
                    <a:gd name="connsiteX13" fmla="*/ 164362 w 1403298"/>
                    <a:gd name="connsiteY13" fmla="*/ 32696 h 847361"/>
                    <a:gd name="connsiteX14" fmla="*/ 61265 w 1403298"/>
                    <a:gd name="connsiteY14" fmla="*/ 0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189 w 1403298"/>
                    <a:gd name="connsiteY2" fmla="*/ 435898 h 847361"/>
                    <a:gd name="connsiteX3" fmla="*/ 64851 w 1403298"/>
                    <a:gd name="connsiteY3" fmla="*/ 446580 h 847361"/>
                    <a:gd name="connsiteX4" fmla="*/ 558110 w 1403298"/>
                    <a:gd name="connsiteY4" fmla="*/ 631434 h 847361"/>
                    <a:gd name="connsiteX5" fmla="*/ 892846 w 1403298"/>
                    <a:gd name="connsiteY5" fmla="*/ 777544 h 847361"/>
                    <a:gd name="connsiteX6" fmla="*/ 1038770 w 1403298"/>
                    <a:gd name="connsiteY6" fmla="*/ 847361 h 847361"/>
                    <a:gd name="connsiteX7" fmla="*/ 1403298 w 1403298"/>
                    <a:gd name="connsiteY7" fmla="*/ 635412 h 847361"/>
                    <a:gd name="connsiteX8" fmla="*/ 1390538 w 1403298"/>
                    <a:gd name="connsiteY8" fmla="*/ 628666 h 847361"/>
                    <a:gd name="connsiteX9" fmla="*/ 1371109 w 1403298"/>
                    <a:gd name="connsiteY9" fmla="*/ 535400 h 847361"/>
                    <a:gd name="connsiteX10" fmla="*/ 1358349 w 1403298"/>
                    <a:gd name="connsiteY10" fmla="*/ 528654 h 847361"/>
                    <a:gd name="connsiteX11" fmla="*/ 768025 w 1403298"/>
                    <a:gd name="connsiteY11" fmla="*/ 256175 h 847361"/>
                    <a:gd name="connsiteX12" fmla="*/ 164362 w 1403298"/>
                    <a:gd name="connsiteY12" fmla="*/ 32696 h 847361"/>
                    <a:gd name="connsiteX13" fmla="*/ 61265 w 1403298"/>
                    <a:gd name="connsiteY13" fmla="*/ 0 h 847361"/>
                    <a:gd name="connsiteX0" fmla="*/ 61265 w 1390538"/>
                    <a:gd name="connsiteY0" fmla="*/ 0 h 847361"/>
                    <a:gd name="connsiteX1" fmla="*/ 0 w 1390538"/>
                    <a:gd name="connsiteY1" fmla="*/ 335886 h 847361"/>
                    <a:gd name="connsiteX2" fmla="*/ 32189 w 1390538"/>
                    <a:gd name="connsiteY2" fmla="*/ 435898 h 847361"/>
                    <a:gd name="connsiteX3" fmla="*/ 64851 w 1390538"/>
                    <a:gd name="connsiteY3" fmla="*/ 446580 h 847361"/>
                    <a:gd name="connsiteX4" fmla="*/ 558110 w 1390538"/>
                    <a:gd name="connsiteY4" fmla="*/ 631434 h 847361"/>
                    <a:gd name="connsiteX5" fmla="*/ 892846 w 1390538"/>
                    <a:gd name="connsiteY5" fmla="*/ 777544 h 847361"/>
                    <a:gd name="connsiteX6" fmla="*/ 1038770 w 1390538"/>
                    <a:gd name="connsiteY6" fmla="*/ 847361 h 847361"/>
                    <a:gd name="connsiteX7" fmla="*/ 1390538 w 1390538"/>
                    <a:gd name="connsiteY7" fmla="*/ 628666 h 847361"/>
                    <a:gd name="connsiteX8" fmla="*/ 1371109 w 1390538"/>
                    <a:gd name="connsiteY8" fmla="*/ 535400 h 847361"/>
                    <a:gd name="connsiteX9" fmla="*/ 1358349 w 1390538"/>
                    <a:gd name="connsiteY9" fmla="*/ 528654 h 847361"/>
                    <a:gd name="connsiteX10" fmla="*/ 768025 w 1390538"/>
                    <a:gd name="connsiteY10" fmla="*/ 256175 h 847361"/>
                    <a:gd name="connsiteX11" fmla="*/ 164362 w 1390538"/>
                    <a:gd name="connsiteY11" fmla="*/ 32696 h 847361"/>
                    <a:gd name="connsiteX12" fmla="*/ 61265 w 1390538"/>
                    <a:gd name="connsiteY12" fmla="*/ 0 h 847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90538" h="847361">
                      <a:moveTo>
                        <a:pt x="61265" y="0"/>
                      </a:moveTo>
                      <a:lnTo>
                        <a:pt x="0" y="335886"/>
                      </a:lnTo>
                      <a:lnTo>
                        <a:pt x="32189" y="435898"/>
                      </a:lnTo>
                      <a:lnTo>
                        <a:pt x="64851" y="446580"/>
                      </a:lnTo>
                      <a:cubicBezTo>
                        <a:pt x="228457" y="502070"/>
                        <a:pt x="394623" y="564322"/>
                        <a:pt x="558110" y="631434"/>
                      </a:cubicBezTo>
                      <a:cubicBezTo>
                        <a:pt x="672751" y="678495"/>
                        <a:pt x="784893" y="727459"/>
                        <a:pt x="892846" y="777544"/>
                      </a:cubicBezTo>
                      <a:lnTo>
                        <a:pt x="1038770" y="847361"/>
                      </a:lnTo>
                      <a:lnTo>
                        <a:pt x="1390538" y="628666"/>
                      </a:lnTo>
                      <a:lnTo>
                        <a:pt x="1371109" y="535400"/>
                      </a:lnTo>
                      <a:lnTo>
                        <a:pt x="1358349" y="528654"/>
                      </a:lnTo>
                      <a:cubicBezTo>
                        <a:pt x="1172981" y="433290"/>
                        <a:pt x="974545" y="341608"/>
                        <a:pt x="768025" y="256175"/>
                      </a:cubicBezTo>
                      <a:cubicBezTo>
                        <a:pt x="569168" y="173911"/>
                        <a:pt x="366268" y="98868"/>
                        <a:pt x="164362" y="32696"/>
                      </a:cubicBezTo>
                      <a:lnTo>
                        <a:pt x="61265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7" name="フリーフォーム: 図形 376">
                  <a:extLst>
                    <a:ext uri="{FF2B5EF4-FFF2-40B4-BE49-F238E27FC236}">
                      <a16:creationId xmlns:a16="http://schemas.microsoft.com/office/drawing/2014/main" id="{452090BB-14B1-4C49-B8BA-8B651D946E14}"/>
                    </a:ext>
                  </a:extLst>
                </p:cNvPr>
                <p:cNvSpPr/>
                <p:nvPr/>
              </p:nvSpPr>
              <p:spPr>
                <a:xfrm flipH="1">
                  <a:off x="4658971" y="4682188"/>
                  <a:ext cx="1317636" cy="718202"/>
                </a:xfrm>
                <a:custGeom>
                  <a:avLst/>
                  <a:gdLst>
                    <a:gd name="connsiteX0" fmla="*/ 73624 w 1647697"/>
                    <a:gd name="connsiteY0" fmla="*/ 0 h 1241561"/>
                    <a:gd name="connsiteX1" fmla="*/ 0 w 1647697"/>
                    <a:gd name="connsiteY1" fmla="*/ 558002 h 1241561"/>
                    <a:gd name="connsiteX2" fmla="*/ 39251 w 1647697"/>
                    <a:gd name="connsiteY2" fmla="*/ 575748 h 1241561"/>
                    <a:gd name="connsiteX3" fmla="*/ 632012 w 1647697"/>
                    <a:gd name="connsiteY3" fmla="*/ 882844 h 1241561"/>
                    <a:gd name="connsiteX4" fmla="*/ 1034274 w 1647697"/>
                    <a:gd name="connsiteY4" fmla="*/ 1125575 h 1241561"/>
                    <a:gd name="connsiteX5" fmla="*/ 1209634 w 1647697"/>
                    <a:gd name="connsiteY5" fmla="*/ 1241561 h 1241561"/>
                    <a:gd name="connsiteX6" fmla="*/ 1647697 w 1647697"/>
                    <a:gd name="connsiteY6" fmla="*/ 889453 h 1241561"/>
                    <a:gd name="connsiteX7" fmla="*/ 1632363 w 1647697"/>
                    <a:gd name="connsiteY7" fmla="*/ 878245 h 1241561"/>
                    <a:gd name="connsiteX8" fmla="*/ 922955 w 1647697"/>
                    <a:gd name="connsiteY8" fmla="*/ 425580 h 1241561"/>
                    <a:gd name="connsiteX9" fmla="*/ 197518 w 1647697"/>
                    <a:gd name="connsiteY9" fmla="*/ 54317 h 124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47697" h="1241561">
                      <a:moveTo>
                        <a:pt x="73624" y="0"/>
                      </a:moveTo>
                      <a:lnTo>
                        <a:pt x="0" y="558002"/>
                      </a:lnTo>
                      <a:lnTo>
                        <a:pt x="39251" y="575748"/>
                      </a:lnTo>
                      <a:cubicBezTo>
                        <a:pt x="235860" y="667934"/>
                        <a:pt x="435546" y="771352"/>
                        <a:pt x="632012" y="882844"/>
                      </a:cubicBezTo>
                      <a:cubicBezTo>
                        <a:pt x="769780" y="961025"/>
                        <a:pt x="904543" y="1042369"/>
                        <a:pt x="1034274" y="1125575"/>
                      </a:cubicBezTo>
                      <a:lnTo>
                        <a:pt x="1209634" y="1241561"/>
                      </a:lnTo>
                      <a:lnTo>
                        <a:pt x="1647697" y="889453"/>
                      </a:lnTo>
                      <a:lnTo>
                        <a:pt x="1632363" y="878245"/>
                      </a:lnTo>
                      <a:cubicBezTo>
                        <a:pt x="1409601" y="719818"/>
                        <a:pt x="1171136" y="567509"/>
                        <a:pt x="922955" y="425580"/>
                      </a:cubicBezTo>
                      <a:cubicBezTo>
                        <a:pt x="683983" y="288915"/>
                        <a:pt x="440153" y="164247"/>
                        <a:pt x="197518" y="54317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8" name="フリーフォーム: 図形 377">
                  <a:extLst>
                    <a:ext uri="{FF2B5EF4-FFF2-40B4-BE49-F238E27FC236}">
                      <a16:creationId xmlns:a16="http://schemas.microsoft.com/office/drawing/2014/main" id="{E76E40ED-7418-4AB1-804B-368929374BC5}"/>
                    </a:ext>
                  </a:extLst>
                </p:cNvPr>
                <p:cNvSpPr/>
                <p:nvPr/>
              </p:nvSpPr>
              <p:spPr>
                <a:xfrm flipH="1">
                  <a:off x="4658971" y="4767935"/>
                  <a:ext cx="1281413" cy="489203"/>
                </a:xfrm>
                <a:custGeom>
                  <a:avLst/>
                  <a:gdLst>
                    <a:gd name="connsiteX0" fmla="*/ 1252301 w 1281413"/>
                    <a:gd name="connsiteY0" fmla="*/ 406764 h 489203"/>
                    <a:gd name="connsiteX1" fmla="*/ 1197876 w 1281413"/>
                    <a:gd name="connsiteY1" fmla="*/ 422830 h 489203"/>
                    <a:gd name="connsiteX2" fmla="*/ 926289 w 1281413"/>
                    <a:gd name="connsiteY2" fmla="*/ 488301 h 489203"/>
                    <a:gd name="connsiteX3" fmla="*/ 936710 w 1281413"/>
                    <a:gd name="connsiteY3" fmla="*/ 489203 h 489203"/>
                    <a:gd name="connsiteX4" fmla="*/ 1204038 w 1281413"/>
                    <a:gd name="connsiteY4" fmla="*/ 445831 h 489203"/>
                    <a:gd name="connsiteX5" fmla="*/ 1281413 w 1281413"/>
                    <a:gd name="connsiteY5" fmla="*/ 420949 h 489203"/>
                    <a:gd name="connsiteX6" fmla="*/ 1094983 w 1281413"/>
                    <a:gd name="connsiteY6" fmla="*/ 330104 h 489203"/>
                    <a:gd name="connsiteX7" fmla="*/ 1023879 w 1281413"/>
                    <a:gd name="connsiteY7" fmla="*/ 340120 h 489203"/>
                    <a:gd name="connsiteX8" fmla="*/ 880141 w 1281413"/>
                    <a:gd name="connsiteY8" fmla="*/ 377439 h 489203"/>
                    <a:gd name="connsiteX9" fmla="*/ 631152 w 1281413"/>
                    <a:gd name="connsiteY9" fmla="*/ 483980 h 489203"/>
                    <a:gd name="connsiteX10" fmla="*/ 626887 w 1281413"/>
                    <a:gd name="connsiteY10" fmla="*/ 487232 h 489203"/>
                    <a:gd name="connsiteX11" fmla="*/ 629083 w 1281413"/>
                    <a:gd name="connsiteY11" fmla="*/ 488191 h 489203"/>
                    <a:gd name="connsiteX12" fmla="*/ 887254 w 1281413"/>
                    <a:gd name="connsiteY12" fmla="*/ 400164 h 489203"/>
                    <a:gd name="connsiteX13" fmla="*/ 1108891 w 1281413"/>
                    <a:gd name="connsiteY13" fmla="*/ 336882 h 489203"/>
                    <a:gd name="connsiteX14" fmla="*/ 873583 w 1281413"/>
                    <a:gd name="connsiteY14" fmla="*/ 228958 h 489203"/>
                    <a:gd name="connsiteX15" fmla="*/ 612089 w 1281413"/>
                    <a:gd name="connsiteY15" fmla="*/ 306149 h 489203"/>
                    <a:gd name="connsiteX16" fmla="*/ 345352 w 1281413"/>
                    <a:gd name="connsiteY16" fmla="*/ 370452 h 489203"/>
                    <a:gd name="connsiteX17" fmla="*/ 350539 w 1281413"/>
                    <a:gd name="connsiteY17" fmla="*/ 372488 h 489203"/>
                    <a:gd name="connsiteX18" fmla="*/ 350924 w 1281413"/>
                    <a:gd name="connsiteY18" fmla="*/ 372521 h 489203"/>
                    <a:gd name="connsiteX19" fmla="*/ 618252 w 1281413"/>
                    <a:gd name="connsiteY19" fmla="*/ 329150 h 489203"/>
                    <a:gd name="connsiteX20" fmla="*/ 871452 w 1281413"/>
                    <a:gd name="connsiteY20" fmla="*/ 233046 h 489203"/>
                    <a:gd name="connsiteX21" fmla="*/ 875872 w 1281413"/>
                    <a:gd name="connsiteY21" fmla="*/ 229958 h 489203"/>
                    <a:gd name="connsiteX22" fmla="*/ 559649 w 1281413"/>
                    <a:gd name="connsiteY22" fmla="*/ 206316 h 489203"/>
                    <a:gd name="connsiteX23" fmla="*/ 294353 w 1281413"/>
                    <a:gd name="connsiteY23" fmla="*/ 260758 h 489203"/>
                    <a:gd name="connsiteX24" fmla="*/ 172986 w 1281413"/>
                    <a:gd name="connsiteY24" fmla="*/ 305432 h 489203"/>
                    <a:gd name="connsiteX25" fmla="*/ 204302 w 1281413"/>
                    <a:gd name="connsiteY25" fmla="*/ 316613 h 489203"/>
                    <a:gd name="connsiteX26" fmla="*/ 301467 w 1281413"/>
                    <a:gd name="connsiteY26" fmla="*/ 283483 h 489203"/>
                    <a:gd name="connsiteX27" fmla="*/ 570099 w 1281413"/>
                    <a:gd name="connsiteY27" fmla="*/ 206783 h 489203"/>
                    <a:gd name="connsiteX28" fmla="*/ 495881 w 1281413"/>
                    <a:gd name="connsiteY28" fmla="*/ 73884 h 489203"/>
                    <a:gd name="connsiteX29" fmla="*/ 288112 w 1281413"/>
                    <a:gd name="connsiteY29" fmla="*/ 123971 h 489203"/>
                    <a:gd name="connsiteX30" fmla="*/ 298534 w 1281413"/>
                    <a:gd name="connsiteY30" fmla="*/ 124871 h 489203"/>
                    <a:gd name="connsiteX31" fmla="*/ 420698 w 1281413"/>
                    <a:gd name="connsiteY31" fmla="*/ 112815 h 489203"/>
                    <a:gd name="connsiteX32" fmla="*/ 533274 w 1281413"/>
                    <a:gd name="connsiteY32" fmla="*/ 88530 h 489203"/>
                    <a:gd name="connsiteX33" fmla="*/ 292451 w 1281413"/>
                    <a:gd name="connsiteY33" fmla="*/ 0 h 489203"/>
                    <a:gd name="connsiteX34" fmla="*/ 241965 w 1281413"/>
                    <a:gd name="connsiteY34" fmla="*/ 13108 h 489203"/>
                    <a:gd name="connsiteX35" fmla="*/ 102602 w 1281413"/>
                    <a:gd name="connsiteY35" fmla="*/ 64406 h 489203"/>
                    <a:gd name="connsiteX36" fmla="*/ 934 w 1281413"/>
                    <a:gd name="connsiteY36" fmla="*/ 115639 h 489203"/>
                    <a:gd name="connsiteX37" fmla="*/ 0 w 1281413"/>
                    <a:gd name="connsiteY37" fmla="*/ 120759 h 489203"/>
                    <a:gd name="connsiteX38" fmla="*/ 249078 w 1281413"/>
                    <a:gd name="connsiteY38" fmla="*/ 35832 h 489203"/>
                    <a:gd name="connsiteX39" fmla="*/ 329412 w 1281413"/>
                    <a:gd name="connsiteY39" fmla="*/ 12895 h 489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281413" h="489203">
                      <a:moveTo>
                        <a:pt x="1252301" y="406764"/>
                      </a:moveTo>
                      <a:lnTo>
                        <a:pt x="1197876" y="422830"/>
                      </a:lnTo>
                      <a:lnTo>
                        <a:pt x="926289" y="488301"/>
                      </a:lnTo>
                      <a:lnTo>
                        <a:pt x="936710" y="489203"/>
                      </a:lnTo>
                      <a:cubicBezTo>
                        <a:pt x="1007683" y="487646"/>
                        <a:pt x="1102399" y="473066"/>
                        <a:pt x="1204038" y="445831"/>
                      </a:cubicBezTo>
                      <a:lnTo>
                        <a:pt x="1281413" y="420949"/>
                      </a:lnTo>
                      <a:close/>
                      <a:moveTo>
                        <a:pt x="1094983" y="330104"/>
                      </a:moveTo>
                      <a:lnTo>
                        <a:pt x="1023879" y="340120"/>
                      </a:lnTo>
                      <a:cubicBezTo>
                        <a:pt x="978963" y="349238"/>
                        <a:pt x="930351" y="361722"/>
                        <a:pt x="880141" y="377439"/>
                      </a:cubicBezTo>
                      <a:cubicBezTo>
                        <a:pt x="779721" y="408873"/>
                        <a:pt x="691923" y="447286"/>
                        <a:pt x="631152" y="483980"/>
                      </a:cubicBezTo>
                      <a:lnTo>
                        <a:pt x="626887" y="487232"/>
                      </a:lnTo>
                      <a:lnTo>
                        <a:pt x="629083" y="488191"/>
                      </a:lnTo>
                      <a:lnTo>
                        <a:pt x="887254" y="400164"/>
                      </a:lnTo>
                      <a:lnTo>
                        <a:pt x="1108891" y="336882"/>
                      </a:lnTo>
                      <a:close/>
                      <a:moveTo>
                        <a:pt x="873583" y="228958"/>
                      </a:moveTo>
                      <a:lnTo>
                        <a:pt x="612089" y="306149"/>
                      </a:lnTo>
                      <a:lnTo>
                        <a:pt x="345352" y="370452"/>
                      </a:lnTo>
                      <a:lnTo>
                        <a:pt x="350539" y="372488"/>
                      </a:lnTo>
                      <a:lnTo>
                        <a:pt x="350924" y="372521"/>
                      </a:lnTo>
                      <a:cubicBezTo>
                        <a:pt x="421895" y="370965"/>
                        <a:pt x="516613" y="356384"/>
                        <a:pt x="618252" y="329150"/>
                      </a:cubicBezTo>
                      <a:cubicBezTo>
                        <a:pt x="719891" y="301916"/>
                        <a:pt x="809209" y="267184"/>
                        <a:pt x="871452" y="233046"/>
                      </a:cubicBezTo>
                      <a:lnTo>
                        <a:pt x="875872" y="229958"/>
                      </a:lnTo>
                      <a:close/>
                      <a:moveTo>
                        <a:pt x="559649" y="206316"/>
                      </a:moveTo>
                      <a:cubicBezTo>
                        <a:pt x="488803" y="210821"/>
                        <a:pt x="394775" y="229324"/>
                        <a:pt x="294353" y="260758"/>
                      </a:cubicBezTo>
                      <a:lnTo>
                        <a:pt x="172986" y="305432"/>
                      </a:lnTo>
                      <a:lnTo>
                        <a:pt x="204302" y="316613"/>
                      </a:lnTo>
                      <a:lnTo>
                        <a:pt x="301467" y="283483"/>
                      </a:lnTo>
                      <a:lnTo>
                        <a:pt x="570099" y="206783"/>
                      </a:lnTo>
                      <a:close/>
                      <a:moveTo>
                        <a:pt x="495881" y="73884"/>
                      </a:moveTo>
                      <a:lnTo>
                        <a:pt x="288112" y="123971"/>
                      </a:lnTo>
                      <a:lnTo>
                        <a:pt x="298534" y="124871"/>
                      </a:lnTo>
                      <a:cubicBezTo>
                        <a:pt x="334020" y="124093"/>
                        <a:pt x="375442" y="120059"/>
                        <a:pt x="420698" y="112815"/>
                      </a:cubicBezTo>
                      <a:lnTo>
                        <a:pt x="533274" y="88530"/>
                      </a:lnTo>
                      <a:close/>
                      <a:moveTo>
                        <a:pt x="292451" y="0"/>
                      </a:moveTo>
                      <a:lnTo>
                        <a:pt x="241965" y="13108"/>
                      </a:lnTo>
                      <a:cubicBezTo>
                        <a:pt x="191755" y="28825"/>
                        <a:pt x="144700" y="46286"/>
                        <a:pt x="102602" y="64406"/>
                      </a:cubicBezTo>
                      <a:lnTo>
                        <a:pt x="934" y="115639"/>
                      </a:lnTo>
                      <a:lnTo>
                        <a:pt x="0" y="120759"/>
                      </a:lnTo>
                      <a:lnTo>
                        <a:pt x="249078" y="35832"/>
                      </a:lnTo>
                      <a:lnTo>
                        <a:pt x="329412" y="12895"/>
                      </a:ln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68" name="グループ化 367">
                <a:extLst>
                  <a:ext uri="{FF2B5EF4-FFF2-40B4-BE49-F238E27FC236}">
                    <a16:creationId xmlns:a16="http://schemas.microsoft.com/office/drawing/2014/main" id="{D70AC759-EB02-4F40-A0B5-B1E822FFDD91}"/>
                  </a:ext>
                </a:extLst>
              </p:cNvPr>
              <p:cNvGrpSpPr/>
              <p:nvPr/>
            </p:nvGrpSpPr>
            <p:grpSpPr>
              <a:xfrm rot="399654">
                <a:off x="5067578" y="4589687"/>
                <a:ext cx="761034" cy="557213"/>
                <a:chOff x="4602238" y="4662852"/>
                <a:chExt cx="1390538" cy="847361"/>
              </a:xfrm>
            </p:grpSpPr>
            <p:sp>
              <p:nvSpPr>
                <p:cNvPr id="373" name="フリーフォーム: 図形 372">
                  <a:extLst>
                    <a:ext uri="{FF2B5EF4-FFF2-40B4-BE49-F238E27FC236}">
                      <a16:creationId xmlns:a16="http://schemas.microsoft.com/office/drawing/2014/main" id="{149B9BAF-1FC6-4FB4-ACF8-884645BFBDF4}"/>
                    </a:ext>
                  </a:extLst>
                </p:cNvPr>
                <p:cNvSpPr/>
                <p:nvPr/>
              </p:nvSpPr>
              <p:spPr>
                <a:xfrm flipH="1">
                  <a:off x="4602238" y="4662852"/>
                  <a:ext cx="1390538" cy="847361"/>
                </a:xfrm>
                <a:custGeom>
                  <a:avLst/>
                  <a:gdLst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47516 w 1403298"/>
                    <a:gd name="connsiteY3" fmla="*/ 351871 h 847361"/>
                    <a:gd name="connsiteX4" fmla="*/ 32189 w 1403298"/>
                    <a:gd name="connsiteY4" fmla="*/ 435898 h 847361"/>
                    <a:gd name="connsiteX5" fmla="*/ 64851 w 1403298"/>
                    <a:gd name="connsiteY5" fmla="*/ 446580 h 847361"/>
                    <a:gd name="connsiteX6" fmla="*/ 558110 w 1403298"/>
                    <a:gd name="connsiteY6" fmla="*/ 631434 h 847361"/>
                    <a:gd name="connsiteX7" fmla="*/ 892846 w 1403298"/>
                    <a:gd name="connsiteY7" fmla="*/ 777544 h 847361"/>
                    <a:gd name="connsiteX8" fmla="*/ 1038770 w 1403298"/>
                    <a:gd name="connsiteY8" fmla="*/ 847361 h 847361"/>
                    <a:gd name="connsiteX9" fmla="*/ 1403298 w 1403298"/>
                    <a:gd name="connsiteY9" fmla="*/ 635412 h 847361"/>
                    <a:gd name="connsiteX10" fmla="*/ 1390538 w 1403298"/>
                    <a:gd name="connsiteY10" fmla="*/ 628666 h 847361"/>
                    <a:gd name="connsiteX11" fmla="*/ 1292700 w 1403298"/>
                    <a:gd name="connsiteY11" fmla="*/ 580990 h 847361"/>
                    <a:gd name="connsiteX12" fmla="*/ 1371109 w 1403298"/>
                    <a:gd name="connsiteY12" fmla="*/ 535400 h 847361"/>
                    <a:gd name="connsiteX13" fmla="*/ 1358349 w 1403298"/>
                    <a:gd name="connsiteY13" fmla="*/ 528654 h 847361"/>
                    <a:gd name="connsiteX14" fmla="*/ 768025 w 1403298"/>
                    <a:gd name="connsiteY14" fmla="*/ 256175 h 847361"/>
                    <a:gd name="connsiteX15" fmla="*/ 164362 w 1403298"/>
                    <a:gd name="connsiteY15" fmla="*/ 32696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47516 w 1403298"/>
                    <a:gd name="connsiteY3" fmla="*/ 351871 h 847361"/>
                    <a:gd name="connsiteX4" fmla="*/ 32189 w 1403298"/>
                    <a:gd name="connsiteY4" fmla="*/ 435898 h 847361"/>
                    <a:gd name="connsiteX5" fmla="*/ 64851 w 1403298"/>
                    <a:gd name="connsiteY5" fmla="*/ 446580 h 847361"/>
                    <a:gd name="connsiteX6" fmla="*/ 558110 w 1403298"/>
                    <a:gd name="connsiteY6" fmla="*/ 631434 h 847361"/>
                    <a:gd name="connsiteX7" fmla="*/ 892846 w 1403298"/>
                    <a:gd name="connsiteY7" fmla="*/ 777544 h 847361"/>
                    <a:gd name="connsiteX8" fmla="*/ 1038770 w 1403298"/>
                    <a:gd name="connsiteY8" fmla="*/ 847361 h 847361"/>
                    <a:gd name="connsiteX9" fmla="*/ 1403298 w 1403298"/>
                    <a:gd name="connsiteY9" fmla="*/ 635412 h 847361"/>
                    <a:gd name="connsiteX10" fmla="*/ 1390538 w 1403298"/>
                    <a:gd name="connsiteY10" fmla="*/ 628666 h 847361"/>
                    <a:gd name="connsiteX11" fmla="*/ 1371109 w 1403298"/>
                    <a:gd name="connsiteY11" fmla="*/ 535400 h 847361"/>
                    <a:gd name="connsiteX12" fmla="*/ 1358349 w 1403298"/>
                    <a:gd name="connsiteY12" fmla="*/ 528654 h 847361"/>
                    <a:gd name="connsiteX13" fmla="*/ 768025 w 1403298"/>
                    <a:gd name="connsiteY13" fmla="*/ 256175 h 847361"/>
                    <a:gd name="connsiteX14" fmla="*/ 164362 w 1403298"/>
                    <a:gd name="connsiteY14" fmla="*/ 32696 h 847361"/>
                    <a:gd name="connsiteX15" fmla="*/ 61265 w 1403298"/>
                    <a:gd name="connsiteY15" fmla="*/ 0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32189 w 1403298"/>
                    <a:gd name="connsiteY3" fmla="*/ 435898 h 847361"/>
                    <a:gd name="connsiteX4" fmla="*/ 64851 w 1403298"/>
                    <a:gd name="connsiteY4" fmla="*/ 446580 h 847361"/>
                    <a:gd name="connsiteX5" fmla="*/ 558110 w 1403298"/>
                    <a:gd name="connsiteY5" fmla="*/ 631434 h 847361"/>
                    <a:gd name="connsiteX6" fmla="*/ 892846 w 1403298"/>
                    <a:gd name="connsiteY6" fmla="*/ 777544 h 847361"/>
                    <a:gd name="connsiteX7" fmla="*/ 1038770 w 1403298"/>
                    <a:gd name="connsiteY7" fmla="*/ 847361 h 847361"/>
                    <a:gd name="connsiteX8" fmla="*/ 1403298 w 1403298"/>
                    <a:gd name="connsiteY8" fmla="*/ 635412 h 847361"/>
                    <a:gd name="connsiteX9" fmla="*/ 1390538 w 1403298"/>
                    <a:gd name="connsiteY9" fmla="*/ 628666 h 847361"/>
                    <a:gd name="connsiteX10" fmla="*/ 1371109 w 1403298"/>
                    <a:gd name="connsiteY10" fmla="*/ 535400 h 847361"/>
                    <a:gd name="connsiteX11" fmla="*/ 1358349 w 1403298"/>
                    <a:gd name="connsiteY11" fmla="*/ 528654 h 847361"/>
                    <a:gd name="connsiteX12" fmla="*/ 768025 w 1403298"/>
                    <a:gd name="connsiteY12" fmla="*/ 256175 h 847361"/>
                    <a:gd name="connsiteX13" fmla="*/ 164362 w 1403298"/>
                    <a:gd name="connsiteY13" fmla="*/ 32696 h 847361"/>
                    <a:gd name="connsiteX14" fmla="*/ 61265 w 1403298"/>
                    <a:gd name="connsiteY14" fmla="*/ 0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189 w 1403298"/>
                    <a:gd name="connsiteY2" fmla="*/ 435898 h 847361"/>
                    <a:gd name="connsiteX3" fmla="*/ 64851 w 1403298"/>
                    <a:gd name="connsiteY3" fmla="*/ 446580 h 847361"/>
                    <a:gd name="connsiteX4" fmla="*/ 558110 w 1403298"/>
                    <a:gd name="connsiteY4" fmla="*/ 631434 h 847361"/>
                    <a:gd name="connsiteX5" fmla="*/ 892846 w 1403298"/>
                    <a:gd name="connsiteY5" fmla="*/ 777544 h 847361"/>
                    <a:gd name="connsiteX6" fmla="*/ 1038770 w 1403298"/>
                    <a:gd name="connsiteY6" fmla="*/ 847361 h 847361"/>
                    <a:gd name="connsiteX7" fmla="*/ 1403298 w 1403298"/>
                    <a:gd name="connsiteY7" fmla="*/ 635412 h 847361"/>
                    <a:gd name="connsiteX8" fmla="*/ 1390538 w 1403298"/>
                    <a:gd name="connsiteY8" fmla="*/ 628666 h 847361"/>
                    <a:gd name="connsiteX9" fmla="*/ 1371109 w 1403298"/>
                    <a:gd name="connsiteY9" fmla="*/ 535400 h 847361"/>
                    <a:gd name="connsiteX10" fmla="*/ 1358349 w 1403298"/>
                    <a:gd name="connsiteY10" fmla="*/ 528654 h 847361"/>
                    <a:gd name="connsiteX11" fmla="*/ 768025 w 1403298"/>
                    <a:gd name="connsiteY11" fmla="*/ 256175 h 847361"/>
                    <a:gd name="connsiteX12" fmla="*/ 164362 w 1403298"/>
                    <a:gd name="connsiteY12" fmla="*/ 32696 h 847361"/>
                    <a:gd name="connsiteX13" fmla="*/ 61265 w 1403298"/>
                    <a:gd name="connsiteY13" fmla="*/ 0 h 847361"/>
                    <a:gd name="connsiteX0" fmla="*/ 61265 w 1390538"/>
                    <a:gd name="connsiteY0" fmla="*/ 0 h 847361"/>
                    <a:gd name="connsiteX1" fmla="*/ 0 w 1390538"/>
                    <a:gd name="connsiteY1" fmla="*/ 335886 h 847361"/>
                    <a:gd name="connsiteX2" fmla="*/ 32189 w 1390538"/>
                    <a:gd name="connsiteY2" fmla="*/ 435898 h 847361"/>
                    <a:gd name="connsiteX3" fmla="*/ 64851 w 1390538"/>
                    <a:gd name="connsiteY3" fmla="*/ 446580 h 847361"/>
                    <a:gd name="connsiteX4" fmla="*/ 558110 w 1390538"/>
                    <a:gd name="connsiteY4" fmla="*/ 631434 h 847361"/>
                    <a:gd name="connsiteX5" fmla="*/ 892846 w 1390538"/>
                    <a:gd name="connsiteY5" fmla="*/ 777544 h 847361"/>
                    <a:gd name="connsiteX6" fmla="*/ 1038770 w 1390538"/>
                    <a:gd name="connsiteY6" fmla="*/ 847361 h 847361"/>
                    <a:gd name="connsiteX7" fmla="*/ 1390538 w 1390538"/>
                    <a:gd name="connsiteY7" fmla="*/ 628666 h 847361"/>
                    <a:gd name="connsiteX8" fmla="*/ 1371109 w 1390538"/>
                    <a:gd name="connsiteY8" fmla="*/ 535400 h 847361"/>
                    <a:gd name="connsiteX9" fmla="*/ 1358349 w 1390538"/>
                    <a:gd name="connsiteY9" fmla="*/ 528654 h 847361"/>
                    <a:gd name="connsiteX10" fmla="*/ 768025 w 1390538"/>
                    <a:gd name="connsiteY10" fmla="*/ 256175 h 847361"/>
                    <a:gd name="connsiteX11" fmla="*/ 164362 w 1390538"/>
                    <a:gd name="connsiteY11" fmla="*/ 32696 h 847361"/>
                    <a:gd name="connsiteX12" fmla="*/ 61265 w 1390538"/>
                    <a:gd name="connsiteY12" fmla="*/ 0 h 847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90538" h="847361">
                      <a:moveTo>
                        <a:pt x="61265" y="0"/>
                      </a:moveTo>
                      <a:lnTo>
                        <a:pt x="0" y="335886"/>
                      </a:lnTo>
                      <a:lnTo>
                        <a:pt x="32189" y="435898"/>
                      </a:lnTo>
                      <a:lnTo>
                        <a:pt x="64851" y="446580"/>
                      </a:lnTo>
                      <a:cubicBezTo>
                        <a:pt x="228457" y="502070"/>
                        <a:pt x="394623" y="564322"/>
                        <a:pt x="558110" y="631434"/>
                      </a:cubicBezTo>
                      <a:cubicBezTo>
                        <a:pt x="672751" y="678495"/>
                        <a:pt x="784893" y="727459"/>
                        <a:pt x="892846" y="777544"/>
                      </a:cubicBezTo>
                      <a:lnTo>
                        <a:pt x="1038770" y="847361"/>
                      </a:lnTo>
                      <a:lnTo>
                        <a:pt x="1390538" y="628666"/>
                      </a:lnTo>
                      <a:lnTo>
                        <a:pt x="1371109" y="535400"/>
                      </a:lnTo>
                      <a:lnTo>
                        <a:pt x="1358349" y="528654"/>
                      </a:lnTo>
                      <a:cubicBezTo>
                        <a:pt x="1172981" y="433290"/>
                        <a:pt x="974545" y="341608"/>
                        <a:pt x="768025" y="256175"/>
                      </a:cubicBezTo>
                      <a:cubicBezTo>
                        <a:pt x="569168" y="173911"/>
                        <a:pt x="366268" y="98868"/>
                        <a:pt x="164362" y="32696"/>
                      </a:cubicBezTo>
                      <a:lnTo>
                        <a:pt x="61265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4" name="フリーフォーム: 図形 373">
                  <a:extLst>
                    <a:ext uri="{FF2B5EF4-FFF2-40B4-BE49-F238E27FC236}">
                      <a16:creationId xmlns:a16="http://schemas.microsoft.com/office/drawing/2014/main" id="{1F9FE54A-E13D-416B-980D-C17483D47341}"/>
                    </a:ext>
                  </a:extLst>
                </p:cNvPr>
                <p:cNvSpPr/>
                <p:nvPr/>
              </p:nvSpPr>
              <p:spPr>
                <a:xfrm flipH="1">
                  <a:off x="4658971" y="4682188"/>
                  <a:ext cx="1317636" cy="718202"/>
                </a:xfrm>
                <a:custGeom>
                  <a:avLst/>
                  <a:gdLst>
                    <a:gd name="connsiteX0" fmla="*/ 73624 w 1647697"/>
                    <a:gd name="connsiteY0" fmla="*/ 0 h 1241561"/>
                    <a:gd name="connsiteX1" fmla="*/ 0 w 1647697"/>
                    <a:gd name="connsiteY1" fmla="*/ 558002 h 1241561"/>
                    <a:gd name="connsiteX2" fmla="*/ 39251 w 1647697"/>
                    <a:gd name="connsiteY2" fmla="*/ 575748 h 1241561"/>
                    <a:gd name="connsiteX3" fmla="*/ 632012 w 1647697"/>
                    <a:gd name="connsiteY3" fmla="*/ 882844 h 1241561"/>
                    <a:gd name="connsiteX4" fmla="*/ 1034274 w 1647697"/>
                    <a:gd name="connsiteY4" fmla="*/ 1125575 h 1241561"/>
                    <a:gd name="connsiteX5" fmla="*/ 1209634 w 1647697"/>
                    <a:gd name="connsiteY5" fmla="*/ 1241561 h 1241561"/>
                    <a:gd name="connsiteX6" fmla="*/ 1647697 w 1647697"/>
                    <a:gd name="connsiteY6" fmla="*/ 889453 h 1241561"/>
                    <a:gd name="connsiteX7" fmla="*/ 1632363 w 1647697"/>
                    <a:gd name="connsiteY7" fmla="*/ 878245 h 1241561"/>
                    <a:gd name="connsiteX8" fmla="*/ 922955 w 1647697"/>
                    <a:gd name="connsiteY8" fmla="*/ 425580 h 1241561"/>
                    <a:gd name="connsiteX9" fmla="*/ 197518 w 1647697"/>
                    <a:gd name="connsiteY9" fmla="*/ 54317 h 124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47697" h="1241561">
                      <a:moveTo>
                        <a:pt x="73624" y="0"/>
                      </a:moveTo>
                      <a:lnTo>
                        <a:pt x="0" y="558002"/>
                      </a:lnTo>
                      <a:lnTo>
                        <a:pt x="39251" y="575748"/>
                      </a:lnTo>
                      <a:cubicBezTo>
                        <a:pt x="235860" y="667934"/>
                        <a:pt x="435546" y="771352"/>
                        <a:pt x="632012" y="882844"/>
                      </a:cubicBezTo>
                      <a:cubicBezTo>
                        <a:pt x="769780" y="961025"/>
                        <a:pt x="904543" y="1042369"/>
                        <a:pt x="1034274" y="1125575"/>
                      </a:cubicBezTo>
                      <a:lnTo>
                        <a:pt x="1209634" y="1241561"/>
                      </a:lnTo>
                      <a:lnTo>
                        <a:pt x="1647697" y="889453"/>
                      </a:lnTo>
                      <a:lnTo>
                        <a:pt x="1632363" y="878245"/>
                      </a:lnTo>
                      <a:cubicBezTo>
                        <a:pt x="1409601" y="719818"/>
                        <a:pt x="1171136" y="567509"/>
                        <a:pt x="922955" y="425580"/>
                      </a:cubicBezTo>
                      <a:cubicBezTo>
                        <a:pt x="683983" y="288915"/>
                        <a:pt x="440153" y="164247"/>
                        <a:pt x="197518" y="54317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C84F2004-6486-4049-A9C1-9C42A1AB487D}"/>
                    </a:ext>
                  </a:extLst>
                </p:cNvPr>
                <p:cNvSpPr/>
                <p:nvPr/>
              </p:nvSpPr>
              <p:spPr>
                <a:xfrm flipH="1">
                  <a:off x="4658971" y="4767935"/>
                  <a:ext cx="1281413" cy="489203"/>
                </a:xfrm>
                <a:custGeom>
                  <a:avLst/>
                  <a:gdLst>
                    <a:gd name="connsiteX0" fmla="*/ 1252301 w 1281413"/>
                    <a:gd name="connsiteY0" fmla="*/ 406764 h 489203"/>
                    <a:gd name="connsiteX1" fmla="*/ 1197876 w 1281413"/>
                    <a:gd name="connsiteY1" fmla="*/ 422830 h 489203"/>
                    <a:gd name="connsiteX2" fmla="*/ 926289 w 1281413"/>
                    <a:gd name="connsiteY2" fmla="*/ 488301 h 489203"/>
                    <a:gd name="connsiteX3" fmla="*/ 936710 w 1281413"/>
                    <a:gd name="connsiteY3" fmla="*/ 489203 h 489203"/>
                    <a:gd name="connsiteX4" fmla="*/ 1204038 w 1281413"/>
                    <a:gd name="connsiteY4" fmla="*/ 445831 h 489203"/>
                    <a:gd name="connsiteX5" fmla="*/ 1281413 w 1281413"/>
                    <a:gd name="connsiteY5" fmla="*/ 420949 h 489203"/>
                    <a:gd name="connsiteX6" fmla="*/ 1094983 w 1281413"/>
                    <a:gd name="connsiteY6" fmla="*/ 330104 h 489203"/>
                    <a:gd name="connsiteX7" fmla="*/ 1023879 w 1281413"/>
                    <a:gd name="connsiteY7" fmla="*/ 340120 h 489203"/>
                    <a:gd name="connsiteX8" fmla="*/ 880141 w 1281413"/>
                    <a:gd name="connsiteY8" fmla="*/ 377439 h 489203"/>
                    <a:gd name="connsiteX9" fmla="*/ 631152 w 1281413"/>
                    <a:gd name="connsiteY9" fmla="*/ 483980 h 489203"/>
                    <a:gd name="connsiteX10" fmla="*/ 626887 w 1281413"/>
                    <a:gd name="connsiteY10" fmla="*/ 487232 h 489203"/>
                    <a:gd name="connsiteX11" fmla="*/ 629083 w 1281413"/>
                    <a:gd name="connsiteY11" fmla="*/ 488191 h 489203"/>
                    <a:gd name="connsiteX12" fmla="*/ 887254 w 1281413"/>
                    <a:gd name="connsiteY12" fmla="*/ 400164 h 489203"/>
                    <a:gd name="connsiteX13" fmla="*/ 1108891 w 1281413"/>
                    <a:gd name="connsiteY13" fmla="*/ 336882 h 489203"/>
                    <a:gd name="connsiteX14" fmla="*/ 873583 w 1281413"/>
                    <a:gd name="connsiteY14" fmla="*/ 228958 h 489203"/>
                    <a:gd name="connsiteX15" fmla="*/ 612089 w 1281413"/>
                    <a:gd name="connsiteY15" fmla="*/ 306149 h 489203"/>
                    <a:gd name="connsiteX16" fmla="*/ 345352 w 1281413"/>
                    <a:gd name="connsiteY16" fmla="*/ 370452 h 489203"/>
                    <a:gd name="connsiteX17" fmla="*/ 350539 w 1281413"/>
                    <a:gd name="connsiteY17" fmla="*/ 372488 h 489203"/>
                    <a:gd name="connsiteX18" fmla="*/ 350924 w 1281413"/>
                    <a:gd name="connsiteY18" fmla="*/ 372521 h 489203"/>
                    <a:gd name="connsiteX19" fmla="*/ 618252 w 1281413"/>
                    <a:gd name="connsiteY19" fmla="*/ 329150 h 489203"/>
                    <a:gd name="connsiteX20" fmla="*/ 871452 w 1281413"/>
                    <a:gd name="connsiteY20" fmla="*/ 233046 h 489203"/>
                    <a:gd name="connsiteX21" fmla="*/ 875872 w 1281413"/>
                    <a:gd name="connsiteY21" fmla="*/ 229958 h 489203"/>
                    <a:gd name="connsiteX22" fmla="*/ 559649 w 1281413"/>
                    <a:gd name="connsiteY22" fmla="*/ 206316 h 489203"/>
                    <a:gd name="connsiteX23" fmla="*/ 294353 w 1281413"/>
                    <a:gd name="connsiteY23" fmla="*/ 260758 h 489203"/>
                    <a:gd name="connsiteX24" fmla="*/ 172986 w 1281413"/>
                    <a:gd name="connsiteY24" fmla="*/ 305432 h 489203"/>
                    <a:gd name="connsiteX25" fmla="*/ 204302 w 1281413"/>
                    <a:gd name="connsiteY25" fmla="*/ 316613 h 489203"/>
                    <a:gd name="connsiteX26" fmla="*/ 301467 w 1281413"/>
                    <a:gd name="connsiteY26" fmla="*/ 283483 h 489203"/>
                    <a:gd name="connsiteX27" fmla="*/ 570099 w 1281413"/>
                    <a:gd name="connsiteY27" fmla="*/ 206783 h 489203"/>
                    <a:gd name="connsiteX28" fmla="*/ 495881 w 1281413"/>
                    <a:gd name="connsiteY28" fmla="*/ 73884 h 489203"/>
                    <a:gd name="connsiteX29" fmla="*/ 288112 w 1281413"/>
                    <a:gd name="connsiteY29" fmla="*/ 123971 h 489203"/>
                    <a:gd name="connsiteX30" fmla="*/ 298534 w 1281413"/>
                    <a:gd name="connsiteY30" fmla="*/ 124871 h 489203"/>
                    <a:gd name="connsiteX31" fmla="*/ 420698 w 1281413"/>
                    <a:gd name="connsiteY31" fmla="*/ 112815 h 489203"/>
                    <a:gd name="connsiteX32" fmla="*/ 533274 w 1281413"/>
                    <a:gd name="connsiteY32" fmla="*/ 88530 h 489203"/>
                    <a:gd name="connsiteX33" fmla="*/ 292451 w 1281413"/>
                    <a:gd name="connsiteY33" fmla="*/ 0 h 489203"/>
                    <a:gd name="connsiteX34" fmla="*/ 241965 w 1281413"/>
                    <a:gd name="connsiteY34" fmla="*/ 13108 h 489203"/>
                    <a:gd name="connsiteX35" fmla="*/ 102602 w 1281413"/>
                    <a:gd name="connsiteY35" fmla="*/ 64406 h 489203"/>
                    <a:gd name="connsiteX36" fmla="*/ 934 w 1281413"/>
                    <a:gd name="connsiteY36" fmla="*/ 115639 h 489203"/>
                    <a:gd name="connsiteX37" fmla="*/ 0 w 1281413"/>
                    <a:gd name="connsiteY37" fmla="*/ 120759 h 489203"/>
                    <a:gd name="connsiteX38" fmla="*/ 249078 w 1281413"/>
                    <a:gd name="connsiteY38" fmla="*/ 35832 h 489203"/>
                    <a:gd name="connsiteX39" fmla="*/ 329412 w 1281413"/>
                    <a:gd name="connsiteY39" fmla="*/ 12895 h 489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281413" h="489203">
                      <a:moveTo>
                        <a:pt x="1252301" y="406764"/>
                      </a:moveTo>
                      <a:lnTo>
                        <a:pt x="1197876" y="422830"/>
                      </a:lnTo>
                      <a:lnTo>
                        <a:pt x="926289" y="488301"/>
                      </a:lnTo>
                      <a:lnTo>
                        <a:pt x="936710" y="489203"/>
                      </a:lnTo>
                      <a:cubicBezTo>
                        <a:pt x="1007683" y="487646"/>
                        <a:pt x="1102399" y="473066"/>
                        <a:pt x="1204038" y="445831"/>
                      </a:cubicBezTo>
                      <a:lnTo>
                        <a:pt x="1281413" y="420949"/>
                      </a:lnTo>
                      <a:close/>
                      <a:moveTo>
                        <a:pt x="1094983" y="330104"/>
                      </a:moveTo>
                      <a:lnTo>
                        <a:pt x="1023879" y="340120"/>
                      </a:lnTo>
                      <a:cubicBezTo>
                        <a:pt x="978963" y="349238"/>
                        <a:pt x="930351" y="361722"/>
                        <a:pt x="880141" y="377439"/>
                      </a:cubicBezTo>
                      <a:cubicBezTo>
                        <a:pt x="779721" y="408873"/>
                        <a:pt x="691923" y="447286"/>
                        <a:pt x="631152" y="483980"/>
                      </a:cubicBezTo>
                      <a:lnTo>
                        <a:pt x="626887" y="487232"/>
                      </a:lnTo>
                      <a:lnTo>
                        <a:pt x="629083" y="488191"/>
                      </a:lnTo>
                      <a:lnTo>
                        <a:pt x="887254" y="400164"/>
                      </a:lnTo>
                      <a:lnTo>
                        <a:pt x="1108891" y="336882"/>
                      </a:lnTo>
                      <a:close/>
                      <a:moveTo>
                        <a:pt x="873583" y="228958"/>
                      </a:moveTo>
                      <a:lnTo>
                        <a:pt x="612089" y="306149"/>
                      </a:lnTo>
                      <a:lnTo>
                        <a:pt x="345352" y="370452"/>
                      </a:lnTo>
                      <a:lnTo>
                        <a:pt x="350539" y="372488"/>
                      </a:lnTo>
                      <a:lnTo>
                        <a:pt x="350924" y="372521"/>
                      </a:lnTo>
                      <a:cubicBezTo>
                        <a:pt x="421895" y="370965"/>
                        <a:pt x="516613" y="356384"/>
                        <a:pt x="618252" y="329150"/>
                      </a:cubicBezTo>
                      <a:cubicBezTo>
                        <a:pt x="719891" y="301916"/>
                        <a:pt x="809209" y="267184"/>
                        <a:pt x="871452" y="233046"/>
                      </a:cubicBezTo>
                      <a:lnTo>
                        <a:pt x="875872" y="229958"/>
                      </a:lnTo>
                      <a:close/>
                      <a:moveTo>
                        <a:pt x="559649" y="206316"/>
                      </a:moveTo>
                      <a:cubicBezTo>
                        <a:pt x="488803" y="210821"/>
                        <a:pt x="394775" y="229324"/>
                        <a:pt x="294353" y="260758"/>
                      </a:cubicBezTo>
                      <a:lnTo>
                        <a:pt x="172986" y="305432"/>
                      </a:lnTo>
                      <a:lnTo>
                        <a:pt x="204302" y="316613"/>
                      </a:lnTo>
                      <a:lnTo>
                        <a:pt x="301467" y="283483"/>
                      </a:lnTo>
                      <a:lnTo>
                        <a:pt x="570099" y="206783"/>
                      </a:lnTo>
                      <a:close/>
                      <a:moveTo>
                        <a:pt x="495881" y="73884"/>
                      </a:moveTo>
                      <a:lnTo>
                        <a:pt x="288112" y="123971"/>
                      </a:lnTo>
                      <a:lnTo>
                        <a:pt x="298534" y="124871"/>
                      </a:lnTo>
                      <a:cubicBezTo>
                        <a:pt x="334020" y="124093"/>
                        <a:pt x="375442" y="120059"/>
                        <a:pt x="420698" y="112815"/>
                      </a:cubicBezTo>
                      <a:lnTo>
                        <a:pt x="533274" y="88530"/>
                      </a:lnTo>
                      <a:close/>
                      <a:moveTo>
                        <a:pt x="292451" y="0"/>
                      </a:moveTo>
                      <a:lnTo>
                        <a:pt x="241965" y="13108"/>
                      </a:lnTo>
                      <a:cubicBezTo>
                        <a:pt x="191755" y="28825"/>
                        <a:pt x="144700" y="46286"/>
                        <a:pt x="102602" y="64406"/>
                      </a:cubicBezTo>
                      <a:lnTo>
                        <a:pt x="934" y="115639"/>
                      </a:lnTo>
                      <a:lnTo>
                        <a:pt x="0" y="120759"/>
                      </a:lnTo>
                      <a:lnTo>
                        <a:pt x="249078" y="35832"/>
                      </a:lnTo>
                      <a:lnTo>
                        <a:pt x="329412" y="12895"/>
                      </a:ln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69" name="グループ化 368">
                <a:extLst>
                  <a:ext uri="{FF2B5EF4-FFF2-40B4-BE49-F238E27FC236}">
                    <a16:creationId xmlns:a16="http://schemas.microsoft.com/office/drawing/2014/main" id="{7D856F88-6DFB-41AE-9BA6-1A672FC5BB83}"/>
                  </a:ext>
                </a:extLst>
              </p:cNvPr>
              <p:cNvGrpSpPr/>
              <p:nvPr/>
            </p:nvGrpSpPr>
            <p:grpSpPr>
              <a:xfrm rot="399654">
                <a:off x="5224741" y="4620643"/>
                <a:ext cx="761034" cy="557213"/>
                <a:chOff x="4602238" y="4662852"/>
                <a:chExt cx="1390538" cy="847361"/>
              </a:xfrm>
            </p:grpSpPr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9D6DF4BB-96EF-460B-A1BC-6C3A2A2E52AD}"/>
                    </a:ext>
                  </a:extLst>
                </p:cNvPr>
                <p:cNvSpPr/>
                <p:nvPr/>
              </p:nvSpPr>
              <p:spPr>
                <a:xfrm flipH="1">
                  <a:off x="4602238" y="4662852"/>
                  <a:ext cx="1390538" cy="847361"/>
                </a:xfrm>
                <a:custGeom>
                  <a:avLst/>
                  <a:gdLst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47516 w 1403298"/>
                    <a:gd name="connsiteY3" fmla="*/ 351871 h 847361"/>
                    <a:gd name="connsiteX4" fmla="*/ 32189 w 1403298"/>
                    <a:gd name="connsiteY4" fmla="*/ 435898 h 847361"/>
                    <a:gd name="connsiteX5" fmla="*/ 64851 w 1403298"/>
                    <a:gd name="connsiteY5" fmla="*/ 446580 h 847361"/>
                    <a:gd name="connsiteX6" fmla="*/ 558110 w 1403298"/>
                    <a:gd name="connsiteY6" fmla="*/ 631434 h 847361"/>
                    <a:gd name="connsiteX7" fmla="*/ 892846 w 1403298"/>
                    <a:gd name="connsiteY7" fmla="*/ 777544 h 847361"/>
                    <a:gd name="connsiteX8" fmla="*/ 1038770 w 1403298"/>
                    <a:gd name="connsiteY8" fmla="*/ 847361 h 847361"/>
                    <a:gd name="connsiteX9" fmla="*/ 1403298 w 1403298"/>
                    <a:gd name="connsiteY9" fmla="*/ 635412 h 847361"/>
                    <a:gd name="connsiteX10" fmla="*/ 1390538 w 1403298"/>
                    <a:gd name="connsiteY10" fmla="*/ 628666 h 847361"/>
                    <a:gd name="connsiteX11" fmla="*/ 1292700 w 1403298"/>
                    <a:gd name="connsiteY11" fmla="*/ 580990 h 847361"/>
                    <a:gd name="connsiteX12" fmla="*/ 1371109 w 1403298"/>
                    <a:gd name="connsiteY12" fmla="*/ 535400 h 847361"/>
                    <a:gd name="connsiteX13" fmla="*/ 1358349 w 1403298"/>
                    <a:gd name="connsiteY13" fmla="*/ 528654 h 847361"/>
                    <a:gd name="connsiteX14" fmla="*/ 768025 w 1403298"/>
                    <a:gd name="connsiteY14" fmla="*/ 256175 h 847361"/>
                    <a:gd name="connsiteX15" fmla="*/ 164362 w 1403298"/>
                    <a:gd name="connsiteY15" fmla="*/ 32696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47516 w 1403298"/>
                    <a:gd name="connsiteY3" fmla="*/ 351871 h 847361"/>
                    <a:gd name="connsiteX4" fmla="*/ 32189 w 1403298"/>
                    <a:gd name="connsiteY4" fmla="*/ 435898 h 847361"/>
                    <a:gd name="connsiteX5" fmla="*/ 64851 w 1403298"/>
                    <a:gd name="connsiteY5" fmla="*/ 446580 h 847361"/>
                    <a:gd name="connsiteX6" fmla="*/ 558110 w 1403298"/>
                    <a:gd name="connsiteY6" fmla="*/ 631434 h 847361"/>
                    <a:gd name="connsiteX7" fmla="*/ 892846 w 1403298"/>
                    <a:gd name="connsiteY7" fmla="*/ 777544 h 847361"/>
                    <a:gd name="connsiteX8" fmla="*/ 1038770 w 1403298"/>
                    <a:gd name="connsiteY8" fmla="*/ 847361 h 847361"/>
                    <a:gd name="connsiteX9" fmla="*/ 1403298 w 1403298"/>
                    <a:gd name="connsiteY9" fmla="*/ 635412 h 847361"/>
                    <a:gd name="connsiteX10" fmla="*/ 1390538 w 1403298"/>
                    <a:gd name="connsiteY10" fmla="*/ 628666 h 847361"/>
                    <a:gd name="connsiteX11" fmla="*/ 1371109 w 1403298"/>
                    <a:gd name="connsiteY11" fmla="*/ 535400 h 847361"/>
                    <a:gd name="connsiteX12" fmla="*/ 1358349 w 1403298"/>
                    <a:gd name="connsiteY12" fmla="*/ 528654 h 847361"/>
                    <a:gd name="connsiteX13" fmla="*/ 768025 w 1403298"/>
                    <a:gd name="connsiteY13" fmla="*/ 256175 h 847361"/>
                    <a:gd name="connsiteX14" fmla="*/ 164362 w 1403298"/>
                    <a:gd name="connsiteY14" fmla="*/ 32696 h 847361"/>
                    <a:gd name="connsiteX15" fmla="*/ 61265 w 1403298"/>
                    <a:gd name="connsiteY15" fmla="*/ 0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32189 w 1403298"/>
                    <a:gd name="connsiteY3" fmla="*/ 435898 h 847361"/>
                    <a:gd name="connsiteX4" fmla="*/ 64851 w 1403298"/>
                    <a:gd name="connsiteY4" fmla="*/ 446580 h 847361"/>
                    <a:gd name="connsiteX5" fmla="*/ 558110 w 1403298"/>
                    <a:gd name="connsiteY5" fmla="*/ 631434 h 847361"/>
                    <a:gd name="connsiteX6" fmla="*/ 892846 w 1403298"/>
                    <a:gd name="connsiteY6" fmla="*/ 777544 h 847361"/>
                    <a:gd name="connsiteX7" fmla="*/ 1038770 w 1403298"/>
                    <a:gd name="connsiteY7" fmla="*/ 847361 h 847361"/>
                    <a:gd name="connsiteX8" fmla="*/ 1403298 w 1403298"/>
                    <a:gd name="connsiteY8" fmla="*/ 635412 h 847361"/>
                    <a:gd name="connsiteX9" fmla="*/ 1390538 w 1403298"/>
                    <a:gd name="connsiteY9" fmla="*/ 628666 h 847361"/>
                    <a:gd name="connsiteX10" fmla="*/ 1371109 w 1403298"/>
                    <a:gd name="connsiteY10" fmla="*/ 535400 h 847361"/>
                    <a:gd name="connsiteX11" fmla="*/ 1358349 w 1403298"/>
                    <a:gd name="connsiteY11" fmla="*/ 528654 h 847361"/>
                    <a:gd name="connsiteX12" fmla="*/ 768025 w 1403298"/>
                    <a:gd name="connsiteY12" fmla="*/ 256175 h 847361"/>
                    <a:gd name="connsiteX13" fmla="*/ 164362 w 1403298"/>
                    <a:gd name="connsiteY13" fmla="*/ 32696 h 847361"/>
                    <a:gd name="connsiteX14" fmla="*/ 61265 w 1403298"/>
                    <a:gd name="connsiteY14" fmla="*/ 0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189 w 1403298"/>
                    <a:gd name="connsiteY2" fmla="*/ 435898 h 847361"/>
                    <a:gd name="connsiteX3" fmla="*/ 64851 w 1403298"/>
                    <a:gd name="connsiteY3" fmla="*/ 446580 h 847361"/>
                    <a:gd name="connsiteX4" fmla="*/ 558110 w 1403298"/>
                    <a:gd name="connsiteY4" fmla="*/ 631434 h 847361"/>
                    <a:gd name="connsiteX5" fmla="*/ 892846 w 1403298"/>
                    <a:gd name="connsiteY5" fmla="*/ 777544 h 847361"/>
                    <a:gd name="connsiteX6" fmla="*/ 1038770 w 1403298"/>
                    <a:gd name="connsiteY6" fmla="*/ 847361 h 847361"/>
                    <a:gd name="connsiteX7" fmla="*/ 1403298 w 1403298"/>
                    <a:gd name="connsiteY7" fmla="*/ 635412 h 847361"/>
                    <a:gd name="connsiteX8" fmla="*/ 1390538 w 1403298"/>
                    <a:gd name="connsiteY8" fmla="*/ 628666 h 847361"/>
                    <a:gd name="connsiteX9" fmla="*/ 1371109 w 1403298"/>
                    <a:gd name="connsiteY9" fmla="*/ 535400 h 847361"/>
                    <a:gd name="connsiteX10" fmla="*/ 1358349 w 1403298"/>
                    <a:gd name="connsiteY10" fmla="*/ 528654 h 847361"/>
                    <a:gd name="connsiteX11" fmla="*/ 768025 w 1403298"/>
                    <a:gd name="connsiteY11" fmla="*/ 256175 h 847361"/>
                    <a:gd name="connsiteX12" fmla="*/ 164362 w 1403298"/>
                    <a:gd name="connsiteY12" fmla="*/ 32696 h 847361"/>
                    <a:gd name="connsiteX13" fmla="*/ 61265 w 1403298"/>
                    <a:gd name="connsiteY13" fmla="*/ 0 h 847361"/>
                    <a:gd name="connsiteX0" fmla="*/ 61265 w 1390538"/>
                    <a:gd name="connsiteY0" fmla="*/ 0 h 847361"/>
                    <a:gd name="connsiteX1" fmla="*/ 0 w 1390538"/>
                    <a:gd name="connsiteY1" fmla="*/ 335886 h 847361"/>
                    <a:gd name="connsiteX2" fmla="*/ 32189 w 1390538"/>
                    <a:gd name="connsiteY2" fmla="*/ 435898 h 847361"/>
                    <a:gd name="connsiteX3" fmla="*/ 64851 w 1390538"/>
                    <a:gd name="connsiteY3" fmla="*/ 446580 h 847361"/>
                    <a:gd name="connsiteX4" fmla="*/ 558110 w 1390538"/>
                    <a:gd name="connsiteY4" fmla="*/ 631434 h 847361"/>
                    <a:gd name="connsiteX5" fmla="*/ 892846 w 1390538"/>
                    <a:gd name="connsiteY5" fmla="*/ 777544 h 847361"/>
                    <a:gd name="connsiteX6" fmla="*/ 1038770 w 1390538"/>
                    <a:gd name="connsiteY6" fmla="*/ 847361 h 847361"/>
                    <a:gd name="connsiteX7" fmla="*/ 1390538 w 1390538"/>
                    <a:gd name="connsiteY7" fmla="*/ 628666 h 847361"/>
                    <a:gd name="connsiteX8" fmla="*/ 1371109 w 1390538"/>
                    <a:gd name="connsiteY8" fmla="*/ 535400 h 847361"/>
                    <a:gd name="connsiteX9" fmla="*/ 1358349 w 1390538"/>
                    <a:gd name="connsiteY9" fmla="*/ 528654 h 847361"/>
                    <a:gd name="connsiteX10" fmla="*/ 768025 w 1390538"/>
                    <a:gd name="connsiteY10" fmla="*/ 256175 h 847361"/>
                    <a:gd name="connsiteX11" fmla="*/ 164362 w 1390538"/>
                    <a:gd name="connsiteY11" fmla="*/ 32696 h 847361"/>
                    <a:gd name="connsiteX12" fmla="*/ 61265 w 1390538"/>
                    <a:gd name="connsiteY12" fmla="*/ 0 h 847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90538" h="847361">
                      <a:moveTo>
                        <a:pt x="61265" y="0"/>
                      </a:moveTo>
                      <a:lnTo>
                        <a:pt x="0" y="335886"/>
                      </a:lnTo>
                      <a:lnTo>
                        <a:pt x="32189" y="435898"/>
                      </a:lnTo>
                      <a:lnTo>
                        <a:pt x="64851" y="446580"/>
                      </a:lnTo>
                      <a:cubicBezTo>
                        <a:pt x="228457" y="502070"/>
                        <a:pt x="394623" y="564322"/>
                        <a:pt x="558110" y="631434"/>
                      </a:cubicBezTo>
                      <a:cubicBezTo>
                        <a:pt x="672751" y="678495"/>
                        <a:pt x="784893" y="727459"/>
                        <a:pt x="892846" y="777544"/>
                      </a:cubicBezTo>
                      <a:lnTo>
                        <a:pt x="1038770" y="847361"/>
                      </a:lnTo>
                      <a:lnTo>
                        <a:pt x="1390538" y="628666"/>
                      </a:lnTo>
                      <a:lnTo>
                        <a:pt x="1371109" y="535400"/>
                      </a:lnTo>
                      <a:lnTo>
                        <a:pt x="1358349" y="528654"/>
                      </a:lnTo>
                      <a:cubicBezTo>
                        <a:pt x="1172981" y="433290"/>
                        <a:pt x="974545" y="341608"/>
                        <a:pt x="768025" y="256175"/>
                      </a:cubicBezTo>
                      <a:cubicBezTo>
                        <a:pt x="569168" y="173911"/>
                        <a:pt x="366268" y="98868"/>
                        <a:pt x="164362" y="32696"/>
                      </a:cubicBezTo>
                      <a:lnTo>
                        <a:pt x="61265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D7CC28B4-AA57-441E-9EE8-53C270DFA2C6}"/>
                    </a:ext>
                  </a:extLst>
                </p:cNvPr>
                <p:cNvSpPr/>
                <p:nvPr/>
              </p:nvSpPr>
              <p:spPr>
                <a:xfrm flipH="1">
                  <a:off x="4658971" y="4682188"/>
                  <a:ext cx="1317636" cy="718202"/>
                </a:xfrm>
                <a:custGeom>
                  <a:avLst/>
                  <a:gdLst>
                    <a:gd name="connsiteX0" fmla="*/ 73624 w 1647697"/>
                    <a:gd name="connsiteY0" fmla="*/ 0 h 1241561"/>
                    <a:gd name="connsiteX1" fmla="*/ 0 w 1647697"/>
                    <a:gd name="connsiteY1" fmla="*/ 558002 h 1241561"/>
                    <a:gd name="connsiteX2" fmla="*/ 39251 w 1647697"/>
                    <a:gd name="connsiteY2" fmla="*/ 575748 h 1241561"/>
                    <a:gd name="connsiteX3" fmla="*/ 632012 w 1647697"/>
                    <a:gd name="connsiteY3" fmla="*/ 882844 h 1241561"/>
                    <a:gd name="connsiteX4" fmla="*/ 1034274 w 1647697"/>
                    <a:gd name="connsiteY4" fmla="*/ 1125575 h 1241561"/>
                    <a:gd name="connsiteX5" fmla="*/ 1209634 w 1647697"/>
                    <a:gd name="connsiteY5" fmla="*/ 1241561 h 1241561"/>
                    <a:gd name="connsiteX6" fmla="*/ 1647697 w 1647697"/>
                    <a:gd name="connsiteY6" fmla="*/ 889453 h 1241561"/>
                    <a:gd name="connsiteX7" fmla="*/ 1632363 w 1647697"/>
                    <a:gd name="connsiteY7" fmla="*/ 878245 h 1241561"/>
                    <a:gd name="connsiteX8" fmla="*/ 922955 w 1647697"/>
                    <a:gd name="connsiteY8" fmla="*/ 425580 h 1241561"/>
                    <a:gd name="connsiteX9" fmla="*/ 197518 w 1647697"/>
                    <a:gd name="connsiteY9" fmla="*/ 54317 h 124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47697" h="1241561">
                      <a:moveTo>
                        <a:pt x="73624" y="0"/>
                      </a:moveTo>
                      <a:lnTo>
                        <a:pt x="0" y="558002"/>
                      </a:lnTo>
                      <a:lnTo>
                        <a:pt x="39251" y="575748"/>
                      </a:lnTo>
                      <a:cubicBezTo>
                        <a:pt x="235860" y="667934"/>
                        <a:pt x="435546" y="771352"/>
                        <a:pt x="632012" y="882844"/>
                      </a:cubicBezTo>
                      <a:cubicBezTo>
                        <a:pt x="769780" y="961025"/>
                        <a:pt x="904543" y="1042369"/>
                        <a:pt x="1034274" y="1125575"/>
                      </a:cubicBezTo>
                      <a:lnTo>
                        <a:pt x="1209634" y="1241561"/>
                      </a:lnTo>
                      <a:lnTo>
                        <a:pt x="1647697" y="889453"/>
                      </a:lnTo>
                      <a:lnTo>
                        <a:pt x="1632363" y="878245"/>
                      </a:lnTo>
                      <a:cubicBezTo>
                        <a:pt x="1409601" y="719818"/>
                        <a:pt x="1171136" y="567509"/>
                        <a:pt x="922955" y="425580"/>
                      </a:cubicBezTo>
                      <a:cubicBezTo>
                        <a:pt x="683983" y="288915"/>
                        <a:pt x="440153" y="164247"/>
                        <a:pt x="197518" y="54317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2" name="フリーフォーム: 図形 371">
                  <a:extLst>
                    <a:ext uri="{FF2B5EF4-FFF2-40B4-BE49-F238E27FC236}">
                      <a16:creationId xmlns:a16="http://schemas.microsoft.com/office/drawing/2014/main" id="{7AA2191F-D8D4-44ED-9CE2-F4AC1AF3CC12}"/>
                    </a:ext>
                  </a:extLst>
                </p:cNvPr>
                <p:cNvSpPr/>
                <p:nvPr/>
              </p:nvSpPr>
              <p:spPr>
                <a:xfrm flipH="1">
                  <a:off x="4658971" y="4767935"/>
                  <a:ext cx="1281413" cy="489203"/>
                </a:xfrm>
                <a:custGeom>
                  <a:avLst/>
                  <a:gdLst>
                    <a:gd name="connsiteX0" fmla="*/ 1252301 w 1281413"/>
                    <a:gd name="connsiteY0" fmla="*/ 406764 h 489203"/>
                    <a:gd name="connsiteX1" fmla="*/ 1197876 w 1281413"/>
                    <a:gd name="connsiteY1" fmla="*/ 422830 h 489203"/>
                    <a:gd name="connsiteX2" fmla="*/ 926289 w 1281413"/>
                    <a:gd name="connsiteY2" fmla="*/ 488301 h 489203"/>
                    <a:gd name="connsiteX3" fmla="*/ 936710 w 1281413"/>
                    <a:gd name="connsiteY3" fmla="*/ 489203 h 489203"/>
                    <a:gd name="connsiteX4" fmla="*/ 1204038 w 1281413"/>
                    <a:gd name="connsiteY4" fmla="*/ 445831 h 489203"/>
                    <a:gd name="connsiteX5" fmla="*/ 1281413 w 1281413"/>
                    <a:gd name="connsiteY5" fmla="*/ 420949 h 489203"/>
                    <a:gd name="connsiteX6" fmla="*/ 1094983 w 1281413"/>
                    <a:gd name="connsiteY6" fmla="*/ 330104 h 489203"/>
                    <a:gd name="connsiteX7" fmla="*/ 1023879 w 1281413"/>
                    <a:gd name="connsiteY7" fmla="*/ 340120 h 489203"/>
                    <a:gd name="connsiteX8" fmla="*/ 880141 w 1281413"/>
                    <a:gd name="connsiteY8" fmla="*/ 377439 h 489203"/>
                    <a:gd name="connsiteX9" fmla="*/ 631152 w 1281413"/>
                    <a:gd name="connsiteY9" fmla="*/ 483980 h 489203"/>
                    <a:gd name="connsiteX10" fmla="*/ 626887 w 1281413"/>
                    <a:gd name="connsiteY10" fmla="*/ 487232 h 489203"/>
                    <a:gd name="connsiteX11" fmla="*/ 629083 w 1281413"/>
                    <a:gd name="connsiteY11" fmla="*/ 488191 h 489203"/>
                    <a:gd name="connsiteX12" fmla="*/ 887254 w 1281413"/>
                    <a:gd name="connsiteY12" fmla="*/ 400164 h 489203"/>
                    <a:gd name="connsiteX13" fmla="*/ 1108891 w 1281413"/>
                    <a:gd name="connsiteY13" fmla="*/ 336882 h 489203"/>
                    <a:gd name="connsiteX14" fmla="*/ 873583 w 1281413"/>
                    <a:gd name="connsiteY14" fmla="*/ 228958 h 489203"/>
                    <a:gd name="connsiteX15" fmla="*/ 612089 w 1281413"/>
                    <a:gd name="connsiteY15" fmla="*/ 306149 h 489203"/>
                    <a:gd name="connsiteX16" fmla="*/ 345352 w 1281413"/>
                    <a:gd name="connsiteY16" fmla="*/ 370452 h 489203"/>
                    <a:gd name="connsiteX17" fmla="*/ 350539 w 1281413"/>
                    <a:gd name="connsiteY17" fmla="*/ 372488 h 489203"/>
                    <a:gd name="connsiteX18" fmla="*/ 350924 w 1281413"/>
                    <a:gd name="connsiteY18" fmla="*/ 372521 h 489203"/>
                    <a:gd name="connsiteX19" fmla="*/ 618252 w 1281413"/>
                    <a:gd name="connsiteY19" fmla="*/ 329150 h 489203"/>
                    <a:gd name="connsiteX20" fmla="*/ 871452 w 1281413"/>
                    <a:gd name="connsiteY20" fmla="*/ 233046 h 489203"/>
                    <a:gd name="connsiteX21" fmla="*/ 875872 w 1281413"/>
                    <a:gd name="connsiteY21" fmla="*/ 229958 h 489203"/>
                    <a:gd name="connsiteX22" fmla="*/ 559649 w 1281413"/>
                    <a:gd name="connsiteY22" fmla="*/ 206316 h 489203"/>
                    <a:gd name="connsiteX23" fmla="*/ 294353 w 1281413"/>
                    <a:gd name="connsiteY23" fmla="*/ 260758 h 489203"/>
                    <a:gd name="connsiteX24" fmla="*/ 172986 w 1281413"/>
                    <a:gd name="connsiteY24" fmla="*/ 305432 h 489203"/>
                    <a:gd name="connsiteX25" fmla="*/ 204302 w 1281413"/>
                    <a:gd name="connsiteY25" fmla="*/ 316613 h 489203"/>
                    <a:gd name="connsiteX26" fmla="*/ 301467 w 1281413"/>
                    <a:gd name="connsiteY26" fmla="*/ 283483 h 489203"/>
                    <a:gd name="connsiteX27" fmla="*/ 570099 w 1281413"/>
                    <a:gd name="connsiteY27" fmla="*/ 206783 h 489203"/>
                    <a:gd name="connsiteX28" fmla="*/ 495881 w 1281413"/>
                    <a:gd name="connsiteY28" fmla="*/ 73884 h 489203"/>
                    <a:gd name="connsiteX29" fmla="*/ 288112 w 1281413"/>
                    <a:gd name="connsiteY29" fmla="*/ 123971 h 489203"/>
                    <a:gd name="connsiteX30" fmla="*/ 298534 w 1281413"/>
                    <a:gd name="connsiteY30" fmla="*/ 124871 h 489203"/>
                    <a:gd name="connsiteX31" fmla="*/ 420698 w 1281413"/>
                    <a:gd name="connsiteY31" fmla="*/ 112815 h 489203"/>
                    <a:gd name="connsiteX32" fmla="*/ 533274 w 1281413"/>
                    <a:gd name="connsiteY32" fmla="*/ 88530 h 489203"/>
                    <a:gd name="connsiteX33" fmla="*/ 292451 w 1281413"/>
                    <a:gd name="connsiteY33" fmla="*/ 0 h 489203"/>
                    <a:gd name="connsiteX34" fmla="*/ 241965 w 1281413"/>
                    <a:gd name="connsiteY34" fmla="*/ 13108 h 489203"/>
                    <a:gd name="connsiteX35" fmla="*/ 102602 w 1281413"/>
                    <a:gd name="connsiteY35" fmla="*/ 64406 h 489203"/>
                    <a:gd name="connsiteX36" fmla="*/ 934 w 1281413"/>
                    <a:gd name="connsiteY36" fmla="*/ 115639 h 489203"/>
                    <a:gd name="connsiteX37" fmla="*/ 0 w 1281413"/>
                    <a:gd name="connsiteY37" fmla="*/ 120759 h 489203"/>
                    <a:gd name="connsiteX38" fmla="*/ 249078 w 1281413"/>
                    <a:gd name="connsiteY38" fmla="*/ 35832 h 489203"/>
                    <a:gd name="connsiteX39" fmla="*/ 329412 w 1281413"/>
                    <a:gd name="connsiteY39" fmla="*/ 12895 h 489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281413" h="489203">
                      <a:moveTo>
                        <a:pt x="1252301" y="406764"/>
                      </a:moveTo>
                      <a:lnTo>
                        <a:pt x="1197876" y="422830"/>
                      </a:lnTo>
                      <a:lnTo>
                        <a:pt x="926289" y="488301"/>
                      </a:lnTo>
                      <a:lnTo>
                        <a:pt x="936710" y="489203"/>
                      </a:lnTo>
                      <a:cubicBezTo>
                        <a:pt x="1007683" y="487646"/>
                        <a:pt x="1102399" y="473066"/>
                        <a:pt x="1204038" y="445831"/>
                      </a:cubicBezTo>
                      <a:lnTo>
                        <a:pt x="1281413" y="420949"/>
                      </a:lnTo>
                      <a:close/>
                      <a:moveTo>
                        <a:pt x="1094983" y="330104"/>
                      </a:moveTo>
                      <a:lnTo>
                        <a:pt x="1023879" y="340120"/>
                      </a:lnTo>
                      <a:cubicBezTo>
                        <a:pt x="978963" y="349238"/>
                        <a:pt x="930351" y="361722"/>
                        <a:pt x="880141" y="377439"/>
                      </a:cubicBezTo>
                      <a:cubicBezTo>
                        <a:pt x="779721" y="408873"/>
                        <a:pt x="691923" y="447286"/>
                        <a:pt x="631152" y="483980"/>
                      </a:cubicBezTo>
                      <a:lnTo>
                        <a:pt x="626887" y="487232"/>
                      </a:lnTo>
                      <a:lnTo>
                        <a:pt x="629083" y="488191"/>
                      </a:lnTo>
                      <a:lnTo>
                        <a:pt x="887254" y="400164"/>
                      </a:lnTo>
                      <a:lnTo>
                        <a:pt x="1108891" y="336882"/>
                      </a:lnTo>
                      <a:close/>
                      <a:moveTo>
                        <a:pt x="873583" y="228958"/>
                      </a:moveTo>
                      <a:lnTo>
                        <a:pt x="612089" y="306149"/>
                      </a:lnTo>
                      <a:lnTo>
                        <a:pt x="345352" y="370452"/>
                      </a:lnTo>
                      <a:lnTo>
                        <a:pt x="350539" y="372488"/>
                      </a:lnTo>
                      <a:lnTo>
                        <a:pt x="350924" y="372521"/>
                      </a:lnTo>
                      <a:cubicBezTo>
                        <a:pt x="421895" y="370965"/>
                        <a:pt x="516613" y="356384"/>
                        <a:pt x="618252" y="329150"/>
                      </a:cubicBezTo>
                      <a:cubicBezTo>
                        <a:pt x="719891" y="301916"/>
                        <a:pt x="809209" y="267184"/>
                        <a:pt x="871452" y="233046"/>
                      </a:cubicBezTo>
                      <a:lnTo>
                        <a:pt x="875872" y="229958"/>
                      </a:lnTo>
                      <a:close/>
                      <a:moveTo>
                        <a:pt x="559649" y="206316"/>
                      </a:moveTo>
                      <a:cubicBezTo>
                        <a:pt x="488803" y="210821"/>
                        <a:pt x="394775" y="229324"/>
                        <a:pt x="294353" y="260758"/>
                      </a:cubicBezTo>
                      <a:lnTo>
                        <a:pt x="172986" y="305432"/>
                      </a:lnTo>
                      <a:lnTo>
                        <a:pt x="204302" y="316613"/>
                      </a:lnTo>
                      <a:lnTo>
                        <a:pt x="301467" y="283483"/>
                      </a:lnTo>
                      <a:lnTo>
                        <a:pt x="570099" y="206783"/>
                      </a:lnTo>
                      <a:close/>
                      <a:moveTo>
                        <a:pt x="495881" y="73884"/>
                      </a:moveTo>
                      <a:lnTo>
                        <a:pt x="288112" y="123971"/>
                      </a:lnTo>
                      <a:lnTo>
                        <a:pt x="298534" y="124871"/>
                      </a:lnTo>
                      <a:cubicBezTo>
                        <a:pt x="334020" y="124093"/>
                        <a:pt x="375442" y="120059"/>
                        <a:pt x="420698" y="112815"/>
                      </a:cubicBezTo>
                      <a:lnTo>
                        <a:pt x="533274" y="88530"/>
                      </a:lnTo>
                      <a:close/>
                      <a:moveTo>
                        <a:pt x="292451" y="0"/>
                      </a:moveTo>
                      <a:lnTo>
                        <a:pt x="241965" y="13108"/>
                      </a:lnTo>
                      <a:cubicBezTo>
                        <a:pt x="191755" y="28825"/>
                        <a:pt x="144700" y="46286"/>
                        <a:pt x="102602" y="64406"/>
                      </a:cubicBezTo>
                      <a:lnTo>
                        <a:pt x="934" y="115639"/>
                      </a:lnTo>
                      <a:lnTo>
                        <a:pt x="0" y="120759"/>
                      </a:lnTo>
                      <a:lnTo>
                        <a:pt x="249078" y="35832"/>
                      </a:lnTo>
                      <a:lnTo>
                        <a:pt x="329412" y="12895"/>
                      </a:ln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339" name="グループ化 338">
              <a:extLst>
                <a:ext uri="{FF2B5EF4-FFF2-40B4-BE49-F238E27FC236}">
                  <a16:creationId xmlns:a16="http://schemas.microsoft.com/office/drawing/2014/main" id="{641CA135-7759-49F1-93B1-E6D667DEB18D}"/>
                </a:ext>
              </a:extLst>
            </p:cNvPr>
            <p:cNvGrpSpPr/>
            <p:nvPr/>
          </p:nvGrpSpPr>
          <p:grpSpPr>
            <a:xfrm>
              <a:off x="4327419" y="3052424"/>
              <a:ext cx="1474124" cy="701091"/>
              <a:chOff x="4346391" y="4398168"/>
              <a:chExt cx="1639384" cy="779688"/>
            </a:xfrm>
          </p:grpSpPr>
          <p:grpSp>
            <p:nvGrpSpPr>
              <p:cNvPr id="340" name="グループ化 339">
                <a:extLst>
                  <a:ext uri="{FF2B5EF4-FFF2-40B4-BE49-F238E27FC236}">
                    <a16:creationId xmlns:a16="http://schemas.microsoft.com/office/drawing/2014/main" id="{FD4DA445-A564-45AC-BCDB-7AF8A4430141}"/>
                  </a:ext>
                </a:extLst>
              </p:cNvPr>
              <p:cNvGrpSpPr/>
              <p:nvPr/>
            </p:nvGrpSpPr>
            <p:grpSpPr>
              <a:xfrm rot="399654">
                <a:off x="4346391" y="4398168"/>
                <a:ext cx="761034" cy="557213"/>
                <a:chOff x="4602238" y="4662852"/>
                <a:chExt cx="1390538" cy="847361"/>
              </a:xfrm>
            </p:grpSpPr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786BE47A-9F4B-4E04-8B7D-AF23B12A1A14}"/>
                    </a:ext>
                  </a:extLst>
                </p:cNvPr>
                <p:cNvSpPr/>
                <p:nvPr/>
              </p:nvSpPr>
              <p:spPr>
                <a:xfrm flipH="1">
                  <a:off x="4602238" y="4662852"/>
                  <a:ext cx="1390538" cy="847361"/>
                </a:xfrm>
                <a:custGeom>
                  <a:avLst/>
                  <a:gdLst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47516 w 1403298"/>
                    <a:gd name="connsiteY3" fmla="*/ 351871 h 847361"/>
                    <a:gd name="connsiteX4" fmla="*/ 32189 w 1403298"/>
                    <a:gd name="connsiteY4" fmla="*/ 435898 h 847361"/>
                    <a:gd name="connsiteX5" fmla="*/ 64851 w 1403298"/>
                    <a:gd name="connsiteY5" fmla="*/ 446580 h 847361"/>
                    <a:gd name="connsiteX6" fmla="*/ 558110 w 1403298"/>
                    <a:gd name="connsiteY6" fmla="*/ 631434 h 847361"/>
                    <a:gd name="connsiteX7" fmla="*/ 892846 w 1403298"/>
                    <a:gd name="connsiteY7" fmla="*/ 777544 h 847361"/>
                    <a:gd name="connsiteX8" fmla="*/ 1038770 w 1403298"/>
                    <a:gd name="connsiteY8" fmla="*/ 847361 h 847361"/>
                    <a:gd name="connsiteX9" fmla="*/ 1403298 w 1403298"/>
                    <a:gd name="connsiteY9" fmla="*/ 635412 h 847361"/>
                    <a:gd name="connsiteX10" fmla="*/ 1390538 w 1403298"/>
                    <a:gd name="connsiteY10" fmla="*/ 628666 h 847361"/>
                    <a:gd name="connsiteX11" fmla="*/ 1292700 w 1403298"/>
                    <a:gd name="connsiteY11" fmla="*/ 580990 h 847361"/>
                    <a:gd name="connsiteX12" fmla="*/ 1371109 w 1403298"/>
                    <a:gd name="connsiteY12" fmla="*/ 535400 h 847361"/>
                    <a:gd name="connsiteX13" fmla="*/ 1358349 w 1403298"/>
                    <a:gd name="connsiteY13" fmla="*/ 528654 h 847361"/>
                    <a:gd name="connsiteX14" fmla="*/ 768025 w 1403298"/>
                    <a:gd name="connsiteY14" fmla="*/ 256175 h 847361"/>
                    <a:gd name="connsiteX15" fmla="*/ 164362 w 1403298"/>
                    <a:gd name="connsiteY15" fmla="*/ 32696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47516 w 1403298"/>
                    <a:gd name="connsiteY3" fmla="*/ 351871 h 847361"/>
                    <a:gd name="connsiteX4" fmla="*/ 32189 w 1403298"/>
                    <a:gd name="connsiteY4" fmla="*/ 435898 h 847361"/>
                    <a:gd name="connsiteX5" fmla="*/ 64851 w 1403298"/>
                    <a:gd name="connsiteY5" fmla="*/ 446580 h 847361"/>
                    <a:gd name="connsiteX6" fmla="*/ 558110 w 1403298"/>
                    <a:gd name="connsiteY6" fmla="*/ 631434 h 847361"/>
                    <a:gd name="connsiteX7" fmla="*/ 892846 w 1403298"/>
                    <a:gd name="connsiteY7" fmla="*/ 777544 h 847361"/>
                    <a:gd name="connsiteX8" fmla="*/ 1038770 w 1403298"/>
                    <a:gd name="connsiteY8" fmla="*/ 847361 h 847361"/>
                    <a:gd name="connsiteX9" fmla="*/ 1403298 w 1403298"/>
                    <a:gd name="connsiteY9" fmla="*/ 635412 h 847361"/>
                    <a:gd name="connsiteX10" fmla="*/ 1390538 w 1403298"/>
                    <a:gd name="connsiteY10" fmla="*/ 628666 h 847361"/>
                    <a:gd name="connsiteX11" fmla="*/ 1371109 w 1403298"/>
                    <a:gd name="connsiteY11" fmla="*/ 535400 h 847361"/>
                    <a:gd name="connsiteX12" fmla="*/ 1358349 w 1403298"/>
                    <a:gd name="connsiteY12" fmla="*/ 528654 h 847361"/>
                    <a:gd name="connsiteX13" fmla="*/ 768025 w 1403298"/>
                    <a:gd name="connsiteY13" fmla="*/ 256175 h 847361"/>
                    <a:gd name="connsiteX14" fmla="*/ 164362 w 1403298"/>
                    <a:gd name="connsiteY14" fmla="*/ 32696 h 847361"/>
                    <a:gd name="connsiteX15" fmla="*/ 61265 w 1403298"/>
                    <a:gd name="connsiteY15" fmla="*/ 0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32189 w 1403298"/>
                    <a:gd name="connsiteY3" fmla="*/ 435898 h 847361"/>
                    <a:gd name="connsiteX4" fmla="*/ 64851 w 1403298"/>
                    <a:gd name="connsiteY4" fmla="*/ 446580 h 847361"/>
                    <a:gd name="connsiteX5" fmla="*/ 558110 w 1403298"/>
                    <a:gd name="connsiteY5" fmla="*/ 631434 h 847361"/>
                    <a:gd name="connsiteX6" fmla="*/ 892846 w 1403298"/>
                    <a:gd name="connsiteY6" fmla="*/ 777544 h 847361"/>
                    <a:gd name="connsiteX7" fmla="*/ 1038770 w 1403298"/>
                    <a:gd name="connsiteY7" fmla="*/ 847361 h 847361"/>
                    <a:gd name="connsiteX8" fmla="*/ 1403298 w 1403298"/>
                    <a:gd name="connsiteY8" fmla="*/ 635412 h 847361"/>
                    <a:gd name="connsiteX9" fmla="*/ 1390538 w 1403298"/>
                    <a:gd name="connsiteY9" fmla="*/ 628666 h 847361"/>
                    <a:gd name="connsiteX10" fmla="*/ 1371109 w 1403298"/>
                    <a:gd name="connsiteY10" fmla="*/ 535400 h 847361"/>
                    <a:gd name="connsiteX11" fmla="*/ 1358349 w 1403298"/>
                    <a:gd name="connsiteY11" fmla="*/ 528654 h 847361"/>
                    <a:gd name="connsiteX12" fmla="*/ 768025 w 1403298"/>
                    <a:gd name="connsiteY12" fmla="*/ 256175 h 847361"/>
                    <a:gd name="connsiteX13" fmla="*/ 164362 w 1403298"/>
                    <a:gd name="connsiteY13" fmla="*/ 32696 h 847361"/>
                    <a:gd name="connsiteX14" fmla="*/ 61265 w 1403298"/>
                    <a:gd name="connsiteY14" fmla="*/ 0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189 w 1403298"/>
                    <a:gd name="connsiteY2" fmla="*/ 435898 h 847361"/>
                    <a:gd name="connsiteX3" fmla="*/ 64851 w 1403298"/>
                    <a:gd name="connsiteY3" fmla="*/ 446580 h 847361"/>
                    <a:gd name="connsiteX4" fmla="*/ 558110 w 1403298"/>
                    <a:gd name="connsiteY4" fmla="*/ 631434 h 847361"/>
                    <a:gd name="connsiteX5" fmla="*/ 892846 w 1403298"/>
                    <a:gd name="connsiteY5" fmla="*/ 777544 h 847361"/>
                    <a:gd name="connsiteX6" fmla="*/ 1038770 w 1403298"/>
                    <a:gd name="connsiteY6" fmla="*/ 847361 h 847361"/>
                    <a:gd name="connsiteX7" fmla="*/ 1403298 w 1403298"/>
                    <a:gd name="connsiteY7" fmla="*/ 635412 h 847361"/>
                    <a:gd name="connsiteX8" fmla="*/ 1390538 w 1403298"/>
                    <a:gd name="connsiteY8" fmla="*/ 628666 h 847361"/>
                    <a:gd name="connsiteX9" fmla="*/ 1371109 w 1403298"/>
                    <a:gd name="connsiteY9" fmla="*/ 535400 h 847361"/>
                    <a:gd name="connsiteX10" fmla="*/ 1358349 w 1403298"/>
                    <a:gd name="connsiteY10" fmla="*/ 528654 h 847361"/>
                    <a:gd name="connsiteX11" fmla="*/ 768025 w 1403298"/>
                    <a:gd name="connsiteY11" fmla="*/ 256175 h 847361"/>
                    <a:gd name="connsiteX12" fmla="*/ 164362 w 1403298"/>
                    <a:gd name="connsiteY12" fmla="*/ 32696 h 847361"/>
                    <a:gd name="connsiteX13" fmla="*/ 61265 w 1403298"/>
                    <a:gd name="connsiteY13" fmla="*/ 0 h 847361"/>
                    <a:gd name="connsiteX0" fmla="*/ 61265 w 1390538"/>
                    <a:gd name="connsiteY0" fmla="*/ 0 h 847361"/>
                    <a:gd name="connsiteX1" fmla="*/ 0 w 1390538"/>
                    <a:gd name="connsiteY1" fmla="*/ 335886 h 847361"/>
                    <a:gd name="connsiteX2" fmla="*/ 32189 w 1390538"/>
                    <a:gd name="connsiteY2" fmla="*/ 435898 h 847361"/>
                    <a:gd name="connsiteX3" fmla="*/ 64851 w 1390538"/>
                    <a:gd name="connsiteY3" fmla="*/ 446580 h 847361"/>
                    <a:gd name="connsiteX4" fmla="*/ 558110 w 1390538"/>
                    <a:gd name="connsiteY4" fmla="*/ 631434 h 847361"/>
                    <a:gd name="connsiteX5" fmla="*/ 892846 w 1390538"/>
                    <a:gd name="connsiteY5" fmla="*/ 777544 h 847361"/>
                    <a:gd name="connsiteX6" fmla="*/ 1038770 w 1390538"/>
                    <a:gd name="connsiteY6" fmla="*/ 847361 h 847361"/>
                    <a:gd name="connsiteX7" fmla="*/ 1390538 w 1390538"/>
                    <a:gd name="connsiteY7" fmla="*/ 628666 h 847361"/>
                    <a:gd name="connsiteX8" fmla="*/ 1371109 w 1390538"/>
                    <a:gd name="connsiteY8" fmla="*/ 535400 h 847361"/>
                    <a:gd name="connsiteX9" fmla="*/ 1358349 w 1390538"/>
                    <a:gd name="connsiteY9" fmla="*/ 528654 h 847361"/>
                    <a:gd name="connsiteX10" fmla="*/ 768025 w 1390538"/>
                    <a:gd name="connsiteY10" fmla="*/ 256175 h 847361"/>
                    <a:gd name="connsiteX11" fmla="*/ 164362 w 1390538"/>
                    <a:gd name="connsiteY11" fmla="*/ 32696 h 847361"/>
                    <a:gd name="connsiteX12" fmla="*/ 61265 w 1390538"/>
                    <a:gd name="connsiteY12" fmla="*/ 0 h 847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90538" h="847361">
                      <a:moveTo>
                        <a:pt x="61265" y="0"/>
                      </a:moveTo>
                      <a:lnTo>
                        <a:pt x="0" y="335886"/>
                      </a:lnTo>
                      <a:lnTo>
                        <a:pt x="32189" y="435898"/>
                      </a:lnTo>
                      <a:lnTo>
                        <a:pt x="64851" y="446580"/>
                      </a:lnTo>
                      <a:cubicBezTo>
                        <a:pt x="228457" y="502070"/>
                        <a:pt x="394623" y="564322"/>
                        <a:pt x="558110" y="631434"/>
                      </a:cubicBezTo>
                      <a:cubicBezTo>
                        <a:pt x="672751" y="678495"/>
                        <a:pt x="784893" y="727459"/>
                        <a:pt x="892846" y="777544"/>
                      </a:cubicBezTo>
                      <a:lnTo>
                        <a:pt x="1038770" y="847361"/>
                      </a:lnTo>
                      <a:lnTo>
                        <a:pt x="1390538" y="628666"/>
                      </a:lnTo>
                      <a:lnTo>
                        <a:pt x="1371109" y="535400"/>
                      </a:lnTo>
                      <a:lnTo>
                        <a:pt x="1358349" y="528654"/>
                      </a:lnTo>
                      <a:cubicBezTo>
                        <a:pt x="1172981" y="433290"/>
                        <a:pt x="974545" y="341608"/>
                        <a:pt x="768025" y="256175"/>
                      </a:cubicBezTo>
                      <a:cubicBezTo>
                        <a:pt x="569168" y="173911"/>
                        <a:pt x="366268" y="98868"/>
                        <a:pt x="164362" y="32696"/>
                      </a:cubicBezTo>
                      <a:lnTo>
                        <a:pt x="61265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344C0DF7-A98B-4163-898F-8D8C15364978}"/>
                    </a:ext>
                  </a:extLst>
                </p:cNvPr>
                <p:cNvSpPr/>
                <p:nvPr/>
              </p:nvSpPr>
              <p:spPr>
                <a:xfrm flipH="1">
                  <a:off x="4658971" y="4682188"/>
                  <a:ext cx="1317636" cy="718202"/>
                </a:xfrm>
                <a:custGeom>
                  <a:avLst/>
                  <a:gdLst>
                    <a:gd name="connsiteX0" fmla="*/ 73624 w 1647697"/>
                    <a:gd name="connsiteY0" fmla="*/ 0 h 1241561"/>
                    <a:gd name="connsiteX1" fmla="*/ 0 w 1647697"/>
                    <a:gd name="connsiteY1" fmla="*/ 558002 h 1241561"/>
                    <a:gd name="connsiteX2" fmla="*/ 39251 w 1647697"/>
                    <a:gd name="connsiteY2" fmla="*/ 575748 h 1241561"/>
                    <a:gd name="connsiteX3" fmla="*/ 632012 w 1647697"/>
                    <a:gd name="connsiteY3" fmla="*/ 882844 h 1241561"/>
                    <a:gd name="connsiteX4" fmla="*/ 1034274 w 1647697"/>
                    <a:gd name="connsiteY4" fmla="*/ 1125575 h 1241561"/>
                    <a:gd name="connsiteX5" fmla="*/ 1209634 w 1647697"/>
                    <a:gd name="connsiteY5" fmla="*/ 1241561 h 1241561"/>
                    <a:gd name="connsiteX6" fmla="*/ 1647697 w 1647697"/>
                    <a:gd name="connsiteY6" fmla="*/ 889453 h 1241561"/>
                    <a:gd name="connsiteX7" fmla="*/ 1632363 w 1647697"/>
                    <a:gd name="connsiteY7" fmla="*/ 878245 h 1241561"/>
                    <a:gd name="connsiteX8" fmla="*/ 922955 w 1647697"/>
                    <a:gd name="connsiteY8" fmla="*/ 425580 h 1241561"/>
                    <a:gd name="connsiteX9" fmla="*/ 197518 w 1647697"/>
                    <a:gd name="connsiteY9" fmla="*/ 54317 h 124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47697" h="1241561">
                      <a:moveTo>
                        <a:pt x="73624" y="0"/>
                      </a:moveTo>
                      <a:lnTo>
                        <a:pt x="0" y="558002"/>
                      </a:lnTo>
                      <a:lnTo>
                        <a:pt x="39251" y="575748"/>
                      </a:lnTo>
                      <a:cubicBezTo>
                        <a:pt x="235860" y="667934"/>
                        <a:pt x="435546" y="771352"/>
                        <a:pt x="632012" y="882844"/>
                      </a:cubicBezTo>
                      <a:cubicBezTo>
                        <a:pt x="769780" y="961025"/>
                        <a:pt x="904543" y="1042369"/>
                        <a:pt x="1034274" y="1125575"/>
                      </a:cubicBezTo>
                      <a:lnTo>
                        <a:pt x="1209634" y="1241561"/>
                      </a:lnTo>
                      <a:lnTo>
                        <a:pt x="1647697" y="889453"/>
                      </a:lnTo>
                      <a:lnTo>
                        <a:pt x="1632363" y="878245"/>
                      </a:lnTo>
                      <a:cubicBezTo>
                        <a:pt x="1409601" y="719818"/>
                        <a:pt x="1171136" y="567509"/>
                        <a:pt x="922955" y="425580"/>
                      </a:cubicBezTo>
                      <a:cubicBezTo>
                        <a:pt x="683983" y="288915"/>
                        <a:pt x="440153" y="164247"/>
                        <a:pt x="197518" y="54317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ED7180CD-B0D7-4898-AD47-A1A2514FE73B}"/>
                    </a:ext>
                  </a:extLst>
                </p:cNvPr>
                <p:cNvSpPr/>
                <p:nvPr/>
              </p:nvSpPr>
              <p:spPr>
                <a:xfrm flipH="1">
                  <a:off x="4658971" y="4767935"/>
                  <a:ext cx="1281413" cy="489203"/>
                </a:xfrm>
                <a:custGeom>
                  <a:avLst/>
                  <a:gdLst>
                    <a:gd name="connsiteX0" fmla="*/ 1252301 w 1281413"/>
                    <a:gd name="connsiteY0" fmla="*/ 406764 h 489203"/>
                    <a:gd name="connsiteX1" fmla="*/ 1197876 w 1281413"/>
                    <a:gd name="connsiteY1" fmla="*/ 422830 h 489203"/>
                    <a:gd name="connsiteX2" fmla="*/ 926289 w 1281413"/>
                    <a:gd name="connsiteY2" fmla="*/ 488301 h 489203"/>
                    <a:gd name="connsiteX3" fmla="*/ 936710 w 1281413"/>
                    <a:gd name="connsiteY3" fmla="*/ 489203 h 489203"/>
                    <a:gd name="connsiteX4" fmla="*/ 1204038 w 1281413"/>
                    <a:gd name="connsiteY4" fmla="*/ 445831 h 489203"/>
                    <a:gd name="connsiteX5" fmla="*/ 1281413 w 1281413"/>
                    <a:gd name="connsiteY5" fmla="*/ 420949 h 489203"/>
                    <a:gd name="connsiteX6" fmla="*/ 1094983 w 1281413"/>
                    <a:gd name="connsiteY6" fmla="*/ 330104 h 489203"/>
                    <a:gd name="connsiteX7" fmla="*/ 1023879 w 1281413"/>
                    <a:gd name="connsiteY7" fmla="*/ 340120 h 489203"/>
                    <a:gd name="connsiteX8" fmla="*/ 880141 w 1281413"/>
                    <a:gd name="connsiteY8" fmla="*/ 377439 h 489203"/>
                    <a:gd name="connsiteX9" fmla="*/ 631152 w 1281413"/>
                    <a:gd name="connsiteY9" fmla="*/ 483980 h 489203"/>
                    <a:gd name="connsiteX10" fmla="*/ 626887 w 1281413"/>
                    <a:gd name="connsiteY10" fmla="*/ 487232 h 489203"/>
                    <a:gd name="connsiteX11" fmla="*/ 629083 w 1281413"/>
                    <a:gd name="connsiteY11" fmla="*/ 488191 h 489203"/>
                    <a:gd name="connsiteX12" fmla="*/ 887254 w 1281413"/>
                    <a:gd name="connsiteY12" fmla="*/ 400164 h 489203"/>
                    <a:gd name="connsiteX13" fmla="*/ 1108891 w 1281413"/>
                    <a:gd name="connsiteY13" fmla="*/ 336882 h 489203"/>
                    <a:gd name="connsiteX14" fmla="*/ 873583 w 1281413"/>
                    <a:gd name="connsiteY14" fmla="*/ 228958 h 489203"/>
                    <a:gd name="connsiteX15" fmla="*/ 612089 w 1281413"/>
                    <a:gd name="connsiteY15" fmla="*/ 306149 h 489203"/>
                    <a:gd name="connsiteX16" fmla="*/ 345352 w 1281413"/>
                    <a:gd name="connsiteY16" fmla="*/ 370452 h 489203"/>
                    <a:gd name="connsiteX17" fmla="*/ 350539 w 1281413"/>
                    <a:gd name="connsiteY17" fmla="*/ 372488 h 489203"/>
                    <a:gd name="connsiteX18" fmla="*/ 350924 w 1281413"/>
                    <a:gd name="connsiteY18" fmla="*/ 372521 h 489203"/>
                    <a:gd name="connsiteX19" fmla="*/ 618252 w 1281413"/>
                    <a:gd name="connsiteY19" fmla="*/ 329150 h 489203"/>
                    <a:gd name="connsiteX20" fmla="*/ 871452 w 1281413"/>
                    <a:gd name="connsiteY20" fmla="*/ 233046 h 489203"/>
                    <a:gd name="connsiteX21" fmla="*/ 875872 w 1281413"/>
                    <a:gd name="connsiteY21" fmla="*/ 229958 h 489203"/>
                    <a:gd name="connsiteX22" fmla="*/ 559649 w 1281413"/>
                    <a:gd name="connsiteY22" fmla="*/ 206316 h 489203"/>
                    <a:gd name="connsiteX23" fmla="*/ 294353 w 1281413"/>
                    <a:gd name="connsiteY23" fmla="*/ 260758 h 489203"/>
                    <a:gd name="connsiteX24" fmla="*/ 172986 w 1281413"/>
                    <a:gd name="connsiteY24" fmla="*/ 305432 h 489203"/>
                    <a:gd name="connsiteX25" fmla="*/ 204302 w 1281413"/>
                    <a:gd name="connsiteY25" fmla="*/ 316613 h 489203"/>
                    <a:gd name="connsiteX26" fmla="*/ 301467 w 1281413"/>
                    <a:gd name="connsiteY26" fmla="*/ 283483 h 489203"/>
                    <a:gd name="connsiteX27" fmla="*/ 570099 w 1281413"/>
                    <a:gd name="connsiteY27" fmla="*/ 206783 h 489203"/>
                    <a:gd name="connsiteX28" fmla="*/ 495881 w 1281413"/>
                    <a:gd name="connsiteY28" fmla="*/ 73884 h 489203"/>
                    <a:gd name="connsiteX29" fmla="*/ 288112 w 1281413"/>
                    <a:gd name="connsiteY29" fmla="*/ 123971 h 489203"/>
                    <a:gd name="connsiteX30" fmla="*/ 298534 w 1281413"/>
                    <a:gd name="connsiteY30" fmla="*/ 124871 h 489203"/>
                    <a:gd name="connsiteX31" fmla="*/ 420698 w 1281413"/>
                    <a:gd name="connsiteY31" fmla="*/ 112815 h 489203"/>
                    <a:gd name="connsiteX32" fmla="*/ 533274 w 1281413"/>
                    <a:gd name="connsiteY32" fmla="*/ 88530 h 489203"/>
                    <a:gd name="connsiteX33" fmla="*/ 292451 w 1281413"/>
                    <a:gd name="connsiteY33" fmla="*/ 0 h 489203"/>
                    <a:gd name="connsiteX34" fmla="*/ 241965 w 1281413"/>
                    <a:gd name="connsiteY34" fmla="*/ 13108 h 489203"/>
                    <a:gd name="connsiteX35" fmla="*/ 102602 w 1281413"/>
                    <a:gd name="connsiteY35" fmla="*/ 64406 h 489203"/>
                    <a:gd name="connsiteX36" fmla="*/ 934 w 1281413"/>
                    <a:gd name="connsiteY36" fmla="*/ 115639 h 489203"/>
                    <a:gd name="connsiteX37" fmla="*/ 0 w 1281413"/>
                    <a:gd name="connsiteY37" fmla="*/ 120759 h 489203"/>
                    <a:gd name="connsiteX38" fmla="*/ 249078 w 1281413"/>
                    <a:gd name="connsiteY38" fmla="*/ 35832 h 489203"/>
                    <a:gd name="connsiteX39" fmla="*/ 329412 w 1281413"/>
                    <a:gd name="connsiteY39" fmla="*/ 12895 h 489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281413" h="489203">
                      <a:moveTo>
                        <a:pt x="1252301" y="406764"/>
                      </a:moveTo>
                      <a:lnTo>
                        <a:pt x="1197876" y="422830"/>
                      </a:lnTo>
                      <a:lnTo>
                        <a:pt x="926289" y="488301"/>
                      </a:lnTo>
                      <a:lnTo>
                        <a:pt x="936710" y="489203"/>
                      </a:lnTo>
                      <a:cubicBezTo>
                        <a:pt x="1007683" y="487646"/>
                        <a:pt x="1102399" y="473066"/>
                        <a:pt x="1204038" y="445831"/>
                      </a:cubicBezTo>
                      <a:lnTo>
                        <a:pt x="1281413" y="420949"/>
                      </a:lnTo>
                      <a:close/>
                      <a:moveTo>
                        <a:pt x="1094983" y="330104"/>
                      </a:moveTo>
                      <a:lnTo>
                        <a:pt x="1023879" y="340120"/>
                      </a:lnTo>
                      <a:cubicBezTo>
                        <a:pt x="978963" y="349238"/>
                        <a:pt x="930351" y="361722"/>
                        <a:pt x="880141" y="377439"/>
                      </a:cubicBezTo>
                      <a:cubicBezTo>
                        <a:pt x="779721" y="408873"/>
                        <a:pt x="691923" y="447286"/>
                        <a:pt x="631152" y="483980"/>
                      </a:cubicBezTo>
                      <a:lnTo>
                        <a:pt x="626887" y="487232"/>
                      </a:lnTo>
                      <a:lnTo>
                        <a:pt x="629083" y="488191"/>
                      </a:lnTo>
                      <a:lnTo>
                        <a:pt x="887254" y="400164"/>
                      </a:lnTo>
                      <a:lnTo>
                        <a:pt x="1108891" y="336882"/>
                      </a:lnTo>
                      <a:close/>
                      <a:moveTo>
                        <a:pt x="873583" y="228958"/>
                      </a:moveTo>
                      <a:lnTo>
                        <a:pt x="612089" y="306149"/>
                      </a:lnTo>
                      <a:lnTo>
                        <a:pt x="345352" y="370452"/>
                      </a:lnTo>
                      <a:lnTo>
                        <a:pt x="350539" y="372488"/>
                      </a:lnTo>
                      <a:lnTo>
                        <a:pt x="350924" y="372521"/>
                      </a:lnTo>
                      <a:cubicBezTo>
                        <a:pt x="421895" y="370965"/>
                        <a:pt x="516613" y="356384"/>
                        <a:pt x="618252" y="329150"/>
                      </a:cubicBezTo>
                      <a:cubicBezTo>
                        <a:pt x="719891" y="301916"/>
                        <a:pt x="809209" y="267184"/>
                        <a:pt x="871452" y="233046"/>
                      </a:cubicBezTo>
                      <a:lnTo>
                        <a:pt x="875872" y="229958"/>
                      </a:lnTo>
                      <a:close/>
                      <a:moveTo>
                        <a:pt x="559649" y="206316"/>
                      </a:moveTo>
                      <a:cubicBezTo>
                        <a:pt x="488803" y="210821"/>
                        <a:pt x="394775" y="229324"/>
                        <a:pt x="294353" y="260758"/>
                      </a:cubicBezTo>
                      <a:lnTo>
                        <a:pt x="172986" y="305432"/>
                      </a:lnTo>
                      <a:lnTo>
                        <a:pt x="204302" y="316613"/>
                      </a:lnTo>
                      <a:lnTo>
                        <a:pt x="301467" y="283483"/>
                      </a:lnTo>
                      <a:lnTo>
                        <a:pt x="570099" y="206783"/>
                      </a:lnTo>
                      <a:close/>
                      <a:moveTo>
                        <a:pt x="495881" y="73884"/>
                      </a:moveTo>
                      <a:lnTo>
                        <a:pt x="288112" y="123971"/>
                      </a:lnTo>
                      <a:lnTo>
                        <a:pt x="298534" y="124871"/>
                      </a:lnTo>
                      <a:cubicBezTo>
                        <a:pt x="334020" y="124093"/>
                        <a:pt x="375442" y="120059"/>
                        <a:pt x="420698" y="112815"/>
                      </a:cubicBezTo>
                      <a:lnTo>
                        <a:pt x="533274" y="88530"/>
                      </a:lnTo>
                      <a:close/>
                      <a:moveTo>
                        <a:pt x="292451" y="0"/>
                      </a:moveTo>
                      <a:lnTo>
                        <a:pt x="241965" y="13108"/>
                      </a:lnTo>
                      <a:cubicBezTo>
                        <a:pt x="191755" y="28825"/>
                        <a:pt x="144700" y="46286"/>
                        <a:pt x="102602" y="64406"/>
                      </a:cubicBezTo>
                      <a:lnTo>
                        <a:pt x="934" y="115639"/>
                      </a:lnTo>
                      <a:lnTo>
                        <a:pt x="0" y="120759"/>
                      </a:lnTo>
                      <a:lnTo>
                        <a:pt x="249078" y="35832"/>
                      </a:lnTo>
                      <a:lnTo>
                        <a:pt x="329412" y="12895"/>
                      </a:ln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41" name="グループ化 340">
                <a:extLst>
                  <a:ext uri="{FF2B5EF4-FFF2-40B4-BE49-F238E27FC236}">
                    <a16:creationId xmlns:a16="http://schemas.microsoft.com/office/drawing/2014/main" id="{3A0E6BEA-3608-4452-9392-FA0443CDC9D7}"/>
                  </a:ext>
                </a:extLst>
              </p:cNvPr>
              <p:cNvGrpSpPr/>
              <p:nvPr/>
            </p:nvGrpSpPr>
            <p:grpSpPr>
              <a:xfrm rot="399654">
                <a:off x="4533153" y="4458409"/>
                <a:ext cx="761034" cy="557213"/>
                <a:chOff x="4602238" y="4662852"/>
                <a:chExt cx="1390538" cy="847361"/>
              </a:xfrm>
            </p:grpSpPr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982AADFE-A56F-4CDB-A64E-DCDDC7134DDA}"/>
                    </a:ext>
                  </a:extLst>
                </p:cNvPr>
                <p:cNvSpPr/>
                <p:nvPr/>
              </p:nvSpPr>
              <p:spPr>
                <a:xfrm flipH="1">
                  <a:off x="4602238" y="4662852"/>
                  <a:ext cx="1390538" cy="847361"/>
                </a:xfrm>
                <a:custGeom>
                  <a:avLst/>
                  <a:gdLst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47516 w 1403298"/>
                    <a:gd name="connsiteY3" fmla="*/ 351871 h 847361"/>
                    <a:gd name="connsiteX4" fmla="*/ 32189 w 1403298"/>
                    <a:gd name="connsiteY4" fmla="*/ 435898 h 847361"/>
                    <a:gd name="connsiteX5" fmla="*/ 64851 w 1403298"/>
                    <a:gd name="connsiteY5" fmla="*/ 446580 h 847361"/>
                    <a:gd name="connsiteX6" fmla="*/ 558110 w 1403298"/>
                    <a:gd name="connsiteY6" fmla="*/ 631434 h 847361"/>
                    <a:gd name="connsiteX7" fmla="*/ 892846 w 1403298"/>
                    <a:gd name="connsiteY7" fmla="*/ 777544 h 847361"/>
                    <a:gd name="connsiteX8" fmla="*/ 1038770 w 1403298"/>
                    <a:gd name="connsiteY8" fmla="*/ 847361 h 847361"/>
                    <a:gd name="connsiteX9" fmla="*/ 1403298 w 1403298"/>
                    <a:gd name="connsiteY9" fmla="*/ 635412 h 847361"/>
                    <a:gd name="connsiteX10" fmla="*/ 1390538 w 1403298"/>
                    <a:gd name="connsiteY10" fmla="*/ 628666 h 847361"/>
                    <a:gd name="connsiteX11" fmla="*/ 1292700 w 1403298"/>
                    <a:gd name="connsiteY11" fmla="*/ 580990 h 847361"/>
                    <a:gd name="connsiteX12" fmla="*/ 1371109 w 1403298"/>
                    <a:gd name="connsiteY12" fmla="*/ 535400 h 847361"/>
                    <a:gd name="connsiteX13" fmla="*/ 1358349 w 1403298"/>
                    <a:gd name="connsiteY13" fmla="*/ 528654 h 847361"/>
                    <a:gd name="connsiteX14" fmla="*/ 768025 w 1403298"/>
                    <a:gd name="connsiteY14" fmla="*/ 256175 h 847361"/>
                    <a:gd name="connsiteX15" fmla="*/ 164362 w 1403298"/>
                    <a:gd name="connsiteY15" fmla="*/ 32696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47516 w 1403298"/>
                    <a:gd name="connsiteY3" fmla="*/ 351871 h 847361"/>
                    <a:gd name="connsiteX4" fmla="*/ 32189 w 1403298"/>
                    <a:gd name="connsiteY4" fmla="*/ 435898 h 847361"/>
                    <a:gd name="connsiteX5" fmla="*/ 64851 w 1403298"/>
                    <a:gd name="connsiteY5" fmla="*/ 446580 h 847361"/>
                    <a:gd name="connsiteX6" fmla="*/ 558110 w 1403298"/>
                    <a:gd name="connsiteY6" fmla="*/ 631434 h 847361"/>
                    <a:gd name="connsiteX7" fmla="*/ 892846 w 1403298"/>
                    <a:gd name="connsiteY7" fmla="*/ 777544 h 847361"/>
                    <a:gd name="connsiteX8" fmla="*/ 1038770 w 1403298"/>
                    <a:gd name="connsiteY8" fmla="*/ 847361 h 847361"/>
                    <a:gd name="connsiteX9" fmla="*/ 1403298 w 1403298"/>
                    <a:gd name="connsiteY9" fmla="*/ 635412 h 847361"/>
                    <a:gd name="connsiteX10" fmla="*/ 1390538 w 1403298"/>
                    <a:gd name="connsiteY10" fmla="*/ 628666 h 847361"/>
                    <a:gd name="connsiteX11" fmla="*/ 1371109 w 1403298"/>
                    <a:gd name="connsiteY11" fmla="*/ 535400 h 847361"/>
                    <a:gd name="connsiteX12" fmla="*/ 1358349 w 1403298"/>
                    <a:gd name="connsiteY12" fmla="*/ 528654 h 847361"/>
                    <a:gd name="connsiteX13" fmla="*/ 768025 w 1403298"/>
                    <a:gd name="connsiteY13" fmla="*/ 256175 h 847361"/>
                    <a:gd name="connsiteX14" fmla="*/ 164362 w 1403298"/>
                    <a:gd name="connsiteY14" fmla="*/ 32696 h 847361"/>
                    <a:gd name="connsiteX15" fmla="*/ 61265 w 1403298"/>
                    <a:gd name="connsiteY15" fmla="*/ 0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32189 w 1403298"/>
                    <a:gd name="connsiteY3" fmla="*/ 435898 h 847361"/>
                    <a:gd name="connsiteX4" fmla="*/ 64851 w 1403298"/>
                    <a:gd name="connsiteY4" fmla="*/ 446580 h 847361"/>
                    <a:gd name="connsiteX5" fmla="*/ 558110 w 1403298"/>
                    <a:gd name="connsiteY5" fmla="*/ 631434 h 847361"/>
                    <a:gd name="connsiteX6" fmla="*/ 892846 w 1403298"/>
                    <a:gd name="connsiteY6" fmla="*/ 777544 h 847361"/>
                    <a:gd name="connsiteX7" fmla="*/ 1038770 w 1403298"/>
                    <a:gd name="connsiteY7" fmla="*/ 847361 h 847361"/>
                    <a:gd name="connsiteX8" fmla="*/ 1403298 w 1403298"/>
                    <a:gd name="connsiteY8" fmla="*/ 635412 h 847361"/>
                    <a:gd name="connsiteX9" fmla="*/ 1390538 w 1403298"/>
                    <a:gd name="connsiteY9" fmla="*/ 628666 h 847361"/>
                    <a:gd name="connsiteX10" fmla="*/ 1371109 w 1403298"/>
                    <a:gd name="connsiteY10" fmla="*/ 535400 h 847361"/>
                    <a:gd name="connsiteX11" fmla="*/ 1358349 w 1403298"/>
                    <a:gd name="connsiteY11" fmla="*/ 528654 h 847361"/>
                    <a:gd name="connsiteX12" fmla="*/ 768025 w 1403298"/>
                    <a:gd name="connsiteY12" fmla="*/ 256175 h 847361"/>
                    <a:gd name="connsiteX13" fmla="*/ 164362 w 1403298"/>
                    <a:gd name="connsiteY13" fmla="*/ 32696 h 847361"/>
                    <a:gd name="connsiteX14" fmla="*/ 61265 w 1403298"/>
                    <a:gd name="connsiteY14" fmla="*/ 0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189 w 1403298"/>
                    <a:gd name="connsiteY2" fmla="*/ 435898 h 847361"/>
                    <a:gd name="connsiteX3" fmla="*/ 64851 w 1403298"/>
                    <a:gd name="connsiteY3" fmla="*/ 446580 h 847361"/>
                    <a:gd name="connsiteX4" fmla="*/ 558110 w 1403298"/>
                    <a:gd name="connsiteY4" fmla="*/ 631434 h 847361"/>
                    <a:gd name="connsiteX5" fmla="*/ 892846 w 1403298"/>
                    <a:gd name="connsiteY5" fmla="*/ 777544 h 847361"/>
                    <a:gd name="connsiteX6" fmla="*/ 1038770 w 1403298"/>
                    <a:gd name="connsiteY6" fmla="*/ 847361 h 847361"/>
                    <a:gd name="connsiteX7" fmla="*/ 1403298 w 1403298"/>
                    <a:gd name="connsiteY7" fmla="*/ 635412 h 847361"/>
                    <a:gd name="connsiteX8" fmla="*/ 1390538 w 1403298"/>
                    <a:gd name="connsiteY8" fmla="*/ 628666 h 847361"/>
                    <a:gd name="connsiteX9" fmla="*/ 1371109 w 1403298"/>
                    <a:gd name="connsiteY9" fmla="*/ 535400 h 847361"/>
                    <a:gd name="connsiteX10" fmla="*/ 1358349 w 1403298"/>
                    <a:gd name="connsiteY10" fmla="*/ 528654 h 847361"/>
                    <a:gd name="connsiteX11" fmla="*/ 768025 w 1403298"/>
                    <a:gd name="connsiteY11" fmla="*/ 256175 h 847361"/>
                    <a:gd name="connsiteX12" fmla="*/ 164362 w 1403298"/>
                    <a:gd name="connsiteY12" fmla="*/ 32696 h 847361"/>
                    <a:gd name="connsiteX13" fmla="*/ 61265 w 1403298"/>
                    <a:gd name="connsiteY13" fmla="*/ 0 h 847361"/>
                    <a:gd name="connsiteX0" fmla="*/ 61265 w 1390538"/>
                    <a:gd name="connsiteY0" fmla="*/ 0 h 847361"/>
                    <a:gd name="connsiteX1" fmla="*/ 0 w 1390538"/>
                    <a:gd name="connsiteY1" fmla="*/ 335886 h 847361"/>
                    <a:gd name="connsiteX2" fmla="*/ 32189 w 1390538"/>
                    <a:gd name="connsiteY2" fmla="*/ 435898 h 847361"/>
                    <a:gd name="connsiteX3" fmla="*/ 64851 w 1390538"/>
                    <a:gd name="connsiteY3" fmla="*/ 446580 h 847361"/>
                    <a:gd name="connsiteX4" fmla="*/ 558110 w 1390538"/>
                    <a:gd name="connsiteY4" fmla="*/ 631434 h 847361"/>
                    <a:gd name="connsiteX5" fmla="*/ 892846 w 1390538"/>
                    <a:gd name="connsiteY5" fmla="*/ 777544 h 847361"/>
                    <a:gd name="connsiteX6" fmla="*/ 1038770 w 1390538"/>
                    <a:gd name="connsiteY6" fmla="*/ 847361 h 847361"/>
                    <a:gd name="connsiteX7" fmla="*/ 1390538 w 1390538"/>
                    <a:gd name="connsiteY7" fmla="*/ 628666 h 847361"/>
                    <a:gd name="connsiteX8" fmla="*/ 1371109 w 1390538"/>
                    <a:gd name="connsiteY8" fmla="*/ 535400 h 847361"/>
                    <a:gd name="connsiteX9" fmla="*/ 1358349 w 1390538"/>
                    <a:gd name="connsiteY9" fmla="*/ 528654 h 847361"/>
                    <a:gd name="connsiteX10" fmla="*/ 768025 w 1390538"/>
                    <a:gd name="connsiteY10" fmla="*/ 256175 h 847361"/>
                    <a:gd name="connsiteX11" fmla="*/ 164362 w 1390538"/>
                    <a:gd name="connsiteY11" fmla="*/ 32696 h 847361"/>
                    <a:gd name="connsiteX12" fmla="*/ 61265 w 1390538"/>
                    <a:gd name="connsiteY12" fmla="*/ 0 h 847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90538" h="847361">
                      <a:moveTo>
                        <a:pt x="61265" y="0"/>
                      </a:moveTo>
                      <a:lnTo>
                        <a:pt x="0" y="335886"/>
                      </a:lnTo>
                      <a:lnTo>
                        <a:pt x="32189" y="435898"/>
                      </a:lnTo>
                      <a:lnTo>
                        <a:pt x="64851" y="446580"/>
                      </a:lnTo>
                      <a:cubicBezTo>
                        <a:pt x="228457" y="502070"/>
                        <a:pt x="394623" y="564322"/>
                        <a:pt x="558110" y="631434"/>
                      </a:cubicBezTo>
                      <a:cubicBezTo>
                        <a:pt x="672751" y="678495"/>
                        <a:pt x="784893" y="727459"/>
                        <a:pt x="892846" y="777544"/>
                      </a:cubicBezTo>
                      <a:lnTo>
                        <a:pt x="1038770" y="847361"/>
                      </a:lnTo>
                      <a:lnTo>
                        <a:pt x="1390538" y="628666"/>
                      </a:lnTo>
                      <a:lnTo>
                        <a:pt x="1371109" y="535400"/>
                      </a:lnTo>
                      <a:lnTo>
                        <a:pt x="1358349" y="528654"/>
                      </a:lnTo>
                      <a:cubicBezTo>
                        <a:pt x="1172981" y="433290"/>
                        <a:pt x="974545" y="341608"/>
                        <a:pt x="768025" y="256175"/>
                      </a:cubicBezTo>
                      <a:cubicBezTo>
                        <a:pt x="569168" y="173911"/>
                        <a:pt x="366268" y="98868"/>
                        <a:pt x="164362" y="32696"/>
                      </a:cubicBezTo>
                      <a:lnTo>
                        <a:pt x="61265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D8C6050B-1682-4AEA-9728-7653DBF51F77}"/>
                    </a:ext>
                  </a:extLst>
                </p:cNvPr>
                <p:cNvSpPr/>
                <p:nvPr/>
              </p:nvSpPr>
              <p:spPr>
                <a:xfrm flipH="1">
                  <a:off x="4658971" y="4682188"/>
                  <a:ext cx="1317636" cy="718202"/>
                </a:xfrm>
                <a:custGeom>
                  <a:avLst/>
                  <a:gdLst>
                    <a:gd name="connsiteX0" fmla="*/ 73624 w 1647697"/>
                    <a:gd name="connsiteY0" fmla="*/ 0 h 1241561"/>
                    <a:gd name="connsiteX1" fmla="*/ 0 w 1647697"/>
                    <a:gd name="connsiteY1" fmla="*/ 558002 h 1241561"/>
                    <a:gd name="connsiteX2" fmla="*/ 39251 w 1647697"/>
                    <a:gd name="connsiteY2" fmla="*/ 575748 h 1241561"/>
                    <a:gd name="connsiteX3" fmla="*/ 632012 w 1647697"/>
                    <a:gd name="connsiteY3" fmla="*/ 882844 h 1241561"/>
                    <a:gd name="connsiteX4" fmla="*/ 1034274 w 1647697"/>
                    <a:gd name="connsiteY4" fmla="*/ 1125575 h 1241561"/>
                    <a:gd name="connsiteX5" fmla="*/ 1209634 w 1647697"/>
                    <a:gd name="connsiteY5" fmla="*/ 1241561 h 1241561"/>
                    <a:gd name="connsiteX6" fmla="*/ 1647697 w 1647697"/>
                    <a:gd name="connsiteY6" fmla="*/ 889453 h 1241561"/>
                    <a:gd name="connsiteX7" fmla="*/ 1632363 w 1647697"/>
                    <a:gd name="connsiteY7" fmla="*/ 878245 h 1241561"/>
                    <a:gd name="connsiteX8" fmla="*/ 922955 w 1647697"/>
                    <a:gd name="connsiteY8" fmla="*/ 425580 h 1241561"/>
                    <a:gd name="connsiteX9" fmla="*/ 197518 w 1647697"/>
                    <a:gd name="connsiteY9" fmla="*/ 54317 h 124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47697" h="1241561">
                      <a:moveTo>
                        <a:pt x="73624" y="0"/>
                      </a:moveTo>
                      <a:lnTo>
                        <a:pt x="0" y="558002"/>
                      </a:lnTo>
                      <a:lnTo>
                        <a:pt x="39251" y="575748"/>
                      </a:lnTo>
                      <a:cubicBezTo>
                        <a:pt x="235860" y="667934"/>
                        <a:pt x="435546" y="771352"/>
                        <a:pt x="632012" y="882844"/>
                      </a:cubicBezTo>
                      <a:cubicBezTo>
                        <a:pt x="769780" y="961025"/>
                        <a:pt x="904543" y="1042369"/>
                        <a:pt x="1034274" y="1125575"/>
                      </a:cubicBezTo>
                      <a:lnTo>
                        <a:pt x="1209634" y="1241561"/>
                      </a:lnTo>
                      <a:lnTo>
                        <a:pt x="1647697" y="889453"/>
                      </a:lnTo>
                      <a:lnTo>
                        <a:pt x="1632363" y="878245"/>
                      </a:lnTo>
                      <a:cubicBezTo>
                        <a:pt x="1409601" y="719818"/>
                        <a:pt x="1171136" y="567509"/>
                        <a:pt x="922955" y="425580"/>
                      </a:cubicBezTo>
                      <a:cubicBezTo>
                        <a:pt x="683983" y="288915"/>
                        <a:pt x="440153" y="164247"/>
                        <a:pt x="197518" y="54317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0" name="フリーフォーム: 図形 359">
                  <a:extLst>
                    <a:ext uri="{FF2B5EF4-FFF2-40B4-BE49-F238E27FC236}">
                      <a16:creationId xmlns:a16="http://schemas.microsoft.com/office/drawing/2014/main" id="{AD4C849C-28C5-4E71-860E-394D258E69D4}"/>
                    </a:ext>
                  </a:extLst>
                </p:cNvPr>
                <p:cNvSpPr/>
                <p:nvPr/>
              </p:nvSpPr>
              <p:spPr>
                <a:xfrm flipH="1">
                  <a:off x="4658971" y="4767935"/>
                  <a:ext cx="1281413" cy="489203"/>
                </a:xfrm>
                <a:custGeom>
                  <a:avLst/>
                  <a:gdLst>
                    <a:gd name="connsiteX0" fmla="*/ 1252301 w 1281413"/>
                    <a:gd name="connsiteY0" fmla="*/ 406764 h 489203"/>
                    <a:gd name="connsiteX1" fmla="*/ 1197876 w 1281413"/>
                    <a:gd name="connsiteY1" fmla="*/ 422830 h 489203"/>
                    <a:gd name="connsiteX2" fmla="*/ 926289 w 1281413"/>
                    <a:gd name="connsiteY2" fmla="*/ 488301 h 489203"/>
                    <a:gd name="connsiteX3" fmla="*/ 936710 w 1281413"/>
                    <a:gd name="connsiteY3" fmla="*/ 489203 h 489203"/>
                    <a:gd name="connsiteX4" fmla="*/ 1204038 w 1281413"/>
                    <a:gd name="connsiteY4" fmla="*/ 445831 h 489203"/>
                    <a:gd name="connsiteX5" fmla="*/ 1281413 w 1281413"/>
                    <a:gd name="connsiteY5" fmla="*/ 420949 h 489203"/>
                    <a:gd name="connsiteX6" fmla="*/ 1094983 w 1281413"/>
                    <a:gd name="connsiteY6" fmla="*/ 330104 h 489203"/>
                    <a:gd name="connsiteX7" fmla="*/ 1023879 w 1281413"/>
                    <a:gd name="connsiteY7" fmla="*/ 340120 h 489203"/>
                    <a:gd name="connsiteX8" fmla="*/ 880141 w 1281413"/>
                    <a:gd name="connsiteY8" fmla="*/ 377439 h 489203"/>
                    <a:gd name="connsiteX9" fmla="*/ 631152 w 1281413"/>
                    <a:gd name="connsiteY9" fmla="*/ 483980 h 489203"/>
                    <a:gd name="connsiteX10" fmla="*/ 626887 w 1281413"/>
                    <a:gd name="connsiteY10" fmla="*/ 487232 h 489203"/>
                    <a:gd name="connsiteX11" fmla="*/ 629083 w 1281413"/>
                    <a:gd name="connsiteY11" fmla="*/ 488191 h 489203"/>
                    <a:gd name="connsiteX12" fmla="*/ 887254 w 1281413"/>
                    <a:gd name="connsiteY12" fmla="*/ 400164 h 489203"/>
                    <a:gd name="connsiteX13" fmla="*/ 1108891 w 1281413"/>
                    <a:gd name="connsiteY13" fmla="*/ 336882 h 489203"/>
                    <a:gd name="connsiteX14" fmla="*/ 873583 w 1281413"/>
                    <a:gd name="connsiteY14" fmla="*/ 228958 h 489203"/>
                    <a:gd name="connsiteX15" fmla="*/ 612089 w 1281413"/>
                    <a:gd name="connsiteY15" fmla="*/ 306149 h 489203"/>
                    <a:gd name="connsiteX16" fmla="*/ 345352 w 1281413"/>
                    <a:gd name="connsiteY16" fmla="*/ 370452 h 489203"/>
                    <a:gd name="connsiteX17" fmla="*/ 350539 w 1281413"/>
                    <a:gd name="connsiteY17" fmla="*/ 372488 h 489203"/>
                    <a:gd name="connsiteX18" fmla="*/ 350924 w 1281413"/>
                    <a:gd name="connsiteY18" fmla="*/ 372521 h 489203"/>
                    <a:gd name="connsiteX19" fmla="*/ 618252 w 1281413"/>
                    <a:gd name="connsiteY19" fmla="*/ 329150 h 489203"/>
                    <a:gd name="connsiteX20" fmla="*/ 871452 w 1281413"/>
                    <a:gd name="connsiteY20" fmla="*/ 233046 h 489203"/>
                    <a:gd name="connsiteX21" fmla="*/ 875872 w 1281413"/>
                    <a:gd name="connsiteY21" fmla="*/ 229958 h 489203"/>
                    <a:gd name="connsiteX22" fmla="*/ 559649 w 1281413"/>
                    <a:gd name="connsiteY22" fmla="*/ 206316 h 489203"/>
                    <a:gd name="connsiteX23" fmla="*/ 294353 w 1281413"/>
                    <a:gd name="connsiteY23" fmla="*/ 260758 h 489203"/>
                    <a:gd name="connsiteX24" fmla="*/ 172986 w 1281413"/>
                    <a:gd name="connsiteY24" fmla="*/ 305432 h 489203"/>
                    <a:gd name="connsiteX25" fmla="*/ 204302 w 1281413"/>
                    <a:gd name="connsiteY25" fmla="*/ 316613 h 489203"/>
                    <a:gd name="connsiteX26" fmla="*/ 301467 w 1281413"/>
                    <a:gd name="connsiteY26" fmla="*/ 283483 h 489203"/>
                    <a:gd name="connsiteX27" fmla="*/ 570099 w 1281413"/>
                    <a:gd name="connsiteY27" fmla="*/ 206783 h 489203"/>
                    <a:gd name="connsiteX28" fmla="*/ 495881 w 1281413"/>
                    <a:gd name="connsiteY28" fmla="*/ 73884 h 489203"/>
                    <a:gd name="connsiteX29" fmla="*/ 288112 w 1281413"/>
                    <a:gd name="connsiteY29" fmla="*/ 123971 h 489203"/>
                    <a:gd name="connsiteX30" fmla="*/ 298534 w 1281413"/>
                    <a:gd name="connsiteY30" fmla="*/ 124871 h 489203"/>
                    <a:gd name="connsiteX31" fmla="*/ 420698 w 1281413"/>
                    <a:gd name="connsiteY31" fmla="*/ 112815 h 489203"/>
                    <a:gd name="connsiteX32" fmla="*/ 533274 w 1281413"/>
                    <a:gd name="connsiteY32" fmla="*/ 88530 h 489203"/>
                    <a:gd name="connsiteX33" fmla="*/ 292451 w 1281413"/>
                    <a:gd name="connsiteY33" fmla="*/ 0 h 489203"/>
                    <a:gd name="connsiteX34" fmla="*/ 241965 w 1281413"/>
                    <a:gd name="connsiteY34" fmla="*/ 13108 h 489203"/>
                    <a:gd name="connsiteX35" fmla="*/ 102602 w 1281413"/>
                    <a:gd name="connsiteY35" fmla="*/ 64406 h 489203"/>
                    <a:gd name="connsiteX36" fmla="*/ 934 w 1281413"/>
                    <a:gd name="connsiteY36" fmla="*/ 115639 h 489203"/>
                    <a:gd name="connsiteX37" fmla="*/ 0 w 1281413"/>
                    <a:gd name="connsiteY37" fmla="*/ 120759 h 489203"/>
                    <a:gd name="connsiteX38" fmla="*/ 249078 w 1281413"/>
                    <a:gd name="connsiteY38" fmla="*/ 35832 h 489203"/>
                    <a:gd name="connsiteX39" fmla="*/ 329412 w 1281413"/>
                    <a:gd name="connsiteY39" fmla="*/ 12895 h 489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281413" h="489203">
                      <a:moveTo>
                        <a:pt x="1252301" y="406764"/>
                      </a:moveTo>
                      <a:lnTo>
                        <a:pt x="1197876" y="422830"/>
                      </a:lnTo>
                      <a:lnTo>
                        <a:pt x="926289" y="488301"/>
                      </a:lnTo>
                      <a:lnTo>
                        <a:pt x="936710" y="489203"/>
                      </a:lnTo>
                      <a:cubicBezTo>
                        <a:pt x="1007683" y="487646"/>
                        <a:pt x="1102399" y="473066"/>
                        <a:pt x="1204038" y="445831"/>
                      </a:cubicBezTo>
                      <a:lnTo>
                        <a:pt x="1281413" y="420949"/>
                      </a:lnTo>
                      <a:close/>
                      <a:moveTo>
                        <a:pt x="1094983" y="330104"/>
                      </a:moveTo>
                      <a:lnTo>
                        <a:pt x="1023879" y="340120"/>
                      </a:lnTo>
                      <a:cubicBezTo>
                        <a:pt x="978963" y="349238"/>
                        <a:pt x="930351" y="361722"/>
                        <a:pt x="880141" y="377439"/>
                      </a:cubicBezTo>
                      <a:cubicBezTo>
                        <a:pt x="779721" y="408873"/>
                        <a:pt x="691923" y="447286"/>
                        <a:pt x="631152" y="483980"/>
                      </a:cubicBezTo>
                      <a:lnTo>
                        <a:pt x="626887" y="487232"/>
                      </a:lnTo>
                      <a:lnTo>
                        <a:pt x="629083" y="488191"/>
                      </a:lnTo>
                      <a:lnTo>
                        <a:pt x="887254" y="400164"/>
                      </a:lnTo>
                      <a:lnTo>
                        <a:pt x="1108891" y="336882"/>
                      </a:lnTo>
                      <a:close/>
                      <a:moveTo>
                        <a:pt x="873583" y="228958"/>
                      </a:moveTo>
                      <a:lnTo>
                        <a:pt x="612089" y="306149"/>
                      </a:lnTo>
                      <a:lnTo>
                        <a:pt x="345352" y="370452"/>
                      </a:lnTo>
                      <a:lnTo>
                        <a:pt x="350539" y="372488"/>
                      </a:lnTo>
                      <a:lnTo>
                        <a:pt x="350924" y="372521"/>
                      </a:lnTo>
                      <a:cubicBezTo>
                        <a:pt x="421895" y="370965"/>
                        <a:pt x="516613" y="356384"/>
                        <a:pt x="618252" y="329150"/>
                      </a:cubicBezTo>
                      <a:cubicBezTo>
                        <a:pt x="719891" y="301916"/>
                        <a:pt x="809209" y="267184"/>
                        <a:pt x="871452" y="233046"/>
                      </a:cubicBezTo>
                      <a:lnTo>
                        <a:pt x="875872" y="229958"/>
                      </a:lnTo>
                      <a:close/>
                      <a:moveTo>
                        <a:pt x="559649" y="206316"/>
                      </a:moveTo>
                      <a:cubicBezTo>
                        <a:pt x="488803" y="210821"/>
                        <a:pt x="394775" y="229324"/>
                        <a:pt x="294353" y="260758"/>
                      </a:cubicBezTo>
                      <a:lnTo>
                        <a:pt x="172986" y="305432"/>
                      </a:lnTo>
                      <a:lnTo>
                        <a:pt x="204302" y="316613"/>
                      </a:lnTo>
                      <a:lnTo>
                        <a:pt x="301467" y="283483"/>
                      </a:lnTo>
                      <a:lnTo>
                        <a:pt x="570099" y="206783"/>
                      </a:lnTo>
                      <a:close/>
                      <a:moveTo>
                        <a:pt x="495881" y="73884"/>
                      </a:moveTo>
                      <a:lnTo>
                        <a:pt x="288112" y="123971"/>
                      </a:lnTo>
                      <a:lnTo>
                        <a:pt x="298534" y="124871"/>
                      </a:lnTo>
                      <a:cubicBezTo>
                        <a:pt x="334020" y="124093"/>
                        <a:pt x="375442" y="120059"/>
                        <a:pt x="420698" y="112815"/>
                      </a:cubicBezTo>
                      <a:lnTo>
                        <a:pt x="533274" y="88530"/>
                      </a:lnTo>
                      <a:close/>
                      <a:moveTo>
                        <a:pt x="292451" y="0"/>
                      </a:moveTo>
                      <a:lnTo>
                        <a:pt x="241965" y="13108"/>
                      </a:lnTo>
                      <a:cubicBezTo>
                        <a:pt x="191755" y="28825"/>
                        <a:pt x="144700" y="46286"/>
                        <a:pt x="102602" y="64406"/>
                      </a:cubicBezTo>
                      <a:lnTo>
                        <a:pt x="934" y="115639"/>
                      </a:lnTo>
                      <a:lnTo>
                        <a:pt x="0" y="120759"/>
                      </a:lnTo>
                      <a:lnTo>
                        <a:pt x="249078" y="35832"/>
                      </a:lnTo>
                      <a:lnTo>
                        <a:pt x="329412" y="12895"/>
                      </a:ln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42" name="グループ化 341">
                <a:extLst>
                  <a:ext uri="{FF2B5EF4-FFF2-40B4-BE49-F238E27FC236}">
                    <a16:creationId xmlns:a16="http://schemas.microsoft.com/office/drawing/2014/main" id="{60C29D45-CC93-4A8A-B8DC-87AD173EFBB0}"/>
                  </a:ext>
                </a:extLst>
              </p:cNvPr>
              <p:cNvGrpSpPr/>
              <p:nvPr/>
            </p:nvGrpSpPr>
            <p:grpSpPr>
              <a:xfrm rot="399654">
                <a:off x="4719915" y="4506343"/>
                <a:ext cx="761034" cy="557213"/>
                <a:chOff x="4602238" y="4662852"/>
                <a:chExt cx="1390538" cy="847361"/>
              </a:xfrm>
            </p:grpSpPr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4FF16612-BC79-4AE0-8A7D-CA63AD8DBF76}"/>
                    </a:ext>
                  </a:extLst>
                </p:cNvPr>
                <p:cNvSpPr/>
                <p:nvPr/>
              </p:nvSpPr>
              <p:spPr>
                <a:xfrm flipH="1">
                  <a:off x="4602238" y="4662852"/>
                  <a:ext cx="1390538" cy="847361"/>
                </a:xfrm>
                <a:custGeom>
                  <a:avLst/>
                  <a:gdLst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47516 w 1403298"/>
                    <a:gd name="connsiteY3" fmla="*/ 351871 h 847361"/>
                    <a:gd name="connsiteX4" fmla="*/ 32189 w 1403298"/>
                    <a:gd name="connsiteY4" fmla="*/ 435898 h 847361"/>
                    <a:gd name="connsiteX5" fmla="*/ 64851 w 1403298"/>
                    <a:gd name="connsiteY5" fmla="*/ 446580 h 847361"/>
                    <a:gd name="connsiteX6" fmla="*/ 558110 w 1403298"/>
                    <a:gd name="connsiteY6" fmla="*/ 631434 h 847361"/>
                    <a:gd name="connsiteX7" fmla="*/ 892846 w 1403298"/>
                    <a:gd name="connsiteY7" fmla="*/ 777544 h 847361"/>
                    <a:gd name="connsiteX8" fmla="*/ 1038770 w 1403298"/>
                    <a:gd name="connsiteY8" fmla="*/ 847361 h 847361"/>
                    <a:gd name="connsiteX9" fmla="*/ 1403298 w 1403298"/>
                    <a:gd name="connsiteY9" fmla="*/ 635412 h 847361"/>
                    <a:gd name="connsiteX10" fmla="*/ 1390538 w 1403298"/>
                    <a:gd name="connsiteY10" fmla="*/ 628666 h 847361"/>
                    <a:gd name="connsiteX11" fmla="*/ 1292700 w 1403298"/>
                    <a:gd name="connsiteY11" fmla="*/ 580990 h 847361"/>
                    <a:gd name="connsiteX12" fmla="*/ 1371109 w 1403298"/>
                    <a:gd name="connsiteY12" fmla="*/ 535400 h 847361"/>
                    <a:gd name="connsiteX13" fmla="*/ 1358349 w 1403298"/>
                    <a:gd name="connsiteY13" fmla="*/ 528654 h 847361"/>
                    <a:gd name="connsiteX14" fmla="*/ 768025 w 1403298"/>
                    <a:gd name="connsiteY14" fmla="*/ 256175 h 847361"/>
                    <a:gd name="connsiteX15" fmla="*/ 164362 w 1403298"/>
                    <a:gd name="connsiteY15" fmla="*/ 32696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47516 w 1403298"/>
                    <a:gd name="connsiteY3" fmla="*/ 351871 h 847361"/>
                    <a:gd name="connsiteX4" fmla="*/ 32189 w 1403298"/>
                    <a:gd name="connsiteY4" fmla="*/ 435898 h 847361"/>
                    <a:gd name="connsiteX5" fmla="*/ 64851 w 1403298"/>
                    <a:gd name="connsiteY5" fmla="*/ 446580 h 847361"/>
                    <a:gd name="connsiteX6" fmla="*/ 558110 w 1403298"/>
                    <a:gd name="connsiteY6" fmla="*/ 631434 h 847361"/>
                    <a:gd name="connsiteX7" fmla="*/ 892846 w 1403298"/>
                    <a:gd name="connsiteY7" fmla="*/ 777544 h 847361"/>
                    <a:gd name="connsiteX8" fmla="*/ 1038770 w 1403298"/>
                    <a:gd name="connsiteY8" fmla="*/ 847361 h 847361"/>
                    <a:gd name="connsiteX9" fmla="*/ 1403298 w 1403298"/>
                    <a:gd name="connsiteY9" fmla="*/ 635412 h 847361"/>
                    <a:gd name="connsiteX10" fmla="*/ 1390538 w 1403298"/>
                    <a:gd name="connsiteY10" fmla="*/ 628666 h 847361"/>
                    <a:gd name="connsiteX11" fmla="*/ 1371109 w 1403298"/>
                    <a:gd name="connsiteY11" fmla="*/ 535400 h 847361"/>
                    <a:gd name="connsiteX12" fmla="*/ 1358349 w 1403298"/>
                    <a:gd name="connsiteY12" fmla="*/ 528654 h 847361"/>
                    <a:gd name="connsiteX13" fmla="*/ 768025 w 1403298"/>
                    <a:gd name="connsiteY13" fmla="*/ 256175 h 847361"/>
                    <a:gd name="connsiteX14" fmla="*/ 164362 w 1403298"/>
                    <a:gd name="connsiteY14" fmla="*/ 32696 h 847361"/>
                    <a:gd name="connsiteX15" fmla="*/ 61265 w 1403298"/>
                    <a:gd name="connsiteY15" fmla="*/ 0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32189 w 1403298"/>
                    <a:gd name="connsiteY3" fmla="*/ 435898 h 847361"/>
                    <a:gd name="connsiteX4" fmla="*/ 64851 w 1403298"/>
                    <a:gd name="connsiteY4" fmla="*/ 446580 h 847361"/>
                    <a:gd name="connsiteX5" fmla="*/ 558110 w 1403298"/>
                    <a:gd name="connsiteY5" fmla="*/ 631434 h 847361"/>
                    <a:gd name="connsiteX6" fmla="*/ 892846 w 1403298"/>
                    <a:gd name="connsiteY6" fmla="*/ 777544 h 847361"/>
                    <a:gd name="connsiteX7" fmla="*/ 1038770 w 1403298"/>
                    <a:gd name="connsiteY7" fmla="*/ 847361 h 847361"/>
                    <a:gd name="connsiteX8" fmla="*/ 1403298 w 1403298"/>
                    <a:gd name="connsiteY8" fmla="*/ 635412 h 847361"/>
                    <a:gd name="connsiteX9" fmla="*/ 1390538 w 1403298"/>
                    <a:gd name="connsiteY9" fmla="*/ 628666 h 847361"/>
                    <a:gd name="connsiteX10" fmla="*/ 1371109 w 1403298"/>
                    <a:gd name="connsiteY10" fmla="*/ 535400 h 847361"/>
                    <a:gd name="connsiteX11" fmla="*/ 1358349 w 1403298"/>
                    <a:gd name="connsiteY11" fmla="*/ 528654 h 847361"/>
                    <a:gd name="connsiteX12" fmla="*/ 768025 w 1403298"/>
                    <a:gd name="connsiteY12" fmla="*/ 256175 h 847361"/>
                    <a:gd name="connsiteX13" fmla="*/ 164362 w 1403298"/>
                    <a:gd name="connsiteY13" fmla="*/ 32696 h 847361"/>
                    <a:gd name="connsiteX14" fmla="*/ 61265 w 1403298"/>
                    <a:gd name="connsiteY14" fmla="*/ 0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189 w 1403298"/>
                    <a:gd name="connsiteY2" fmla="*/ 435898 h 847361"/>
                    <a:gd name="connsiteX3" fmla="*/ 64851 w 1403298"/>
                    <a:gd name="connsiteY3" fmla="*/ 446580 h 847361"/>
                    <a:gd name="connsiteX4" fmla="*/ 558110 w 1403298"/>
                    <a:gd name="connsiteY4" fmla="*/ 631434 h 847361"/>
                    <a:gd name="connsiteX5" fmla="*/ 892846 w 1403298"/>
                    <a:gd name="connsiteY5" fmla="*/ 777544 h 847361"/>
                    <a:gd name="connsiteX6" fmla="*/ 1038770 w 1403298"/>
                    <a:gd name="connsiteY6" fmla="*/ 847361 h 847361"/>
                    <a:gd name="connsiteX7" fmla="*/ 1403298 w 1403298"/>
                    <a:gd name="connsiteY7" fmla="*/ 635412 h 847361"/>
                    <a:gd name="connsiteX8" fmla="*/ 1390538 w 1403298"/>
                    <a:gd name="connsiteY8" fmla="*/ 628666 h 847361"/>
                    <a:gd name="connsiteX9" fmla="*/ 1371109 w 1403298"/>
                    <a:gd name="connsiteY9" fmla="*/ 535400 h 847361"/>
                    <a:gd name="connsiteX10" fmla="*/ 1358349 w 1403298"/>
                    <a:gd name="connsiteY10" fmla="*/ 528654 h 847361"/>
                    <a:gd name="connsiteX11" fmla="*/ 768025 w 1403298"/>
                    <a:gd name="connsiteY11" fmla="*/ 256175 h 847361"/>
                    <a:gd name="connsiteX12" fmla="*/ 164362 w 1403298"/>
                    <a:gd name="connsiteY12" fmla="*/ 32696 h 847361"/>
                    <a:gd name="connsiteX13" fmla="*/ 61265 w 1403298"/>
                    <a:gd name="connsiteY13" fmla="*/ 0 h 847361"/>
                    <a:gd name="connsiteX0" fmla="*/ 61265 w 1390538"/>
                    <a:gd name="connsiteY0" fmla="*/ 0 h 847361"/>
                    <a:gd name="connsiteX1" fmla="*/ 0 w 1390538"/>
                    <a:gd name="connsiteY1" fmla="*/ 335886 h 847361"/>
                    <a:gd name="connsiteX2" fmla="*/ 32189 w 1390538"/>
                    <a:gd name="connsiteY2" fmla="*/ 435898 h 847361"/>
                    <a:gd name="connsiteX3" fmla="*/ 64851 w 1390538"/>
                    <a:gd name="connsiteY3" fmla="*/ 446580 h 847361"/>
                    <a:gd name="connsiteX4" fmla="*/ 558110 w 1390538"/>
                    <a:gd name="connsiteY4" fmla="*/ 631434 h 847361"/>
                    <a:gd name="connsiteX5" fmla="*/ 892846 w 1390538"/>
                    <a:gd name="connsiteY5" fmla="*/ 777544 h 847361"/>
                    <a:gd name="connsiteX6" fmla="*/ 1038770 w 1390538"/>
                    <a:gd name="connsiteY6" fmla="*/ 847361 h 847361"/>
                    <a:gd name="connsiteX7" fmla="*/ 1390538 w 1390538"/>
                    <a:gd name="connsiteY7" fmla="*/ 628666 h 847361"/>
                    <a:gd name="connsiteX8" fmla="*/ 1371109 w 1390538"/>
                    <a:gd name="connsiteY8" fmla="*/ 535400 h 847361"/>
                    <a:gd name="connsiteX9" fmla="*/ 1358349 w 1390538"/>
                    <a:gd name="connsiteY9" fmla="*/ 528654 h 847361"/>
                    <a:gd name="connsiteX10" fmla="*/ 768025 w 1390538"/>
                    <a:gd name="connsiteY10" fmla="*/ 256175 h 847361"/>
                    <a:gd name="connsiteX11" fmla="*/ 164362 w 1390538"/>
                    <a:gd name="connsiteY11" fmla="*/ 32696 h 847361"/>
                    <a:gd name="connsiteX12" fmla="*/ 61265 w 1390538"/>
                    <a:gd name="connsiteY12" fmla="*/ 0 h 847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90538" h="847361">
                      <a:moveTo>
                        <a:pt x="61265" y="0"/>
                      </a:moveTo>
                      <a:lnTo>
                        <a:pt x="0" y="335886"/>
                      </a:lnTo>
                      <a:lnTo>
                        <a:pt x="32189" y="435898"/>
                      </a:lnTo>
                      <a:lnTo>
                        <a:pt x="64851" y="446580"/>
                      </a:lnTo>
                      <a:cubicBezTo>
                        <a:pt x="228457" y="502070"/>
                        <a:pt x="394623" y="564322"/>
                        <a:pt x="558110" y="631434"/>
                      </a:cubicBezTo>
                      <a:cubicBezTo>
                        <a:pt x="672751" y="678495"/>
                        <a:pt x="784893" y="727459"/>
                        <a:pt x="892846" y="777544"/>
                      </a:cubicBezTo>
                      <a:lnTo>
                        <a:pt x="1038770" y="847361"/>
                      </a:lnTo>
                      <a:lnTo>
                        <a:pt x="1390538" y="628666"/>
                      </a:lnTo>
                      <a:lnTo>
                        <a:pt x="1371109" y="535400"/>
                      </a:lnTo>
                      <a:lnTo>
                        <a:pt x="1358349" y="528654"/>
                      </a:lnTo>
                      <a:cubicBezTo>
                        <a:pt x="1172981" y="433290"/>
                        <a:pt x="974545" y="341608"/>
                        <a:pt x="768025" y="256175"/>
                      </a:cubicBezTo>
                      <a:cubicBezTo>
                        <a:pt x="569168" y="173911"/>
                        <a:pt x="366268" y="98868"/>
                        <a:pt x="164362" y="32696"/>
                      </a:cubicBezTo>
                      <a:lnTo>
                        <a:pt x="61265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D2476C37-0037-4DEF-A28B-F8107F19231A}"/>
                    </a:ext>
                  </a:extLst>
                </p:cNvPr>
                <p:cNvSpPr/>
                <p:nvPr/>
              </p:nvSpPr>
              <p:spPr>
                <a:xfrm flipH="1">
                  <a:off x="4658971" y="4682188"/>
                  <a:ext cx="1317636" cy="718202"/>
                </a:xfrm>
                <a:custGeom>
                  <a:avLst/>
                  <a:gdLst>
                    <a:gd name="connsiteX0" fmla="*/ 73624 w 1647697"/>
                    <a:gd name="connsiteY0" fmla="*/ 0 h 1241561"/>
                    <a:gd name="connsiteX1" fmla="*/ 0 w 1647697"/>
                    <a:gd name="connsiteY1" fmla="*/ 558002 h 1241561"/>
                    <a:gd name="connsiteX2" fmla="*/ 39251 w 1647697"/>
                    <a:gd name="connsiteY2" fmla="*/ 575748 h 1241561"/>
                    <a:gd name="connsiteX3" fmla="*/ 632012 w 1647697"/>
                    <a:gd name="connsiteY3" fmla="*/ 882844 h 1241561"/>
                    <a:gd name="connsiteX4" fmla="*/ 1034274 w 1647697"/>
                    <a:gd name="connsiteY4" fmla="*/ 1125575 h 1241561"/>
                    <a:gd name="connsiteX5" fmla="*/ 1209634 w 1647697"/>
                    <a:gd name="connsiteY5" fmla="*/ 1241561 h 1241561"/>
                    <a:gd name="connsiteX6" fmla="*/ 1647697 w 1647697"/>
                    <a:gd name="connsiteY6" fmla="*/ 889453 h 1241561"/>
                    <a:gd name="connsiteX7" fmla="*/ 1632363 w 1647697"/>
                    <a:gd name="connsiteY7" fmla="*/ 878245 h 1241561"/>
                    <a:gd name="connsiteX8" fmla="*/ 922955 w 1647697"/>
                    <a:gd name="connsiteY8" fmla="*/ 425580 h 1241561"/>
                    <a:gd name="connsiteX9" fmla="*/ 197518 w 1647697"/>
                    <a:gd name="connsiteY9" fmla="*/ 54317 h 124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47697" h="1241561">
                      <a:moveTo>
                        <a:pt x="73624" y="0"/>
                      </a:moveTo>
                      <a:lnTo>
                        <a:pt x="0" y="558002"/>
                      </a:lnTo>
                      <a:lnTo>
                        <a:pt x="39251" y="575748"/>
                      </a:lnTo>
                      <a:cubicBezTo>
                        <a:pt x="235860" y="667934"/>
                        <a:pt x="435546" y="771352"/>
                        <a:pt x="632012" y="882844"/>
                      </a:cubicBezTo>
                      <a:cubicBezTo>
                        <a:pt x="769780" y="961025"/>
                        <a:pt x="904543" y="1042369"/>
                        <a:pt x="1034274" y="1125575"/>
                      </a:cubicBezTo>
                      <a:lnTo>
                        <a:pt x="1209634" y="1241561"/>
                      </a:lnTo>
                      <a:lnTo>
                        <a:pt x="1647697" y="889453"/>
                      </a:lnTo>
                      <a:lnTo>
                        <a:pt x="1632363" y="878245"/>
                      </a:lnTo>
                      <a:cubicBezTo>
                        <a:pt x="1409601" y="719818"/>
                        <a:pt x="1171136" y="567509"/>
                        <a:pt x="922955" y="425580"/>
                      </a:cubicBezTo>
                      <a:cubicBezTo>
                        <a:pt x="683983" y="288915"/>
                        <a:pt x="440153" y="164247"/>
                        <a:pt x="197518" y="54317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F57D8AFC-279B-49C0-904D-DC36EF1B594A}"/>
                    </a:ext>
                  </a:extLst>
                </p:cNvPr>
                <p:cNvSpPr/>
                <p:nvPr/>
              </p:nvSpPr>
              <p:spPr>
                <a:xfrm flipH="1">
                  <a:off x="4658971" y="4767935"/>
                  <a:ext cx="1281413" cy="489203"/>
                </a:xfrm>
                <a:custGeom>
                  <a:avLst/>
                  <a:gdLst>
                    <a:gd name="connsiteX0" fmla="*/ 1252301 w 1281413"/>
                    <a:gd name="connsiteY0" fmla="*/ 406764 h 489203"/>
                    <a:gd name="connsiteX1" fmla="*/ 1197876 w 1281413"/>
                    <a:gd name="connsiteY1" fmla="*/ 422830 h 489203"/>
                    <a:gd name="connsiteX2" fmla="*/ 926289 w 1281413"/>
                    <a:gd name="connsiteY2" fmla="*/ 488301 h 489203"/>
                    <a:gd name="connsiteX3" fmla="*/ 936710 w 1281413"/>
                    <a:gd name="connsiteY3" fmla="*/ 489203 h 489203"/>
                    <a:gd name="connsiteX4" fmla="*/ 1204038 w 1281413"/>
                    <a:gd name="connsiteY4" fmla="*/ 445831 h 489203"/>
                    <a:gd name="connsiteX5" fmla="*/ 1281413 w 1281413"/>
                    <a:gd name="connsiteY5" fmla="*/ 420949 h 489203"/>
                    <a:gd name="connsiteX6" fmla="*/ 1094983 w 1281413"/>
                    <a:gd name="connsiteY6" fmla="*/ 330104 h 489203"/>
                    <a:gd name="connsiteX7" fmla="*/ 1023879 w 1281413"/>
                    <a:gd name="connsiteY7" fmla="*/ 340120 h 489203"/>
                    <a:gd name="connsiteX8" fmla="*/ 880141 w 1281413"/>
                    <a:gd name="connsiteY8" fmla="*/ 377439 h 489203"/>
                    <a:gd name="connsiteX9" fmla="*/ 631152 w 1281413"/>
                    <a:gd name="connsiteY9" fmla="*/ 483980 h 489203"/>
                    <a:gd name="connsiteX10" fmla="*/ 626887 w 1281413"/>
                    <a:gd name="connsiteY10" fmla="*/ 487232 h 489203"/>
                    <a:gd name="connsiteX11" fmla="*/ 629083 w 1281413"/>
                    <a:gd name="connsiteY11" fmla="*/ 488191 h 489203"/>
                    <a:gd name="connsiteX12" fmla="*/ 887254 w 1281413"/>
                    <a:gd name="connsiteY12" fmla="*/ 400164 h 489203"/>
                    <a:gd name="connsiteX13" fmla="*/ 1108891 w 1281413"/>
                    <a:gd name="connsiteY13" fmla="*/ 336882 h 489203"/>
                    <a:gd name="connsiteX14" fmla="*/ 873583 w 1281413"/>
                    <a:gd name="connsiteY14" fmla="*/ 228958 h 489203"/>
                    <a:gd name="connsiteX15" fmla="*/ 612089 w 1281413"/>
                    <a:gd name="connsiteY15" fmla="*/ 306149 h 489203"/>
                    <a:gd name="connsiteX16" fmla="*/ 345352 w 1281413"/>
                    <a:gd name="connsiteY16" fmla="*/ 370452 h 489203"/>
                    <a:gd name="connsiteX17" fmla="*/ 350539 w 1281413"/>
                    <a:gd name="connsiteY17" fmla="*/ 372488 h 489203"/>
                    <a:gd name="connsiteX18" fmla="*/ 350924 w 1281413"/>
                    <a:gd name="connsiteY18" fmla="*/ 372521 h 489203"/>
                    <a:gd name="connsiteX19" fmla="*/ 618252 w 1281413"/>
                    <a:gd name="connsiteY19" fmla="*/ 329150 h 489203"/>
                    <a:gd name="connsiteX20" fmla="*/ 871452 w 1281413"/>
                    <a:gd name="connsiteY20" fmla="*/ 233046 h 489203"/>
                    <a:gd name="connsiteX21" fmla="*/ 875872 w 1281413"/>
                    <a:gd name="connsiteY21" fmla="*/ 229958 h 489203"/>
                    <a:gd name="connsiteX22" fmla="*/ 559649 w 1281413"/>
                    <a:gd name="connsiteY22" fmla="*/ 206316 h 489203"/>
                    <a:gd name="connsiteX23" fmla="*/ 294353 w 1281413"/>
                    <a:gd name="connsiteY23" fmla="*/ 260758 h 489203"/>
                    <a:gd name="connsiteX24" fmla="*/ 172986 w 1281413"/>
                    <a:gd name="connsiteY24" fmla="*/ 305432 h 489203"/>
                    <a:gd name="connsiteX25" fmla="*/ 204302 w 1281413"/>
                    <a:gd name="connsiteY25" fmla="*/ 316613 h 489203"/>
                    <a:gd name="connsiteX26" fmla="*/ 301467 w 1281413"/>
                    <a:gd name="connsiteY26" fmla="*/ 283483 h 489203"/>
                    <a:gd name="connsiteX27" fmla="*/ 570099 w 1281413"/>
                    <a:gd name="connsiteY27" fmla="*/ 206783 h 489203"/>
                    <a:gd name="connsiteX28" fmla="*/ 495881 w 1281413"/>
                    <a:gd name="connsiteY28" fmla="*/ 73884 h 489203"/>
                    <a:gd name="connsiteX29" fmla="*/ 288112 w 1281413"/>
                    <a:gd name="connsiteY29" fmla="*/ 123971 h 489203"/>
                    <a:gd name="connsiteX30" fmla="*/ 298534 w 1281413"/>
                    <a:gd name="connsiteY30" fmla="*/ 124871 h 489203"/>
                    <a:gd name="connsiteX31" fmla="*/ 420698 w 1281413"/>
                    <a:gd name="connsiteY31" fmla="*/ 112815 h 489203"/>
                    <a:gd name="connsiteX32" fmla="*/ 533274 w 1281413"/>
                    <a:gd name="connsiteY32" fmla="*/ 88530 h 489203"/>
                    <a:gd name="connsiteX33" fmla="*/ 292451 w 1281413"/>
                    <a:gd name="connsiteY33" fmla="*/ 0 h 489203"/>
                    <a:gd name="connsiteX34" fmla="*/ 241965 w 1281413"/>
                    <a:gd name="connsiteY34" fmla="*/ 13108 h 489203"/>
                    <a:gd name="connsiteX35" fmla="*/ 102602 w 1281413"/>
                    <a:gd name="connsiteY35" fmla="*/ 64406 h 489203"/>
                    <a:gd name="connsiteX36" fmla="*/ 934 w 1281413"/>
                    <a:gd name="connsiteY36" fmla="*/ 115639 h 489203"/>
                    <a:gd name="connsiteX37" fmla="*/ 0 w 1281413"/>
                    <a:gd name="connsiteY37" fmla="*/ 120759 h 489203"/>
                    <a:gd name="connsiteX38" fmla="*/ 249078 w 1281413"/>
                    <a:gd name="connsiteY38" fmla="*/ 35832 h 489203"/>
                    <a:gd name="connsiteX39" fmla="*/ 329412 w 1281413"/>
                    <a:gd name="connsiteY39" fmla="*/ 12895 h 489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281413" h="489203">
                      <a:moveTo>
                        <a:pt x="1252301" y="406764"/>
                      </a:moveTo>
                      <a:lnTo>
                        <a:pt x="1197876" y="422830"/>
                      </a:lnTo>
                      <a:lnTo>
                        <a:pt x="926289" y="488301"/>
                      </a:lnTo>
                      <a:lnTo>
                        <a:pt x="936710" y="489203"/>
                      </a:lnTo>
                      <a:cubicBezTo>
                        <a:pt x="1007683" y="487646"/>
                        <a:pt x="1102399" y="473066"/>
                        <a:pt x="1204038" y="445831"/>
                      </a:cubicBezTo>
                      <a:lnTo>
                        <a:pt x="1281413" y="420949"/>
                      </a:lnTo>
                      <a:close/>
                      <a:moveTo>
                        <a:pt x="1094983" y="330104"/>
                      </a:moveTo>
                      <a:lnTo>
                        <a:pt x="1023879" y="340120"/>
                      </a:lnTo>
                      <a:cubicBezTo>
                        <a:pt x="978963" y="349238"/>
                        <a:pt x="930351" y="361722"/>
                        <a:pt x="880141" y="377439"/>
                      </a:cubicBezTo>
                      <a:cubicBezTo>
                        <a:pt x="779721" y="408873"/>
                        <a:pt x="691923" y="447286"/>
                        <a:pt x="631152" y="483980"/>
                      </a:cubicBezTo>
                      <a:lnTo>
                        <a:pt x="626887" y="487232"/>
                      </a:lnTo>
                      <a:lnTo>
                        <a:pt x="629083" y="488191"/>
                      </a:lnTo>
                      <a:lnTo>
                        <a:pt x="887254" y="400164"/>
                      </a:lnTo>
                      <a:lnTo>
                        <a:pt x="1108891" y="336882"/>
                      </a:lnTo>
                      <a:close/>
                      <a:moveTo>
                        <a:pt x="873583" y="228958"/>
                      </a:moveTo>
                      <a:lnTo>
                        <a:pt x="612089" y="306149"/>
                      </a:lnTo>
                      <a:lnTo>
                        <a:pt x="345352" y="370452"/>
                      </a:lnTo>
                      <a:lnTo>
                        <a:pt x="350539" y="372488"/>
                      </a:lnTo>
                      <a:lnTo>
                        <a:pt x="350924" y="372521"/>
                      </a:lnTo>
                      <a:cubicBezTo>
                        <a:pt x="421895" y="370965"/>
                        <a:pt x="516613" y="356384"/>
                        <a:pt x="618252" y="329150"/>
                      </a:cubicBezTo>
                      <a:cubicBezTo>
                        <a:pt x="719891" y="301916"/>
                        <a:pt x="809209" y="267184"/>
                        <a:pt x="871452" y="233046"/>
                      </a:cubicBezTo>
                      <a:lnTo>
                        <a:pt x="875872" y="229958"/>
                      </a:lnTo>
                      <a:close/>
                      <a:moveTo>
                        <a:pt x="559649" y="206316"/>
                      </a:moveTo>
                      <a:cubicBezTo>
                        <a:pt x="488803" y="210821"/>
                        <a:pt x="394775" y="229324"/>
                        <a:pt x="294353" y="260758"/>
                      </a:cubicBezTo>
                      <a:lnTo>
                        <a:pt x="172986" y="305432"/>
                      </a:lnTo>
                      <a:lnTo>
                        <a:pt x="204302" y="316613"/>
                      </a:lnTo>
                      <a:lnTo>
                        <a:pt x="301467" y="283483"/>
                      </a:lnTo>
                      <a:lnTo>
                        <a:pt x="570099" y="206783"/>
                      </a:lnTo>
                      <a:close/>
                      <a:moveTo>
                        <a:pt x="495881" y="73884"/>
                      </a:moveTo>
                      <a:lnTo>
                        <a:pt x="288112" y="123971"/>
                      </a:lnTo>
                      <a:lnTo>
                        <a:pt x="298534" y="124871"/>
                      </a:lnTo>
                      <a:cubicBezTo>
                        <a:pt x="334020" y="124093"/>
                        <a:pt x="375442" y="120059"/>
                        <a:pt x="420698" y="112815"/>
                      </a:cubicBezTo>
                      <a:lnTo>
                        <a:pt x="533274" y="88530"/>
                      </a:lnTo>
                      <a:close/>
                      <a:moveTo>
                        <a:pt x="292451" y="0"/>
                      </a:moveTo>
                      <a:lnTo>
                        <a:pt x="241965" y="13108"/>
                      </a:lnTo>
                      <a:cubicBezTo>
                        <a:pt x="191755" y="28825"/>
                        <a:pt x="144700" y="46286"/>
                        <a:pt x="102602" y="64406"/>
                      </a:cubicBezTo>
                      <a:lnTo>
                        <a:pt x="934" y="115639"/>
                      </a:lnTo>
                      <a:lnTo>
                        <a:pt x="0" y="120759"/>
                      </a:lnTo>
                      <a:lnTo>
                        <a:pt x="249078" y="35832"/>
                      </a:lnTo>
                      <a:lnTo>
                        <a:pt x="329412" y="12895"/>
                      </a:ln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43" name="グループ化 342">
                <a:extLst>
                  <a:ext uri="{FF2B5EF4-FFF2-40B4-BE49-F238E27FC236}">
                    <a16:creationId xmlns:a16="http://schemas.microsoft.com/office/drawing/2014/main" id="{AB0A962B-4042-4D9D-B623-F55395043571}"/>
                  </a:ext>
                </a:extLst>
              </p:cNvPr>
              <p:cNvGrpSpPr/>
              <p:nvPr/>
            </p:nvGrpSpPr>
            <p:grpSpPr>
              <a:xfrm rot="399654">
                <a:off x="4891365" y="4542062"/>
                <a:ext cx="761034" cy="557213"/>
                <a:chOff x="4602238" y="4662852"/>
                <a:chExt cx="1390538" cy="847361"/>
              </a:xfrm>
            </p:grpSpPr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CA9E0683-EDC9-4691-B128-273BEEA151E2}"/>
                    </a:ext>
                  </a:extLst>
                </p:cNvPr>
                <p:cNvSpPr/>
                <p:nvPr/>
              </p:nvSpPr>
              <p:spPr>
                <a:xfrm flipH="1">
                  <a:off x="4602238" y="4662852"/>
                  <a:ext cx="1390538" cy="847361"/>
                </a:xfrm>
                <a:custGeom>
                  <a:avLst/>
                  <a:gdLst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47516 w 1403298"/>
                    <a:gd name="connsiteY3" fmla="*/ 351871 h 847361"/>
                    <a:gd name="connsiteX4" fmla="*/ 32189 w 1403298"/>
                    <a:gd name="connsiteY4" fmla="*/ 435898 h 847361"/>
                    <a:gd name="connsiteX5" fmla="*/ 64851 w 1403298"/>
                    <a:gd name="connsiteY5" fmla="*/ 446580 h 847361"/>
                    <a:gd name="connsiteX6" fmla="*/ 558110 w 1403298"/>
                    <a:gd name="connsiteY6" fmla="*/ 631434 h 847361"/>
                    <a:gd name="connsiteX7" fmla="*/ 892846 w 1403298"/>
                    <a:gd name="connsiteY7" fmla="*/ 777544 h 847361"/>
                    <a:gd name="connsiteX8" fmla="*/ 1038770 w 1403298"/>
                    <a:gd name="connsiteY8" fmla="*/ 847361 h 847361"/>
                    <a:gd name="connsiteX9" fmla="*/ 1403298 w 1403298"/>
                    <a:gd name="connsiteY9" fmla="*/ 635412 h 847361"/>
                    <a:gd name="connsiteX10" fmla="*/ 1390538 w 1403298"/>
                    <a:gd name="connsiteY10" fmla="*/ 628666 h 847361"/>
                    <a:gd name="connsiteX11" fmla="*/ 1292700 w 1403298"/>
                    <a:gd name="connsiteY11" fmla="*/ 580990 h 847361"/>
                    <a:gd name="connsiteX12" fmla="*/ 1371109 w 1403298"/>
                    <a:gd name="connsiteY12" fmla="*/ 535400 h 847361"/>
                    <a:gd name="connsiteX13" fmla="*/ 1358349 w 1403298"/>
                    <a:gd name="connsiteY13" fmla="*/ 528654 h 847361"/>
                    <a:gd name="connsiteX14" fmla="*/ 768025 w 1403298"/>
                    <a:gd name="connsiteY14" fmla="*/ 256175 h 847361"/>
                    <a:gd name="connsiteX15" fmla="*/ 164362 w 1403298"/>
                    <a:gd name="connsiteY15" fmla="*/ 32696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47516 w 1403298"/>
                    <a:gd name="connsiteY3" fmla="*/ 351871 h 847361"/>
                    <a:gd name="connsiteX4" fmla="*/ 32189 w 1403298"/>
                    <a:gd name="connsiteY4" fmla="*/ 435898 h 847361"/>
                    <a:gd name="connsiteX5" fmla="*/ 64851 w 1403298"/>
                    <a:gd name="connsiteY5" fmla="*/ 446580 h 847361"/>
                    <a:gd name="connsiteX6" fmla="*/ 558110 w 1403298"/>
                    <a:gd name="connsiteY6" fmla="*/ 631434 h 847361"/>
                    <a:gd name="connsiteX7" fmla="*/ 892846 w 1403298"/>
                    <a:gd name="connsiteY7" fmla="*/ 777544 h 847361"/>
                    <a:gd name="connsiteX8" fmla="*/ 1038770 w 1403298"/>
                    <a:gd name="connsiteY8" fmla="*/ 847361 h 847361"/>
                    <a:gd name="connsiteX9" fmla="*/ 1403298 w 1403298"/>
                    <a:gd name="connsiteY9" fmla="*/ 635412 h 847361"/>
                    <a:gd name="connsiteX10" fmla="*/ 1390538 w 1403298"/>
                    <a:gd name="connsiteY10" fmla="*/ 628666 h 847361"/>
                    <a:gd name="connsiteX11" fmla="*/ 1371109 w 1403298"/>
                    <a:gd name="connsiteY11" fmla="*/ 535400 h 847361"/>
                    <a:gd name="connsiteX12" fmla="*/ 1358349 w 1403298"/>
                    <a:gd name="connsiteY12" fmla="*/ 528654 h 847361"/>
                    <a:gd name="connsiteX13" fmla="*/ 768025 w 1403298"/>
                    <a:gd name="connsiteY13" fmla="*/ 256175 h 847361"/>
                    <a:gd name="connsiteX14" fmla="*/ 164362 w 1403298"/>
                    <a:gd name="connsiteY14" fmla="*/ 32696 h 847361"/>
                    <a:gd name="connsiteX15" fmla="*/ 61265 w 1403298"/>
                    <a:gd name="connsiteY15" fmla="*/ 0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32189 w 1403298"/>
                    <a:gd name="connsiteY3" fmla="*/ 435898 h 847361"/>
                    <a:gd name="connsiteX4" fmla="*/ 64851 w 1403298"/>
                    <a:gd name="connsiteY4" fmla="*/ 446580 h 847361"/>
                    <a:gd name="connsiteX5" fmla="*/ 558110 w 1403298"/>
                    <a:gd name="connsiteY5" fmla="*/ 631434 h 847361"/>
                    <a:gd name="connsiteX6" fmla="*/ 892846 w 1403298"/>
                    <a:gd name="connsiteY6" fmla="*/ 777544 h 847361"/>
                    <a:gd name="connsiteX7" fmla="*/ 1038770 w 1403298"/>
                    <a:gd name="connsiteY7" fmla="*/ 847361 h 847361"/>
                    <a:gd name="connsiteX8" fmla="*/ 1403298 w 1403298"/>
                    <a:gd name="connsiteY8" fmla="*/ 635412 h 847361"/>
                    <a:gd name="connsiteX9" fmla="*/ 1390538 w 1403298"/>
                    <a:gd name="connsiteY9" fmla="*/ 628666 h 847361"/>
                    <a:gd name="connsiteX10" fmla="*/ 1371109 w 1403298"/>
                    <a:gd name="connsiteY10" fmla="*/ 535400 h 847361"/>
                    <a:gd name="connsiteX11" fmla="*/ 1358349 w 1403298"/>
                    <a:gd name="connsiteY11" fmla="*/ 528654 h 847361"/>
                    <a:gd name="connsiteX12" fmla="*/ 768025 w 1403298"/>
                    <a:gd name="connsiteY12" fmla="*/ 256175 h 847361"/>
                    <a:gd name="connsiteX13" fmla="*/ 164362 w 1403298"/>
                    <a:gd name="connsiteY13" fmla="*/ 32696 h 847361"/>
                    <a:gd name="connsiteX14" fmla="*/ 61265 w 1403298"/>
                    <a:gd name="connsiteY14" fmla="*/ 0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189 w 1403298"/>
                    <a:gd name="connsiteY2" fmla="*/ 435898 h 847361"/>
                    <a:gd name="connsiteX3" fmla="*/ 64851 w 1403298"/>
                    <a:gd name="connsiteY3" fmla="*/ 446580 h 847361"/>
                    <a:gd name="connsiteX4" fmla="*/ 558110 w 1403298"/>
                    <a:gd name="connsiteY4" fmla="*/ 631434 h 847361"/>
                    <a:gd name="connsiteX5" fmla="*/ 892846 w 1403298"/>
                    <a:gd name="connsiteY5" fmla="*/ 777544 h 847361"/>
                    <a:gd name="connsiteX6" fmla="*/ 1038770 w 1403298"/>
                    <a:gd name="connsiteY6" fmla="*/ 847361 h 847361"/>
                    <a:gd name="connsiteX7" fmla="*/ 1403298 w 1403298"/>
                    <a:gd name="connsiteY7" fmla="*/ 635412 h 847361"/>
                    <a:gd name="connsiteX8" fmla="*/ 1390538 w 1403298"/>
                    <a:gd name="connsiteY8" fmla="*/ 628666 h 847361"/>
                    <a:gd name="connsiteX9" fmla="*/ 1371109 w 1403298"/>
                    <a:gd name="connsiteY9" fmla="*/ 535400 h 847361"/>
                    <a:gd name="connsiteX10" fmla="*/ 1358349 w 1403298"/>
                    <a:gd name="connsiteY10" fmla="*/ 528654 h 847361"/>
                    <a:gd name="connsiteX11" fmla="*/ 768025 w 1403298"/>
                    <a:gd name="connsiteY11" fmla="*/ 256175 h 847361"/>
                    <a:gd name="connsiteX12" fmla="*/ 164362 w 1403298"/>
                    <a:gd name="connsiteY12" fmla="*/ 32696 h 847361"/>
                    <a:gd name="connsiteX13" fmla="*/ 61265 w 1403298"/>
                    <a:gd name="connsiteY13" fmla="*/ 0 h 847361"/>
                    <a:gd name="connsiteX0" fmla="*/ 61265 w 1390538"/>
                    <a:gd name="connsiteY0" fmla="*/ 0 h 847361"/>
                    <a:gd name="connsiteX1" fmla="*/ 0 w 1390538"/>
                    <a:gd name="connsiteY1" fmla="*/ 335886 h 847361"/>
                    <a:gd name="connsiteX2" fmla="*/ 32189 w 1390538"/>
                    <a:gd name="connsiteY2" fmla="*/ 435898 h 847361"/>
                    <a:gd name="connsiteX3" fmla="*/ 64851 w 1390538"/>
                    <a:gd name="connsiteY3" fmla="*/ 446580 h 847361"/>
                    <a:gd name="connsiteX4" fmla="*/ 558110 w 1390538"/>
                    <a:gd name="connsiteY4" fmla="*/ 631434 h 847361"/>
                    <a:gd name="connsiteX5" fmla="*/ 892846 w 1390538"/>
                    <a:gd name="connsiteY5" fmla="*/ 777544 h 847361"/>
                    <a:gd name="connsiteX6" fmla="*/ 1038770 w 1390538"/>
                    <a:gd name="connsiteY6" fmla="*/ 847361 h 847361"/>
                    <a:gd name="connsiteX7" fmla="*/ 1390538 w 1390538"/>
                    <a:gd name="connsiteY7" fmla="*/ 628666 h 847361"/>
                    <a:gd name="connsiteX8" fmla="*/ 1371109 w 1390538"/>
                    <a:gd name="connsiteY8" fmla="*/ 535400 h 847361"/>
                    <a:gd name="connsiteX9" fmla="*/ 1358349 w 1390538"/>
                    <a:gd name="connsiteY9" fmla="*/ 528654 h 847361"/>
                    <a:gd name="connsiteX10" fmla="*/ 768025 w 1390538"/>
                    <a:gd name="connsiteY10" fmla="*/ 256175 h 847361"/>
                    <a:gd name="connsiteX11" fmla="*/ 164362 w 1390538"/>
                    <a:gd name="connsiteY11" fmla="*/ 32696 h 847361"/>
                    <a:gd name="connsiteX12" fmla="*/ 61265 w 1390538"/>
                    <a:gd name="connsiteY12" fmla="*/ 0 h 847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90538" h="847361">
                      <a:moveTo>
                        <a:pt x="61265" y="0"/>
                      </a:moveTo>
                      <a:lnTo>
                        <a:pt x="0" y="335886"/>
                      </a:lnTo>
                      <a:lnTo>
                        <a:pt x="32189" y="435898"/>
                      </a:lnTo>
                      <a:lnTo>
                        <a:pt x="64851" y="446580"/>
                      </a:lnTo>
                      <a:cubicBezTo>
                        <a:pt x="228457" y="502070"/>
                        <a:pt x="394623" y="564322"/>
                        <a:pt x="558110" y="631434"/>
                      </a:cubicBezTo>
                      <a:cubicBezTo>
                        <a:pt x="672751" y="678495"/>
                        <a:pt x="784893" y="727459"/>
                        <a:pt x="892846" y="777544"/>
                      </a:cubicBezTo>
                      <a:lnTo>
                        <a:pt x="1038770" y="847361"/>
                      </a:lnTo>
                      <a:lnTo>
                        <a:pt x="1390538" y="628666"/>
                      </a:lnTo>
                      <a:lnTo>
                        <a:pt x="1371109" y="535400"/>
                      </a:lnTo>
                      <a:lnTo>
                        <a:pt x="1358349" y="528654"/>
                      </a:lnTo>
                      <a:cubicBezTo>
                        <a:pt x="1172981" y="433290"/>
                        <a:pt x="974545" y="341608"/>
                        <a:pt x="768025" y="256175"/>
                      </a:cubicBezTo>
                      <a:cubicBezTo>
                        <a:pt x="569168" y="173911"/>
                        <a:pt x="366268" y="98868"/>
                        <a:pt x="164362" y="32696"/>
                      </a:cubicBezTo>
                      <a:lnTo>
                        <a:pt x="61265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24203FD5-1F1F-426A-9F1C-5A1C0CA3EA5C}"/>
                    </a:ext>
                  </a:extLst>
                </p:cNvPr>
                <p:cNvSpPr/>
                <p:nvPr/>
              </p:nvSpPr>
              <p:spPr>
                <a:xfrm flipH="1">
                  <a:off x="4658971" y="4682188"/>
                  <a:ext cx="1317636" cy="718202"/>
                </a:xfrm>
                <a:custGeom>
                  <a:avLst/>
                  <a:gdLst>
                    <a:gd name="connsiteX0" fmla="*/ 73624 w 1647697"/>
                    <a:gd name="connsiteY0" fmla="*/ 0 h 1241561"/>
                    <a:gd name="connsiteX1" fmla="*/ 0 w 1647697"/>
                    <a:gd name="connsiteY1" fmla="*/ 558002 h 1241561"/>
                    <a:gd name="connsiteX2" fmla="*/ 39251 w 1647697"/>
                    <a:gd name="connsiteY2" fmla="*/ 575748 h 1241561"/>
                    <a:gd name="connsiteX3" fmla="*/ 632012 w 1647697"/>
                    <a:gd name="connsiteY3" fmla="*/ 882844 h 1241561"/>
                    <a:gd name="connsiteX4" fmla="*/ 1034274 w 1647697"/>
                    <a:gd name="connsiteY4" fmla="*/ 1125575 h 1241561"/>
                    <a:gd name="connsiteX5" fmla="*/ 1209634 w 1647697"/>
                    <a:gd name="connsiteY5" fmla="*/ 1241561 h 1241561"/>
                    <a:gd name="connsiteX6" fmla="*/ 1647697 w 1647697"/>
                    <a:gd name="connsiteY6" fmla="*/ 889453 h 1241561"/>
                    <a:gd name="connsiteX7" fmla="*/ 1632363 w 1647697"/>
                    <a:gd name="connsiteY7" fmla="*/ 878245 h 1241561"/>
                    <a:gd name="connsiteX8" fmla="*/ 922955 w 1647697"/>
                    <a:gd name="connsiteY8" fmla="*/ 425580 h 1241561"/>
                    <a:gd name="connsiteX9" fmla="*/ 197518 w 1647697"/>
                    <a:gd name="connsiteY9" fmla="*/ 54317 h 124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47697" h="1241561">
                      <a:moveTo>
                        <a:pt x="73624" y="0"/>
                      </a:moveTo>
                      <a:lnTo>
                        <a:pt x="0" y="558002"/>
                      </a:lnTo>
                      <a:lnTo>
                        <a:pt x="39251" y="575748"/>
                      </a:lnTo>
                      <a:cubicBezTo>
                        <a:pt x="235860" y="667934"/>
                        <a:pt x="435546" y="771352"/>
                        <a:pt x="632012" y="882844"/>
                      </a:cubicBezTo>
                      <a:cubicBezTo>
                        <a:pt x="769780" y="961025"/>
                        <a:pt x="904543" y="1042369"/>
                        <a:pt x="1034274" y="1125575"/>
                      </a:cubicBezTo>
                      <a:lnTo>
                        <a:pt x="1209634" y="1241561"/>
                      </a:lnTo>
                      <a:lnTo>
                        <a:pt x="1647697" y="889453"/>
                      </a:lnTo>
                      <a:lnTo>
                        <a:pt x="1632363" y="878245"/>
                      </a:lnTo>
                      <a:cubicBezTo>
                        <a:pt x="1409601" y="719818"/>
                        <a:pt x="1171136" y="567509"/>
                        <a:pt x="922955" y="425580"/>
                      </a:cubicBezTo>
                      <a:cubicBezTo>
                        <a:pt x="683983" y="288915"/>
                        <a:pt x="440153" y="164247"/>
                        <a:pt x="197518" y="54317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869061F1-36C0-44DF-A2F1-5811481DF12C}"/>
                    </a:ext>
                  </a:extLst>
                </p:cNvPr>
                <p:cNvSpPr/>
                <p:nvPr/>
              </p:nvSpPr>
              <p:spPr>
                <a:xfrm flipH="1">
                  <a:off x="4658971" y="4767935"/>
                  <a:ext cx="1281413" cy="489203"/>
                </a:xfrm>
                <a:custGeom>
                  <a:avLst/>
                  <a:gdLst>
                    <a:gd name="connsiteX0" fmla="*/ 1252301 w 1281413"/>
                    <a:gd name="connsiteY0" fmla="*/ 406764 h 489203"/>
                    <a:gd name="connsiteX1" fmla="*/ 1197876 w 1281413"/>
                    <a:gd name="connsiteY1" fmla="*/ 422830 h 489203"/>
                    <a:gd name="connsiteX2" fmla="*/ 926289 w 1281413"/>
                    <a:gd name="connsiteY2" fmla="*/ 488301 h 489203"/>
                    <a:gd name="connsiteX3" fmla="*/ 936710 w 1281413"/>
                    <a:gd name="connsiteY3" fmla="*/ 489203 h 489203"/>
                    <a:gd name="connsiteX4" fmla="*/ 1204038 w 1281413"/>
                    <a:gd name="connsiteY4" fmla="*/ 445831 h 489203"/>
                    <a:gd name="connsiteX5" fmla="*/ 1281413 w 1281413"/>
                    <a:gd name="connsiteY5" fmla="*/ 420949 h 489203"/>
                    <a:gd name="connsiteX6" fmla="*/ 1094983 w 1281413"/>
                    <a:gd name="connsiteY6" fmla="*/ 330104 h 489203"/>
                    <a:gd name="connsiteX7" fmla="*/ 1023879 w 1281413"/>
                    <a:gd name="connsiteY7" fmla="*/ 340120 h 489203"/>
                    <a:gd name="connsiteX8" fmla="*/ 880141 w 1281413"/>
                    <a:gd name="connsiteY8" fmla="*/ 377439 h 489203"/>
                    <a:gd name="connsiteX9" fmla="*/ 631152 w 1281413"/>
                    <a:gd name="connsiteY9" fmla="*/ 483980 h 489203"/>
                    <a:gd name="connsiteX10" fmla="*/ 626887 w 1281413"/>
                    <a:gd name="connsiteY10" fmla="*/ 487232 h 489203"/>
                    <a:gd name="connsiteX11" fmla="*/ 629083 w 1281413"/>
                    <a:gd name="connsiteY11" fmla="*/ 488191 h 489203"/>
                    <a:gd name="connsiteX12" fmla="*/ 887254 w 1281413"/>
                    <a:gd name="connsiteY12" fmla="*/ 400164 h 489203"/>
                    <a:gd name="connsiteX13" fmla="*/ 1108891 w 1281413"/>
                    <a:gd name="connsiteY13" fmla="*/ 336882 h 489203"/>
                    <a:gd name="connsiteX14" fmla="*/ 873583 w 1281413"/>
                    <a:gd name="connsiteY14" fmla="*/ 228958 h 489203"/>
                    <a:gd name="connsiteX15" fmla="*/ 612089 w 1281413"/>
                    <a:gd name="connsiteY15" fmla="*/ 306149 h 489203"/>
                    <a:gd name="connsiteX16" fmla="*/ 345352 w 1281413"/>
                    <a:gd name="connsiteY16" fmla="*/ 370452 h 489203"/>
                    <a:gd name="connsiteX17" fmla="*/ 350539 w 1281413"/>
                    <a:gd name="connsiteY17" fmla="*/ 372488 h 489203"/>
                    <a:gd name="connsiteX18" fmla="*/ 350924 w 1281413"/>
                    <a:gd name="connsiteY18" fmla="*/ 372521 h 489203"/>
                    <a:gd name="connsiteX19" fmla="*/ 618252 w 1281413"/>
                    <a:gd name="connsiteY19" fmla="*/ 329150 h 489203"/>
                    <a:gd name="connsiteX20" fmla="*/ 871452 w 1281413"/>
                    <a:gd name="connsiteY20" fmla="*/ 233046 h 489203"/>
                    <a:gd name="connsiteX21" fmla="*/ 875872 w 1281413"/>
                    <a:gd name="connsiteY21" fmla="*/ 229958 h 489203"/>
                    <a:gd name="connsiteX22" fmla="*/ 559649 w 1281413"/>
                    <a:gd name="connsiteY22" fmla="*/ 206316 h 489203"/>
                    <a:gd name="connsiteX23" fmla="*/ 294353 w 1281413"/>
                    <a:gd name="connsiteY23" fmla="*/ 260758 h 489203"/>
                    <a:gd name="connsiteX24" fmla="*/ 172986 w 1281413"/>
                    <a:gd name="connsiteY24" fmla="*/ 305432 h 489203"/>
                    <a:gd name="connsiteX25" fmla="*/ 204302 w 1281413"/>
                    <a:gd name="connsiteY25" fmla="*/ 316613 h 489203"/>
                    <a:gd name="connsiteX26" fmla="*/ 301467 w 1281413"/>
                    <a:gd name="connsiteY26" fmla="*/ 283483 h 489203"/>
                    <a:gd name="connsiteX27" fmla="*/ 570099 w 1281413"/>
                    <a:gd name="connsiteY27" fmla="*/ 206783 h 489203"/>
                    <a:gd name="connsiteX28" fmla="*/ 495881 w 1281413"/>
                    <a:gd name="connsiteY28" fmla="*/ 73884 h 489203"/>
                    <a:gd name="connsiteX29" fmla="*/ 288112 w 1281413"/>
                    <a:gd name="connsiteY29" fmla="*/ 123971 h 489203"/>
                    <a:gd name="connsiteX30" fmla="*/ 298534 w 1281413"/>
                    <a:gd name="connsiteY30" fmla="*/ 124871 h 489203"/>
                    <a:gd name="connsiteX31" fmla="*/ 420698 w 1281413"/>
                    <a:gd name="connsiteY31" fmla="*/ 112815 h 489203"/>
                    <a:gd name="connsiteX32" fmla="*/ 533274 w 1281413"/>
                    <a:gd name="connsiteY32" fmla="*/ 88530 h 489203"/>
                    <a:gd name="connsiteX33" fmla="*/ 292451 w 1281413"/>
                    <a:gd name="connsiteY33" fmla="*/ 0 h 489203"/>
                    <a:gd name="connsiteX34" fmla="*/ 241965 w 1281413"/>
                    <a:gd name="connsiteY34" fmla="*/ 13108 h 489203"/>
                    <a:gd name="connsiteX35" fmla="*/ 102602 w 1281413"/>
                    <a:gd name="connsiteY35" fmla="*/ 64406 h 489203"/>
                    <a:gd name="connsiteX36" fmla="*/ 934 w 1281413"/>
                    <a:gd name="connsiteY36" fmla="*/ 115639 h 489203"/>
                    <a:gd name="connsiteX37" fmla="*/ 0 w 1281413"/>
                    <a:gd name="connsiteY37" fmla="*/ 120759 h 489203"/>
                    <a:gd name="connsiteX38" fmla="*/ 249078 w 1281413"/>
                    <a:gd name="connsiteY38" fmla="*/ 35832 h 489203"/>
                    <a:gd name="connsiteX39" fmla="*/ 329412 w 1281413"/>
                    <a:gd name="connsiteY39" fmla="*/ 12895 h 489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281413" h="489203">
                      <a:moveTo>
                        <a:pt x="1252301" y="406764"/>
                      </a:moveTo>
                      <a:lnTo>
                        <a:pt x="1197876" y="422830"/>
                      </a:lnTo>
                      <a:lnTo>
                        <a:pt x="926289" y="488301"/>
                      </a:lnTo>
                      <a:lnTo>
                        <a:pt x="936710" y="489203"/>
                      </a:lnTo>
                      <a:cubicBezTo>
                        <a:pt x="1007683" y="487646"/>
                        <a:pt x="1102399" y="473066"/>
                        <a:pt x="1204038" y="445831"/>
                      </a:cubicBezTo>
                      <a:lnTo>
                        <a:pt x="1281413" y="420949"/>
                      </a:lnTo>
                      <a:close/>
                      <a:moveTo>
                        <a:pt x="1094983" y="330104"/>
                      </a:moveTo>
                      <a:lnTo>
                        <a:pt x="1023879" y="340120"/>
                      </a:lnTo>
                      <a:cubicBezTo>
                        <a:pt x="978963" y="349238"/>
                        <a:pt x="930351" y="361722"/>
                        <a:pt x="880141" y="377439"/>
                      </a:cubicBezTo>
                      <a:cubicBezTo>
                        <a:pt x="779721" y="408873"/>
                        <a:pt x="691923" y="447286"/>
                        <a:pt x="631152" y="483980"/>
                      </a:cubicBezTo>
                      <a:lnTo>
                        <a:pt x="626887" y="487232"/>
                      </a:lnTo>
                      <a:lnTo>
                        <a:pt x="629083" y="488191"/>
                      </a:lnTo>
                      <a:lnTo>
                        <a:pt x="887254" y="400164"/>
                      </a:lnTo>
                      <a:lnTo>
                        <a:pt x="1108891" y="336882"/>
                      </a:lnTo>
                      <a:close/>
                      <a:moveTo>
                        <a:pt x="873583" y="228958"/>
                      </a:moveTo>
                      <a:lnTo>
                        <a:pt x="612089" y="306149"/>
                      </a:lnTo>
                      <a:lnTo>
                        <a:pt x="345352" y="370452"/>
                      </a:lnTo>
                      <a:lnTo>
                        <a:pt x="350539" y="372488"/>
                      </a:lnTo>
                      <a:lnTo>
                        <a:pt x="350924" y="372521"/>
                      </a:lnTo>
                      <a:cubicBezTo>
                        <a:pt x="421895" y="370965"/>
                        <a:pt x="516613" y="356384"/>
                        <a:pt x="618252" y="329150"/>
                      </a:cubicBezTo>
                      <a:cubicBezTo>
                        <a:pt x="719891" y="301916"/>
                        <a:pt x="809209" y="267184"/>
                        <a:pt x="871452" y="233046"/>
                      </a:cubicBezTo>
                      <a:lnTo>
                        <a:pt x="875872" y="229958"/>
                      </a:lnTo>
                      <a:close/>
                      <a:moveTo>
                        <a:pt x="559649" y="206316"/>
                      </a:moveTo>
                      <a:cubicBezTo>
                        <a:pt x="488803" y="210821"/>
                        <a:pt x="394775" y="229324"/>
                        <a:pt x="294353" y="260758"/>
                      </a:cubicBezTo>
                      <a:lnTo>
                        <a:pt x="172986" y="305432"/>
                      </a:lnTo>
                      <a:lnTo>
                        <a:pt x="204302" y="316613"/>
                      </a:lnTo>
                      <a:lnTo>
                        <a:pt x="301467" y="283483"/>
                      </a:lnTo>
                      <a:lnTo>
                        <a:pt x="570099" y="206783"/>
                      </a:lnTo>
                      <a:close/>
                      <a:moveTo>
                        <a:pt x="495881" y="73884"/>
                      </a:moveTo>
                      <a:lnTo>
                        <a:pt x="288112" y="123971"/>
                      </a:lnTo>
                      <a:lnTo>
                        <a:pt x="298534" y="124871"/>
                      </a:lnTo>
                      <a:cubicBezTo>
                        <a:pt x="334020" y="124093"/>
                        <a:pt x="375442" y="120059"/>
                        <a:pt x="420698" y="112815"/>
                      </a:cubicBezTo>
                      <a:lnTo>
                        <a:pt x="533274" y="88530"/>
                      </a:lnTo>
                      <a:close/>
                      <a:moveTo>
                        <a:pt x="292451" y="0"/>
                      </a:moveTo>
                      <a:lnTo>
                        <a:pt x="241965" y="13108"/>
                      </a:lnTo>
                      <a:cubicBezTo>
                        <a:pt x="191755" y="28825"/>
                        <a:pt x="144700" y="46286"/>
                        <a:pt x="102602" y="64406"/>
                      </a:cubicBezTo>
                      <a:lnTo>
                        <a:pt x="934" y="115639"/>
                      </a:lnTo>
                      <a:lnTo>
                        <a:pt x="0" y="120759"/>
                      </a:lnTo>
                      <a:lnTo>
                        <a:pt x="249078" y="35832"/>
                      </a:lnTo>
                      <a:lnTo>
                        <a:pt x="329412" y="12895"/>
                      </a:ln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44" name="グループ化 343">
                <a:extLst>
                  <a:ext uri="{FF2B5EF4-FFF2-40B4-BE49-F238E27FC236}">
                    <a16:creationId xmlns:a16="http://schemas.microsoft.com/office/drawing/2014/main" id="{662C8BFD-4C27-4C54-B963-7F5853C3CC83}"/>
                  </a:ext>
                </a:extLst>
              </p:cNvPr>
              <p:cNvGrpSpPr/>
              <p:nvPr/>
            </p:nvGrpSpPr>
            <p:grpSpPr>
              <a:xfrm rot="399654">
                <a:off x="5067578" y="4589687"/>
                <a:ext cx="761034" cy="557213"/>
                <a:chOff x="4602238" y="4662852"/>
                <a:chExt cx="1390538" cy="847361"/>
              </a:xfrm>
            </p:grpSpPr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8497814D-B78D-45DA-89D7-F9D5C41D3EBD}"/>
                    </a:ext>
                  </a:extLst>
                </p:cNvPr>
                <p:cNvSpPr/>
                <p:nvPr/>
              </p:nvSpPr>
              <p:spPr>
                <a:xfrm flipH="1">
                  <a:off x="4602238" y="4662852"/>
                  <a:ext cx="1390538" cy="847361"/>
                </a:xfrm>
                <a:custGeom>
                  <a:avLst/>
                  <a:gdLst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47516 w 1403298"/>
                    <a:gd name="connsiteY3" fmla="*/ 351871 h 847361"/>
                    <a:gd name="connsiteX4" fmla="*/ 32189 w 1403298"/>
                    <a:gd name="connsiteY4" fmla="*/ 435898 h 847361"/>
                    <a:gd name="connsiteX5" fmla="*/ 64851 w 1403298"/>
                    <a:gd name="connsiteY5" fmla="*/ 446580 h 847361"/>
                    <a:gd name="connsiteX6" fmla="*/ 558110 w 1403298"/>
                    <a:gd name="connsiteY6" fmla="*/ 631434 h 847361"/>
                    <a:gd name="connsiteX7" fmla="*/ 892846 w 1403298"/>
                    <a:gd name="connsiteY7" fmla="*/ 777544 h 847361"/>
                    <a:gd name="connsiteX8" fmla="*/ 1038770 w 1403298"/>
                    <a:gd name="connsiteY8" fmla="*/ 847361 h 847361"/>
                    <a:gd name="connsiteX9" fmla="*/ 1403298 w 1403298"/>
                    <a:gd name="connsiteY9" fmla="*/ 635412 h 847361"/>
                    <a:gd name="connsiteX10" fmla="*/ 1390538 w 1403298"/>
                    <a:gd name="connsiteY10" fmla="*/ 628666 h 847361"/>
                    <a:gd name="connsiteX11" fmla="*/ 1292700 w 1403298"/>
                    <a:gd name="connsiteY11" fmla="*/ 580990 h 847361"/>
                    <a:gd name="connsiteX12" fmla="*/ 1371109 w 1403298"/>
                    <a:gd name="connsiteY12" fmla="*/ 535400 h 847361"/>
                    <a:gd name="connsiteX13" fmla="*/ 1358349 w 1403298"/>
                    <a:gd name="connsiteY13" fmla="*/ 528654 h 847361"/>
                    <a:gd name="connsiteX14" fmla="*/ 768025 w 1403298"/>
                    <a:gd name="connsiteY14" fmla="*/ 256175 h 847361"/>
                    <a:gd name="connsiteX15" fmla="*/ 164362 w 1403298"/>
                    <a:gd name="connsiteY15" fmla="*/ 32696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47516 w 1403298"/>
                    <a:gd name="connsiteY3" fmla="*/ 351871 h 847361"/>
                    <a:gd name="connsiteX4" fmla="*/ 32189 w 1403298"/>
                    <a:gd name="connsiteY4" fmla="*/ 435898 h 847361"/>
                    <a:gd name="connsiteX5" fmla="*/ 64851 w 1403298"/>
                    <a:gd name="connsiteY5" fmla="*/ 446580 h 847361"/>
                    <a:gd name="connsiteX6" fmla="*/ 558110 w 1403298"/>
                    <a:gd name="connsiteY6" fmla="*/ 631434 h 847361"/>
                    <a:gd name="connsiteX7" fmla="*/ 892846 w 1403298"/>
                    <a:gd name="connsiteY7" fmla="*/ 777544 h 847361"/>
                    <a:gd name="connsiteX8" fmla="*/ 1038770 w 1403298"/>
                    <a:gd name="connsiteY8" fmla="*/ 847361 h 847361"/>
                    <a:gd name="connsiteX9" fmla="*/ 1403298 w 1403298"/>
                    <a:gd name="connsiteY9" fmla="*/ 635412 h 847361"/>
                    <a:gd name="connsiteX10" fmla="*/ 1390538 w 1403298"/>
                    <a:gd name="connsiteY10" fmla="*/ 628666 h 847361"/>
                    <a:gd name="connsiteX11" fmla="*/ 1371109 w 1403298"/>
                    <a:gd name="connsiteY11" fmla="*/ 535400 h 847361"/>
                    <a:gd name="connsiteX12" fmla="*/ 1358349 w 1403298"/>
                    <a:gd name="connsiteY12" fmla="*/ 528654 h 847361"/>
                    <a:gd name="connsiteX13" fmla="*/ 768025 w 1403298"/>
                    <a:gd name="connsiteY13" fmla="*/ 256175 h 847361"/>
                    <a:gd name="connsiteX14" fmla="*/ 164362 w 1403298"/>
                    <a:gd name="connsiteY14" fmla="*/ 32696 h 847361"/>
                    <a:gd name="connsiteX15" fmla="*/ 61265 w 1403298"/>
                    <a:gd name="connsiteY15" fmla="*/ 0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32189 w 1403298"/>
                    <a:gd name="connsiteY3" fmla="*/ 435898 h 847361"/>
                    <a:gd name="connsiteX4" fmla="*/ 64851 w 1403298"/>
                    <a:gd name="connsiteY4" fmla="*/ 446580 h 847361"/>
                    <a:gd name="connsiteX5" fmla="*/ 558110 w 1403298"/>
                    <a:gd name="connsiteY5" fmla="*/ 631434 h 847361"/>
                    <a:gd name="connsiteX6" fmla="*/ 892846 w 1403298"/>
                    <a:gd name="connsiteY6" fmla="*/ 777544 h 847361"/>
                    <a:gd name="connsiteX7" fmla="*/ 1038770 w 1403298"/>
                    <a:gd name="connsiteY7" fmla="*/ 847361 h 847361"/>
                    <a:gd name="connsiteX8" fmla="*/ 1403298 w 1403298"/>
                    <a:gd name="connsiteY8" fmla="*/ 635412 h 847361"/>
                    <a:gd name="connsiteX9" fmla="*/ 1390538 w 1403298"/>
                    <a:gd name="connsiteY9" fmla="*/ 628666 h 847361"/>
                    <a:gd name="connsiteX10" fmla="*/ 1371109 w 1403298"/>
                    <a:gd name="connsiteY10" fmla="*/ 535400 h 847361"/>
                    <a:gd name="connsiteX11" fmla="*/ 1358349 w 1403298"/>
                    <a:gd name="connsiteY11" fmla="*/ 528654 h 847361"/>
                    <a:gd name="connsiteX12" fmla="*/ 768025 w 1403298"/>
                    <a:gd name="connsiteY12" fmla="*/ 256175 h 847361"/>
                    <a:gd name="connsiteX13" fmla="*/ 164362 w 1403298"/>
                    <a:gd name="connsiteY13" fmla="*/ 32696 h 847361"/>
                    <a:gd name="connsiteX14" fmla="*/ 61265 w 1403298"/>
                    <a:gd name="connsiteY14" fmla="*/ 0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189 w 1403298"/>
                    <a:gd name="connsiteY2" fmla="*/ 435898 h 847361"/>
                    <a:gd name="connsiteX3" fmla="*/ 64851 w 1403298"/>
                    <a:gd name="connsiteY3" fmla="*/ 446580 h 847361"/>
                    <a:gd name="connsiteX4" fmla="*/ 558110 w 1403298"/>
                    <a:gd name="connsiteY4" fmla="*/ 631434 h 847361"/>
                    <a:gd name="connsiteX5" fmla="*/ 892846 w 1403298"/>
                    <a:gd name="connsiteY5" fmla="*/ 777544 h 847361"/>
                    <a:gd name="connsiteX6" fmla="*/ 1038770 w 1403298"/>
                    <a:gd name="connsiteY6" fmla="*/ 847361 h 847361"/>
                    <a:gd name="connsiteX7" fmla="*/ 1403298 w 1403298"/>
                    <a:gd name="connsiteY7" fmla="*/ 635412 h 847361"/>
                    <a:gd name="connsiteX8" fmla="*/ 1390538 w 1403298"/>
                    <a:gd name="connsiteY8" fmla="*/ 628666 h 847361"/>
                    <a:gd name="connsiteX9" fmla="*/ 1371109 w 1403298"/>
                    <a:gd name="connsiteY9" fmla="*/ 535400 h 847361"/>
                    <a:gd name="connsiteX10" fmla="*/ 1358349 w 1403298"/>
                    <a:gd name="connsiteY10" fmla="*/ 528654 h 847361"/>
                    <a:gd name="connsiteX11" fmla="*/ 768025 w 1403298"/>
                    <a:gd name="connsiteY11" fmla="*/ 256175 h 847361"/>
                    <a:gd name="connsiteX12" fmla="*/ 164362 w 1403298"/>
                    <a:gd name="connsiteY12" fmla="*/ 32696 h 847361"/>
                    <a:gd name="connsiteX13" fmla="*/ 61265 w 1403298"/>
                    <a:gd name="connsiteY13" fmla="*/ 0 h 847361"/>
                    <a:gd name="connsiteX0" fmla="*/ 61265 w 1390538"/>
                    <a:gd name="connsiteY0" fmla="*/ 0 h 847361"/>
                    <a:gd name="connsiteX1" fmla="*/ 0 w 1390538"/>
                    <a:gd name="connsiteY1" fmla="*/ 335886 h 847361"/>
                    <a:gd name="connsiteX2" fmla="*/ 32189 w 1390538"/>
                    <a:gd name="connsiteY2" fmla="*/ 435898 h 847361"/>
                    <a:gd name="connsiteX3" fmla="*/ 64851 w 1390538"/>
                    <a:gd name="connsiteY3" fmla="*/ 446580 h 847361"/>
                    <a:gd name="connsiteX4" fmla="*/ 558110 w 1390538"/>
                    <a:gd name="connsiteY4" fmla="*/ 631434 h 847361"/>
                    <a:gd name="connsiteX5" fmla="*/ 892846 w 1390538"/>
                    <a:gd name="connsiteY5" fmla="*/ 777544 h 847361"/>
                    <a:gd name="connsiteX6" fmla="*/ 1038770 w 1390538"/>
                    <a:gd name="connsiteY6" fmla="*/ 847361 h 847361"/>
                    <a:gd name="connsiteX7" fmla="*/ 1390538 w 1390538"/>
                    <a:gd name="connsiteY7" fmla="*/ 628666 h 847361"/>
                    <a:gd name="connsiteX8" fmla="*/ 1371109 w 1390538"/>
                    <a:gd name="connsiteY8" fmla="*/ 535400 h 847361"/>
                    <a:gd name="connsiteX9" fmla="*/ 1358349 w 1390538"/>
                    <a:gd name="connsiteY9" fmla="*/ 528654 h 847361"/>
                    <a:gd name="connsiteX10" fmla="*/ 768025 w 1390538"/>
                    <a:gd name="connsiteY10" fmla="*/ 256175 h 847361"/>
                    <a:gd name="connsiteX11" fmla="*/ 164362 w 1390538"/>
                    <a:gd name="connsiteY11" fmla="*/ 32696 h 847361"/>
                    <a:gd name="connsiteX12" fmla="*/ 61265 w 1390538"/>
                    <a:gd name="connsiteY12" fmla="*/ 0 h 847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90538" h="847361">
                      <a:moveTo>
                        <a:pt x="61265" y="0"/>
                      </a:moveTo>
                      <a:lnTo>
                        <a:pt x="0" y="335886"/>
                      </a:lnTo>
                      <a:lnTo>
                        <a:pt x="32189" y="435898"/>
                      </a:lnTo>
                      <a:lnTo>
                        <a:pt x="64851" y="446580"/>
                      </a:lnTo>
                      <a:cubicBezTo>
                        <a:pt x="228457" y="502070"/>
                        <a:pt x="394623" y="564322"/>
                        <a:pt x="558110" y="631434"/>
                      </a:cubicBezTo>
                      <a:cubicBezTo>
                        <a:pt x="672751" y="678495"/>
                        <a:pt x="784893" y="727459"/>
                        <a:pt x="892846" y="777544"/>
                      </a:cubicBezTo>
                      <a:lnTo>
                        <a:pt x="1038770" y="847361"/>
                      </a:lnTo>
                      <a:lnTo>
                        <a:pt x="1390538" y="628666"/>
                      </a:lnTo>
                      <a:lnTo>
                        <a:pt x="1371109" y="535400"/>
                      </a:lnTo>
                      <a:lnTo>
                        <a:pt x="1358349" y="528654"/>
                      </a:lnTo>
                      <a:cubicBezTo>
                        <a:pt x="1172981" y="433290"/>
                        <a:pt x="974545" y="341608"/>
                        <a:pt x="768025" y="256175"/>
                      </a:cubicBezTo>
                      <a:cubicBezTo>
                        <a:pt x="569168" y="173911"/>
                        <a:pt x="366268" y="98868"/>
                        <a:pt x="164362" y="32696"/>
                      </a:cubicBezTo>
                      <a:lnTo>
                        <a:pt x="61265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0" name="フリーフォーム: 図形 349">
                  <a:extLst>
                    <a:ext uri="{FF2B5EF4-FFF2-40B4-BE49-F238E27FC236}">
                      <a16:creationId xmlns:a16="http://schemas.microsoft.com/office/drawing/2014/main" id="{9CCEA12E-EB83-4BD1-9B6F-43A435F88B71}"/>
                    </a:ext>
                  </a:extLst>
                </p:cNvPr>
                <p:cNvSpPr/>
                <p:nvPr/>
              </p:nvSpPr>
              <p:spPr>
                <a:xfrm flipH="1">
                  <a:off x="4658971" y="4682188"/>
                  <a:ext cx="1317636" cy="718202"/>
                </a:xfrm>
                <a:custGeom>
                  <a:avLst/>
                  <a:gdLst>
                    <a:gd name="connsiteX0" fmla="*/ 73624 w 1647697"/>
                    <a:gd name="connsiteY0" fmla="*/ 0 h 1241561"/>
                    <a:gd name="connsiteX1" fmla="*/ 0 w 1647697"/>
                    <a:gd name="connsiteY1" fmla="*/ 558002 h 1241561"/>
                    <a:gd name="connsiteX2" fmla="*/ 39251 w 1647697"/>
                    <a:gd name="connsiteY2" fmla="*/ 575748 h 1241561"/>
                    <a:gd name="connsiteX3" fmla="*/ 632012 w 1647697"/>
                    <a:gd name="connsiteY3" fmla="*/ 882844 h 1241561"/>
                    <a:gd name="connsiteX4" fmla="*/ 1034274 w 1647697"/>
                    <a:gd name="connsiteY4" fmla="*/ 1125575 h 1241561"/>
                    <a:gd name="connsiteX5" fmla="*/ 1209634 w 1647697"/>
                    <a:gd name="connsiteY5" fmla="*/ 1241561 h 1241561"/>
                    <a:gd name="connsiteX6" fmla="*/ 1647697 w 1647697"/>
                    <a:gd name="connsiteY6" fmla="*/ 889453 h 1241561"/>
                    <a:gd name="connsiteX7" fmla="*/ 1632363 w 1647697"/>
                    <a:gd name="connsiteY7" fmla="*/ 878245 h 1241561"/>
                    <a:gd name="connsiteX8" fmla="*/ 922955 w 1647697"/>
                    <a:gd name="connsiteY8" fmla="*/ 425580 h 1241561"/>
                    <a:gd name="connsiteX9" fmla="*/ 197518 w 1647697"/>
                    <a:gd name="connsiteY9" fmla="*/ 54317 h 124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47697" h="1241561">
                      <a:moveTo>
                        <a:pt x="73624" y="0"/>
                      </a:moveTo>
                      <a:lnTo>
                        <a:pt x="0" y="558002"/>
                      </a:lnTo>
                      <a:lnTo>
                        <a:pt x="39251" y="575748"/>
                      </a:lnTo>
                      <a:cubicBezTo>
                        <a:pt x="235860" y="667934"/>
                        <a:pt x="435546" y="771352"/>
                        <a:pt x="632012" y="882844"/>
                      </a:cubicBezTo>
                      <a:cubicBezTo>
                        <a:pt x="769780" y="961025"/>
                        <a:pt x="904543" y="1042369"/>
                        <a:pt x="1034274" y="1125575"/>
                      </a:cubicBezTo>
                      <a:lnTo>
                        <a:pt x="1209634" y="1241561"/>
                      </a:lnTo>
                      <a:lnTo>
                        <a:pt x="1647697" y="889453"/>
                      </a:lnTo>
                      <a:lnTo>
                        <a:pt x="1632363" y="878245"/>
                      </a:lnTo>
                      <a:cubicBezTo>
                        <a:pt x="1409601" y="719818"/>
                        <a:pt x="1171136" y="567509"/>
                        <a:pt x="922955" y="425580"/>
                      </a:cubicBezTo>
                      <a:cubicBezTo>
                        <a:pt x="683983" y="288915"/>
                        <a:pt x="440153" y="164247"/>
                        <a:pt x="197518" y="54317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1" name="フリーフォーム: 図形 350">
                  <a:extLst>
                    <a:ext uri="{FF2B5EF4-FFF2-40B4-BE49-F238E27FC236}">
                      <a16:creationId xmlns:a16="http://schemas.microsoft.com/office/drawing/2014/main" id="{2F622FED-552D-43EB-AD06-73237DA1B455}"/>
                    </a:ext>
                  </a:extLst>
                </p:cNvPr>
                <p:cNvSpPr/>
                <p:nvPr/>
              </p:nvSpPr>
              <p:spPr>
                <a:xfrm flipH="1">
                  <a:off x="4658971" y="4767935"/>
                  <a:ext cx="1281413" cy="489203"/>
                </a:xfrm>
                <a:custGeom>
                  <a:avLst/>
                  <a:gdLst>
                    <a:gd name="connsiteX0" fmla="*/ 1252301 w 1281413"/>
                    <a:gd name="connsiteY0" fmla="*/ 406764 h 489203"/>
                    <a:gd name="connsiteX1" fmla="*/ 1197876 w 1281413"/>
                    <a:gd name="connsiteY1" fmla="*/ 422830 h 489203"/>
                    <a:gd name="connsiteX2" fmla="*/ 926289 w 1281413"/>
                    <a:gd name="connsiteY2" fmla="*/ 488301 h 489203"/>
                    <a:gd name="connsiteX3" fmla="*/ 936710 w 1281413"/>
                    <a:gd name="connsiteY3" fmla="*/ 489203 h 489203"/>
                    <a:gd name="connsiteX4" fmla="*/ 1204038 w 1281413"/>
                    <a:gd name="connsiteY4" fmla="*/ 445831 h 489203"/>
                    <a:gd name="connsiteX5" fmla="*/ 1281413 w 1281413"/>
                    <a:gd name="connsiteY5" fmla="*/ 420949 h 489203"/>
                    <a:gd name="connsiteX6" fmla="*/ 1094983 w 1281413"/>
                    <a:gd name="connsiteY6" fmla="*/ 330104 h 489203"/>
                    <a:gd name="connsiteX7" fmla="*/ 1023879 w 1281413"/>
                    <a:gd name="connsiteY7" fmla="*/ 340120 h 489203"/>
                    <a:gd name="connsiteX8" fmla="*/ 880141 w 1281413"/>
                    <a:gd name="connsiteY8" fmla="*/ 377439 h 489203"/>
                    <a:gd name="connsiteX9" fmla="*/ 631152 w 1281413"/>
                    <a:gd name="connsiteY9" fmla="*/ 483980 h 489203"/>
                    <a:gd name="connsiteX10" fmla="*/ 626887 w 1281413"/>
                    <a:gd name="connsiteY10" fmla="*/ 487232 h 489203"/>
                    <a:gd name="connsiteX11" fmla="*/ 629083 w 1281413"/>
                    <a:gd name="connsiteY11" fmla="*/ 488191 h 489203"/>
                    <a:gd name="connsiteX12" fmla="*/ 887254 w 1281413"/>
                    <a:gd name="connsiteY12" fmla="*/ 400164 h 489203"/>
                    <a:gd name="connsiteX13" fmla="*/ 1108891 w 1281413"/>
                    <a:gd name="connsiteY13" fmla="*/ 336882 h 489203"/>
                    <a:gd name="connsiteX14" fmla="*/ 873583 w 1281413"/>
                    <a:gd name="connsiteY14" fmla="*/ 228958 h 489203"/>
                    <a:gd name="connsiteX15" fmla="*/ 612089 w 1281413"/>
                    <a:gd name="connsiteY15" fmla="*/ 306149 h 489203"/>
                    <a:gd name="connsiteX16" fmla="*/ 345352 w 1281413"/>
                    <a:gd name="connsiteY16" fmla="*/ 370452 h 489203"/>
                    <a:gd name="connsiteX17" fmla="*/ 350539 w 1281413"/>
                    <a:gd name="connsiteY17" fmla="*/ 372488 h 489203"/>
                    <a:gd name="connsiteX18" fmla="*/ 350924 w 1281413"/>
                    <a:gd name="connsiteY18" fmla="*/ 372521 h 489203"/>
                    <a:gd name="connsiteX19" fmla="*/ 618252 w 1281413"/>
                    <a:gd name="connsiteY19" fmla="*/ 329150 h 489203"/>
                    <a:gd name="connsiteX20" fmla="*/ 871452 w 1281413"/>
                    <a:gd name="connsiteY20" fmla="*/ 233046 h 489203"/>
                    <a:gd name="connsiteX21" fmla="*/ 875872 w 1281413"/>
                    <a:gd name="connsiteY21" fmla="*/ 229958 h 489203"/>
                    <a:gd name="connsiteX22" fmla="*/ 559649 w 1281413"/>
                    <a:gd name="connsiteY22" fmla="*/ 206316 h 489203"/>
                    <a:gd name="connsiteX23" fmla="*/ 294353 w 1281413"/>
                    <a:gd name="connsiteY23" fmla="*/ 260758 h 489203"/>
                    <a:gd name="connsiteX24" fmla="*/ 172986 w 1281413"/>
                    <a:gd name="connsiteY24" fmla="*/ 305432 h 489203"/>
                    <a:gd name="connsiteX25" fmla="*/ 204302 w 1281413"/>
                    <a:gd name="connsiteY25" fmla="*/ 316613 h 489203"/>
                    <a:gd name="connsiteX26" fmla="*/ 301467 w 1281413"/>
                    <a:gd name="connsiteY26" fmla="*/ 283483 h 489203"/>
                    <a:gd name="connsiteX27" fmla="*/ 570099 w 1281413"/>
                    <a:gd name="connsiteY27" fmla="*/ 206783 h 489203"/>
                    <a:gd name="connsiteX28" fmla="*/ 495881 w 1281413"/>
                    <a:gd name="connsiteY28" fmla="*/ 73884 h 489203"/>
                    <a:gd name="connsiteX29" fmla="*/ 288112 w 1281413"/>
                    <a:gd name="connsiteY29" fmla="*/ 123971 h 489203"/>
                    <a:gd name="connsiteX30" fmla="*/ 298534 w 1281413"/>
                    <a:gd name="connsiteY30" fmla="*/ 124871 h 489203"/>
                    <a:gd name="connsiteX31" fmla="*/ 420698 w 1281413"/>
                    <a:gd name="connsiteY31" fmla="*/ 112815 h 489203"/>
                    <a:gd name="connsiteX32" fmla="*/ 533274 w 1281413"/>
                    <a:gd name="connsiteY32" fmla="*/ 88530 h 489203"/>
                    <a:gd name="connsiteX33" fmla="*/ 292451 w 1281413"/>
                    <a:gd name="connsiteY33" fmla="*/ 0 h 489203"/>
                    <a:gd name="connsiteX34" fmla="*/ 241965 w 1281413"/>
                    <a:gd name="connsiteY34" fmla="*/ 13108 h 489203"/>
                    <a:gd name="connsiteX35" fmla="*/ 102602 w 1281413"/>
                    <a:gd name="connsiteY35" fmla="*/ 64406 h 489203"/>
                    <a:gd name="connsiteX36" fmla="*/ 934 w 1281413"/>
                    <a:gd name="connsiteY36" fmla="*/ 115639 h 489203"/>
                    <a:gd name="connsiteX37" fmla="*/ 0 w 1281413"/>
                    <a:gd name="connsiteY37" fmla="*/ 120759 h 489203"/>
                    <a:gd name="connsiteX38" fmla="*/ 249078 w 1281413"/>
                    <a:gd name="connsiteY38" fmla="*/ 35832 h 489203"/>
                    <a:gd name="connsiteX39" fmla="*/ 329412 w 1281413"/>
                    <a:gd name="connsiteY39" fmla="*/ 12895 h 489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281413" h="489203">
                      <a:moveTo>
                        <a:pt x="1252301" y="406764"/>
                      </a:moveTo>
                      <a:lnTo>
                        <a:pt x="1197876" y="422830"/>
                      </a:lnTo>
                      <a:lnTo>
                        <a:pt x="926289" y="488301"/>
                      </a:lnTo>
                      <a:lnTo>
                        <a:pt x="936710" y="489203"/>
                      </a:lnTo>
                      <a:cubicBezTo>
                        <a:pt x="1007683" y="487646"/>
                        <a:pt x="1102399" y="473066"/>
                        <a:pt x="1204038" y="445831"/>
                      </a:cubicBezTo>
                      <a:lnTo>
                        <a:pt x="1281413" y="420949"/>
                      </a:lnTo>
                      <a:close/>
                      <a:moveTo>
                        <a:pt x="1094983" y="330104"/>
                      </a:moveTo>
                      <a:lnTo>
                        <a:pt x="1023879" y="340120"/>
                      </a:lnTo>
                      <a:cubicBezTo>
                        <a:pt x="978963" y="349238"/>
                        <a:pt x="930351" y="361722"/>
                        <a:pt x="880141" y="377439"/>
                      </a:cubicBezTo>
                      <a:cubicBezTo>
                        <a:pt x="779721" y="408873"/>
                        <a:pt x="691923" y="447286"/>
                        <a:pt x="631152" y="483980"/>
                      </a:cubicBezTo>
                      <a:lnTo>
                        <a:pt x="626887" y="487232"/>
                      </a:lnTo>
                      <a:lnTo>
                        <a:pt x="629083" y="488191"/>
                      </a:lnTo>
                      <a:lnTo>
                        <a:pt x="887254" y="400164"/>
                      </a:lnTo>
                      <a:lnTo>
                        <a:pt x="1108891" y="336882"/>
                      </a:lnTo>
                      <a:close/>
                      <a:moveTo>
                        <a:pt x="873583" y="228958"/>
                      </a:moveTo>
                      <a:lnTo>
                        <a:pt x="612089" y="306149"/>
                      </a:lnTo>
                      <a:lnTo>
                        <a:pt x="345352" y="370452"/>
                      </a:lnTo>
                      <a:lnTo>
                        <a:pt x="350539" y="372488"/>
                      </a:lnTo>
                      <a:lnTo>
                        <a:pt x="350924" y="372521"/>
                      </a:lnTo>
                      <a:cubicBezTo>
                        <a:pt x="421895" y="370965"/>
                        <a:pt x="516613" y="356384"/>
                        <a:pt x="618252" y="329150"/>
                      </a:cubicBezTo>
                      <a:cubicBezTo>
                        <a:pt x="719891" y="301916"/>
                        <a:pt x="809209" y="267184"/>
                        <a:pt x="871452" y="233046"/>
                      </a:cubicBezTo>
                      <a:lnTo>
                        <a:pt x="875872" y="229958"/>
                      </a:lnTo>
                      <a:close/>
                      <a:moveTo>
                        <a:pt x="559649" y="206316"/>
                      </a:moveTo>
                      <a:cubicBezTo>
                        <a:pt x="488803" y="210821"/>
                        <a:pt x="394775" y="229324"/>
                        <a:pt x="294353" y="260758"/>
                      </a:cubicBezTo>
                      <a:lnTo>
                        <a:pt x="172986" y="305432"/>
                      </a:lnTo>
                      <a:lnTo>
                        <a:pt x="204302" y="316613"/>
                      </a:lnTo>
                      <a:lnTo>
                        <a:pt x="301467" y="283483"/>
                      </a:lnTo>
                      <a:lnTo>
                        <a:pt x="570099" y="206783"/>
                      </a:lnTo>
                      <a:close/>
                      <a:moveTo>
                        <a:pt x="495881" y="73884"/>
                      </a:moveTo>
                      <a:lnTo>
                        <a:pt x="288112" y="123971"/>
                      </a:lnTo>
                      <a:lnTo>
                        <a:pt x="298534" y="124871"/>
                      </a:lnTo>
                      <a:cubicBezTo>
                        <a:pt x="334020" y="124093"/>
                        <a:pt x="375442" y="120059"/>
                        <a:pt x="420698" y="112815"/>
                      </a:cubicBezTo>
                      <a:lnTo>
                        <a:pt x="533274" y="88530"/>
                      </a:lnTo>
                      <a:close/>
                      <a:moveTo>
                        <a:pt x="292451" y="0"/>
                      </a:moveTo>
                      <a:lnTo>
                        <a:pt x="241965" y="13108"/>
                      </a:lnTo>
                      <a:cubicBezTo>
                        <a:pt x="191755" y="28825"/>
                        <a:pt x="144700" y="46286"/>
                        <a:pt x="102602" y="64406"/>
                      </a:cubicBezTo>
                      <a:lnTo>
                        <a:pt x="934" y="115639"/>
                      </a:lnTo>
                      <a:lnTo>
                        <a:pt x="0" y="120759"/>
                      </a:lnTo>
                      <a:lnTo>
                        <a:pt x="249078" y="35832"/>
                      </a:lnTo>
                      <a:lnTo>
                        <a:pt x="329412" y="12895"/>
                      </a:ln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45" name="グループ化 344">
                <a:extLst>
                  <a:ext uri="{FF2B5EF4-FFF2-40B4-BE49-F238E27FC236}">
                    <a16:creationId xmlns:a16="http://schemas.microsoft.com/office/drawing/2014/main" id="{C2C634ED-A7F6-42BB-9B34-4ACF337E47CA}"/>
                  </a:ext>
                </a:extLst>
              </p:cNvPr>
              <p:cNvGrpSpPr/>
              <p:nvPr/>
            </p:nvGrpSpPr>
            <p:grpSpPr>
              <a:xfrm rot="399654">
                <a:off x="5224741" y="4620643"/>
                <a:ext cx="761034" cy="557213"/>
                <a:chOff x="4602238" y="4662852"/>
                <a:chExt cx="1390538" cy="847361"/>
              </a:xfrm>
            </p:grpSpPr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B0EA2B6E-3F87-46B4-9D8A-4FC7E2B2BEDD}"/>
                    </a:ext>
                  </a:extLst>
                </p:cNvPr>
                <p:cNvSpPr/>
                <p:nvPr/>
              </p:nvSpPr>
              <p:spPr>
                <a:xfrm flipH="1">
                  <a:off x="4602238" y="4662852"/>
                  <a:ext cx="1390538" cy="847361"/>
                </a:xfrm>
                <a:custGeom>
                  <a:avLst/>
                  <a:gdLst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47516 w 1403298"/>
                    <a:gd name="connsiteY3" fmla="*/ 351871 h 847361"/>
                    <a:gd name="connsiteX4" fmla="*/ 32189 w 1403298"/>
                    <a:gd name="connsiteY4" fmla="*/ 435898 h 847361"/>
                    <a:gd name="connsiteX5" fmla="*/ 64851 w 1403298"/>
                    <a:gd name="connsiteY5" fmla="*/ 446580 h 847361"/>
                    <a:gd name="connsiteX6" fmla="*/ 558110 w 1403298"/>
                    <a:gd name="connsiteY6" fmla="*/ 631434 h 847361"/>
                    <a:gd name="connsiteX7" fmla="*/ 892846 w 1403298"/>
                    <a:gd name="connsiteY7" fmla="*/ 777544 h 847361"/>
                    <a:gd name="connsiteX8" fmla="*/ 1038770 w 1403298"/>
                    <a:gd name="connsiteY8" fmla="*/ 847361 h 847361"/>
                    <a:gd name="connsiteX9" fmla="*/ 1403298 w 1403298"/>
                    <a:gd name="connsiteY9" fmla="*/ 635412 h 847361"/>
                    <a:gd name="connsiteX10" fmla="*/ 1390538 w 1403298"/>
                    <a:gd name="connsiteY10" fmla="*/ 628666 h 847361"/>
                    <a:gd name="connsiteX11" fmla="*/ 1292700 w 1403298"/>
                    <a:gd name="connsiteY11" fmla="*/ 580990 h 847361"/>
                    <a:gd name="connsiteX12" fmla="*/ 1371109 w 1403298"/>
                    <a:gd name="connsiteY12" fmla="*/ 535400 h 847361"/>
                    <a:gd name="connsiteX13" fmla="*/ 1358349 w 1403298"/>
                    <a:gd name="connsiteY13" fmla="*/ 528654 h 847361"/>
                    <a:gd name="connsiteX14" fmla="*/ 768025 w 1403298"/>
                    <a:gd name="connsiteY14" fmla="*/ 256175 h 847361"/>
                    <a:gd name="connsiteX15" fmla="*/ 164362 w 1403298"/>
                    <a:gd name="connsiteY15" fmla="*/ 32696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47516 w 1403298"/>
                    <a:gd name="connsiteY3" fmla="*/ 351871 h 847361"/>
                    <a:gd name="connsiteX4" fmla="*/ 32189 w 1403298"/>
                    <a:gd name="connsiteY4" fmla="*/ 435898 h 847361"/>
                    <a:gd name="connsiteX5" fmla="*/ 64851 w 1403298"/>
                    <a:gd name="connsiteY5" fmla="*/ 446580 h 847361"/>
                    <a:gd name="connsiteX6" fmla="*/ 558110 w 1403298"/>
                    <a:gd name="connsiteY6" fmla="*/ 631434 h 847361"/>
                    <a:gd name="connsiteX7" fmla="*/ 892846 w 1403298"/>
                    <a:gd name="connsiteY7" fmla="*/ 777544 h 847361"/>
                    <a:gd name="connsiteX8" fmla="*/ 1038770 w 1403298"/>
                    <a:gd name="connsiteY8" fmla="*/ 847361 h 847361"/>
                    <a:gd name="connsiteX9" fmla="*/ 1403298 w 1403298"/>
                    <a:gd name="connsiteY9" fmla="*/ 635412 h 847361"/>
                    <a:gd name="connsiteX10" fmla="*/ 1390538 w 1403298"/>
                    <a:gd name="connsiteY10" fmla="*/ 628666 h 847361"/>
                    <a:gd name="connsiteX11" fmla="*/ 1371109 w 1403298"/>
                    <a:gd name="connsiteY11" fmla="*/ 535400 h 847361"/>
                    <a:gd name="connsiteX12" fmla="*/ 1358349 w 1403298"/>
                    <a:gd name="connsiteY12" fmla="*/ 528654 h 847361"/>
                    <a:gd name="connsiteX13" fmla="*/ 768025 w 1403298"/>
                    <a:gd name="connsiteY13" fmla="*/ 256175 h 847361"/>
                    <a:gd name="connsiteX14" fmla="*/ 164362 w 1403298"/>
                    <a:gd name="connsiteY14" fmla="*/ 32696 h 847361"/>
                    <a:gd name="connsiteX15" fmla="*/ 61265 w 1403298"/>
                    <a:gd name="connsiteY15" fmla="*/ 0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662 w 1403298"/>
                    <a:gd name="connsiteY2" fmla="*/ 346568 h 847361"/>
                    <a:gd name="connsiteX3" fmla="*/ 32189 w 1403298"/>
                    <a:gd name="connsiteY3" fmla="*/ 435898 h 847361"/>
                    <a:gd name="connsiteX4" fmla="*/ 64851 w 1403298"/>
                    <a:gd name="connsiteY4" fmla="*/ 446580 h 847361"/>
                    <a:gd name="connsiteX5" fmla="*/ 558110 w 1403298"/>
                    <a:gd name="connsiteY5" fmla="*/ 631434 h 847361"/>
                    <a:gd name="connsiteX6" fmla="*/ 892846 w 1403298"/>
                    <a:gd name="connsiteY6" fmla="*/ 777544 h 847361"/>
                    <a:gd name="connsiteX7" fmla="*/ 1038770 w 1403298"/>
                    <a:gd name="connsiteY7" fmla="*/ 847361 h 847361"/>
                    <a:gd name="connsiteX8" fmla="*/ 1403298 w 1403298"/>
                    <a:gd name="connsiteY8" fmla="*/ 635412 h 847361"/>
                    <a:gd name="connsiteX9" fmla="*/ 1390538 w 1403298"/>
                    <a:gd name="connsiteY9" fmla="*/ 628666 h 847361"/>
                    <a:gd name="connsiteX10" fmla="*/ 1371109 w 1403298"/>
                    <a:gd name="connsiteY10" fmla="*/ 535400 h 847361"/>
                    <a:gd name="connsiteX11" fmla="*/ 1358349 w 1403298"/>
                    <a:gd name="connsiteY11" fmla="*/ 528654 h 847361"/>
                    <a:gd name="connsiteX12" fmla="*/ 768025 w 1403298"/>
                    <a:gd name="connsiteY12" fmla="*/ 256175 h 847361"/>
                    <a:gd name="connsiteX13" fmla="*/ 164362 w 1403298"/>
                    <a:gd name="connsiteY13" fmla="*/ 32696 h 847361"/>
                    <a:gd name="connsiteX14" fmla="*/ 61265 w 1403298"/>
                    <a:gd name="connsiteY14" fmla="*/ 0 h 847361"/>
                    <a:gd name="connsiteX0" fmla="*/ 61265 w 1403298"/>
                    <a:gd name="connsiteY0" fmla="*/ 0 h 847361"/>
                    <a:gd name="connsiteX1" fmla="*/ 0 w 1403298"/>
                    <a:gd name="connsiteY1" fmla="*/ 335886 h 847361"/>
                    <a:gd name="connsiteX2" fmla="*/ 32189 w 1403298"/>
                    <a:gd name="connsiteY2" fmla="*/ 435898 h 847361"/>
                    <a:gd name="connsiteX3" fmla="*/ 64851 w 1403298"/>
                    <a:gd name="connsiteY3" fmla="*/ 446580 h 847361"/>
                    <a:gd name="connsiteX4" fmla="*/ 558110 w 1403298"/>
                    <a:gd name="connsiteY4" fmla="*/ 631434 h 847361"/>
                    <a:gd name="connsiteX5" fmla="*/ 892846 w 1403298"/>
                    <a:gd name="connsiteY5" fmla="*/ 777544 h 847361"/>
                    <a:gd name="connsiteX6" fmla="*/ 1038770 w 1403298"/>
                    <a:gd name="connsiteY6" fmla="*/ 847361 h 847361"/>
                    <a:gd name="connsiteX7" fmla="*/ 1403298 w 1403298"/>
                    <a:gd name="connsiteY7" fmla="*/ 635412 h 847361"/>
                    <a:gd name="connsiteX8" fmla="*/ 1390538 w 1403298"/>
                    <a:gd name="connsiteY8" fmla="*/ 628666 h 847361"/>
                    <a:gd name="connsiteX9" fmla="*/ 1371109 w 1403298"/>
                    <a:gd name="connsiteY9" fmla="*/ 535400 h 847361"/>
                    <a:gd name="connsiteX10" fmla="*/ 1358349 w 1403298"/>
                    <a:gd name="connsiteY10" fmla="*/ 528654 h 847361"/>
                    <a:gd name="connsiteX11" fmla="*/ 768025 w 1403298"/>
                    <a:gd name="connsiteY11" fmla="*/ 256175 h 847361"/>
                    <a:gd name="connsiteX12" fmla="*/ 164362 w 1403298"/>
                    <a:gd name="connsiteY12" fmla="*/ 32696 h 847361"/>
                    <a:gd name="connsiteX13" fmla="*/ 61265 w 1403298"/>
                    <a:gd name="connsiteY13" fmla="*/ 0 h 847361"/>
                    <a:gd name="connsiteX0" fmla="*/ 61265 w 1390538"/>
                    <a:gd name="connsiteY0" fmla="*/ 0 h 847361"/>
                    <a:gd name="connsiteX1" fmla="*/ 0 w 1390538"/>
                    <a:gd name="connsiteY1" fmla="*/ 335886 h 847361"/>
                    <a:gd name="connsiteX2" fmla="*/ 32189 w 1390538"/>
                    <a:gd name="connsiteY2" fmla="*/ 435898 h 847361"/>
                    <a:gd name="connsiteX3" fmla="*/ 64851 w 1390538"/>
                    <a:gd name="connsiteY3" fmla="*/ 446580 h 847361"/>
                    <a:gd name="connsiteX4" fmla="*/ 558110 w 1390538"/>
                    <a:gd name="connsiteY4" fmla="*/ 631434 h 847361"/>
                    <a:gd name="connsiteX5" fmla="*/ 892846 w 1390538"/>
                    <a:gd name="connsiteY5" fmla="*/ 777544 h 847361"/>
                    <a:gd name="connsiteX6" fmla="*/ 1038770 w 1390538"/>
                    <a:gd name="connsiteY6" fmla="*/ 847361 h 847361"/>
                    <a:gd name="connsiteX7" fmla="*/ 1390538 w 1390538"/>
                    <a:gd name="connsiteY7" fmla="*/ 628666 h 847361"/>
                    <a:gd name="connsiteX8" fmla="*/ 1371109 w 1390538"/>
                    <a:gd name="connsiteY8" fmla="*/ 535400 h 847361"/>
                    <a:gd name="connsiteX9" fmla="*/ 1358349 w 1390538"/>
                    <a:gd name="connsiteY9" fmla="*/ 528654 h 847361"/>
                    <a:gd name="connsiteX10" fmla="*/ 768025 w 1390538"/>
                    <a:gd name="connsiteY10" fmla="*/ 256175 h 847361"/>
                    <a:gd name="connsiteX11" fmla="*/ 164362 w 1390538"/>
                    <a:gd name="connsiteY11" fmla="*/ 32696 h 847361"/>
                    <a:gd name="connsiteX12" fmla="*/ 61265 w 1390538"/>
                    <a:gd name="connsiteY12" fmla="*/ 0 h 847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90538" h="847361">
                      <a:moveTo>
                        <a:pt x="61265" y="0"/>
                      </a:moveTo>
                      <a:lnTo>
                        <a:pt x="0" y="335886"/>
                      </a:lnTo>
                      <a:lnTo>
                        <a:pt x="32189" y="435898"/>
                      </a:lnTo>
                      <a:lnTo>
                        <a:pt x="64851" y="446580"/>
                      </a:lnTo>
                      <a:cubicBezTo>
                        <a:pt x="228457" y="502070"/>
                        <a:pt x="394623" y="564322"/>
                        <a:pt x="558110" y="631434"/>
                      </a:cubicBezTo>
                      <a:cubicBezTo>
                        <a:pt x="672751" y="678495"/>
                        <a:pt x="784893" y="727459"/>
                        <a:pt x="892846" y="777544"/>
                      </a:cubicBezTo>
                      <a:lnTo>
                        <a:pt x="1038770" y="847361"/>
                      </a:lnTo>
                      <a:lnTo>
                        <a:pt x="1390538" y="628666"/>
                      </a:lnTo>
                      <a:lnTo>
                        <a:pt x="1371109" y="535400"/>
                      </a:lnTo>
                      <a:lnTo>
                        <a:pt x="1358349" y="528654"/>
                      </a:lnTo>
                      <a:cubicBezTo>
                        <a:pt x="1172981" y="433290"/>
                        <a:pt x="974545" y="341608"/>
                        <a:pt x="768025" y="256175"/>
                      </a:cubicBezTo>
                      <a:cubicBezTo>
                        <a:pt x="569168" y="173911"/>
                        <a:pt x="366268" y="98868"/>
                        <a:pt x="164362" y="32696"/>
                      </a:cubicBezTo>
                      <a:lnTo>
                        <a:pt x="61265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03063835-18F2-4437-A409-9715580842DA}"/>
                    </a:ext>
                  </a:extLst>
                </p:cNvPr>
                <p:cNvSpPr/>
                <p:nvPr/>
              </p:nvSpPr>
              <p:spPr>
                <a:xfrm flipH="1">
                  <a:off x="4658971" y="4682188"/>
                  <a:ext cx="1317636" cy="718202"/>
                </a:xfrm>
                <a:custGeom>
                  <a:avLst/>
                  <a:gdLst>
                    <a:gd name="connsiteX0" fmla="*/ 73624 w 1647697"/>
                    <a:gd name="connsiteY0" fmla="*/ 0 h 1241561"/>
                    <a:gd name="connsiteX1" fmla="*/ 0 w 1647697"/>
                    <a:gd name="connsiteY1" fmla="*/ 558002 h 1241561"/>
                    <a:gd name="connsiteX2" fmla="*/ 39251 w 1647697"/>
                    <a:gd name="connsiteY2" fmla="*/ 575748 h 1241561"/>
                    <a:gd name="connsiteX3" fmla="*/ 632012 w 1647697"/>
                    <a:gd name="connsiteY3" fmla="*/ 882844 h 1241561"/>
                    <a:gd name="connsiteX4" fmla="*/ 1034274 w 1647697"/>
                    <a:gd name="connsiteY4" fmla="*/ 1125575 h 1241561"/>
                    <a:gd name="connsiteX5" fmla="*/ 1209634 w 1647697"/>
                    <a:gd name="connsiteY5" fmla="*/ 1241561 h 1241561"/>
                    <a:gd name="connsiteX6" fmla="*/ 1647697 w 1647697"/>
                    <a:gd name="connsiteY6" fmla="*/ 889453 h 1241561"/>
                    <a:gd name="connsiteX7" fmla="*/ 1632363 w 1647697"/>
                    <a:gd name="connsiteY7" fmla="*/ 878245 h 1241561"/>
                    <a:gd name="connsiteX8" fmla="*/ 922955 w 1647697"/>
                    <a:gd name="connsiteY8" fmla="*/ 425580 h 1241561"/>
                    <a:gd name="connsiteX9" fmla="*/ 197518 w 1647697"/>
                    <a:gd name="connsiteY9" fmla="*/ 54317 h 124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47697" h="1241561">
                      <a:moveTo>
                        <a:pt x="73624" y="0"/>
                      </a:moveTo>
                      <a:lnTo>
                        <a:pt x="0" y="558002"/>
                      </a:lnTo>
                      <a:lnTo>
                        <a:pt x="39251" y="575748"/>
                      </a:lnTo>
                      <a:cubicBezTo>
                        <a:pt x="235860" y="667934"/>
                        <a:pt x="435546" y="771352"/>
                        <a:pt x="632012" y="882844"/>
                      </a:cubicBezTo>
                      <a:cubicBezTo>
                        <a:pt x="769780" y="961025"/>
                        <a:pt x="904543" y="1042369"/>
                        <a:pt x="1034274" y="1125575"/>
                      </a:cubicBezTo>
                      <a:lnTo>
                        <a:pt x="1209634" y="1241561"/>
                      </a:lnTo>
                      <a:lnTo>
                        <a:pt x="1647697" y="889453"/>
                      </a:lnTo>
                      <a:lnTo>
                        <a:pt x="1632363" y="878245"/>
                      </a:lnTo>
                      <a:cubicBezTo>
                        <a:pt x="1409601" y="719818"/>
                        <a:pt x="1171136" y="567509"/>
                        <a:pt x="922955" y="425580"/>
                      </a:cubicBezTo>
                      <a:cubicBezTo>
                        <a:pt x="683983" y="288915"/>
                        <a:pt x="440153" y="164247"/>
                        <a:pt x="197518" y="54317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EA715C71-5B1F-46F7-9BF3-75F37C86B993}"/>
                    </a:ext>
                  </a:extLst>
                </p:cNvPr>
                <p:cNvSpPr/>
                <p:nvPr/>
              </p:nvSpPr>
              <p:spPr>
                <a:xfrm flipH="1">
                  <a:off x="4658971" y="4767935"/>
                  <a:ext cx="1281413" cy="489203"/>
                </a:xfrm>
                <a:custGeom>
                  <a:avLst/>
                  <a:gdLst>
                    <a:gd name="connsiteX0" fmla="*/ 1252301 w 1281413"/>
                    <a:gd name="connsiteY0" fmla="*/ 406764 h 489203"/>
                    <a:gd name="connsiteX1" fmla="*/ 1197876 w 1281413"/>
                    <a:gd name="connsiteY1" fmla="*/ 422830 h 489203"/>
                    <a:gd name="connsiteX2" fmla="*/ 926289 w 1281413"/>
                    <a:gd name="connsiteY2" fmla="*/ 488301 h 489203"/>
                    <a:gd name="connsiteX3" fmla="*/ 936710 w 1281413"/>
                    <a:gd name="connsiteY3" fmla="*/ 489203 h 489203"/>
                    <a:gd name="connsiteX4" fmla="*/ 1204038 w 1281413"/>
                    <a:gd name="connsiteY4" fmla="*/ 445831 h 489203"/>
                    <a:gd name="connsiteX5" fmla="*/ 1281413 w 1281413"/>
                    <a:gd name="connsiteY5" fmla="*/ 420949 h 489203"/>
                    <a:gd name="connsiteX6" fmla="*/ 1094983 w 1281413"/>
                    <a:gd name="connsiteY6" fmla="*/ 330104 h 489203"/>
                    <a:gd name="connsiteX7" fmla="*/ 1023879 w 1281413"/>
                    <a:gd name="connsiteY7" fmla="*/ 340120 h 489203"/>
                    <a:gd name="connsiteX8" fmla="*/ 880141 w 1281413"/>
                    <a:gd name="connsiteY8" fmla="*/ 377439 h 489203"/>
                    <a:gd name="connsiteX9" fmla="*/ 631152 w 1281413"/>
                    <a:gd name="connsiteY9" fmla="*/ 483980 h 489203"/>
                    <a:gd name="connsiteX10" fmla="*/ 626887 w 1281413"/>
                    <a:gd name="connsiteY10" fmla="*/ 487232 h 489203"/>
                    <a:gd name="connsiteX11" fmla="*/ 629083 w 1281413"/>
                    <a:gd name="connsiteY11" fmla="*/ 488191 h 489203"/>
                    <a:gd name="connsiteX12" fmla="*/ 887254 w 1281413"/>
                    <a:gd name="connsiteY12" fmla="*/ 400164 h 489203"/>
                    <a:gd name="connsiteX13" fmla="*/ 1108891 w 1281413"/>
                    <a:gd name="connsiteY13" fmla="*/ 336882 h 489203"/>
                    <a:gd name="connsiteX14" fmla="*/ 873583 w 1281413"/>
                    <a:gd name="connsiteY14" fmla="*/ 228958 h 489203"/>
                    <a:gd name="connsiteX15" fmla="*/ 612089 w 1281413"/>
                    <a:gd name="connsiteY15" fmla="*/ 306149 h 489203"/>
                    <a:gd name="connsiteX16" fmla="*/ 345352 w 1281413"/>
                    <a:gd name="connsiteY16" fmla="*/ 370452 h 489203"/>
                    <a:gd name="connsiteX17" fmla="*/ 350539 w 1281413"/>
                    <a:gd name="connsiteY17" fmla="*/ 372488 h 489203"/>
                    <a:gd name="connsiteX18" fmla="*/ 350924 w 1281413"/>
                    <a:gd name="connsiteY18" fmla="*/ 372521 h 489203"/>
                    <a:gd name="connsiteX19" fmla="*/ 618252 w 1281413"/>
                    <a:gd name="connsiteY19" fmla="*/ 329150 h 489203"/>
                    <a:gd name="connsiteX20" fmla="*/ 871452 w 1281413"/>
                    <a:gd name="connsiteY20" fmla="*/ 233046 h 489203"/>
                    <a:gd name="connsiteX21" fmla="*/ 875872 w 1281413"/>
                    <a:gd name="connsiteY21" fmla="*/ 229958 h 489203"/>
                    <a:gd name="connsiteX22" fmla="*/ 559649 w 1281413"/>
                    <a:gd name="connsiteY22" fmla="*/ 206316 h 489203"/>
                    <a:gd name="connsiteX23" fmla="*/ 294353 w 1281413"/>
                    <a:gd name="connsiteY23" fmla="*/ 260758 h 489203"/>
                    <a:gd name="connsiteX24" fmla="*/ 172986 w 1281413"/>
                    <a:gd name="connsiteY24" fmla="*/ 305432 h 489203"/>
                    <a:gd name="connsiteX25" fmla="*/ 204302 w 1281413"/>
                    <a:gd name="connsiteY25" fmla="*/ 316613 h 489203"/>
                    <a:gd name="connsiteX26" fmla="*/ 301467 w 1281413"/>
                    <a:gd name="connsiteY26" fmla="*/ 283483 h 489203"/>
                    <a:gd name="connsiteX27" fmla="*/ 570099 w 1281413"/>
                    <a:gd name="connsiteY27" fmla="*/ 206783 h 489203"/>
                    <a:gd name="connsiteX28" fmla="*/ 495881 w 1281413"/>
                    <a:gd name="connsiteY28" fmla="*/ 73884 h 489203"/>
                    <a:gd name="connsiteX29" fmla="*/ 288112 w 1281413"/>
                    <a:gd name="connsiteY29" fmla="*/ 123971 h 489203"/>
                    <a:gd name="connsiteX30" fmla="*/ 298534 w 1281413"/>
                    <a:gd name="connsiteY30" fmla="*/ 124871 h 489203"/>
                    <a:gd name="connsiteX31" fmla="*/ 420698 w 1281413"/>
                    <a:gd name="connsiteY31" fmla="*/ 112815 h 489203"/>
                    <a:gd name="connsiteX32" fmla="*/ 533274 w 1281413"/>
                    <a:gd name="connsiteY32" fmla="*/ 88530 h 489203"/>
                    <a:gd name="connsiteX33" fmla="*/ 292451 w 1281413"/>
                    <a:gd name="connsiteY33" fmla="*/ 0 h 489203"/>
                    <a:gd name="connsiteX34" fmla="*/ 241965 w 1281413"/>
                    <a:gd name="connsiteY34" fmla="*/ 13108 h 489203"/>
                    <a:gd name="connsiteX35" fmla="*/ 102602 w 1281413"/>
                    <a:gd name="connsiteY35" fmla="*/ 64406 h 489203"/>
                    <a:gd name="connsiteX36" fmla="*/ 934 w 1281413"/>
                    <a:gd name="connsiteY36" fmla="*/ 115639 h 489203"/>
                    <a:gd name="connsiteX37" fmla="*/ 0 w 1281413"/>
                    <a:gd name="connsiteY37" fmla="*/ 120759 h 489203"/>
                    <a:gd name="connsiteX38" fmla="*/ 249078 w 1281413"/>
                    <a:gd name="connsiteY38" fmla="*/ 35832 h 489203"/>
                    <a:gd name="connsiteX39" fmla="*/ 329412 w 1281413"/>
                    <a:gd name="connsiteY39" fmla="*/ 12895 h 489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281413" h="489203">
                      <a:moveTo>
                        <a:pt x="1252301" y="406764"/>
                      </a:moveTo>
                      <a:lnTo>
                        <a:pt x="1197876" y="422830"/>
                      </a:lnTo>
                      <a:lnTo>
                        <a:pt x="926289" y="488301"/>
                      </a:lnTo>
                      <a:lnTo>
                        <a:pt x="936710" y="489203"/>
                      </a:lnTo>
                      <a:cubicBezTo>
                        <a:pt x="1007683" y="487646"/>
                        <a:pt x="1102399" y="473066"/>
                        <a:pt x="1204038" y="445831"/>
                      </a:cubicBezTo>
                      <a:lnTo>
                        <a:pt x="1281413" y="420949"/>
                      </a:lnTo>
                      <a:close/>
                      <a:moveTo>
                        <a:pt x="1094983" y="330104"/>
                      </a:moveTo>
                      <a:lnTo>
                        <a:pt x="1023879" y="340120"/>
                      </a:lnTo>
                      <a:cubicBezTo>
                        <a:pt x="978963" y="349238"/>
                        <a:pt x="930351" y="361722"/>
                        <a:pt x="880141" y="377439"/>
                      </a:cubicBezTo>
                      <a:cubicBezTo>
                        <a:pt x="779721" y="408873"/>
                        <a:pt x="691923" y="447286"/>
                        <a:pt x="631152" y="483980"/>
                      </a:cubicBezTo>
                      <a:lnTo>
                        <a:pt x="626887" y="487232"/>
                      </a:lnTo>
                      <a:lnTo>
                        <a:pt x="629083" y="488191"/>
                      </a:lnTo>
                      <a:lnTo>
                        <a:pt x="887254" y="400164"/>
                      </a:lnTo>
                      <a:lnTo>
                        <a:pt x="1108891" y="336882"/>
                      </a:lnTo>
                      <a:close/>
                      <a:moveTo>
                        <a:pt x="873583" y="228958"/>
                      </a:moveTo>
                      <a:lnTo>
                        <a:pt x="612089" y="306149"/>
                      </a:lnTo>
                      <a:lnTo>
                        <a:pt x="345352" y="370452"/>
                      </a:lnTo>
                      <a:lnTo>
                        <a:pt x="350539" y="372488"/>
                      </a:lnTo>
                      <a:lnTo>
                        <a:pt x="350924" y="372521"/>
                      </a:lnTo>
                      <a:cubicBezTo>
                        <a:pt x="421895" y="370965"/>
                        <a:pt x="516613" y="356384"/>
                        <a:pt x="618252" y="329150"/>
                      </a:cubicBezTo>
                      <a:cubicBezTo>
                        <a:pt x="719891" y="301916"/>
                        <a:pt x="809209" y="267184"/>
                        <a:pt x="871452" y="233046"/>
                      </a:cubicBezTo>
                      <a:lnTo>
                        <a:pt x="875872" y="229958"/>
                      </a:lnTo>
                      <a:close/>
                      <a:moveTo>
                        <a:pt x="559649" y="206316"/>
                      </a:moveTo>
                      <a:cubicBezTo>
                        <a:pt x="488803" y="210821"/>
                        <a:pt x="394775" y="229324"/>
                        <a:pt x="294353" y="260758"/>
                      </a:cubicBezTo>
                      <a:lnTo>
                        <a:pt x="172986" y="305432"/>
                      </a:lnTo>
                      <a:lnTo>
                        <a:pt x="204302" y="316613"/>
                      </a:lnTo>
                      <a:lnTo>
                        <a:pt x="301467" y="283483"/>
                      </a:lnTo>
                      <a:lnTo>
                        <a:pt x="570099" y="206783"/>
                      </a:lnTo>
                      <a:close/>
                      <a:moveTo>
                        <a:pt x="495881" y="73884"/>
                      </a:moveTo>
                      <a:lnTo>
                        <a:pt x="288112" y="123971"/>
                      </a:lnTo>
                      <a:lnTo>
                        <a:pt x="298534" y="124871"/>
                      </a:lnTo>
                      <a:cubicBezTo>
                        <a:pt x="334020" y="124093"/>
                        <a:pt x="375442" y="120059"/>
                        <a:pt x="420698" y="112815"/>
                      </a:cubicBezTo>
                      <a:lnTo>
                        <a:pt x="533274" y="88530"/>
                      </a:lnTo>
                      <a:close/>
                      <a:moveTo>
                        <a:pt x="292451" y="0"/>
                      </a:moveTo>
                      <a:lnTo>
                        <a:pt x="241965" y="13108"/>
                      </a:lnTo>
                      <a:cubicBezTo>
                        <a:pt x="191755" y="28825"/>
                        <a:pt x="144700" y="46286"/>
                        <a:pt x="102602" y="64406"/>
                      </a:cubicBezTo>
                      <a:lnTo>
                        <a:pt x="934" y="115639"/>
                      </a:lnTo>
                      <a:lnTo>
                        <a:pt x="0" y="120759"/>
                      </a:lnTo>
                      <a:lnTo>
                        <a:pt x="249078" y="35832"/>
                      </a:lnTo>
                      <a:lnTo>
                        <a:pt x="329412" y="12895"/>
                      </a:ln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388" name="グループ化 387">
            <a:extLst>
              <a:ext uri="{FF2B5EF4-FFF2-40B4-BE49-F238E27FC236}">
                <a16:creationId xmlns:a16="http://schemas.microsoft.com/office/drawing/2014/main" id="{023708BD-ABD1-424D-87B6-C28798FC3795}"/>
              </a:ext>
            </a:extLst>
          </p:cNvPr>
          <p:cNvGrpSpPr/>
          <p:nvPr/>
        </p:nvGrpSpPr>
        <p:grpSpPr>
          <a:xfrm>
            <a:off x="704752" y="1291133"/>
            <a:ext cx="2605822" cy="1665693"/>
            <a:chOff x="309560" y="1044716"/>
            <a:chExt cx="5052700" cy="3229786"/>
          </a:xfrm>
        </p:grpSpPr>
        <p:sp>
          <p:nvSpPr>
            <p:cNvPr id="389" name="台形 388">
              <a:extLst>
                <a:ext uri="{FF2B5EF4-FFF2-40B4-BE49-F238E27FC236}">
                  <a16:creationId xmlns:a16="http://schemas.microsoft.com/office/drawing/2014/main" id="{898CE7B1-B3CE-4579-B7B9-54195CC38B88}"/>
                </a:ext>
              </a:extLst>
            </p:cNvPr>
            <p:cNvSpPr/>
            <p:nvPr/>
          </p:nvSpPr>
          <p:spPr>
            <a:xfrm>
              <a:off x="2752725" y="3628066"/>
              <a:ext cx="1118873" cy="576263"/>
            </a:xfrm>
            <a:prstGeom prst="trapezoid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0" name="正方形/長方形 389">
              <a:extLst>
                <a:ext uri="{FF2B5EF4-FFF2-40B4-BE49-F238E27FC236}">
                  <a16:creationId xmlns:a16="http://schemas.microsoft.com/office/drawing/2014/main" id="{9DD8CD7D-F38E-4D5D-B81D-083361ECF35A}"/>
                </a:ext>
              </a:extLst>
            </p:cNvPr>
            <p:cNvSpPr/>
            <p:nvPr/>
          </p:nvSpPr>
          <p:spPr>
            <a:xfrm>
              <a:off x="3724275" y="3219450"/>
              <a:ext cx="1504950" cy="11671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1" name="フリーフォーム: 図形 390">
              <a:extLst>
                <a:ext uri="{FF2B5EF4-FFF2-40B4-BE49-F238E27FC236}">
                  <a16:creationId xmlns:a16="http://schemas.microsoft.com/office/drawing/2014/main" id="{F7CD85DB-5CA0-4F4E-AB4B-9B7E79E73F47}"/>
                </a:ext>
              </a:extLst>
            </p:cNvPr>
            <p:cNvSpPr/>
            <p:nvPr/>
          </p:nvSpPr>
          <p:spPr>
            <a:xfrm>
              <a:off x="2096570" y="2773173"/>
              <a:ext cx="2294154" cy="393284"/>
            </a:xfrm>
            <a:custGeom>
              <a:avLst/>
              <a:gdLst>
                <a:gd name="connsiteX0" fmla="*/ 432643 w 2886078"/>
                <a:gd name="connsiteY0" fmla="*/ 0 h 466222"/>
                <a:gd name="connsiteX1" fmla="*/ 2453436 w 2886078"/>
                <a:gd name="connsiteY1" fmla="*/ 0 h 466222"/>
                <a:gd name="connsiteX2" fmla="*/ 2629656 w 2886078"/>
                <a:gd name="connsiteY2" fmla="*/ 316145 h 466222"/>
                <a:gd name="connsiteX3" fmla="*/ 2630976 w 2886078"/>
                <a:gd name="connsiteY3" fmla="*/ 316145 h 466222"/>
                <a:gd name="connsiteX4" fmla="*/ 2886078 w 2886078"/>
                <a:gd name="connsiteY4" fmla="*/ 466222 h 466222"/>
                <a:gd name="connsiteX5" fmla="*/ 0 w 2886078"/>
                <a:gd name="connsiteY5" fmla="*/ 466222 h 466222"/>
                <a:gd name="connsiteX6" fmla="*/ 255102 w 2886078"/>
                <a:gd name="connsiteY6" fmla="*/ 316145 h 466222"/>
                <a:gd name="connsiteX7" fmla="*/ 256424 w 2886078"/>
                <a:gd name="connsiteY7" fmla="*/ 316145 h 466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86078" h="466222">
                  <a:moveTo>
                    <a:pt x="432643" y="0"/>
                  </a:moveTo>
                  <a:lnTo>
                    <a:pt x="2453436" y="0"/>
                  </a:lnTo>
                  <a:lnTo>
                    <a:pt x="2629656" y="316145"/>
                  </a:lnTo>
                  <a:lnTo>
                    <a:pt x="2630976" y="316145"/>
                  </a:lnTo>
                  <a:lnTo>
                    <a:pt x="2886078" y="466222"/>
                  </a:lnTo>
                  <a:lnTo>
                    <a:pt x="0" y="466222"/>
                  </a:lnTo>
                  <a:lnTo>
                    <a:pt x="255102" y="316145"/>
                  </a:lnTo>
                  <a:lnTo>
                    <a:pt x="256424" y="316145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392" name="グループ化 391">
              <a:extLst>
                <a:ext uri="{FF2B5EF4-FFF2-40B4-BE49-F238E27FC236}">
                  <a16:creationId xmlns:a16="http://schemas.microsoft.com/office/drawing/2014/main" id="{219BB423-0821-4F37-A7F6-C409CB721405}"/>
                </a:ext>
              </a:extLst>
            </p:cNvPr>
            <p:cNvGrpSpPr/>
            <p:nvPr/>
          </p:nvGrpSpPr>
          <p:grpSpPr>
            <a:xfrm>
              <a:off x="2196435" y="2882507"/>
              <a:ext cx="3132946" cy="343484"/>
              <a:chOff x="1014410" y="2627158"/>
              <a:chExt cx="2886078" cy="484691"/>
            </a:xfrm>
          </p:grpSpPr>
          <p:sp>
            <p:nvSpPr>
              <p:cNvPr id="517" name="正方形/長方形 516">
                <a:extLst>
                  <a:ext uri="{FF2B5EF4-FFF2-40B4-BE49-F238E27FC236}">
                    <a16:creationId xmlns:a16="http://schemas.microsoft.com/office/drawing/2014/main" id="{AAE2F7B5-5BD0-489D-BDDD-5D9F0526B333}"/>
                  </a:ext>
                </a:extLst>
              </p:cNvPr>
              <p:cNvSpPr/>
              <p:nvPr/>
            </p:nvSpPr>
            <p:spPr>
              <a:xfrm>
                <a:off x="1092995" y="3063332"/>
                <a:ext cx="2740818" cy="48517"/>
              </a:xfrm>
              <a:prstGeom prst="rect">
                <a:avLst/>
              </a:prstGeom>
              <a:pattFill prst="dkVert">
                <a:fgClr>
                  <a:sysClr val="window" lastClr="FFFFFF">
                    <a:lumMod val="7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8" name="フリーフォーム: 図形 517">
                <a:extLst>
                  <a:ext uri="{FF2B5EF4-FFF2-40B4-BE49-F238E27FC236}">
                    <a16:creationId xmlns:a16="http://schemas.microsoft.com/office/drawing/2014/main" id="{C1B781B4-A019-49DF-B474-3AAAD56F059D}"/>
                  </a:ext>
                </a:extLst>
              </p:cNvPr>
              <p:cNvSpPr/>
              <p:nvPr/>
            </p:nvSpPr>
            <p:spPr>
              <a:xfrm>
                <a:off x="1014410" y="2627158"/>
                <a:ext cx="2886078" cy="466222"/>
              </a:xfrm>
              <a:custGeom>
                <a:avLst/>
                <a:gdLst>
                  <a:gd name="connsiteX0" fmla="*/ 432643 w 2886078"/>
                  <a:gd name="connsiteY0" fmla="*/ 0 h 466222"/>
                  <a:gd name="connsiteX1" fmla="*/ 2453436 w 2886078"/>
                  <a:gd name="connsiteY1" fmla="*/ 0 h 466222"/>
                  <a:gd name="connsiteX2" fmla="*/ 2629656 w 2886078"/>
                  <a:gd name="connsiteY2" fmla="*/ 316145 h 466222"/>
                  <a:gd name="connsiteX3" fmla="*/ 2630976 w 2886078"/>
                  <a:gd name="connsiteY3" fmla="*/ 316145 h 466222"/>
                  <a:gd name="connsiteX4" fmla="*/ 2886078 w 2886078"/>
                  <a:gd name="connsiteY4" fmla="*/ 466222 h 466222"/>
                  <a:gd name="connsiteX5" fmla="*/ 0 w 2886078"/>
                  <a:gd name="connsiteY5" fmla="*/ 466222 h 466222"/>
                  <a:gd name="connsiteX6" fmla="*/ 255102 w 2886078"/>
                  <a:gd name="connsiteY6" fmla="*/ 316145 h 466222"/>
                  <a:gd name="connsiteX7" fmla="*/ 256424 w 2886078"/>
                  <a:gd name="connsiteY7" fmla="*/ 316145 h 466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86078" h="466222">
                    <a:moveTo>
                      <a:pt x="432643" y="0"/>
                    </a:moveTo>
                    <a:lnTo>
                      <a:pt x="2453436" y="0"/>
                    </a:lnTo>
                    <a:lnTo>
                      <a:pt x="2629656" y="316145"/>
                    </a:lnTo>
                    <a:lnTo>
                      <a:pt x="2630976" y="316145"/>
                    </a:lnTo>
                    <a:lnTo>
                      <a:pt x="2886078" y="466222"/>
                    </a:lnTo>
                    <a:lnTo>
                      <a:pt x="0" y="466222"/>
                    </a:lnTo>
                    <a:lnTo>
                      <a:pt x="255102" y="316145"/>
                    </a:lnTo>
                    <a:lnTo>
                      <a:pt x="256424" y="316145"/>
                    </a:ln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393" name="グループ化 392">
              <a:extLst>
                <a:ext uri="{FF2B5EF4-FFF2-40B4-BE49-F238E27FC236}">
                  <a16:creationId xmlns:a16="http://schemas.microsoft.com/office/drawing/2014/main" id="{4366CCDB-7051-4989-BD60-A01219785E85}"/>
                </a:ext>
              </a:extLst>
            </p:cNvPr>
            <p:cNvGrpSpPr/>
            <p:nvPr/>
          </p:nvGrpSpPr>
          <p:grpSpPr>
            <a:xfrm>
              <a:off x="971684" y="2709582"/>
              <a:ext cx="2857232" cy="408864"/>
              <a:chOff x="1014410" y="2627158"/>
              <a:chExt cx="2886078" cy="484691"/>
            </a:xfrm>
          </p:grpSpPr>
          <p:sp>
            <p:nvSpPr>
              <p:cNvPr id="515" name="正方形/長方形 514">
                <a:extLst>
                  <a:ext uri="{FF2B5EF4-FFF2-40B4-BE49-F238E27FC236}">
                    <a16:creationId xmlns:a16="http://schemas.microsoft.com/office/drawing/2014/main" id="{7F3D85E5-7EB6-4727-8AA8-32EBB01A3C42}"/>
                  </a:ext>
                </a:extLst>
              </p:cNvPr>
              <p:cNvSpPr/>
              <p:nvPr/>
            </p:nvSpPr>
            <p:spPr>
              <a:xfrm>
                <a:off x="1092995" y="3063332"/>
                <a:ext cx="2740818" cy="48517"/>
              </a:xfrm>
              <a:prstGeom prst="rect">
                <a:avLst/>
              </a:prstGeom>
              <a:pattFill prst="dkVert">
                <a:fgClr>
                  <a:sysClr val="window" lastClr="FFFFFF">
                    <a:lumMod val="7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6" name="フリーフォーム: 図形 515">
                <a:extLst>
                  <a:ext uri="{FF2B5EF4-FFF2-40B4-BE49-F238E27FC236}">
                    <a16:creationId xmlns:a16="http://schemas.microsoft.com/office/drawing/2014/main" id="{705D10C1-8673-4376-BCFB-1255B48AB85F}"/>
                  </a:ext>
                </a:extLst>
              </p:cNvPr>
              <p:cNvSpPr/>
              <p:nvPr/>
            </p:nvSpPr>
            <p:spPr>
              <a:xfrm>
                <a:off x="1014410" y="2627158"/>
                <a:ext cx="2886078" cy="466222"/>
              </a:xfrm>
              <a:custGeom>
                <a:avLst/>
                <a:gdLst>
                  <a:gd name="connsiteX0" fmla="*/ 432643 w 2886078"/>
                  <a:gd name="connsiteY0" fmla="*/ 0 h 466222"/>
                  <a:gd name="connsiteX1" fmla="*/ 2453436 w 2886078"/>
                  <a:gd name="connsiteY1" fmla="*/ 0 h 466222"/>
                  <a:gd name="connsiteX2" fmla="*/ 2629656 w 2886078"/>
                  <a:gd name="connsiteY2" fmla="*/ 316145 h 466222"/>
                  <a:gd name="connsiteX3" fmla="*/ 2630976 w 2886078"/>
                  <a:gd name="connsiteY3" fmla="*/ 316145 h 466222"/>
                  <a:gd name="connsiteX4" fmla="*/ 2886078 w 2886078"/>
                  <a:gd name="connsiteY4" fmla="*/ 466222 h 466222"/>
                  <a:gd name="connsiteX5" fmla="*/ 0 w 2886078"/>
                  <a:gd name="connsiteY5" fmla="*/ 466222 h 466222"/>
                  <a:gd name="connsiteX6" fmla="*/ 255102 w 2886078"/>
                  <a:gd name="connsiteY6" fmla="*/ 316145 h 466222"/>
                  <a:gd name="connsiteX7" fmla="*/ 256424 w 2886078"/>
                  <a:gd name="connsiteY7" fmla="*/ 316145 h 466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86078" h="466222">
                    <a:moveTo>
                      <a:pt x="432643" y="0"/>
                    </a:moveTo>
                    <a:lnTo>
                      <a:pt x="2453436" y="0"/>
                    </a:lnTo>
                    <a:lnTo>
                      <a:pt x="2629656" y="316145"/>
                    </a:lnTo>
                    <a:lnTo>
                      <a:pt x="2630976" y="316145"/>
                    </a:lnTo>
                    <a:lnTo>
                      <a:pt x="2886078" y="466222"/>
                    </a:lnTo>
                    <a:lnTo>
                      <a:pt x="0" y="466222"/>
                    </a:lnTo>
                    <a:lnTo>
                      <a:pt x="255102" y="316145"/>
                    </a:lnTo>
                    <a:lnTo>
                      <a:pt x="256424" y="316145"/>
                    </a:ln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394" name="正方形/長方形 393">
              <a:extLst>
                <a:ext uri="{FF2B5EF4-FFF2-40B4-BE49-F238E27FC236}">
                  <a16:creationId xmlns:a16="http://schemas.microsoft.com/office/drawing/2014/main" id="{107C1494-B3DA-4384-8189-981C6857B56F}"/>
                </a:ext>
              </a:extLst>
            </p:cNvPr>
            <p:cNvSpPr/>
            <p:nvPr/>
          </p:nvSpPr>
          <p:spPr>
            <a:xfrm>
              <a:off x="466724" y="3013385"/>
              <a:ext cx="2571750" cy="10984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5" name="正方形/長方形 394">
              <a:extLst>
                <a:ext uri="{FF2B5EF4-FFF2-40B4-BE49-F238E27FC236}">
                  <a16:creationId xmlns:a16="http://schemas.microsoft.com/office/drawing/2014/main" id="{4F661C22-8E00-45F0-8B59-F122ECFA9EFC}"/>
                </a:ext>
              </a:extLst>
            </p:cNvPr>
            <p:cNvSpPr/>
            <p:nvPr/>
          </p:nvSpPr>
          <p:spPr>
            <a:xfrm>
              <a:off x="457200" y="3125561"/>
              <a:ext cx="2571750" cy="311104"/>
            </a:xfrm>
            <a:prstGeom prst="rect">
              <a:avLst/>
            </a:prstGeom>
            <a:pattFill prst="smGrid">
              <a:fgClr>
                <a:sysClr val="windowText" lastClr="000000">
                  <a:lumMod val="85000"/>
                  <a:lumOff val="15000"/>
                </a:sys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6" name="正方形/長方形 395">
              <a:extLst>
                <a:ext uri="{FF2B5EF4-FFF2-40B4-BE49-F238E27FC236}">
                  <a16:creationId xmlns:a16="http://schemas.microsoft.com/office/drawing/2014/main" id="{DFF8B4B8-01FE-454D-AE5B-63B0BC2DB74D}"/>
                </a:ext>
              </a:extLst>
            </p:cNvPr>
            <p:cNvSpPr/>
            <p:nvPr/>
          </p:nvSpPr>
          <p:spPr>
            <a:xfrm>
              <a:off x="1327524" y="3481388"/>
              <a:ext cx="1701426" cy="10384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7" name="正方形/長方形 396">
              <a:extLst>
                <a:ext uri="{FF2B5EF4-FFF2-40B4-BE49-F238E27FC236}">
                  <a16:creationId xmlns:a16="http://schemas.microsoft.com/office/drawing/2014/main" id="{FC432CB0-3B8B-445B-BBBB-27BE86A14383}"/>
                </a:ext>
              </a:extLst>
            </p:cNvPr>
            <p:cNvSpPr/>
            <p:nvPr/>
          </p:nvSpPr>
          <p:spPr>
            <a:xfrm>
              <a:off x="4238625" y="3295650"/>
              <a:ext cx="476250" cy="371475"/>
            </a:xfrm>
            <a:prstGeom prst="rect">
              <a:avLst/>
            </a:prstGeom>
            <a:pattFill prst="smGrid">
              <a:fgClr>
                <a:sysClr val="windowText" lastClr="000000">
                  <a:lumMod val="85000"/>
                  <a:lumOff val="15000"/>
                </a:sys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8" name="正方形/長方形 397">
              <a:extLst>
                <a:ext uri="{FF2B5EF4-FFF2-40B4-BE49-F238E27FC236}">
                  <a16:creationId xmlns:a16="http://schemas.microsoft.com/office/drawing/2014/main" id="{D019D077-818B-4655-9E09-CD005B2B515E}"/>
                </a:ext>
              </a:extLst>
            </p:cNvPr>
            <p:cNvSpPr/>
            <p:nvPr/>
          </p:nvSpPr>
          <p:spPr>
            <a:xfrm>
              <a:off x="3028950" y="3267074"/>
              <a:ext cx="695325" cy="363837"/>
            </a:xfrm>
            <a:prstGeom prst="rect">
              <a:avLst/>
            </a:prstGeom>
            <a:pattFill prst="smGrid">
              <a:fgClr>
                <a:sysClr val="windowText" lastClr="000000">
                  <a:lumMod val="85000"/>
                  <a:lumOff val="15000"/>
                </a:sys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9" name="正方形/長方形 398">
              <a:extLst>
                <a:ext uri="{FF2B5EF4-FFF2-40B4-BE49-F238E27FC236}">
                  <a16:creationId xmlns:a16="http://schemas.microsoft.com/office/drawing/2014/main" id="{21AC0EA6-384D-44DB-988B-DF71A992F00F}"/>
                </a:ext>
              </a:extLst>
            </p:cNvPr>
            <p:cNvSpPr/>
            <p:nvPr/>
          </p:nvSpPr>
          <p:spPr>
            <a:xfrm>
              <a:off x="3028950" y="3124200"/>
              <a:ext cx="695325" cy="137183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00" name="正方形/長方形 399">
              <a:extLst>
                <a:ext uri="{FF2B5EF4-FFF2-40B4-BE49-F238E27FC236}">
                  <a16:creationId xmlns:a16="http://schemas.microsoft.com/office/drawing/2014/main" id="{51F0CB5B-5F93-495A-822B-CBE509736357}"/>
                </a:ext>
              </a:extLst>
            </p:cNvPr>
            <p:cNvSpPr/>
            <p:nvPr/>
          </p:nvSpPr>
          <p:spPr>
            <a:xfrm>
              <a:off x="3724275" y="3343275"/>
              <a:ext cx="514350" cy="244804"/>
            </a:xfrm>
            <a:prstGeom prst="rect">
              <a:avLst/>
            </a:prstGeom>
            <a:pattFill prst="smGrid">
              <a:fgClr>
                <a:sysClr val="windowText" lastClr="000000">
                  <a:lumMod val="85000"/>
                  <a:lumOff val="15000"/>
                </a:sys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01" name="正方形/長方形 400">
              <a:extLst>
                <a:ext uri="{FF2B5EF4-FFF2-40B4-BE49-F238E27FC236}">
                  <a16:creationId xmlns:a16="http://schemas.microsoft.com/office/drawing/2014/main" id="{B9952455-16F0-4DF0-BA2F-47F261C1D4E8}"/>
                </a:ext>
              </a:extLst>
            </p:cNvPr>
            <p:cNvSpPr/>
            <p:nvPr/>
          </p:nvSpPr>
          <p:spPr>
            <a:xfrm>
              <a:off x="4714875" y="3343275"/>
              <a:ext cx="514350" cy="323850"/>
            </a:xfrm>
            <a:prstGeom prst="rect">
              <a:avLst/>
            </a:prstGeom>
            <a:pattFill prst="smGrid">
              <a:fgClr>
                <a:sysClr val="windowText" lastClr="000000">
                  <a:lumMod val="85000"/>
                  <a:lumOff val="15000"/>
                </a:sys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02" name="グループ化 401">
              <a:extLst>
                <a:ext uri="{FF2B5EF4-FFF2-40B4-BE49-F238E27FC236}">
                  <a16:creationId xmlns:a16="http://schemas.microsoft.com/office/drawing/2014/main" id="{4F9487A7-7645-4914-9C41-4C3E24EF1494}"/>
                </a:ext>
              </a:extLst>
            </p:cNvPr>
            <p:cNvGrpSpPr/>
            <p:nvPr/>
          </p:nvGrpSpPr>
          <p:grpSpPr>
            <a:xfrm>
              <a:off x="1304862" y="3398212"/>
              <a:ext cx="1852676" cy="97837"/>
              <a:chOff x="1304862" y="3398212"/>
              <a:chExt cx="1852676" cy="97837"/>
            </a:xfrm>
          </p:grpSpPr>
          <p:sp>
            <p:nvSpPr>
              <p:cNvPr id="513" name="正方形/長方形 512">
                <a:extLst>
                  <a:ext uri="{FF2B5EF4-FFF2-40B4-BE49-F238E27FC236}">
                    <a16:creationId xmlns:a16="http://schemas.microsoft.com/office/drawing/2014/main" id="{C1FF640A-79AD-4F1E-9D01-8FBC383BF2CF}"/>
                  </a:ext>
                </a:extLst>
              </p:cNvPr>
              <p:cNvSpPr/>
              <p:nvPr/>
            </p:nvSpPr>
            <p:spPr>
              <a:xfrm>
                <a:off x="1327523" y="3450330"/>
                <a:ext cx="1801439" cy="45719"/>
              </a:xfrm>
              <a:prstGeom prst="rect">
                <a:avLst/>
              </a:prstGeom>
              <a:pattFill prst="dkVert">
                <a:fgClr>
                  <a:sysClr val="window" lastClr="FFFFFF">
                    <a:lumMod val="7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4" name="台形 513">
                <a:extLst>
                  <a:ext uri="{FF2B5EF4-FFF2-40B4-BE49-F238E27FC236}">
                    <a16:creationId xmlns:a16="http://schemas.microsoft.com/office/drawing/2014/main" id="{BE7838A2-E4D5-4C1A-B9F6-C07434241230}"/>
                  </a:ext>
                </a:extLst>
              </p:cNvPr>
              <p:cNvSpPr/>
              <p:nvPr/>
            </p:nvSpPr>
            <p:spPr>
              <a:xfrm>
                <a:off x="1304862" y="3398212"/>
                <a:ext cx="1852676" cy="66847"/>
              </a:xfrm>
              <a:prstGeom prst="trapezoid">
                <a:avLst/>
              </a:pr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403" name="正方形/長方形 402">
              <a:extLst>
                <a:ext uri="{FF2B5EF4-FFF2-40B4-BE49-F238E27FC236}">
                  <a16:creationId xmlns:a16="http://schemas.microsoft.com/office/drawing/2014/main" id="{DFC02C5F-CEF4-4613-9D60-CA8B2392E8FA}"/>
                </a:ext>
              </a:extLst>
            </p:cNvPr>
            <p:cNvSpPr/>
            <p:nvPr/>
          </p:nvSpPr>
          <p:spPr>
            <a:xfrm>
              <a:off x="382190" y="2980782"/>
              <a:ext cx="2740818" cy="48517"/>
            </a:xfrm>
            <a:prstGeom prst="rect">
              <a:avLst/>
            </a:prstGeom>
            <a:pattFill prst="dkVert">
              <a:fgClr>
                <a:sysClr val="window" lastClr="FFFFFF">
                  <a:lumMod val="75000"/>
                </a:sysClr>
              </a:fgClr>
              <a:bgClr>
                <a:sysClr val="window" lastClr="FFFFFF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04" name="フリーフォーム: 図形 403">
              <a:extLst>
                <a:ext uri="{FF2B5EF4-FFF2-40B4-BE49-F238E27FC236}">
                  <a16:creationId xmlns:a16="http://schemas.microsoft.com/office/drawing/2014/main" id="{67C18E8A-D416-4A7D-A9FC-3531995BC11F}"/>
                </a:ext>
              </a:extLst>
            </p:cNvPr>
            <p:cNvSpPr/>
            <p:nvPr/>
          </p:nvSpPr>
          <p:spPr>
            <a:xfrm>
              <a:off x="309560" y="2544608"/>
              <a:ext cx="2886078" cy="466222"/>
            </a:xfrm>
            <a:custGeom>
              <a:avLst/>
              <a:gdLst>
                <a:gd name="connsiteX0" fmla="*/ 432643 w 2886078"/>
                <a:gd name="connsiteY0" fmla="*/ 0 h 466222"/>
                <a:gd name="connsiteX1" fmla="*/ 2453436 w 2886078"/>
                <a:gd name="connsiteY1" fmla="*/ 0 h 466222"/>
                <a:gd name="connsiteX2" fmla="*/ 2629656 w 2886078"/>
                <a:gd name="connsiteY2" fmla="*/ 316145 h 466222"/>
                <a:gd name="connsiteX3" fmla="*/ 2630976 w 2886078"/>
                <a:gd name="connsiteY3" fmla="*/ 316145 h 466222"/>
                <a:gd name="connsiteX4" fmla="*/ 2886078 w 2886078"/>
                <a:gd name="connsiteY4" fmla="*/ 466222 h 466222"/>
                <a:gd name="connsiteX5" fmla="*/ 0 w 2886078"/>
                <a:gd name="connsiteY5" fmla="*/ 466222 h 466222"/>
                <a:gd name="connsiteX6" fmla="*/ 255102 w 2886078"/>
                <a:gd name="connsiteY6" fmla="*/ 316145 h 466222"/>
                <a:gd name="connsiteX7" fmla="*/ 256424 w 2886078"/>
                <a:gd name="connsiteY7" fmla="*/ 316145 h 466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86078" h="466222">
                  <a:moveTo>
                    <a:pt x="432643" y="0"/>
                  </a:moveTo>
                  <a:lnTo>
                    <a:pt x="2453436" y="0"/>
                  </a:lnTo>
                  <a:lnTo>
                    <a:pt x="2629656" y="316145"/>
                  </a:lnTo>
                  <a:lnTo>
                    <a:pt x="2630976" y="316145"/>
                  </a:lnTo>
                  <a:lnTo>
                    <a:pt x="2886078" y="466222"/>
                  </a:lnTo>
                  <a:lnTo>
                    <a:pt x="0" y="466222"/>
                  </a:lnTo>
                  <a:lnTo>
                    <a:pt x="255102" y="316145"/>
                  </a:lnTo>
                  <a:lnTo>
                    <a:pt x="256424" y="316145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05" name="台形 404">
              <a:extLst>
                <a:ext uri="{FF2B5EF4-FFF2-40B4-BE49-F238E27FC236}">
                  <a16:creationId xmlns:a16="http://schemas.microsoft.com/office/drawing/2014/main" id="{F3803518-FA07-4F4E-8252-F8D97371B38B}"/>
                </a:ext>
              </a:extLst>
            </p:cNvPr>
            <p:cNvSpPr/>
            <p:nvPr/>
          </p:nvSpPr>
          <p:spPr>
            <a:xfrm>
              <a:off x="1229797" y="3213472"/>
              <a:ext cx="958572" cy="86276"/>
            </a:xfrm>
            <a:prstGeom prst="trapezoid">
              <a:avLst/>
            </a:prstGeom>
            <a:pattFill prst="dkHorz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06" name="台形 405">
              <a:extLst>
                <a:ext uri="{FF2B5EF4-FFF2-40B4-BE49-F238E27FC236}">
                  <a16:creationId xmlns:a16="http://schemas.microsoft.com/office/drawing/2014/main" id="{76213ABB-1FDC-427A-AA89-0180D1987827}"/>
                </a:ext>
              </a:extLst>
            </p:cNvPr>
            <p:cNvSpPr/>
            <p:nvPr/>
          </p:nvSpPr>
          <p:spPr>
            <a:xfrm>
              <a:off x="2366985" y="3213472"/>
              <a:ext cx="318968" cy="86276"/>
            </a:xfrm>
            <a:prstGeom prst="trapezoid">
              <a:avLst/>
            </a:prstGeom>
            <a:pattFill prst="dkHorz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07" name="グループ化 406">
              <a:extLst>
                <a:ext uri="{FF2B5EF4-FFF2-40B4-BE49-F238E27FC236}">
                  <a16:creationId xmlns:a16="http://schemas.microsoft.com/office/drawing/2014/main" id="{14B6FE4F-3462-40BC-BE1F-9B85FDAF6373}"/>
                </a:ext>
              </a:extLst>
            </p:cNvPr>
            <p:cNvGrpSpPr/>
            <p:nvPr/>
          </p:nvGrpSpPr>
          <p:grpSpPr>
            <a:xfrm>
              <a:off x="3968971" y="2761949"/>
              <a:ext cx="730669" cy="284925"/>
              <a:chOff x="2486877" y="3418816"/>
              <a:chExt cx="530750" cy="275523"/>
            </a:xfrm>
          </p:grpSpPr>
          <p:sp>
            <p:nvSpPr>
              <p:cNvPr id="511" name="正方形/長方形 510">
                <a:extLst>
                  <a:ext uri="{FF2B5EF4-FFF2-40B4-BE49-F238E27FC236}">
                    <a16:creationId xmlns:a16="http://schemas.microsoft.com/office/drawing/2014/main" id="{EBEEF715-495E-44CF-8653-7434977F2CEF}"/>
                  </a:ext>
                </a:extLst>
              </p:cNvPr>
              <p:cNvSpPr/>
              <p:nvPr/>
            </p:nvSpPr>
            <p:spPr>
              <a:xfrm>
                <a:off x="2486877" y="3490767"/>
                <a:ext cx="530750" cy="203572"/>
              </a:xfrm>
              <a:prstGeom prst="rect">
                <a:avLst/>
              </a:prstGeom>
              <a:pattFill prst="smGrid">
                <a:fgClr>
                  <a:sysClr val="windowText" lastClr="000000">
                    <a:lumMod val="85000"/>
                    <a:lumOff val="1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2" name="正方形/長方形 511">
                <a:extLst>
                  <a:ext uri="{FF2B5EF4-FFF2-40B4-BE49-F238E27FC236}">
                    <a16:creationId xmlns:a16="http://schemas.microsoft.com/office/drawing/2014/main" id="{16867D34-2AB6-4DF9-B588-97F9EED21F0B}"/>
                  </a:ext>
                </a:extLst>
              </p:cNvPr>
              <p:cNvSpPr/>
              <p:nvPr/>
            </p:nvSpPr>
            <p:spPr>
              <a:xfrm>
                <a:off x="2486877" y="3418816"/>
                <a:ext cx="530750" cy="94107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08" name="正方形/長方形 407">
              <a:extLst>
                <a:ext uri="{FF2B5EF4-FFF2-40B4-BE49-F238E27FC236}">
                  <a16:creationId xmlns:a16="http://schemas.microsoft.com/office/drawing/2014/main" id="{453C7ADE-90A9-42E4-AA70-3F24F170D7EC}"/>
                </a:ext>
              </a:extLst>
            </p:cNvPr>
            <p:cNvSpPr/>
            <p:nvPr/>
          </p:nvSpPr>
          <p:spPr>
            <a:xfrm>
              <a:off x="3968971" y="2395221"/>
              <a:ext cx="730669" cy="275607"/>
            </a:xfrm>
            <a:prstGeom prst="rect">
              <a:avLst/>
            </a:prstGeom>
            <a:pattFill prst="smGrid">
              <a:fgClr>
                <a:sysClr val="windowText" lastClr="000000">
                  <a:lumMod val="85000"/>
                  <a:lumOff val="15000"/>
                </a:sys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09" name="グループ化 408">
              <a:extLst>
                <a:ext uri="{FF2B5EF4-FFF2-40B4-BE49-F238E27FC236}">
                  <a16:creationId xmlns:a16="http://schemas.microsoft.com/office/drawing/2014/main" id="{A577763F-57E7-4D75-92E4-F965F6B20776}"/>
                </a:ext>
              </a:extLst>
            </p:cNvPr>
            <p:cNvGrpSpPr/>
            <p:nvPr/>
          </p:nvGrpSpPr>
          <p:grpSpPr>
            <a:xfrm>
              <a:off x="3913672" y="2659544"/>
              <a:ext cx="831885" cy="98847"/>
              <a:chOff x="2943162" y="3436312"/>
              <a:chExt cx="1852676" cy="97837"/>
            </a:xfrm>
          </p:grpSpPr>
          <p:sp>
            <p:nvSpPr>
              <p:cNvPr id="509" name="正方形/長方形 508">
                <a:extLst>
                  <a:ext uri="{FF2B5EF4-FFF2-40B4-BE49-F238E27FC236}">
                    <a16:creationId xmlns:a16="http://schemas.microsoft.com/office/drawing/2014/main" id="{A2E7357F-7B7A-4C78-B900-22A57D688E39}"/>
                  </a:ext>
                </a:extLst>
              </p:cNvPr>
              <p:cNvSpPr/>
              <p:nvPr/>
            </p:nvSpPr>
            <p:spPr>
              <a:xfrm>
                <a:off x="2965823" y="3488430"/>
                <a:ext cx="1801439" cy="45719"/>
              </a:xfrm>
              <a:prstGeom prst="rect">
                <a:avLst/>
              </a:prstGeom>
              <a:pattFill prst="dkVert">
                <a:fgClr>
                  <a:sysClr val="window" lastClr="FFFFFF">
                    <a:lumMod val="7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0" name="台形 509">
                <a:extLst>
                  <a:ext uri="{FF2B5EF4-FFF2-40B4-BE49-F238E27FC236}">
                    <a16:creationId xmlns:a16="http://schemas.microsoft.com/office/drawing/2014/main" id="{A4D3F44A-2145-4BF3-B927-F3BE8FA5E5B9}"/>
                  </a:ext>
                </a:extLst>
              </p:cNvPr>
              <p:cNvSpPr/>
              <p:nvPr/>
            </p:nvSpPr>
            <p:spPr>
              <a:xfrm>
                <a:off x="2943162" y="3436312"/>
                <a:ext cx="1852676" cy="66847"/>
              </a:xfrm>
              <a:prstGeom prst="trapezoid">
                <a:avLst/>
              </a:pr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10" name="グループ化 409">
              <a:extLst>
                <a:ext uri="{FF2B5EF4-FFF2-40B4-BE49-F238E27FC236}">
                  <a16:creationId xmlns:a16="http://schemas.microsoft.com/office/drawing/2014/main" id="{C9662A8B-7EED-4F66-A80F-6046A681CD7C}"/>
                </a:ext>
              </a:extLst>
            </p:cNvPr>
            <p:cNvGrpSpPr/>
            <p:nvPr/>
          </p:nvGrpSpPr>
          <p:grpSpPr>
            <a:xfrm>
              <a:off x="3913672" y="2271090"/>
              <a:ext cx="831885" cy="121078"/>
              <a:chOff x="2943162" y="3405342"/>
              <a:chExt cx="1852676" cy="119840"/>
            </a:xfrm>
          </p:grpSpPr>
          <p:sp>
            <p:nvSpPr>
              <p:cNvPr id="507" name="正方形/長方形 506">
                <a:extLst>
                  <a:ext uri="{FF2B5EF4-FFF2-40B4-BE49-F238E27FC236}">
                    <a16:creationId xmlns:a16="http://schemas.microsoft.com/office/drawing/2014/main" id="{35B70A0D-0556-4483-AE5B-FF00C59D2294}"/>
                  </a:ext>
                </a:extLst>
              </p:cNvPr>
              <p:cNvSpPr/>
              <p:nvPr/>
            </p:nvSpPr>
            <p:spPr>
              <a:xfrm>
                <a:off x="3053307" y="3479929"/>
                <a:ext cx="1626474" cy="45253"/>
              </a:xfrm>
              <a:prstGeom prst="rect">
                <a:avLst/>
              </a:prstGeom>
              <a:pattFill prst="dkVert">
                <a:fgClr>
                  <a:sysClr val="window" lastClr="FFFFFF">
                    <a:lumMod val="7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8" name="台形 507">
                <a:extLst>
                  <a:ext uri="{FF2B5EF4-FFF2-40B4-BE49-F238E27FC236}">
                    <a16:creationId xmlns:a16="http://schemas.microsoft.com/office/drawing/2014/main" id="{30E44AE4-4CBA-45F2-A018-F0CEE2B5F842}"/>
                  </a:ext>
                </a:extLst>
              </p:cNvPr>
              <p:cNvSpPr/>
              <p:nvPr/>
            </p:nvSpPr>
            <p:spPr>
              <a:xfrm>
                <a:off x="2943162" y="3405342"/>
                <a:ext cx="1852676" cy="97817"/>
              </a:xfrm>
              <a:prstGeom prst="trapezoid">
                <a:avLst>
                  <a:gd name="adj" fmla="val 63552"/>
                </a:avLst>
              </a:pr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11" name="グループ化 410">
              <a:extLst>
                <a:ext uri="{FF2B5EF4-FFF2-40B4-BE49-F238E27FC236}">
                  <a16:creationId xmlns:a16="http://schemas.microsoft.com/office/drawing/2014/main" id="{BE344B9B-4A54-4522-A978-6E4E6DE8A9C5}"/>
                </a:ext>
              </a:extLst>
            </p:cNvPr>
            <p:cNvGrpSpPr/>
            <p:nvPr/>
          </p:nvGrpSpPr>
          <p:grpSpPr>
            <a:xfrm>
              <a:off x="3990971" y="2042906"/>
              <a:ext cx="671518" cy="292128"/>
              <a:chOff x="784717" y="4529139"/>
              <a:chExt cx="1877306" cy="706454"/>
            </a:xfrm>
          </p:grpSpPr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7F9BA048-0D22-42D6-A876-2830D4E51A74}"/>
                  </a:ext>
                </a:extLst>
              </p:cNvPr>
              <p:cNvSpPr/>
              <p:nvPr/>
            </p:nvSpPr>
            <p:spPr>
              <a:xfrm>
                <a:off x="1658562" y="4529139"/>
                <a:ext cx="129758" cy="110643"/>
              </a:xfrm>
              <a:custGeom>
                <a:avLst/>
                <a:gdLst>
                  <a:gd name="connsiteX0" fmla="*/ 64879 w 129758"/>
                  <a:gd name="connsiteY0" fmla="*/ 0 h 110643"/>
                  <a:gd name="connsiteX1" fmla="*/ 85498 w 129758"/>
                  <a:gd name="connsiteY1" fmla="*/ 12019 h 110643"/>
                  <a:gd name="connsiteX2" fmla="*/ 92501 w 129758"/>
                  <a:gd name="connsiteY2" fmla="*/ 35812 h 110643"/>
                  <a:gd name="connsiteX3" fmla="*/ 110756 w 129758"/>
                  <a:gd name="connsiteY3" fmla="*/ 40594 h 110643"/>
                  <a:gd name="connsiteX4" fmla="*/ 129758 w 129758"/>
                  <a:gd name="connsiteY4" fmla="*/ 69609 h 110643"/>
                  <a:gd name="connsiteX5" fmla="*/ 64879 w 129758"/>
                  <a:gd name="connsiteY5" fmla="*/ 110643 h 110643"/>
                  <a:gd name="connsiteX6" fmla="*/ 0 w 129758"/>
                  <a:gd name="connsiteY6" fmla="*/ 69609 h 110643"/>
                  <a:gd name="connsiteX7" fmla="*/ 19002 w 129758"/>
                  <a:gd name="connsiteY7" fmla="*/ 40594 h 110643"/>
                  <a:gd name="connsiteX8" fmla="*/ 37257 w 129758"/>
                  <a:gd name="connsiteY8" fmla="*/ 35812 h 110643"/>
                  <a:gd name="connsiteX9" fmla="*/ 44261 w 129758"/>
                  <a:gd name="connsiteY9" fmla="*/ 12019 h 110643"/>
                  <a:gd name="connsiteX10" fmla="*/ 64879 w 129758"/>
                  <a:gd name="connsiteY10" fmla="*/ 0 h 110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758" h="110643">
                    <a:moveTo>
                      <a:pt x="64879" y="0"/>
                    </a:moveTo>
                    <a:cubicBezTo>
                      <a:pt x="72931" y="0"/>
                      <a:pt x="80221" y="4593"/>
                      <a:pt x="85498" y="12019"/>
                    </a:cubicBezTo>
                    <a:lnTo>
                      <a:pt x="92501" y="35812"/>
                    </a:lnTo>
                    <a:lnTo>
                      <a:pt x="110756" y="40594"/>
                    </a:lnTo>
                    <a:cubicBezTo>
                      <a:pt x="122496" y="48020"/>
                      <a:pt x="129758" y="58278"/>
                      <a:pt x="129758" y="69609"/>
                    </a:cubicBezTo>
                    <a:cubicBezTo>
                      <a:pt x="129758" y="92271"/>
                      <a:pt x="100711" y="110643"/>
                      <a:pt x="64879" y="110643"/>
                    </a:cubicBezTo>
                    <a:cubicBezTo>
                      <a:pt x="29047" y="110643"/>
                      <a:pt x="0" y="92271"/>
                      <a:pt x="0" y="69609"/>
                    </a:cubicBezTo>
                    <a:cubicBezTo>
                      <a:pt x="0" y="58278"/>
                      <a:pt x="7262" y="48020"/>
                      <a:pt x="19002" y="40594"/>
                    </a:cubicBezTo>
                    <a:lnTo>
                      <a:pt x="37257" y="35812"/>
                    </a:lnTo>
                    <a:lnTo>
                      <a:pt x="44261" y="12019"/>
                    </a:lnTo>
                    <a:cubicBezTo>
                      <a:pt x="49537" y="4593"/>
                      <a:pt x="56827" y="0"/>
                      <a:pt x="64879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99" name="グループ化 498">
                <a:extLst>
                  <a:ext uri="{FF2B5EF4-FFF2-40B4-BE49-F238E27FC236}">
                    <a16:creationId xmlns:a16="http://schemas.microsoft.com/office/drawing/2014/main" id="{00CA52C5-E1F3-42B9-9C32-DEBCAC24E938}"/>
                  </a:ext>
                </a:extLst>
              </p:cNvPr>
              <p:cNvGrpSpPr/>
              <p:nvPr/>
            </p:nvGrpSpPr>
            <p:grpSpPr>
              <a:xfrm>
                <a:off x="784717" y="4592656"/>
                <a:ext cx="1877306" cy="642937"/>
                <a:chOff x="784717" y="4370539"/>
                <a:chExt cx="1877306" cy="642937"/>
              </a:xfrm>
            </p:grpSpPr>
            <p:sp>
              <p:nvSpPr>
                <p:cNvPr id="501" name="フリーフォーム: 図形 500">
                  <a:extLst>
                    <a:ext uri="{FF2B5EF4-FFF2-40B4-BE49-F238E27FC236}">
                      <a16:creationId xmlns:a16="http://schemas.microsoft.com/office/drawing/2014/main" id="{8851C87C-D0CF-40B4-915F-4D985B6CB499}"/>
                    </a:ext>
                  </a:extLst>
                </p:cNvPr>
                <p:cNvSpPr/>
                <p:nvPr/>
              </p:nvSpPr>
              <p:spPr>
                <a:xfrm>
                  <a:off x="1460777" y="4610844"/>
                  <a:ext cx="525186" cy="119789"/>
                </a:xfrm>
                <a:custGeom>
                  <a:avLst/>
                  <a:gdLst>
                    <a:gd name="connsiteX0" fmla="*/ 258639 w 517278"/>
                    <a:gd name="connsiteY0" fmla="*/ 0 h 119789"/>
                    <a:gd name="connsiteX1" fmla="*/ 499993 w 517278"/>
                    <a:gd name="connsiteY1" fmla="*/ 78030 h 119789"/>
                    <a:gd name="connsiteX2" fmla="*/ 517278 w 517278"/>
                    <a:gd name="connsiteY2" fmla="*/ 119789 h 119789"/>
                    <a:gd name="connsiteX3" fmla="*/ 0 w 517278"/>
                    <a:gd name="connsiteY3" fmla="*/ 119789 h 119789"/>
                    <a:gd name="connsiteX4" fmla="*/ 17286 w 517278"/>
                    <a:gd name="connsiteY4" fmla="*/ 78030 h 119789"/>
                    <a:gd name="connsiteX5" fmla="*/ 258639 w 517278"/>
                    <a:gd name="connsiteY5" fmla="*/ 0 h 119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17278" h="119789">
                      <a:moveTo>
                        <a:pt x="258639" y="0"/>
                      </a:moveTo>
                      <a:cubicBezTo>
                        <a:pt x="367137" y="0"/>
                        <a:pt x="460228" y="32175"/>
                        <a:pt x="499993" y="78030"/>
                      </a:cubicBezTo>
                      <a:lnTo>
                        <a:pt x="517278" y="119789"/>
                      </a:lnTo>
                      <a:lnTo>
                        <a:pt x="0" y="119789"/>
                      </a:lnTo>
                      <a:lnTo>
                        <a:pt x="17286" y="78030"/>
                      </a:lnTo>
                      <a:cubicBezTo>
                        <a:pt x="57050" y="32175"/>
                        <a:pt x="150141" y="0"/>
                        <a:pt x="258639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2" name="台形 501">
                  <a:extLst>
                    <a:ext uri="{FF2B5EF4-FFF2-40B4-BE49-F238E27FC236}">
                      <a16:creationId xmlns:a16="http://schemas.microsoft.com/office/drawing/2014/main" id="{121259FF-6CE1-49CA-BA7F-93CEBAAB39E0}"/>
                    </a:ext>
                  </a:extLst>
                </p:cNvPr>
                <p:cNvSpPr/>
                <p:nvPr/>
              </p:nvSpPr>
              <p:spPr>
                <a:xfrm>
                  <a:off x="1054894" y="4733925"/>
                  <a:ext cx="1345406" cy="257395"/>
                </a:xfrm>
                <a:prstGeom prst="trapezoid">
                  <a:avLst>
                    <a:gd name="adj" fmla="val 153674"/>
                  </a:avLst>
                </a:prstGeom>
                <a:pattFill prst="smGrid">
                  <a:fgClr>
                    <a:sysClr val="windowText" lastClr="000000">
                      <a:lumMod val="85000"/>
                      <a:lumOff val="15000"/>
                    </a:sysClr>
                  </a:fgClr>
                  <a:bgClr>
                    <a:sysClr val="windowText" lastClr="00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3" name="フリーフォーム: 図形 502">
                  <a:extLst>
                    <a:ext uri="{FF2B5EF4-FFF2-40B4-BE49-F238E27FC236}">
                      <a16:creationId xmlns:a16="http://schemas.microsoft.com/office/drawing/2014/main" id="{0C8BACF1-F277-431F-8DC5-2D2B0F7581CD}"/>
                    </a:ext>
                  </a:extLst>
                </p:cNvPr>
                <p:cNvSpPr/>
                <p:nvPr/>
              </p:nvSpPr>
              <p:spPr>
                <a:xfrm>
                  <a:off x="884828" y="4395079"/>
                  <a:ext cx="1677084" cy="618397"/>
                </a:xfrm>
                <a:custGeom>
                  <a:avLst/>
                  <a:gdLst>
                    <a:gd name="connsiteX0" fmla="*/ 836817 w 1677084"/>
                    <a:gd name="connsiteY0" fmla="*/ 0 h 626471"/>
                    <a:gd name="connsiteX1" fmla="*/ 863159 w 1677084"/>
                    <a:gd name="connsiteY1" fmla="*/ 18575 h 626471"/>
                    <a:gd name="connsiteX2" fmla="*/ 910748 w 1677084"/>
                    <a:gd name="connsiteY2" fmla="*/ 67989 h 626471"/>
                    <a:gd name="connsiteX3" fmla="*/ 1442179 w 1677084"/>
                    <a:gd name="connsiteY3" fmla="*/ 481403 h 626471"/>
                    <a:gd name="connsiteX4" fmla="*/ 1602914 w 1677084"/>
                    <a:gd name="connsiteY4" fmla="*/ 583394 h 626471"/>
                    <a:gd name="connsiteX5" fmla="*/ 1677084 w 1677084"/>
                    <a:gd name="connsiteY5" fmla="*/ 626471 h 626471"/>
                    <a:gd name="connsiteX6" fmla="*/ 1530692 w 1677084"/>
                    <a:gd name="connsiteY6" fmla="*/ 626471 h 626471"/>
                    <a:gd name="connsiteX7" fmla="*/ 1442179 w 1677084"/>
                    <a:gd name="connsiteY7" fmla="*/ 575200 h 626471"/>
                    <a:gd name="connsiteX8" fmla="*/ 1016546 w 1677084"/>
                    <a:gd name="connsiteY8" fmla="*/ 285259 h 626471"/>
                    <a:gd name="connsiteX9" fmla="*/ 1008449 w 1677084"/>
                    <a:gd name="connsiteY9" fmla="*/ 278565 h 626471"/>
                    <a:gd name="connsiteX10" fmla="*/ 932752 w 1677084"/>
                    <a:gd name="connsiteY10" fmla="*/ 252893 h 626471"/>
                    <a:gd name="connsiteX11" fmla="*/ 911470 w 1677084"/>
                    <a:gd name="connsiteY11" fmla="*/ 249989 h 626471"/>
                    <a:gd name="connsiteX12" fmla="*/ 915398 w 1677084"/>
                    <a:gd name="connsiteY12" fmla="*/ 255257 h 626471"/>
                    <a:gd name="connsiteX13" fmla="*/ 893428 w 1677084"/>
                    <a:gd name="connsiteY13" fmla="*/ 284724 h 626471"/>
                    <a:gd name="connsiteX14" fmla="*/ 869540 w 1677084"/>
                    <a:gd name="connsiteY14" fmla="*/ 290221 h 626471"/>
                    <a:gd name="connsiteX15" fmla="*/ 870154 w 1677084"/>
                    <a:gd name="connsiteY15" fmla="*/ 291704 h 626471"/>
                    <a:gd name="connsiteX16" fmla="*/ 840388 w 1677084"/>
                    <a:gd name="connsiteY16" fmla="*/ 321469 h 626471"/>
                    <a:gd name="connsiteX17" fmla="*/ 810622 w 1677084"/>
                    <a:gd name="connsiteY17" fmla="*/ 291704 h 626471"/>
                    <a:gd name="connsiteX18" fmla="*/ 811236 w 1677084"/>
                    <a:gd name="connsiteY18" fmla="*/ 290221 h 626471"/>
                    <a:gd name="connsiteX19" fmla="*/ 787348 w 1677084"/>
                    <a:gd name="connsiteY19" fmla="*/ 284724 h 626471"/>
                    <a:gd name="connsiteX20" fmla="*/ 765378 w 1677084"/>
                    <a:gd name="connsiteY20" fmla="*/ 255257 h 626471"/>
                    <a:gd name="connsiteX21" fmla="*/ 768676 w 1677084"/>
                    <a:gd name="connsiteY21" fmla="*/ 250834 h 626471"/>
                    <a:gd name="connsiteX22" fmla="*/ 729070 w 1677084"/>
                    <a:gd name="connsiteY22" fmla="*/ 258452 h 626471"/>
                    <a:gd name="connsiteX23" fmla="*/ 663940 w 1677084"/>
                    <a:gd name="connsiteY23" fmla="*/ 282541 h 626471"/>
                    <a:gd name="connsiteX24" fmla="*/ 663963 w 1677084"/>
                    <a:gd name="connsiteY24" fmla="*/ 282427 h 626471"/>
                    <a:gd name="connsiteX25" fmla="*/ 660537 w 1677084"/>
                    <a:gd name="connsiteY25" fmla="*/ 285259 h 626471"/>
                    <a:gd name="connsiteX26" fmla="*/ 234904 w 1677084"/>
                    <a:gd name="connsiteY26" fmla="*/ 575200 h 626471"/>
                    <a:gd name="connsiteX27" fmla="*/ 146392 w 1677084"/>
                    <a:gd name="connsiteY27" fmla="*/ 626471 h 626471"/>
                    <a:gd name="connsiteX28" fmla="*/ 0 w 1677084"/>
                    <a:gd name="connsiteY28" fmla="*/ 626471 h 626471"/>
                    <a:gd name="connsiteX29" fmla="*/ 74170 w 1677084"/>
                    <a:gd name="connsiteY29" fmla="*/ 583394 h 626471"/>
                    <a:gd name="connsiteX30" fmla="*/ 234904 w 1677084"/>
                    <a:gd name="connsiteY30" fmla="*/ 481403 h 626471"/>
                    <a:gd name="connsiteX31" fmla="*/ 766335 w 1677084"/>
                    <a:gd name="connsiteY31" fmla="*/ 67989 h 626471"/>
                    <a:gd name="connsiteX32" fmla="*/ 821224 w 1677084"/>
                    <a:gd name="connsiteY32" fmla="*/ 10996 h 626471"/>
                    <a:gd name="connsiteX0" fmla="*/ 836817 w 1677084"/>
                    <a:gd name="connsiteY0" fmla="*/ 0 h 626471"/>
                    <a:gd name="connsiteX1" fmla="*/ 863159 w 1677084"/>
                    <a:gd name="connsiteY1" fmla="*/ 18575 h 626471"/>
                    <a:gd name="connsiteX2" fmla="*/ 910748 w 1677084"/>
                    <a:gd name="connsiteY2" fmla="*/ 67989 h 626471"/>
                    <a:gd name="connsiteX3" fmla="*/ 1442179 w 1677084"/>
                    <a:gd name="connsiteY3" fmla="*/ 481403 h 626471"/>
                    <a:gd name="connsiteX4" fmla="*/ 1602914 w 1677084"/>
                    <a:gd name="connsiteY4" fmla="*/ 583394 h 626471"/>
                    <a:gd name="connsiteX5" fmla="*/ 1677084 w 1677084"/>
                    <a:gd name="connsiteY5" fmla="*/ 626471 h 626471"/>
                    <a:gd name="connsiteX6" fmla="*/ 1530692 w 1677084"/>
                    <a:gd name="connsiteY6" fmla="*/ 626471 h 626471"/>
                    <a:gd name="connsiteX7" fmla="*/ 1442179 w 1677084"/>
                    <a:gd name="connsiteY7" fmla="*/ 575200 h 626471"/>
                    <a:gd name="connsiteX8" fmla="*/ 1016546 w 1677084"/>
                    <a:gd name="connsiteY8" fmla="*/ 285259 h 626471"/>
                    <a:gd name="connsiteX9" fmla="*/ 1008449 w 1677084"/>
                    <a:gd name="connsiteY9" fmla="*/ 278565 h 626471"/>
                    <a:gd name="connsiteX10" fmla="*/ 932752 w 1677084"/>
                    <a:gd name="connsiteY10" fmla="*/ 252893 h 626471"/>
                    <a:gd name="connsiteX11" fmla="*/ 911470 w 1677084"/>
                    <a:gd name="connsiteY11" fmla="*/ 249989 h 626471"/>
                    <a:gd name="connsiteX12" fmla="*/ 915398 w 1677084"/>
                    <a:gd name="connsiteY12" fmla="*/ 255257 h 626471"/>
                    <a:gd name="connsiteX13" fmla="*/ 893428 w 1677084"/>
                    <a:gd name="connsiteY13" fmla="*/ 284724 h 626471"/>
                    <a:gd name="connsiteX14" fmla="*/ 869540 w 1677084"/>
                    <a:gd name="connsiteY14" fmla="*/ 290221 h 626471"/>
                    <a:gd name="connsiteX15" fmla="*/ 870154 w 1677084"/>
                    <a:gd name="connsiteY15" fmla="*/ 291704 h 626471"/>
                    <a:gd name="connsiteX16" fmla="*/ 840388 w 1677084"/>
                    <a:gd name="connsiteY16" fmla="*/ 321469 h 626471"/>
                    <a:gd name="connsiteX17" fmla="*/ 810622 w 1677084"/>
                    <a:gd name="connsiteY17" fmla="*/ 291704 h 626471"/>
                    <a:gd name="connsiteX18" fmla="*/ 811236 w 1677084"/>
                    <a:gd name="connsiteY18" fmla="*/ 290221 h 626471"/>
                    <a:gd name="connsiteX19" fmla="*/ 787348 w 1677084"/>
                    <a:gd name="connsiteY19" fmla="*/ 284724 h 626471"/>
                    <a:gd name="connsiteX20" fmla="*/ 765378 w 1677084"/>
                    <a:gd name="connsiteY20" fmla="*/ 255257 h 626471"/>
                    <a:gd name="connsiteX21" fmla="*/ 768676 w 1677084"/>
                    <a:gd name="connsiteY21" fmla="*/ 250834 h 626471"/>
                    <a:gd name="connsiteX22" fmla="*/ 729070 w 1677084"/>
                    <a:gd name="connsiteY22" fmla="*/ 258452 h 626471"/>
                    <a:gd name="connsiteX23" fmla="*/ 663940 w 1677084"/>
                    <a:gd name="connsiteY23" fmla="*/ 282541 h 626471"/>
                    <a:gd name="connsiteX24" fmla="*/ 663963 w 1677084"/>
                    <a:gd name="connsiteY24" fmla="*/ 282427 h 626471"/>
                    <a:gd name="connsiteX25" fmla="*/ 648631 w 1677084"/>
                    <a:gd name="connsiteY25" fmla="*/ 297165 h 626471"/>
                    <a:gd name="connsiteX26" fmla="*/ 234904 w 1677084"/>
                    <a:gd name="connsiteY26" fmla="*/ 575200 h 626471"/>
                    <a:gd name="connsiteX27" fmla="*/ 146392 w 1677084"/>
                    <a:gd name="connsiteY27" fmla="*/ 626471 h 626471"/>
                    <a:gd name="connsiteX28" fmla="*/ 0 w 1677084"/>
                    <a:gd name="connsiteY28" fmla="*/ 626471 h 626471"/>
                    <a:gd name="connsiteX29" fmla="*/ 74170 w 1677084"/>
                    <a:gd name="connsiteY29" fmla="*/ 583394 h 626471"/>
                    <a:gd name="connsiteX30" fmla="*/ 234904 w 1677084"/>
                    <a:gd name="connsiteY30" fmla="*/ 481403 h 626471"/>
                    <a:gd name="connsiteX31" fmla="*/ 766335 w 1677084"/>
                    <a:gd name="connsiteY31" fmla="*/ 67989 h 626471"/>
                    <a:gd name="connsiteX32" fmla="*/ 821224 w 1677084"/>
                    <a:gd name="connsiteY32" fmla="*/ 10996 h 626471"/>
                    <a:gd name="connsiteX33" fmla="*/ 836817 w 1677084"/>
                    <a:gd name="connsiteY33" fmla="*/ 0 h 626471"/>
                    <a:gd name="connsiteX0" fmla="*/ 836817 w 1677084"/>
                    <a:gd name="connsiteY0" fmla="*/ 0 h 626471"/>
                    <a:gd name="connsiteX1" fmla="*/ 863159 w 1677084"/>
                    <a:gd name="connsiteY1" fmla="*/ 18575 h 626471"/>
                    <a:gd name="connsiteX2" fmla="*/ 910748 w 1677084"/>
                    <a:gd name="connsiteY2" fmla="*/ 67989 h 626471"/>
                    <a:gd name="connsiteX3" fmla="*/ 1442179 w 1677084"/>
                    <a:gd name="connsiteY3" fmla="*/ 481403 h 626471"/>
                    <a:gd name="connsiteX4" fmla="*/ 1602914 w 1677084"/>
                    <a:gd name="connsiteY4" fmla="*/ 583394 h 626471"/>
                    <a:gd name="connsiteX5" fmla="*/ 1677084 w 1677084"/>
                    <a:gd name="connsiteY5" fmla="*/ 626471 h 626471"/>
                    <a:gd name="connsiteX6" fmla="*/ 1530692 w 1677084"/>
                    <a:gd name="connsiteY6" fmla="*/ 626471 h 626471"/>
                    <a:gd name="connsiteX7" fmla="*/ 1442179 w 1677084"/>
                    <a:gd name="connsiteY7" fmla="*/ 575200 h 626471"/>
                    <a:gd name="connsiteX8" fmla="*/ 1016546 w 1677084"/>
                    <a:gd name="connsiteY8" fmla="*/ 285259 h 626471"/>
                    <a:gd name="connsiteX9" fmla="*/ 1008449 w 1677084"/>
                    <a:gd name="connsiteY9" fmla="*/ 278565 h 626471"/>
                    <a:gd name="connsiteX10" fmla="*/ 932752 w 1677084"/>
                    <a:gd name="connsiteY10" fmla="*/ 252893 h 626471"/>
                    <a:gd name="connsiteX11" fmla="*/ 911470 w 1677084"/>
                    <a:gd name="connsiteY11" fmla="*/ 249989 h 626471"/>
                    <a:gd name="connsiteX12" fmla="*/ 915398 w 1677084"/>
                    <a:gd name="connsiteY12" fmla="*/ 255257 h 626471"/>
                    <a:gd name="connsiteX13" fmla="*/ 893428 w 1677084"/>
                    <a:gd name="connsiteY13" fmla="*/ 284724 h 626471"/>
                    <a:gd name="connsiteX14" fmla="*/ 869540 w 1677084"/>
                    <a:gd name="connsiteY14" fmla="*/ 290221 h 626471"/>
                    <a:gd name="connsiteX15" fmla="*/ 870154 w 1677084"/>
                    <a:gd name="connsiteY15" fmla="*/ 291704 h 626471"/>
                    <a:gd name="connsiteX16" fmla="*/ 840388 w 1677084"/>
                    <a:gd name="connsiteY16" fmla="*/ 321469 h 626471"/>
                    <a:gd name="connsiteX17" fmla="*/ 810622 w 1677084"/>
                    <a:gd name="connsiteY17" fmla="*/ 291704 h 626471"/>
                    <a:gd name="connsiteX18" fmla="*/ 811236 w 1677084"/>
                    <a:gd name="connsiteY18" fmla="*/ 290221 h 626471"/>
                    <a:gd name="connsiteX19" fmla="*/ 787348 w 1677084"/>
                    <a:gd name="connsiteY19" fmla="*/ 284724 h 626471"/>
                    <a:gd name="connsiteX20" fmla="*/ 765378 w 1677084"/>
                    <a:gd name="connsiteY20" fmla="*/ 255257 h 626471"/>
                    <a:gd name="connsiteX21" fmla="*/ 768676 w 1677084"/>
                    <a:gd name="connsiteY21" fmla="*/ 250834 h 626471"/>
                    <a:gd name="connsiteX22" fmla="*/ 729070 w 1677084"/>
                    <a:gd name="connsiteY22" fmla="*/ 258452 h 626471"/>
                    <a:gd name="connsiteX23" fmla="*/ 663940 w 1677084"/>
                    <a:gd name="connsiteY23" fmla="*/ 282541 h 626471"/>
                    <a:gd name="connsiteX24" fmla="*/ 648631 w 1677084"/>
                    <a:gd name="connsiteY24" fmla="*/ 297165 h 626471"/>
                    <a:gd name="connsiteX25" fmla="*/ 234904 w 1677084"/>
                    <a:gd name="connsiteY25" fmla="*/ 575200 h 626471"/>
                    <a:gd name="connsiteX26" fmla="*/ 146392 w 1677084"/>
                    <a:gd name="connsiteY26" fmla="*/ 626471 h 626471"/>
                    <a:gd name="connsiteX27" fmla="*/ 0 w 1677084"/>
                    <a:gd name="connsiteY27" fmla="*/ 626471 h 626471"/>
                    <a:gd name="connsiteX28" fmla="*/ 74170 w 1677084"/>
                    <a:gd name="connsiteY28" fmla="*/ 583394 h 626471"/>
                    <a:gd name="connsiteX29" fmla="*/ 234904 w 1677084"/>
                    <a:gd name="connsiteY29" fmla="*/ 481403 h 626471"/>
                    <a:gd name="connsiteX30" fmla="*/ 766335 w 1677084"/>
                    <a:gd name="connsiteY30" fmla="*/ 67989 h 626471"/>
                    <a:gd name="connsiteX31" fmla="*/ 821224 w 1677084"/>
                    <a:gd name="connsiteY31" fmla="*/ 10996 h 626471"/>
                    <a:gd name="connsiteX32" fmla="*/ 836817 w 1677084"/>
                    <a:gd name="connsiteY32" fmla="*/ 0 h 626471"/>
                    <a:gd name="connsiteX0" fmla="*/ 836817 w 1677084"/>
                    <a:gd name="connsiteY0" fmla="*/ 0 h 626471"/>
                    <a:gd name="connsiteX1" fmla="*/ 863159 w 1677084"/>
                    <a:gd name="connsiteY1" fmla="*/ 18575 h 626471"/>
                    <a:gd name="connsiteX2" fmla="*/ 910748 w 1677084"/>
                    <a:gd name="connsiteY2" fmla="*/ 67989 h 626471"/>
                    <a:gd name="connsiteX3" fmla="*/ 1442179 w 1677084"/>
                    <a:gd name="connsiteY3" fmla="*/ 481403 h 626471"/>
                    <a:gd name="connsiteX4" fmla="*/ 1602914 w 1677084"/>
                    <a:gd name="connsiteY4" fmla="*/ 583394 h 626471"/>
                    <a:gd name="connsiteX5" fmla="*/ 1677084 w 1677084"/>
                    <a:gd name="connsiteY5" fmla="*/ 626471 h 626471"/>
                    <a:gd name="connsiteX6" fmla="*/ 1530692 w 1677084"/>
                    <a:gd name="connsiteY6" fmla="*/ 626471 h 626471"/>
                    <a:gd name="connsiteX7" fmla="*/ 1442179 w 1677084"/>
                    <a:gd name="connsiteY7" fmla="*/ 575200 h 626471"/>
                    <a:gd name="connsiteX8" fmla="*/ 1016546 w 1677084"/>
                    <a:gd name="connsiteY8" fmla="*/ 285259 h 626471"/>
                    <a:gd name="connsiteX9" fmla="*/ 932752 w 1677084"/>
                    <a:gd name="connsiteY9" fmla="*/ 252893 h 626471"/>
                    <a:gd name="connsiteX10" fmla="*/ 911470 w 1677084"/>
                    <a:gd name="connsiteY10" fmla="*/ 249989 h 626471"/>
                    <a:gd name="connsiteX11" fmla="*/ 915398 w 1677084"/>
                    <a:gd name="connsiteY11" fmla="*/ 255257 h 626471"/>
                    <a:gd name="connsiteX12" fmla="*/ 893428 w 1677084"/>
                    <a:gd name="connsiteY12" fmla="*/ 284724 h 626471"/>
                    <a:gd name="connsiteX13" fmla="*/ 869540 w 1677084"/>
                    <a:gd name="connsiteY13" fmla="*/ 290221 h 626471"/>
                    <a:gd name="connsiteX14" fmla="*/ 870154 w 1677084"/>
                    <a:gd name="connsiteY14" fmla="*/ 291704 h 626471"/>
                    <a:gd name="connsiteX15" fmla="*/ 840388 w 1677084"/>
                    <a:gd name="connsiteY15" fmla="*/ 321469 h 626471"/>
                    <a:gd name="connsiteX16" fmla="*/ 810622 w 1677084"/>
                    <a:gd name="connsiteY16" fmla="*/ 291704 h 626471"/>
                    <a:gd name="connsiteX17" fmla="*/ 811236 w 1677084"/>
                    <a:gd name="connsiteY17" fmla="*/ 290221 h 626471"/>
                    <a:gd name="connsiteX18" fmla="*/ 787348 w 1677084"/>
                    <a:gd name="connsiteY18" fmla="*/ 284724 h 626471"/>
                    <a:gd name="connsiteX19" fmla="*/ 765378 w 1677084"/>
                    <a:gd name="connsiteY19" fmla="*/ 255257 h 626471"/>
                    <a:gd name="connsiteX20" fmla="*/ 768676 w 1677084"/>
                    <a:gd name="connsiteY20" fmla="*/ 250834 h 626471"/>
                    <a:gd name="connsiteX21" fmla="*/ 729070 w 1677084"/>
                    <a:gd name="connsiteY21" fmla="*/ 258452 h 626471"/>
                    <a:gd name="connsiteX22" fmla="*/ 663940 w 1677084"/>
                    <a:gd name="connsiteY22" fmla="*/ 282541 h 626471"/>
                    <a:gd name="connsiteX23" fmla="*/ 648631 w 1677084"/>
                    <a:gd name="connsiteY23" fmla="*/ 297165 h 626471"/>
                    <a:gd name="connsiteX24" fmla="*/ 234904 w 1677084"/>
                    <a:gd name="connsiteY24" fmla="*/ 575200 h 626471"/>
                    <a:gd name="connsiteX25" fmla="*/ 146392 w 1677084"/>
                    <a:gd name="connsiteY25" fmla="*/ 626471 h 626471"/>
                    <a:gd name="connsiteX26" fmla="*/ 0 w 1677084"/>
                    <a:gd name="connsiteY26" fmla="*/ 626471 h 626471"/>
                    <a:gd name="connsiteX27" fmla="*/ 74170 w 1677084"/>
                    <a:gd name="connsiteY27" fmla="*/ 583394 h 626471"/>
                    <a:gd name="connsiteX28" fmla="*/ 234904 w 1677084"/>
                    <a:gd name="connsiteY28" fmla="*/ 481403 h 626471"/>
                    <a:gd name="connsiteX29" fmla="*/ 766335 w 1677084"/>
                    <a:gd name="connsiteY29" fmla="*/ 67989 h 626471"/>
                    <a:gd name="connsiteX30" fmla="*/ 821224 w 1677084"/>
                    <a:gd name="connsiteY30" fmla="*/ 10996 h 626471"/>
                    <a:gd name="connsiteX31" fmla="*/ 836817 w 1677084"/>
                    <a:gd name="connsiteY31" fmla="*/ 0 h 626471"/>
                    <a:gd name="connsiteX0" fmla="*/ 836817 w 1677084"/>
                    <a:gd name="connsiteY0" fmla="*/ 0 h 626471"/>
                    <a:gd name="connsiteX1" fmla="*/ 863159 w 1677084"/>
                    <a:gd name="connsiteY1" fmla="*/ 18575 h 626471"/>
                    <a:gd name="connsiteX2" fmla="*/ 910748 w 1677084"/>
                    <a:gd name="connsiteY2" fmla="*/ 67989 h 626471"/>
                    <a:gd name="connsiteX3" fmla="*/ 1442179 w 1677084"/>
                    <a:gd name="connsiteY3" fmla="*/ 481403 h 626471"/>
                    <a:gd name="connsiteX4" fmla="*/ 1602914 w 1677084"/>
                    <a:gd name="connsiteY4" fmla="*/ 583394 h 626471"/>
                    <a:gd name="connsiteX5" fmla="*/ 1677084 w 1677084"/>
                    <a:gd name="connsiteY5" fmla="*/ 626471 h 626471"/>
                    <a:gd name="connsiteX6" fmla="*/ 1530692 w 1677084"/>
                    <a:gd name="connsiteY6" fmla="*/ 626471 h 626471"/>
                    <a:gd name="connsiteX7" fmla="*/ 1442179 w 1677084"/>
                    <a:gd name="connsiteY7" fmla="*/ 575200 h 626471"/>
                    <a:gd name="connsiteX8" fmla="*/ 1016546 w 1677084"/>
                    <a:gd name="connsiteY8" fmla="*/ 285259 h 626471"/>
                    <a:gd name="connsiteX9" fmla="*/ 932752 w 1677084"/>
                    <a:gd name="connsiteY9" fmla="*/ 252893 h 626471"/>
                    <a:gd name="connsiteX10" fmla="*/ 911470 w 1677084"/>
                    <a:gd name="connsiteY10" fmla="*/ 249989 h 626471"/>
                    <a:gd name="connsiteX11" fmla="*/ 915398 w 1677084"/>
                    <a:gd name="connsiteY11" fmla="*/ 255257 h 626471"/>
                    <a:gd name="connsiteX12" fmla="*/ 893428 w 1677084"/>
                    <a:gd name="connsiteY12" fmla="*/ 284724 h 626471"/>
                    <a:gd name="connsiteX13" fmla="*/ 869540 w 1677084"/>
                    <a:gd name="connsiteY13" fmla="*/ 290221 h 626471"/>
                    <a:gd name="connsiteX14" fmla="*/ 870154 w 1677084"/>
                    <a:gd name="connsiteY14" fmla="*/ 291704 h 626471"/>
                    <a:gd name="connsiteX15" fmla="*/ 840388 w 1677084"/>
                    <a:gd name="connsiteY15" fmla="*/ 321469 h 626471"/>
                    <a:gd name="connsiteX16" fmla="*/ 810622 w 1677084"/>
                    <a:gd name="connsiteY16" fmla="*/ 291704 h 626471"/>
                    <a:gd name="connsiteX17" fmla="*/ 811236 w 1677084"/>
                    <a:gd name="connsiteY17" fmla="*/ 290221 h 626471"/>
                    <a:gd name="connsiteX18" fmla="*/ 787348 w 1677084"/>
                    <a:gd name="connsiteY18" fmla="*/ 284724 h 626471"/>
                    <a:gd name="connsiteX19" fmla="*/ 765378 w 1677084"/>
                    <a:gd name="connsiteY19" fmla="*/ 255257 h 626471"/>
                    <a:gd name="connsiteX20" fmla="*/ 768676 w 1677084"/>
                    <a:gd name="connsiteY20" fmla="*/ 250834 h 626471"/>
                    <a:gd name="connsiteX21" fmla="*/ 729070 w 1677084"/>
                    <a:gd name="connsiteY21" fmla="*/ 258452 h 626471"/>
                    <a:gd name="connsiteX22" fmla="*/ 648631 w 1677084"/>
                    <a:gd name="connsiteY22" fmla="*/ 297165 h 626471"/>
                    <a:gd name="connsiteX23" fmla="*/ 234904 w 1677084"/>
                    <a:gd name="connsiteY23" fmla="*/ 575200 h 626471"/>
                    <a:gd name="connsiteX24" fmla="*/ 146392 w 1677084"/>
                    <a:gd name="connsiteY24" fmla="*/ 626471 h 626471"/>
                    <a:gd name="connsiteX25" fmla="*/ 0 w 1677084"/>
                    <a:gd name="connsiteY25" fmla="*/ 626471 h 626471"/>
                    <a:gd name="connsiteX26" fmla="*/ 74170 w 1677084"/>
                    <a:gd name="connsiteY26" fmla="*/ 583394 h 626471"/>
                    <a:gd name="connsiteX27" fmla="*/ 234904 w 1677084"/>
                    <a:gd name="connsiteY27" fmla="*/ 481403 h 626471"/>
                    <a:gd name="connsiteX28" fmla="*/ 766335 w 1677084"/>
                    <a:gd name="connsiteY28" fmla="*/ 67989 h 626471"/>
                    <a:gd name="connsiteX29" fmla="*/ 821224 w 1677084"/>
                    <a:gd name="connsiteY29" fmla="*/ 10996 h 626471"/>
                    <a:gd name="connsiteX30" fmla="*/ 836817 w 1677084"/>
                    <a:gd name="connsiteY30" fmla="*/ 0 h 626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677084" h="626471">
                      <a:moveTo>
                        <a:pt x="836817" y="0"/>
                      </a:moveTo>
                      <a:lnTo>
                        <a:pt x="863159" y="18575"/>
                      </a:lnTo>
                      <a:lnTo>
                        <a:pt x="910748" y="67989"/>
                      </a:lnTo>
                      <a:cubicBezTo>
                        <a:pt x="1037286" y="189967"/>
                        <a:pt x="1224427" y="337410"/>
                        <a:pt x="1442179" y="481403"/>
                      </a:cubicBezTo>
                      <a:cubicBezTo>
                        <a:pt x="1496617" y="517402"/>
                        <a:pt x="1550391" y="551481"/>
                        <a:pt x="1602914" y="583394"/>
                      </a:cubicBezTo>
                      <a:lnTo>
                        <a:pt x="1677084" y="626471"/>
                      </a:lnTo>
                      <a:lnTo>
                        <a:pt x="1530692" y="626471"/>
                      </a:lnTo>
                      <a:lnTo>
                        <a:pt x="1442179" y="575200"/>
                      </a:lnTo>
                      <a:cubicBezTo>
                        <a:pt x="1278865" y="476613"/>
                        <a:pt x="1132770" y="376254"/>
                        <a:pt x="1016546" y="285259"/>
                      </a:cubicBezTo>
                      <a:lnTo>
                        <a:pt x="932752" y="252893"/>
                      </a:lnTo>
                      <a:lnTo>
                        <a:pt x="911470" y="249989"/>
                      </a:lnTo>
                      <a:lnTo>
                        <a:pt x="915398" y="255257"/>
                      </a:lnTo>
                      <a:cubicBezTo>
                        <a:pt x="915398" y="266765"/>
                        <a:pt x="907002" y="277183"/>
                        <a:pt x="893428" y="284724"/>
                      </a:cubicBezTo>
                      <a:lnTo>
                        <a:pt x="869540" y="290221"/>
                      </a:lnTo>
                      <a:lnTo>
                        <a:pt x="870154" y="291704"/>
                      </a:lnTo>
                      <a:cubicBezTo>
                        <a:pt x="870154" y="308143"/>
                        <a:pt x="856827" y="321469"/>
                        <a:pt x="840388" y="321469"/>
                      </a:cubicBezTo>
                      <a:cubicBezTo>
                        <a:pt x="823949" y="321469"/>
                        <a:pt x="810622" y="308143"/>
                        <a:pt x="810622" y="291704"/>
                      </a:cubicBezTo>
                      <a:lnTo>
                        <a:pt x="811236" y="290221"/>
                      </a:lnTo>
                      <a:lnTo>
                        <a:pt x="787348" y="284724"/>
                      </a:lnTo>
                      <a:cubicBezTo>
                        <a:pt x="773774" y="277183"/>
                        <a:pt x="765378" y="266765"/>
                        <a:pt x="765378" y="255257"/>
                      </a:cubicBezTo>
                      <a:lnTo>
                        <a:pt x="768676" y="250834"/>
                      </a:lnTo>
                      <a:lnTo>
                        <a:pt x="729070" y="258452"/>
                      </a:lnTo>
                      <a:cubicBezTo>
                        <a:pt x="709062" y="266174"/>
                        <a:pt x="730992" y="244374"/>
                        <a:pt x="648631" y="297165"/>
                      </a:cubicBezTo>
                      <a:cubicBezTo>
                        <a:pt x="532407" y="388160"/>
                        <a:pt x="398218" y="476613"/>
                        <a:pt x="234904" y="575200"/>
                      </a:cubicBezTo>
                      <a:lnTo>
                        <a:pt x="146392" y="626471"/>
                      </a:lnTo>
                      <a:lnTo>
                        <a:pt x="0" y="626471"/>
                      </a:lnTo>
                      <a:lnTo>
                        <a:pt x="74170" y="583394"/>
                      </a:lnTo>
                      <a:cubicBezTo>
                        <a:pt x="126692" y="551481"/>
                        <a:pt x="180466" y="517402"/>
                        <a:pt x="234904" y="481403"/>
                      </a:cubicBezTo>
                      <a:cubicBezTo>
                        <a:pt x="452656" y="337410"/>
                        <a:pt x="639797" y="189967"/>
                        <a:pt x="766335" y="67989"/>
                      </a:cubicBezTo>
                      <a:lnTo>
                        <a:pt x="821224" y="10996"/>
                      </a:lnTo>
                      <a:lnTo>
                        <a:pt x="836817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4" name="フリーフォーム: 図形 503">
                  <a:extLst>
                    <a:ext uri="{FF2B5EF4-FFF2-40B4-BE49-F238E27FC236}">
                      <a16:creationId xmlns:a16="http://schemas.microsoft.com/office/drawing/2014/main" id="{13F57609-54E0-4906-96EA-C9234B168240}"/>
                    </a:ext>
                  </a:extLst>
                </p:cNvPr>
                <p:cNvSpPr/>
                <p:nvPr/>
              </p:nvSpPr>
              <p:spPr>
                <a:xfrm>
                  <a:off x="784717" y="4370539"/>
                  <a:ext cx="1877306" cy="642937"/>
                </a:xfrm>
                <a:custGeom>
                  <a:avLst/>
                  <a:gdLst>
                    <a:gd name="connsiteX0" fmla="*/ 936928 w 1877306"/>
                    <a:gd name="connsiteY0" fmla="*/ 0 h 642937"/>
                    <a:gd name="connsiteX1" fmla="*/ 963270 w 1877306"/>
                    <a:gd name="connsiteY1" fmla="*/ 17475 h 642937"/>
                    <a:gd name="connsiteX2" fmla="*/ 1010859 w 1877306"/>
                    <a:gd name="connsiteY2" fmla="*/ 63962 h 642937"/>
                    <a:gd name="connsiteX3" fmla="*/ 1542290 w 1877306"/>
                    <a:gd name="connsiteY3" fmla="*/ 452888 h 642937"/>
                    <a:gd name="connsiteX4" fmla="*/ 1856247 w 1877306"/>
                    <a:gd name="connsiteY4" fmla="*/ 632556 h 642937"/>
                    <a:gd name="connsiteX5" fmla="*/ 1877306 w 1877306"/>
                    <a:gd name="connsiteY5" fmla="*/ 642937 h 642937"/>
                    <a:gd name="connsiteX6" fmla="*/ 1744046 w 1877306"/>
                    <a:gd name="connsiteY6" fmla="*/ 642937 h 642937"/>
                    <a:gd name="connsiteX7" fmla="*/ 1703025 w 1877306"/>
                    <a:gd name="connsiteY7" fmla="*/ 619113 h 642937"/>
                    <a:gd name="connsiteX8" fmla="*/ 1542290 w 1877306"/>
                    <a:gd name="connsiteY8" fmla="*/ 517122 h 642937"/>
                    <a:gd name="connsiteX9" fmla="*/ 1010859 w 1877306"/>
                    <a:gd name="connsiteY9" fmla="*/ 103708 h 642937"/>
                    <a:gd name="connsiteX10" fmla="*/ 963270 w 1877306"/>
                    <a:gd name="connsiteY10" fmla="*/ 54294 h 642937"/>
                    <a:gd name="connsiteX11" fmla="*/ 936928 w 1877306"/>
                    <a:gd name="connsiteY11" fmla="*/ 35719 h 642937"/>
                    <a:gd name="connsiteX12" fmla="*/ 921335 w 1877306"/>
                    <a:gd name="connsiteY12" fmla="*/ 46715 h 642937"/>
                    <a:gd name="connsiteX13" fmla="*/ 866446 w 1877306"/>
                    <a:gd name="connsiteY13" fmla="*/ 103708 h 642937"/>
                    <a:gd name="connsiteX14" fmla="*/ 335015 w 1877306"/>
                    <a:gd name="connsiteY14" fmla="*/ 517122 h 642937"/>
                    <a:gd name="connsiteX15" fmla="*/ 174281 w 1877306"/>
                    <a:gd name="connsiteY15" fmla="*/ 619113 h 642937"/>
                    <a:gd name="connsiteX16" fmla="*/ 133260 w 1877306"/>
                    <a:gd name="connsiteY16" fmla="*/ 642937 h 642937"/>
                    <a:gd name="connsiteX17" fmla="*/ 0 w 1877306"/>
                    <a:gd name="connsiteY17" fmla="*/ 642937 h 642937"/>
                    <a:gd name="connsiteX18" fmla="*/ 21058 w 1877306"/>
                    <a:gd name="connsiteY18" fmla="*/ 632556 h 642937"/>
                    <a:gd name="connsiteX19" fmla="*/ 335015 w 1877306"/>
                    <a:gd name="connsiteY19" fmla="*/ 452888 h 642937"/>
                    <a:gd name="connsiteX20" fmla="*/ 866446 w 1877306"/>
                    <a:gd name="connsiteY20" fmla="*/ 63962 h 642937"/>
                    <a:gd name="connsiteX21" fmla="*/ 921335 w 1877306"/>
                    <a:gd name="connsiteY21" fmla="*/ 10345 h 6429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877306" h="642937">
                      <a:moveTo>
                        <a:pt x="936928" y="0"/>
                      </a:moveTo>
                      <a:lnTo>
                        <a:pt x="963270" y="17475"/>
                      </a:lnTo>
                      <a:lnTo>
                        <a:pt x="1010859" y="63962"/>
                      </a:lnTo>
                      <a:cubicBezTo>
                        <a:pt x="1137397" y="178715"/>
                        <a:pt x="1324538" y="317424"/>
                        <a:pt x="1542290" y="452888"/>
                      </a:cubicBezTo>
                      <a:cubicBezTo>
                        <a:pt x="1651166" y="520621"/>
                        <a:pt x="1757387" y="581130"/>
                        <a:pt x="1856247" y="632556"/>
                      </a:cubicBezTo>
                      <a:lnTo>
                        <a:pt x="1877306" y="642937"/>
                      </a:lnTo>
                      <a:lnTo>
                        <a:pt x="1744046" y="642937"/>
                      </a:lnTo>
                      <a:lnTo>
                        <a:pt x="1703025" y="619113"/>
                      </a:lnTo>
                      <a:cubicBezTo>
                        <a:pt x="1650502" y="587200"/>
                        <a:pt x="1596728" y="553121"/>
                        <a:pt x="1542290" y="517122"/>
                      </a:cubicBezTo>
                      <a:cubicBezTo>
                        <a:pt x="1324538" y="373129"/>
                        <a:pt x="1137397" y="225686"/>
                        <a:pt x="1010859" y="103708"/>
                      </a:cubicBezTo>
                      <a:lnTo>
                        <a:pt x="963270" y="54294"/>
                      </a:lnTo>
                      <a:lnTo>
                        <a:pt x="936928" y="35719"/>
                      </a:lnTo>
                      <a:lnTo>
                        <a:pt x="921335" y="46715"/>
                      </a:lnTo>
                      <a:lnTo>
                        <a:pt x="866446" y="103708"/>
                      </a:lnTo>
                      <a:cubicBezTo>
                        <a:pt x="739908" y="225686"/>
                        <a:pt x="552767" y="373129"/>
                        <a:pt x="335015" y="517122"/>
                      </a:cubicBezTo>
                      <a:cubicBezTo>
                        <a:pt x="280577" y="553121"/>
                        <a:pt x="226803" y="587200"/>
                        <a:pt x="174281" y="619113"/>
                      </a:cubicBezTo>
                      <a:lnTo>
                        <a:pt x="133260" y="642937"/>
                      </a:lnTo>
                      <a:lnTo>
                        <a:pt x="0" y="642937"/>
                      </a:lnTo>
                      <a:lnTo>
                        <a:pt x="21058" y="632556"/>
                      </a:lnTo>
                      <a:cubicBezTo>
                        <a:pt x="119918" y="581130"/>
                        <a:pt x="226139" y="520621"/>
                        <a:pt x="335015" y="452888"/>
                      </a:cubicBezTo>
                      <a:cubicBezTo>
                        <a:pt x="552767" y="317424"/>
                        <a:pt x="739908" y="178715"/>
                        <a:pt x="866446" y="63962"/>
                      </a:cubicBezTo>
                      <a:lnTo>
                        <a:pt x="921335" y="10345"/>
                      </a:lnTo>
                      <a:close/>
                    </a:path>
                  </a:pathLst>
                </a:cu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Text" lastClr="000000">
                      <a:lumMod val="75000"/>
                      <a:lumOff val="25000"/>
                    </a:sysClr>
                  </a:bgClr>
                </a:patt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05" name="台形 504">
                  <a:extLst>
                    <a:ext uri="{FF2B5EF4-FFF2-40B4-BE49-F238E27FC236}">
                      <a16:creationId xmlns:a16="http://schemas.microsoft.com/office/drawing/2014/main" id="{7332BF42-E187-4C1F-A9AF-C884129D1F0E}"/>
                    </a:ext>
                  </a:extLst>
                </p:cNvPr>
                <p:cNvSpPr/>
                <p:nvPr/>
              </p:nvSpPr>
              <p:spPr>
                <a:xfrm>
                  <a:off x="1438414" y="4839459"/>
                  <a:ext cx="569912" cy="86276"/>
                </a:xfrm>
                <a:prstGeom prst="trapezoid">
                  <a:avLst/>
                </a:prstGeom>
                <a:pattFill prst="dkHorz">
                  <a:fgClr>
                    <a:sysClr val="windowText" lastClr="000000">
                      <a:lumMod val="75000"/>
                      <a:lumOff val="25000"/>
                    </a:sysClr>
                  </a:fgClr>
                  <a:bgClr>
                    <a:sysClr val="windowText" lastClr="000000">
                      <a:lumMod val="50000"/>
                      <a:lumOff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6" name="楕円 505">
                  <a:extLst>
                    <a:ext uri="{FF2B5EF4-FFF2-40B4-BE49-F238E27FC236}">
                      <a16:creationId xmlns:a16="http://schemas.microsoft.com/office/drawing/2014/main" id="{8A0AA7F3-40C9-46DB-B0E5-CF8B59AAD683}"/>
                    </a:ext>
                  </a:extLst>
                </p:cNvPr>
                <p:cNvSpPr/>
                <p:nvPr/>
              </p:nvSpPr>
              <p:spPr>
                <a:xfrm>
                  <a:off x="1697831" y="4564146"/>
                  <a:ext cx="54769" cy="5476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00" name="フリーフォーム: 図形 499">
                <a:extLst>
                  <a:ext uri="{FF2B5EF4-FFF2-40B4-BE49-F238E27FC236}">
                    <a16:creationId xmlns:a16="http://schemas.microsoft.com/office/drawing/2014/main" id="{FF760FB2-31F2-43BE-B493-40E910D396D1}"/>
                  </a:ext>
                </a:extLst>
              </p:cNvPr>
              <p:cNvSpPr/>
              <p:nvPr/>
            </p:nvSpPr>
            <p:spPr>
              <a:xfrm>
                <a:off x="1681582" y="4565651"/>
                <a:ext cx="83718" cy="69370"/>
              </a:xfrm>
              <a:custGeom>
                <a:avLst/>
                <a:gdLst>
                  <a:gd name="connsiteX0" fmla="*/ 64879 w 129758"/>
                  <a:gd name="connsiteY0" fmla="*/ 0 h 110643"/>
                  <a:gd name="connsiteX1" fmla="*/ 85498 w 129758"/>
                  <a:gd name="connsiteY1" fmla="*/ 12019 h 110643"/>
                  <a:gd name="connsiteX2" fmla="*/ 92501 w 129758"/>
                  <a:gd name="connsiteY2" fmla="*/ 35812 h 110643"/>
                  <a:gd name="connsiteX3" fmla="*/ 110756 w 129758"/>
                  <a:gd name="connsiteY3" fmla="*/ 40594 h 110643"/>
                  <a:gd name="connsiteX4" fmla="*/ 129758 w 129758"/>
                  <a:gd name="connsiteY4" fmla="*/ 69609 h 110643"/>
                  <a:gd name="connsiteX5" fmla="*/ 64879 w 129758"/>
                  <a:gd name="connsiteY5" fmla="*/ 110643 h 110643"/>
                  <a:gd name="connsiteX6" fmla="*/ 0 w 129758"/>
                  <a:gd name="connsiteY6" fmla="*/ 69609 h 110643"/>
                  <a:gd name="connsiteX7" fmla="*/ 19002 w 129758"/>
                  <a:gd name="connsiteY7" fmla="*/ 40594 h 110643"/>
                  <a:gd name="connsiteX8" fmla="*/ 37257 w 129758"/>
                  <a:gd name="connsiteY8" fmla="*/ 35812 h 110643"/>
                  <a:gd name="connsiteX9" fmla="*/ 44261 w 129758"/>
                  <a:gd name="connsiteY9" fmla="*/ 12019 h 110643"/>
                  <a:gd name="connsiteX10" fmla="*/ 64879 w 129758"/>
                  <a:gd name="connsiteY10" fmla="*/ 0 h 110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758" h="110643">
                    <a:moveTo>
                      <a:pt x="64879" y="0"/>
                    </a:moveTo>
                    <a:cubicBezTo>
                      <a:pt x="72931" y="0"/>
                      <a:pt x="80221" y="4593"/>
                      <a:pt x="85498" y="12019"/>
                    </a:cubicBezTo>
                    <a:lnTo>
                      <a:pt x="92501" y="35812"/>
                    </a:lnTo>
                    <a:lnTo>
                      <a:pt x="110756" y="40594"/>
                    </a:lnTo>
                    <a:cubicBezTo>
                      <a:pt x="122496" y="48020"/>
                      <a:pt x="129758" y="58278"/>
                      <a:pt x="129758" y="69609"/>
                    </a:cubicBezTo>
                    <a:cubicBezTo>
                      <a:pt x="129758" y="92271"/>
                      <a:pt x="100711" y="110643"/>
                      <a:pt x="64879" y="110643"/>
                    </a:cubicBezTo>
                    <a:cubicBezTo>
                      <a:pt x="29047" y="110643"/>
                      <a:pt x="0" y="92271"/>
                      <a:pt x="0" y="69609"/>
                    </a:cubicBezTo>
                    <a:cubicBezTo>
                      <a:pt x="0" y="58278"/>
                      <a:pt x="7262" y="48020"/>
                      <a:pt x="19002" y="40594"/>
                    </a:cubicBezTo>
                    <a:lnTo>
                      <a:pt x="37257" y="35812"/>
                    </a:lnTo>
                    <a:lnTo>
                      <a:pt x="44261" y="12019"/>
                    </a:lnTo>
                    <a:cubicBezTo>
                      <a:pt x="49537" y="4593"/>
                      <a:pt x="56827" y="0"/>
                      <a:pt x="64879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12" name="正方形/長方形 411">
              <a:extLst>
                <a:ext uri="{FF2B5EF4-FFF2-40B4-BE49-F238E27FC236}">
                  <a16:creationId xmlns:a16="http://schemas.microsoft.com/office/drawing/2014/main" id="{C5C87379-B9A2-4703-A2F3-C0B346A7C568}"/>
                </a:ext>
              </a:extLst>
            </p:cNvPr>
            <p:cNvSpPr/>
            <p:nvPr/>
          </p:nvSpPr>
          <p:spPr>
            <a:xfrm>
              <a:off x="4091848" y="2417412"/>
              <a:ext cx="484916" cy="131424"/>
            </a:xfrm>
            <a:prstGeom prst="rect">
              <a:avLst/>
            </a:prstGeom>
            <a:pattFill prst="dkHorz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13" name="グループ化 412">
              <a:extLst>
                <a:ext uri="{FF2B5EF4-FFF2-40B4-BE49-F238E27FC236}">
                  <a16:creationId xmlns:a16="http://schemas.microsoft.com/office/drawing/2014/main" id="{4C5B5EB5-7AC5-4A22-8050-FE296E6AB2B2}"/>
                </a:ext>
              </a:extLst>
            </p:cNvPr>
            <p:cNvGrpSpPr/>
            <p:nvPr/>
          </p:nvGrpSpPr>
          <p:grpSpPr>
            <a:xfrm>
              <a:off x="845969" y="2537924"/>
              <a:ext cx="1813260" cy="330640"/>
              <a:chOff x="909637" y="2537924"/>
              <a:chExt cx="1666876" cy="330640"/>
            </a:xfrm>
          </p:grpSpPr>
          <p:sp>
            <p:nvSpPr>
              <p:cNvPr id="496" name="正方形/長方形 495">
                <a:extLst>
                  <a:ext uri="{FF2B5EF4-FFF2-40B4-BE49-F238E27FC236}">
                    <a16:creationId xmlns:a16="http://schemas.microsoft.com/office/drawing/2014/main" id="{C210C71D-3810-49F7-B9C0-E7731A149263}"/>
                  </a:ext>
                </a:extLst>
              </p:cNvPr>
              <p:cNvSpPr/>
              <p:nvPr/>
            </p:nvSpPr>
            <p:spPr>
              <a:xfrm>
                <a:off x="909637" y="2618887"/>
                <a:ext cx="1666876" cy="249677"/>
              </a:xfrm>
              <a:prstGeom prst="rect">
                <a:avLst/>
              </a:prstGeom>
              <a:pattFill prst="smGrid">
                <a:fgClr>
                  <a:sysClr val="windowText" lastClr="000000">
                    <a:lumMod val="85000"/>
                    <a:lumOff val="1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7" name="正方形/長方形 496">
                <a:extLst>
                  <a:ext uri="{FF2B5EF4-FFF2-40B4-BE49-F238E27FC236}">
                    <a16:creationId xmlns:a16="http://schemas.microsoft.com/office/drawing/2014/main" id="{2A65AED1-3EDD-44C1-A8AB-1164CAE174BD}"/>
                  </a:ext>
                </a:extLst>
              </p:cNvPr>
              <p:cNvSpPr/>
              <p:nvPr/>
            </p:nvSpPr>
            <p:spPr>
              <a:xfrm>
                <a:off x="909637" y="2537924"/>
                <a:ext cx="1666876" cy="81500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14" name="グループ化 413">
              <a:extLst>
                <a:ext uri="{FF2B5EF4-FFF2-40B4-BE49-F238E27FC236}">
                  <a16:creationId xmlns:a16="http://schemas.microsoft.com/office/drawing/2014/main" id="{8A211F2E-624E-4134-BA09-4653210816AF}"/>
                </a:ext>
              </a:extLst>
            </p:cNvPr>
            <p:cNvGrpSpPr/>
            <p:nvPr/>
          </p:nvGrpSpPr>
          <p:grpSpPr>
            <a:xfrm>
              <a:off x="792252" y="2447921"/>
              <a:ext cx="1920694" cy="97837"/>
              <a:chOff x="1304862" y="3398212"/>
              <a:chExt cx="1852676" cy="97837"/>
            </a:xfrm>
          </p:grpSpPr>
          <p:sp>
            <p:nvSpPr>
              <p:cNvPr id="494" name="正方形/長方形 493">
                <a:extLst>
                  <a:ext uri="{FF2B5EF4-FFF2-40B4-BE49-F238E27FC236}">
                    <a16:creationId xmlns:a16="http://schemas.microsoft.com/office/drawing/2014/main" id="{0301CF02-66B3-4A6F-B4B8-DDD33D57B0DD}"/>
                  </a:ext>
                </a:extLst>
              </p:cNvPr>
              <p:cNvSpPr/>
              <p:nvPr/>
            </p:nvSpPr>
            <p:spPr>
              <a:xfrm>
                <a:off x="1327523" y="3450330"/>
                <a:ext cx="1801439" cy="45719"/>
              </a:xfrm>
              <a:prstGeom prst="rect">
                <a:avLst/>
              </a:prstGeom>
              <a:pattFill prst="dkVert">
                <a:fgClr>
                  <a:sysClr val="window" lastClr="FFFFFF">
                    <a:lumMod val="7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5" name="台形 494">
                <a:extLst>
                  <a:ext uri="{FF2B5EF4-FFF2-40B4-BE49-F238E27FC236}">
                    <a16:creationId xmlns:a16="http://schemas.microsoft.com/office/drawing/2014/main" id="{77B197AE-ED85-4FE5-8895-65BC681C0DB5}"/>
                  </a:ext>
                </a:extLst>
              </p:cNvPr>
              <p:cNvSpPr/>
              <p:nvPr/>
            </p:nvSpPr>
            <p:spPr>
              <a:xfrm>
                <a:off x="1304862" y="3398212"/>
                <a:ext cx="1852676" cy="66847"/>
              </a:xfrm>
              <a:prstGeom prst="trapezoid">
                <a:avLst>
                  <a:gd name="adj" fmla="val 81996"/>
                </a:avLst>
              </a:pr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15" name="グループ化 414">
              <a:extLst>
                <a:ext uri="{FF2B5EF4-FFF2-40B4-BE49-F238E27FC236}">
                  <a16:creationId xmlns:a16="http://schemas.microsoft.com/office/drawing/2014/main" id="{407D1BD2-6936-4D82-882E-D9890D6C7DD5}"/>
                </a:ext>
              </a:extLst>
            </p:cNvPr>
            <p:cNvGrpSpPr/>
            <p:nvPr/>
          </p:nvGrpSpPr>
          <p:grpSpPr>
            <a:xfrm>
              <a:off x="845969" y="2128349"/>
              <a:ext cx="1813260" cy="330640"/>
              <a:chOff x="909637" y="2537924"/>
              <a:chExt cx="1666876" cy="330640"/>
            </a:xfrm>
          </p:grpSpPr>
          <p:sp>
            <p:nvSpPr>
              <p:cNvPr id="492" name="正方形/長方形 491">
                <a:extLst>
                  <a:ext uri="{FF2B5EF4-FFF2-40B4-BE49-F238E27FC236}">
                    <a16:creationId xmlns:a16="http://schemas.microsoft.com/office/drawing/2014/main" id="{DEF511C3-2C41-48CE-86D8-773F9558FC3D}"/>
                  </a:ext>
                </a:extLst>
              </p:cNvPr>
              <p:cNvSpPr/>
              <p:nvPr/>
            </p:nvSpPr>
            <p:spPr>
              <a:xfrm>
                <a:off x="909637" y="2618887"/>
                <a:ext cx="1666876" cy="249677"/>
              </a:xfrm>
              <a:prstGeom prst="rect">
                <a:avLst/>
              </a:prstGeom>
              <a:pattFill prst="smGrid">
                <a:fgClr>
                  <a:sysClr val="windowText" lastClr="000000">
                    <a:lumMod val="85000"/>
                    <a:lumOff val="1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3" name="正方形/長方形 492">
                <a:extLst>
                  <a:ext uri="{FF2B5EF4-FFF2-40B4-BE49-F238E27FC236}">
                    <a16:creationId xmlns:a16="http://schemas.microsoft.com/office/drawing/2014/main" id="{F37B18C5-559C-4717-90B9-552E210CA402}"/>
                  </a:ext>
                </a:extLst>
              </p:cNvPr>
              <p:cNvSpPr/>
              <p:nvPr/>
            </p:nvSpPr>
            <p:spPr>
              <a:xfrm>
                <a:off x="909637" y="2537924"/>
                <a:ext cx="1666876" cy="81500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16" name="正方形/長方形 415">
              <a:extLst>
                <a:ext uri="{FF2B5EF4-FFF2-40B4-BE49-F238E27FC236}">
                  <a16:creationId xmlns:a16="http://schemas.microsoft.com/office/drawing/2014/main" id="{9F969CE4-6670-49D8-A94A-13F985ADB988}"/>
                </a:ext>
              </a:extLst>
            </p:cNvPr>
            <p:cNvSpPr/>
            <p:nvPr/>
          </p:nvSpPr>
          <p:spPr>
            <a:xfrm>
              <a:off x="818811" y="2090464"/>
              <a:ext cx="1867576" cy="45719"/>
            </a:xfrm>
            <a:prstGeom prst="rect">
              <a:avLst/>
            </a:prstGeom>
            <a:pattFill prst="dkVert">
              <a:fgClr>
                <a:sysClr val="window" lastClr="FFFFFF">
                  <a:lumMod val="75000"/>
                </a:sysClr>
              </a:fgClr>
              <a:bgClr>
                <a:sysClr val="window" lastClr="FFFFFF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17" name="グループ化 416">
              <a:extLst>
                <a:ext uri="{FF2B5EF4-FFF2-40B4-BE49-F238E27FC236}">
                  <a16:creationId xmlns:a16="http://schemas.microsoft.com/office/drawing/2014/main" id="{96DE8415-8DDD-4BC5-B3A0-77AD2022AD86}"/>
                </a:ext>
              </a:extLst>
            </p:cNvPr>
            <p:cNvGrpSpPr/>
            <p:nvPr/>
          </p:nvGrpSpPr>
          <p:grpSpPr>
            <a:xfrm>
              <a:off x="813946" y="2236285"/>
              <a:ext cx="1877306" cy="706454"/>
              <a:chOff x="784717" y="4529139"/>
              <a:chExt cx="1877306" cy="706454"/>
            </a:xfrm>
          </p:grpSpPr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D927E7FF-4B5C-44AD-8E24-D927E3341448}"/>
                  </a:ext>
                </a:extLst>
              </p:cNvPr>
              <p:cNvSpPr/>
              <p:nvPr/>
            </p:nvSpPr>
            <p:spPr>
              <a:xfrm>
                <a:off x="1658562" y="4529139"/>
                <a:ext cx="129758" cy="110643"/>
              </a:xfrm>
              <a:custGeom>
                <a:avLst/>
                <a:gdLst>
                  <a:gd name="connsiteX0" fmla="*/ 64879 w 129758"/>
                  <a:gd name="connsiteY0" fmla="*/ 0 h 110643"/>
                  <a:gd name="connsiteX1" fmla="*/ 85498 w 129758"/>
                  <a:gd name="connsiteY1" fmla="*/ 12019 h 110643"/>
                  <a:gd name="connsiteX2" fmla="*/ 92501 w 129758"/>
                  <a:gd name="connsiteY2" fmla="*/ 35812 h 110643"/>
                  <a:gd name="connsiteX3" fmla="*/ 110756 w 129758"/>
                  <a:gd name="connsiteY3" fmla="*/ 40594 h 110643"/>
                  <a:gd name="connsiteX4" fmla="*/ 129758 w 129758"/>
                  <a:gd name="connsiteY4" fmla="*/ 69609 h 110643"/>
                  <a:gd name="connsiteX5" fmla="*/ 64879 w 129758"/>
                  <a:gd name="connsiteY5" fmla="*/ 110643 h 110643"/>
                  <a:gd name="connsiteX6" fmla="*/ 0 w 129758"/>
                  <a:gd name="connsiteY6" fmla="*/ 69609 h 110643"/>
                  <a:gd name="connsiteX7" fmla="*/ 19002 w 129758"/>
                  <a:gd name="connsiteY7" fmla="*/ 40594 h 110643"/>
                  <a:gd name="connsiteX8" fmla="*/ 37257 w 129758"/>
                  <a:gd name="connsiteY8" fmla="*/ 35812 h 110643"/>
                  <a:gd name="connsiteX9" fmla="*/ 44261 w 129758"/>
                  <a:gd name="connsiteY9" fmla="*/ 12019 h 110643"/>
                  <a:gd name="connsiteX10" fmla="*/ 64879 w 129758"/>
                  <a:gd name="connsiteY10" fmla="*/ 0 h 110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758" h="110643">
                    <a:moveTo>
                      <a:pt x="64879" y="0"/>
                    </a:moveTo>
                    <a:cubicBezTo>
                      <a:pt x="72931" y="0"/>
                      <a:pt x="80221" y="4593"/>
                      <a:pt x="85498" y="12019"/>
                    </a:cubicBezTo>
                    <a:lnTo>
                      <a:pt x="92501" y="35812"/>
                    </a:lnTo>
                    <a:lnTo>
                      <a:pt x="110756" y="40594"/>
                    </a:lnTo>
                    <a:cubicBezTo>
                      <a:pt x="122496" y="48020"/>
                      <a:pt x="129758" y="58278"/>
                      <a:pt x="129758" y="69609"/>
                    </a:cubicBezTo>
                    <a:cubicBezTo>
                      <a:pt x="129758" y="92271"/>
                      <a:pt x="100711" y="110643"/>
                      <a:pt x="64879" y="110643"/>
                    </a:cubicBezTo>
                    <a:cubicBezTo>
                      <a:pt x="29047" y="110643"/>
                      <a:pt x="0" y="92271"/>
                      <a:pt x="0" y="69609"/>
                    </a:cubicBezTo>
                    <a:cubicBezTo>
                      <a:pt x="0" y="58278"/>
                      <a:pt x="7262" y="48020"/>
                      <a:pt x="19002" y="40594"/>
                    </a:cubicBezTo>
                    <a:lnTo>
                      <a:pt x="37257" y="35812"/>
                    </a:lnTo>
                    <a:lnTo>
                      <a:pt x="44261" y="12019"/>
                    </a:lnTo>
                    <a:cubicBezTo>
                      <a:pt x="49537" y="4593"/>
                      <a:pt x="56827" y="0"/>
                      <a:pt x="64879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84" name="グループ化 483">
                <a:extLst>
                  <a:ext uri="{FF2B5EF4-FFF2-40B4-BE49-F238E27FC236}">
                    <a16:creationId xmlns:a16="http://schemas.microsoft.com/office/drawing/2014/main" id="{7909FB6D-12A1-4CB2-8CA1-709F6D54E558}"/>
                  </a:ext>
                </a:extLst>
              </p:cNvPr>
              <p:cNvGrpSpPr/>
              <p:nvPr/>
            </p:nvGrpSpPr>
            <p:grpSpPr>
              <a:xfrm>
                <a:off x="784717" y="4592656"/>
                <a:ext cx="1877306" cy="642937"/>
                <a:chOff x="784717" y="4370539"/>
                <a:chExt cx="1877306" cy="642937"/>
              </a:xfrm>
            </p:grpSpPr>
            <p:sp>
              <p:nvSpPr>
                <p:cNvPr id="486" name="フリーフォーム: 図形 485">
                  <a:extLst>
                    <a:ext uri="{FF2B5EF4-FFF2-40B4-BE49-F238E27FC236}">
                      <a16:creationId xmlns:a16="http://schemas.microsoft.com/office/drawing/2014/main" id="{166742CD-ED75-4E89-B506-BD6F7346851B}"/>
                    </a:ext>
                  </a:extLst>
                </p:cNvPr>
                <p:cNvSpPr/>
                <p:nvPr/>
              </p:nvSpPr>
              <p:spPr>
                <a:xfrm>
                  <a:off x="1460777" y="4610844"/>
                  <a:ext cx="525186" cy="119789"/>
                </a:xfrm>
                <a:custGeom>
                  <a:avLst/>
                  <a:gdLst>
                    <a:gd name="connsiteX0" fmla="*/ 258639 w 517278"/>
                    <a:gd name="connsiteY0" fmla="*/ 0 h 119789"/>
                    <a:gd name="connsiteX1" fmla="*/ 499993 w 517278"/>
                    <a:gd name="connsiteY1" fmla="*/ 78030 h 119789"/>
                    <a:gd name="connsiteX2" fmla="*/ 517278 w 517278"/>
                    <a:gd name="connsiteY2" fmla="*/ 119789 h 119789"/>
                    <a:gd name="connsiteX3" fmla="*/ 0 w 517278"/>
                    <a:gd name="connsiteY3" fmla="*/ 119789 h 119789"/>
                    <a:gd name="connsiteX4" fmla="*/ 17286 w 517278"/>
                    <a:gd name="connsiteY4" fmla="*/ 78030 h 119789"/>
                    <a:gd name="connsiteX5" fmla="*/ 258639 w 517278"/>
                    <a:gd name="connsiteY5" fmla="*/ 0 h 119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17278" h="119789">
                      <a:moveTo>
                        <a:pt x="258639" y="0"/>
                      </a:moveTo>
                      <a:cubicBezTo>
                        <a:pt x="367137" y="0"/>
                        <a:pt x="460228" y="32175"/>
                        <a:pt x="499993" y="78030"/>
                      </a:cubicBezTo>
                      <a:lnTo>
                        <a:pt x="517278" y="119789"/>
                      </a:lnTo>
                      <a:lnTo>
                        <a:pt x="0" y="119789"/>
                      </a:lnTo>
                      <a:lnTo>
                        <a:pt x="17286" y="78030"/>
                      </a:lnTo>
                      <a:cubicBezTo>
                        <a:pt x="57050" y="32175"/>
                        <a:pt x="150141" y="0"/>
                        <a:pt x="258639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7" name="台形 486">
                  <a:extLst>
                    <a:ext uri="{FF2B5EF4-FFF2-40B4-BE49-F238E27FC236}">
                      <a16:creationId xmlns:a16="http://schemas.microsoft.com/office/drawing/2014/main" id="{C15B6D1B-42C6-4A6F-8DB5-709A29DDFBEA}"/>
                    </a:ext>
                  </a:extLst>
                </p:cNvPr>
                <p:cNvSpPr/>
                <p:nvPr/>
              </p:nvSpPr>
              <p:spPr>
                <a:xfrm>
                  <a:off x="1054894" y="4733925"/>
                  <a:ext cx="1345406" cy="257395"/>
                </a:xfrm>
                <a:prstGeom prst="trapezoid">
                  <a:avLst>
                    <a:gd name="adj" fmla="val 153674"/>
                  </a:avLst>
                </a:prstGeom>
                <a:pattFill prst="smGrid">
                  <a:fgClr>
                    <a:sysClr val="windowText" lastClr="000000">
                      <a:lumMod val="85000"/>
                      <a:lumOff val="15000"/>
                    </a:sysClr>
                  </a:fgClr>
                  <a:bgClr>
                    <a:sysClr val="windowText" lastClr="00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8" name="フリーフォーム: 図形 487">
                  <a:extLst>
                    <a:ext uri="{FF2B5EF4-FFF2-40B4-BE49-F238E27FC236}">
                      <a16:creationId xmlns:a16="http://schemas.microsoft.com/office/drawing/2014/main" id="{6BB563A2-6C13-41B0-9CA0-77DFC6802B6E}"/>
                    </a:ext>
                  </a:extLst>
                </p:cNvPr>
                <p:cNvSpPr/>
                <p:nvPr/>
              </p:nvSpPr>
              <p:spPr>
                <a:xfrm>
                  <a:off x="884828" y="4395079"/>
                  <a:ext cx="1677084" cy="618397"/>
                </a:xfrm>
                <a:custGeom>
                  <a:avLst/>
                  <a:gdLst>
                    <a:gd name="connsiteX0" fmla="*/ 836817 w 1677084"/>
                    <a:gd name="connsiteY0" fmla="*/ 0 h 626471"/>
                    <a:gd name="connsiteX1" fmla="*/ 863159 w 1677084"/>
                    <a:gd name="connsiteY1" fmla="*/ 18575 h 626471"/>
                    <a:gd name="connsiteX2" fmla="*/ 910748 w 1677084"/>
                    <a:gd name="connsiteY2" fmla="*/ 67989 h 626471"/>
                    <a:gd name="connsiteX3" fmla="*/ 1442179 w 1677084"/>
                    <a:gd name="connsiteY3" fmla="*/ 481403 h 626471"/>
                    <a:gd name="connsiteX4" fmla="*/ 1602914 w 1677084"/>
                    <a:gd name="connsiteY4" fmla="*/ 583394 h 626471"/>
                    <a:gd name="connsiteX5" fmla="*/ 1677084 w 1677084"/>
                    <a:gd name="connsiteY5" fmla="*/ 626471 h 626471"/>
                    <a:gd name="connsiteX6" fmla="*/ 1530692 w 1677084"/>
                    <a:gd name="connsiteY6" fmla="*/ 626471 h 626471"/>
                    <a:gd name="connsiteX7" fmla="*/ 1442179 w 1677084"/>
                    <a:gd name="connsiteY7" fmla="*/ 575200 h 626471"/>
                    <a:gd name="connsiteX8" fmla="*/ 1016546 w 1677084"/>
                    <a:gd name="connsiteY8" fmla="*/ 285259 h 626471"/>
                    <a:gd name="connsiteX9" fmla="*/ 1008449 w 1677084"/>
                    <a:gd name="connsiteY9" fmla="*/ 278565 h 626471"/>
                    <a:gd name="connsiteX10" fmla="*/ 932752 w 1677084"/>
                    <a:gd name="connsiteY10" fmla="*/ 252893 h 626471"/>
                    <a:gd name="connsiteX11" fmla="*/ 911470 w 1677084"/>
                    <a:gd name="connsiteY11" fmla="*/ 249989 h 626471"/>
                    <a:gd name="connsiteX12" fmla="*/ 915398 w 1677084"/>
                    <a:gd name="connsiteY12" fmla="*/ 255257 h 626471"/>
                    <a:gd name="connsiteX13" fmla="*/ 893428 w 1677084"/>
                    <a:gd name="connsiteY13" fmla="*/ 284724 h 626471"/>
                    <a:gd name="connsiteX14" fmla="*/ 869540 w 1677084"/>
                    <a:gd name="connsiteY14" fmla="*/ 290221 h 626471"/>
                    <a:gd name="connsiteX15" fmla="*/ 870154 w 1677084"/>
                    <a:gd name="connsiteY15" fmla="*/ 291704 h 626471"/>
                    <a:gd name="connsiteX16" fmla="*/ 840388 w 1677084"/>
                    <a:gd name="connsiteY16" fmla="*/ 321469 h 626471"/>
                    <a:gd name="connsiteX17" fmla="*/ 810622 w 1677084"/>
                    <a:gd name="connsiteY17" fmla="*/ 291704 h 626471"/>
                    <a:gd name="connsiteX18" fmla="*/ 811236 w 1677084"/>
                    <a:gd name="connsiteY18" fmla="*/ 290221 h 626471"/>
                    <a:gd name="connsiteX19" fmla="*/ 787348 w 1677084"/>
                    <a:gd name="connsiteY19" fmla="*/ 284724 h 626471"/>
                    <a:gd name="connsiteX20" fmla="*/ 765378 w 1677084"/>
                    <a:gd name="connsiteY20" fmla="*/ 255257 h 626471"/>
                    <a:gd name="connsiteX21" fmla="*/ 768676 w 1677084"/>
                    <a:gd name="connsiteY21" fmla="*/ 250834 h 626471"/>
                    <a:gd name="connsiteX22" fmla="*/ 729070 w 1677084"/>
                    <a:gd name="connsiteY22" fmla="*/ 258452 h 626471"/>
                    <a:gd name="connsiteX23" fmla="*/ 663940 w 1677084"/>
                    <a:gd name="connsiteY23" fmla="*/ 282541 h 626471"/>
                    <a:gd name="connsiteX24" fmla="*/ 663963 w 1677084"/>
                    <a:gd name="connsiteY24" fmla="*/ 282427 h 626471"/>
                    <a:gd name="connsiteX25" fmla="*/ 660537 w 1677084"/>
                    <a:gd name="connsiteY25" fmla="*/ 285259 h 626471"/>
                    <a:gd name="connsiteX26" fmla="*/ 234904 w 1677084"/>
                    <a:gd name="connsiteY26" fmla="*/ 575200 h 626471"/>
                    <a:gd name="connsiteX27" fmla="*/ 146392 w 1677084"/>
                    <a:gd name="connsiteY27" fmla="*/ 626471 h 626471"/>
                    <a:gd name="connsiteX28" fmla="*/ 0 w 1677084"/>
                    <a:gd name="connsiteY28" fmla="*/ 626471 h 626471"/>
                    <a:gd name="connsiteX29" fmla="*/ 74170 w 1677084"/>
                    <a:gd name="connsiteY29" fmla="*/ 583394 h 626471"/>
                    <a:gd name="connsiteX30" fmla="*/ 234904 w 1677084"/>
                    <a:gd name="connsiteY30" fmla="*/ 481403 h 626471"/>
                    <a:gd name="connsiteX31" fmla="*/ 766335 w 1677084"/>
                    <a:gd name="connsiteY31" fmla="*/ 67989 h 626471"/>
                    <a:gd name="connsiteX32" fmla="*/ 821224 w 1677084"/>
                    <a:gd name="connsiteY32" fmla="*/ 10996 h 626471"/>
                    <a:gd name="connsiteX0" fmla="*/ 836817 w 1677084"/>
                    <a:gd name="connsiteY0" fmla="*/ 0 h 626471"/>
                    <a:gd name="connsiteX1" fmla="*/ 863159 w 1677084"/>
                    <a:gd name="connsiteY1" fmla="*/ 18575 h 626471"/>
                    <a:gd name="connsiteX2" fmla="*/ 910748 w 1677084"/>
                    <a:gd name="connsiteY2" fmla="*/ 67989 h 626471"/>
                    <a:gd name="connsiteX3" fmla="*/ 1442179 w 1677084"/>
                    <a:gd name="connsiteY3" fmla="*/ 481403 h 626471"/>
                    <a:gd name="connsiteX4" fmla="*/ 1602914 w 1677084"/>
                    <a:gd name="connsiteY4" fmla="*/ 583394 h 626471"/>
                    <a:gd name="connsiteX5" fmla="*/ 1677084 w 1677084"/>
                    <a:gd name="connsiteY5" fmla="*/ 626471 h 626471"/>
                    <a:gd name="connsiteX6" fmla="*/ 1530692 w 1677084"/>
                    <a:gd name="connsiteY6" fmla="*/ 626471 h 626471"/>
                    <a:gd name="connsiteX7" fmla="*/ 1442179 w 1677084"/>
                    <a:gd name="connsiteY7" fmla="*/ 575200 h 626471"/>
                    <a:gd name="connsiteX8" fmla="*/ 1016546 w 1677084"/>
                    <a:gd name="connsiteY8" fmla="*/ 285259 h 626471"/>
                    <a:gd name="connsiteX9" fmla="*/ 1008449 w 1677084"/>
                    <a:gd name="connsiteY9" fmla="*/ 278565 h 626471"/>
                    <a:gd name="connsiteX10" fmla="*/ 932752 w 1677084"/>
                    <a:gd name="connsiteY10" fmla="*/ 252893 h 626471"/>
                    <a:gd name="connsiteX11" fmla="*/ 911470 w 1677084"/>
                    <a:gd name="connsiteY11" fmla="*/ 249989 h 626471"/>
                    <a:gd name="connsiteX12" fmla="*/ 915398 w 1677084"/>
                    <a:gd name="connsiteY12" fmla="*/ 255257 h 626471"/>
                    <a:gd name="connsiteX13" fmla="*/ 893428 w 1677084"/>
                    <a:gd name="connsiteY13" fmla="*/ 284724 h 626471"/>
                    <a:gd name="connsiteX14" fmla="*/ 869540 w 1677084"/>
                    <a:gd name="connsiteY14" fmla="*/ 290221 h 626471"/>
                    <a:gd name="connsiteX15" fmla="*/ 870154 w 1677084"/>
                    <a:gd name="connsiteY15" fmla="*/ 291704 h 626471"/>
                    <a:gd name="connsiteX16" fmla="*/ 840388 w 1677084"/>
                    <a:gd name="connsiteY16" fmla="*/ 321469 h 626471"/>
                    <a:gd name="connsiteX17" fmla="*/ 810622 w 1677084"/>
                    <a:gd name="connsiteY17" fmla="*/ 291704 h 626471"/>
                    <a:gd name="connsiteX18" fmla="*/ 811236 w 1677084"/>
                    <a:gd name="connsiteY18" fmla="*/ 290221 h 626471"/>
                    <a:gd name="connsiteX19" fmla="*/ 787348 w 1677084"/>
                    <a:gd name="connsiteY19" fmla="*/ 284724 h 626471"/>
                    <a:gd name="connsiteX20" fmla="*/ 765378 w 1677084"/>
                    <a:gd name="connsiteY20" fmla="*/ 255257 h 626471"/>
                    <a:gd name="connsiteX21" fmla="*/ 768676 w 1677084"/>
                    <a:gd name="connsiteY21" fmla="*/ 250834 h 626471"/>
                    <a:gd name="connsiteX22" fmla="*/ 729070 w 1677084"/>
                    <a:gd name="connsiteY22" fmla="*/ 258452 h 626471"/>
                    <a:gd name="connsiteX23" fmla="*/ 663940 w 1677084"/>
                    <a:gd name="connsiteY23" fmla="*/ 282541 h 626471"/>
                    <a:gd name="connsiteX24" fmla="*/ 663963 w 1677084"/>
                    <a:gd name="connsiteY24" fmla="*/ 282427 h 626471"/>
                    <a:gd name="connsiteX25" fmla="*/ 648631 w 1677084"/>
                    <a:gd name="connsiteY25" fmla="*/ 297165 h 626471"/>
                    <a:gd name="connsiteX26" fmla="*/ 234904 w 1677084"/>
                    <a:gd name="connsiteY26" fmla="*/ 575200 h 626471"/>
                    <a:gd name="connsiteX27" fmla="*/ 146392 w 1677084"/>
                    <a:gd name="connsiteY27" fmla="*/ 626471 h 626471"/>
                    <a:gd name="connsiteX28" fmla="*/ 0 w 1677084"/>
                    <a:gd name="connsiteY28" fmla="*/ 626471 h 626471"/>
                    <a:gd name="connsiteX29" fmla="*/ 74170 w 1677084"/>
                    <a:gd name="connsiteY29" fmla="*/ 583394 h 626471"/>
                    <a:gd name="connsiteX30" fmla="*/ 234904 w 1677084"/>
                    <a:gd name="connsiteY30" fmla="*/ 481403 h 626471"/>
                    <a:gd name="connsiteX31" fmla="*/ 766335 w 1677084"/>
                    <a:gd name="connsiteY31" fmla="*/ 67989 h 626471"/>
                    <a:gd name="connsiteX32" fmla="*/ 821224 w 1677084"/>
                    <a:gd name="connsiteY32" fmla="*/ 10996 h 626471"/>
                    <a:gd name="connsiteX33" fmla="*/ 836817 w 1677084"/>
                    <a:gd name="connsiteY33" fmla="*/ 0 h 626471"/>
                    <a:gd name="connsiteX0" fmla="*/ 836817 w 1677084"/>
                    <a:gd name="connsiteY0" fmla="*/ 0 h 626471"/>
                    <a:gd name="connsiteX1" fmla="*/ 863159 w 1677084"/>
                    <a:gd name="connsiteY1" fmla="*/ 18575 h 626471"/>
                    <a:gd name="connsiteX2" fmla="*/ 910748 w 1677084"/>
                    <a:gd name="connsiteY2" fmla="*/ 67989 h 626471"/>
                    <a:gd name="connsiteX3" fmla="*/ 1442179 w 1677084"/>
                    <a:gd name="connsiteY3" fmla="*/ 481403 h 626471"/>
                    <a:gd name="connsiteX4" fmla="*/ 1602914 w 1677084"/>
                    <a:gd name="connsiteY4" fmla="*/ 583394 h 626471"/>
                    <a:gd name="connsiteX5" fmla="*/ 1677084 w 1677084"/>
                    <a:gd name="connsiteY5" fmla="*/ 626471 h 626471"/>
                    <a:gd name="connsiteX6" fmla="*/ 1530692 w 1677084"/>
                    <a:gd name="connsiteY6" fmla="*/ 626471 h 626471"/>
                    <a:gd name="connsiteX7" fmla="*/ 1442179 w 1677084"/>
                    <a:gd name="connsiteY7" fmla="*/ 575200 h 626471"/>
                    <a:gd name="connsiteX8" fmla="*/ 1016546 w 1677084"/>
                    <a:gd name="connsiteY8" fmla="*/ 285259 h 626471"/>
                    <a:gd name="connsiteX9" fmla="*/ 1008449 w 1677084"/>
                    <a:gd name="connsiteY9" fmla="*/ 278565 h 626471"/>
                    <a:gd name="connsiteX10" fmla="*/ 932752 w 1677084"/>
                    <a:gd name="connsiteY10" fmla="*/ 252893 h 626471"/>
                    <a:gd name="connsiteX11" fmla="*/ 911470 w 1677084"/>
                    <a:gd name="connsiteY11" fmla="*/ 249989 h 626471"/>
                    <a:gd name="connsiteX12" fmla="*/ 915398 w 1677084"/>
                    <a:gd name="connsiteY12" fmla="*/ 255257 h 626471"/>
                    <a:gd name="connsiteX13" fmla="*/ 893428 w 1677084"/>
                    <a:gd name="connsiteY13" fmla="*/ 284724 h 626471"/>
                    <a:gd name="connsiteX14" fmla="*/ 869540 w 1677084"/>
                    <a:gd name="connsiteY14" fmla="*/ 290221 h 626471"/>
                    <a:gd name="connsiteX15" fmla="*/ 870154 w 1677084"/>
                    <a:gd name="connsiteY15" fmla="*/ 291704 h 626471"/>
                    <a:gd name="connsiteX16" fmla="*/ 840388 w 1677084"/>
                    <a:gd name="connsiteY16" fmla="*/ 321469 h 626471"/>
                    <a:gd name="connsiteX17" fmla="*/ 810622 w 1677084"/>
                    <a:gd name="connsiteY17" fmla="*/ 291704 h 626471"/>
                    <a:gd name="connsiteX18" fmla="*/ 811236 w 1677084"/>
                    <a:gd name="connsiteY18" fmla="*/ 290221 h 626471"/>
                    <a:gd name="connsiteX19" fmla="*/ 787348 w 1677084"/>
                    <a:gd name="connsiteY19" fmla="*/ 284724 h 626471"/>
                    <a:gd name="connsiteX20" fmla="*/ 765378 w 1677084"/>
                    <a:gd name="connsiteY20" fmla="*/ 255257 h 626471"/>
                    <a:gd name="connsiteX21" fmla="*/ 768676 w 1677084"/>
                    <a:gd name="connsiteY21" fmla="*/ 250834 h 626471"/>
                    <a:gd name="connsiteX22" fmla="*/ 729070 w 1677084"/>
                    <a:gd name="connsiteY22" fmla="*/ 258452 h 626471"/>
                    <a:gd name="connsiteX23" fmla="*/ 663940 w 1677084"/>
                    <a:gd name="connsiteY23" fmla="*/ 282541 h 626471"/>
                    <a:gd name="connsiteX24" fmla="*/ 648631 w 1677084"/>
                    <a:gd name="connsiteY24" fmla="*/ 297165 h 626471"/>
                    <a:gd name="connsiteX25" fmla="*/ 234904 w 1677084"/>
                    <a:gd name="connsiteY25" fmla="*/ 575200 h 626471"/>
                    <a:gd name="connsiteX26" fmla="*/ 146392 w 1677084"/>
                    <a:gd name="connsiteY26" fmla="*/ 626471 h 626471"/>
                    <a:gd name="connsiteX27" fmla="*/ 0 w 1677084"/>
                    <a:gd name="connsiteY27" fmla="*/ 626471 h 626471"/>
                    <a:gd name="connsiteX28" fmla="*/ 74170 w 1677084"/>
                    <a:gd name="connsiteY28" fmla="*/ 583394 h 626471"/>
                    <a:gd name="connsiteX29" fmla="*/ 234904 w 1677084"/>
                    <a:gd name="connsiteY29" fmla="*/ 481403 h 626471"/>
                    <a:gd name="connsiteX30" fmla="*/ 766335 w 1677084"/>
                    <a:gd name="connsiteY30" fmla="*/ 67989 h 626471"/>
                    <a:gd name="connsiteX31" fmla="*/ 821224 w 1677084"/>
                    <a:gd name="connsiteY31" fmla="*/ 10996 h 626471"/>
                    <a:gd name="connsiteX32" fmla="*/ 836817 w 1677084"/>
                    <a:gd name="connsiteY32" fmla="*/ 0 h 626471"/>
                    <a:gd name="connsiteX0" fmla="*/ 836817 w 1677084"/>
                    <a:gd name="connsiteY0" fmla="*/ 0 h 626471"/>
                    <a:gd name="connsiteX1" fmla="*/ 863159 w 1677084"/>
                    <a:gd name="connsiteY1" fmla="*/ 18575 h 626471"/>
                    <a:gd name="connsiteX2" fmla="*/ 910748 w 1677084"/>
                    <a:gd name="connsiteY2" fmla="*/ 67989 h 626471"/>
                    <a:gd name="connsiteX3" fmla="*/ 1442179 w 1677084"/>
                    <a:gd name="connsiteY3" fmla="*/ 481403 h 626471"/>
                    <a:gd name="connsiteX4" fmla="*/ 1602914 w 1677084"/>
                    <a:gd name="connsiteY4" fmla="*/ 583394 h 626471"/>
                    <a:gd name="connsiteX5" fmla="*/ 1677084 w 1677084"/>
                    <a:gd name="connsiteY5" fmla="*/ 626471 h 626471"/>
                    <a:gd name="connsiteX6" fmla="*/ 1530692 w 1677084"/>
                    <a:gd name="connsiteY6" fmla="*/ 626471 h 626471"/>
                    <a:gd name="connsiteX7" fmla="*/ 1442179 w 1677084"/>
                    <a:gd name="connsiteY7" fmla="*/ 575200 h 626471"/>
                    <a:gd name="connsiteX8" fmla="*/ 1016546 w 1677084"/>
                    <a:gd name="connsiteY8" fmla="*/ 285259 h 626471"/>
                    <a:gd name="connsiteX9" fmla="*/ 932752 w 1677084"/>
                    <a:gd name="connsiteY9" fmla="*/ 252893 h 626471"/>
                    <a:gd name="connsiteX10" fmla="*/ 911470 w 1677084"/>
                    <a:gd name="connsiteY10" fmla="*/ 249989 h 626471"/>
                    <a:gd name="connsiteX11" fmla="*/ 915398 w 1677084"/>
                    <a:gd name="connsiteY11" fmla="*/ 255257 h 626471"/>
                    <a:gd name="connsiteX12" fmla="*/ 893428 w 1677084"/>
                    <a:gd name="connsiteY12" fmla="*/ 284724 h 626471"/>
                    <a:gd name="connsiteX13" fmla="*/ 869540 w 1677084"/>
                    <a:gd name="connsiteY13" fmla="*/ 290221 h 626471"/>
                    <a:gd name="connsiteX14" fmla="*/ 870154 w 1677084"/>
                    <a:gd name="connsiteY14" fmla="*/ 291704 h 626471"/>
                    <a:gd name="connsiteX15" fmla="*/ 840388 w 1677084"/>
                    <a:gd name="connsiteY15" fmla="*/ 321469 h 626471"/>
                    <a:gd name="connsiteX16" fmla="*/ 810622 w 1677084"/>
                    <a:gd name="connsiteY16" fmla="*/ 291704 h 626471"/>
                    <a:gd name="connsiteX17" fmla="*/ 811236 w 1677084"/>
                    <a:gd name="connsiteY17" fmla="*/ 290221 h 626471"/>
                    <a:gd name="connsiteX18" fmla="*/ 787348 w 1677084"/>
                    <a:gd name="connsiteY18" fmla="*/ 284724 h 626471"/>
                    <a:gd name="connsiteX19" fmla="*/ 765378 w 1677084"/>
                    <a:gd name="connsiteY19" fmla="*/ 255257 h 626471"/>
                    <a:gd name="connsiteX20" fmla="*/ 768676 w 1677084"/>
                    <a:gd name="connsiteY20" fmla="*/ 250834 h 626471"/>
                    <a:gd name="connsiteX21" fmla="*/ 729070 w 1677084"/>
                    <a:gd name="connsiteY21" fmla="*/ 258452 h 626471"/>
                    <a:gd name="connsiteX22" fmla="*/ 663940 w 1677084"/>
                    <a:gd name="connsiteY22" fmla="*/ 282541 h 626471"/>
                    <a:gd name="connsiteX23" fmla="*/ 648631 w 1677084"/>
                    <a:gd name="connsiteY23" fmla="*/ 297165 h 626471"/>
                    <a:gd name="connsiteX24" fmla="*/ 234904 w 1677084"/>
                    <a:gd name="connsiteY24" fmla="*/ 575200 h 626471"/>
                    <a:gd name="connsiteX25" fmla="*/ 146392 w 1677084"/>
                    <a:gd name="connsiteY25" fmla="*/ 626471 h 626471"/>
                    <a:gd name="connsiteX26" fmla="*/ 0 w 1677084"/>
                    <a:gd name="connsiteY26" fmla="*/ 626471 h 626471"/>
                    <a:gd name="connsiteX27" fmla="*/ 74170 w 1677084"/>
                    <a:gd name="connsiteY27" fmla="*/ 583394 h 626471"/>
                    <a:gd name="connsiteX28" fmla="*/ 234904 w 1677084"/>
                    <a:gd name="connsiteY28" fmla="*/ 481403 h 626471"/>
                    <a:gd name="connsiteX29" fmla="*/ 766335 w 1677084"/>
                    <a:gd name="connsiteY29" fmla="*/ 67989 h 626471"/>
                    <a:gd name="connsiteX30" fmla="*/ 821224 w 1677084"/>
                    <a:gd name="connsiteY30" fmla="*/ 10996 h 626471"/>
                    <a:gd name="connsiteX31" fmla="*/ 836817 w 1677084"/>
                    <a:gd name="connsiteY31" fmla="*/ 0 h 626471"/>
                    <a:gd name="connsiteX0" fmla="*/ 836817 w 1677084"/>
                    <a:gd name="connsiteY0" fmla="*/ 0 h 626471"/>
                    <a:gd name="connsiteX1" fmla="*/ 863159 w 1677084"/>
                    <a:gd name="connsiteY1" fmla="*/ 18575 h 626471"/>
                    <a:gd name="connsiteX2" fmla="*/ 910748 w 1677084"/>
                    <a:gd name="connsiteY2" fmla="*/ 67989 h 626471"/>
                    <a:gd name="connsiteX3" fmla="*/ 1442179 w 1677084"/>
                    <a:gd name="connsiteY3" fmla="*/ 481403 h 626471"/>
                    <a:gd name="connsiteX4" fmla="*/ 1602914 w 1677084"/>
                    <a:gd name="connsiteY4" fmla="*/ 583394 h 626471"/>
                    <a:gd name="connsiteX5" fmla="*/ 1677084 w 1677084"/>
                    <a:gd name="connsiteY5" fmla="*/ 626471 h 626471"/>
                    <a:gd name="connsiteX6" fmla="*/ 1530692 w 1677084"/>
                    <a:gd name="connsiteY6" fmla="*/ 626471 h 626471"/>
                    <a:gd name="connsiteX7" fmla="*/ 1442179 w 1677084"/>
                    <a:gd name="connsiteY7" fmla="*/ 575200 h 626471"/>
                    <a:gd name="connsiteX8" fmla="*/ 1016546 w 1677084"/>
                    <a:gd name="connsiteY8" fmla="*/ 285259 h 626471"/>
                    <a:gd name="connsiteX9" fmla="*/ 932752 w 1677084"/>
                    <a:gd name="connsiteY9" fmla="*/ 252893 h 626471"/>
                    <a:gd name="connsiteX10" fmla="*/ 911470 w 1677084"/>
                    <a:gd name="connsiteY10" fmla="*/ 249989 h 626471"/>
                    <a:gd name="connsiteX11" fmla="*/ 915398 w 1677084"/>
                    <a:gd name="connsiteY11" fmla="*/ 255257 h 626471"/>
                    <a:gd name="connsiteX12" fmla="*/ 893428 w 1677084"/>
                    <a:gd name="connsiteY12" fmla="*/ 284724 h 626471"/>
                    <a:gd name="connsiteX13" fmla="*/ 869540 w 1677084"/>
                    <a:gd name="connsiteY13" fmla="*/ 290221 h 626471"/>
                    <a:gd name="connsiteX14" fmla="*/ 870154 w 1677084"/>
                    <a:gd name="connsiteY14" fmla="*/ 291704 h 626471"/>
                    <a:gd name="connsiteX15" fmla="*/ 840388 w 1677084"/>
                    <a:gd name="connsiteY15" fmla="*/ 321469 h 626471"/>
                    <a:gd name="connsiteX16" fmla="*/ 810622 w 1677084"/>
                    <a:gd name="connsiteY16" fmla="*/ 291704 h 626471"/>
                    <a:gd name="connsiteX17" fmla="*/ 811236 w 1677084"/>
                    <a:gd name="connsiteY17" fmla="*/ 290221 h 626471"/>
                    <a:gd name="connsiteX18" fmla="*/ 787348 w 1677084"/>
                    <a:gd name="connsiteY18" fmla="*/ 284724 h 626471"/>
                    <a:gd name="connsiteX19" fmla="*/ 765378 w 1677084"/>
                    <a:gd name="connsiteY19" fmla="*/ 255257 h 626471"/>
                    <a:gd name="connsiteX20" fmla="*/ 768676 w 1677084"/>
                    <a:gd name="connsiteY20" fmla="*/ 250834 h 626471"/>
                    <a:gd name="connsiteX21" fmla="*/ 729070 w 1677084"/>
                    <a:gd name="connsiteY21" fmla="*/ 258452 h 626471"/>
                    <a:gd name="connsiteX22" fmla="*/ 648631 w 1677084"/>
                    <a:gd name="connsiteY22" fmla="*/ 297165 h 626471"/>
                    <a:gd name="connsiteX23" fmla="*/ 234904 w 1677084"/>
                    <a:gd name="connsiteY23" fmla="*/ 575200 h 626471"/>
                    <a:gd name="connsiteX24" fmla="*/ 146392 w 1677084"/>
                    <a:gd name="connsiteY24" fmla="*/ 626471 h 626471"/>
                    <a:gd name="connsiteX25" fmla="*/ 0 w 1677084"/>
                    <a:gd name="connsiteY25" fmla="*/ 626471 h 626471"/>
                    <a:gd name="connsiteX26" fmla="*/ 74170 w 1677084"/>
                    <a:gd name="connsiteY26" fmla="*/ 583394 h 626471"/>
                    <a:gd name="connsiteX27" fmla="*/ 234904 w 1677084"/>
                    <a:gd name="connsiteY27" fmla="*/ 481403 h 626471"/>
                    <a:gd name="connsiteX28" fmla="*/ 766335 w 1677084"/>
                    <a:gd name="connsiteY28" fmla="*/ 67989 h 626471"/>
                    <a:gd name="connsiteX29" fmla="*/ 821224 w 1677084"/>
                    <a:gd name="connsiteY29" fmla="*/ 10996 h 626471"/>
                    <a:gd name="connsiteX30" fmla="*/ 836817 w 1677084"/>
                    <a:gd name="connsiteY30" fmla="*/ 0 h 626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677084" h="626471">
                      <a:moveTo>
                        <a:pt x="836817" y="0"/>
                      </a:moveTo>
                      <a:lnTo>
                        <a:pt x="863159" y="18575"/>
                      </a:lnTo>
                      <a:lnTo>
                        <a:pt x="910748" y="67989"/>
                      </a:lnTo>
                      <a:cubicBezTo>
                        <a:pt x="1037286" y="189967"/>
                        <a:pt x="1224427" y="337410"/>
                        <a:pt x="1442179" y="481403"/>
                      </a:cubicBezTo>
                      <a:cubicBezTo>
                        <a:pt x="1496617" y="517402"/>
                        <a:pt x="1550391" y="551481"/>
                        <a:pt x="1602914" y="583394"/>
                      </a:cubicBezTo>
                      <a:lnTo>
                        <a:pt x="1677084" y="626471"/>
                      </a:lnTo>
                      <a:lnTo>
                        <a:pt x="1530692" y="626471"/>
                      </a:lnTo>
                      <a:lnTo>
                        <a:pt x="1442179" y="575200"/>
                      </a:lnTo>
                      <a:cubicBezTo>
                        <a:pt x="1278865" y="476613"/>
                        <a:pt x="1132770" y="376254"/>
                        <a:pt x="1016546" y="285259"/>
                      </a:cubicBezTo>
                      <a:lnTo>
                        <a:pt x="932752" y="252893"/>
                      </a:lnTo>
                      <a:lnTo>
                        <a:pt x="911470" y="249989"/>
                      </a:lnTo>
                      <a:lnTo>
                        <a:pt x="915398" y="255257"/>
                      </a:lnTo>
                      <a:cubicBezTo>
                        <a:pt x="915398" y="266765"/>
                        <a:pt x="907002" y="277183"/>
                        <a:pt x="893428" y="284724"/>
                      </a:cubicBezTo>
                      <a:lnTo>
                        <a:pt x="869540" y="290221"/>
                      </a:lnTo>
                      <a:lnTo>
                        <a:pt x="870154" y="291704"/>
                      </a:lnTo>
                      <a:cubicBezTo>
                        <a:pt x="870154" y="308143"/>
                        <a:pt x="856827" y="321469"/>
                        <a:pt x="840388" y="321469"/>
                      </a:cubicBezTo>
                      <a:cubicBezTo>
                        <a:pt x="823949" y="321469"/>
                        <a:pt x="810622" y="308143"/>
                        <a:pt x="810622" y="291704"/>
                      </a:cubicBezTo>
                      <a:lnTo>
                        <a:pt x="811236" y="290221"/>
                      </a:lnTo>
                      <a:lnTo>
                        <a:pt x="787348" y="284724"/>
                      </a:lnTo>
                      <a:cubicBezTo>
                        <a:pt x="773774" y="277183"/>
                        <a:pt x="765378" y="266765"/>
                        <a:pt x="765378" y="255257"/>
                      </a:cubicBezTo>
                      <a:lnTo>
                        <a:pt x="768676" y="250834"/>
                      </a:lnTo>
                      <a:lnTo>
                        <a:pt x="729070" y="258452"/>
                      </a:lnTo>
                      <a:cubicBezTo>
                        <a:pt x="709062" y="266174"/>
                        <a:pt x="730992" y="244374"/>
                        <a:pt x="648631" y="297165"/>
                      </a:cubicBezTo>
                      <a:cubicBezTo>
                        <a:pt x="532407" y="388160"/>
                        <a:pt x="398218" y="476613"/>
                        <a:pt x="234904" y="575200"/>
                      </a:cubicBezTo>
                      <a:lnTo>
                        <a:pt x="146392" y="626471"/>
                      </a:lnTo>
                      <a:lnTo>
                        <a:pt x="0" y="626471"/>
                      </a:lnTo>
                      <a:lnTo>
                        <a:pt x="74170" y="583394"/>
                      </a:lnTo>
                      <a:cubicBezTo>
                        <a:pt x="126692" y="551481"/>
                        <a:pt x="180466" y="517402"/>
                        <a:pt x="234904" y="481403"/>
                      </a:cubicBezTo>
                      <a:cubicBezTo>
                        <a:pt x="452656" y="337410"/>
                        <a:pt x="639797" y="189967"/>
                        <a:pt x="766335" y="67989"/>
                      </a:cubicBezTo>
                      <a:lnTo>
                        <a:pt x="821224" y="10996"/>
                      </a:lnTo>
                      <a:lnTo>
                        <a:pt x="836817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9" name="フリーフォーム: 図形 488">
                  <a:extLst>
                    <a:ext uri="{FF2B5EF4-FFF2-40B4-BE49-F238E27FC236}">
                      <a16:creationId xmlns:a16="http://schemas.microsoft.com/office/drawing/2014/main" id="{60164570-F581-42ED-B884-720A8B196F0B}"/>
                    </a:ext>
                  </a:extLst>
                </p:cNvPr>
                <p:cNvSpPr/>
                <p:nvPr/>
              </p:nvSpPr>
              <p:spPr>
                <a:xfrm>
                  <a:off x="784717" y="4370539"/>
                  <a:ext cx="1877306" cy="642937"/>
                </a:xfrm>
                <a:custGeom>
                  <a:avLst/>
                  <a:gdLst>
                    <a:gd name="connsiteX0" fmla="*/ 936928 w 1877306"/>
                    <a:gd name="connsiteY0" fmla="*/ 0 h 642937"/>
                    <a:gd name="connsiteX1" fmla="*/ 963270 w 1877306"/>
                    <a:gd name="connsiteY1" fmla="*/ 17475 h 642937"/>
                    <a:gd name="connsiteX2" fmla="*/ 1010859 w 1877306"/>
                    <a:gd name="connsiteY2" fmla="*/ 63962 h 642937"/>
                    <a:gd name="connsiteX3" fmla="*/ 1542290 w 1877306"/>
                    <a:gd name="connsiteY3" fmla="*/ 452888 h 642937"/>
                    <a:gd name="connsiteX4" fmla="*/ 1856247 w 1877306"/>
                    <a:gd name="connsiteY4" fmla="*/ 632556 h 642937"/>
                    <a:gd name="connsiteX5" fmla="*/ 1877306 w 1877306"/>
                    <a:gd name="connsiteY5" fmla="*/ 642937 h 642937"/>
                    <a:gd name="connsiteX6" fmla="*/ 1744046 w 1877306"/>
                    <a:gd name="connsiteY6" fmla="*/ 642937 h 642937"/>
                    <a:gd name="connsiteX7" fmla="*/ 1703025 w 1877306"/>
                    <a:gd name="connsiteY7" fmla="*/ 619113 h 642937"/>
                    <a:gd name="connsiteX8" fmla="*/ 1542290 w 1877306"/>
                    <a:gd name="connsiteY8" fmla="*/ 517122 h 642937"/>
                    <a:gd name="connsiteX9" fmla="*/ 1010859 w 1877306"/>
                    <a:gd name="connsiteY9" fmla="*/ 103708 h 642937"/>
                    <a:gd name="connsiteX10" fmla="*/ 963270 w 1877306"/>
                    <a:gd name="connsiteY10" fmla="*/ 54294 h 642937"/>
                    <a:gd name="connsiteX11" fmla="*/ 936928 w 1877306"/>
                    <a:gd name="connsiteY11" fmla="*/ 35719 h 642937"/>
                    <a:gd name="connsiteX12" fmla="*/ 921335 w 1877306"/>
                    <a:gd name="connsiteY12" fmla="*/ 46715 h 642937"/>
                    <a:gd name="connsiteX13" fmla="*/ 866446 w 1877306"/>
                    <a:gd name="connsiteY13" fmla="*/ 103708 h 642937"/>
                    <a:gd name="connsiteX14" fmla="*/ 335015 w 1877306"/>
                    <a:gd name="connsiteY14" fmla="*/ 517122 h 642937"/>
                    <a:gd name="connsiteX15" fmla="*/ 174281 w 1877306"/>
                    <a:gd name="connsiteY15" fmla="*/ 619113 h 642937"/>
                    <a:gd name="connsiteX16" fmla="*/ 133260 w 1877306"/>
                    <a:gd name="connsiteY16" fmla="*/ 642937 h 642937"/>
                    <a:gd name="connsiteX17" fmla="*/ 0 w 1877306"/>
                    <a:gd name="connsiteY17" fmla="*/ 642937 h 642937"/>
                    <a:gd name="connsiteX18" fmla="*/ 21058 w 1877306"/>
                    <a:gd name="connsiteY18" fmla="*/ 632556 h 642937"/>
                    <a:gd name="connsiteX19" fmla="*/ 335015 w 1877306"/>
                    <a:gd name="connsiteY19" fmla="*/ 452888 h 642937"/>
                    <a:gd name="connsiteX20" fmla="*/ 866446 w 1877306"/>
                    <a:gd name="connsiteY20" fmla="*/ 63962 h 642937"/>
                    <a:gd name="connsiteX21" fmla="*/ 921335 w 1877306"/>
                    <a:gd name="connsiteY21" fmla="*/ 10345 h 6429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877306" h="642937">
                      <a:moveTo>
                        <a:pt x="936928" y="0"/>
                      </a:moveTo>
                      <a:lnTo>
                        <a:pt x="963270" y="17475"/>
                      </a:lnTo>
                      <a:lnTo>
                        <a:pt x="1010859" y="63962"/>
                      </a:lnTo>
                      <a:cubicBezTo>
                        <a:pt x="1137397" y="178715"/>
                        <a:pt x="1324538" y="317424"/>
                        <a:pt x="1542290" y="452888"/>
                      </a:cubicBezTo>
                      <a:cubicBezTo>
                        <a:pt x="1651166" y="520621"/>
                        <a:pt x="1757387" y="581130"/>
                        <a:pt x="1856247" y="632556"/>
                      </a:cubicBezTo>
                      <a:lnTo>
                        <a:pt x="1877306" y="642937"/>
                      </a:lnTo>
                      <a:lnTo>
                        <a:pt x="1744046" y="642937"/>
                      </a:lnTo>
                      <a:lnTo>
                        <a:pt x="1703025" y="619113"/>
                      </a:lnTo>
                      <a:cubicBezTo>
                        <a:pt x="1650502" y="587200"/>
                        <a:pt x="1596728" y="553121"/>
                        <a:pt x="1542290" y="517122"/>
                      </a:cubicBezTo>
                      <a:cubicBezTo>
                        <a:pt x="1324538" y="373129"/>
                        <a:pt x="1137397" y="225686"/>
                        <a:pt x="1010859" y="103708"/>
                      </a:cubicBezTo>
                      <a:lnTo>
                        <a:pt x="963270" y="54294"/>
                      </a:lnTo>
                      <a:lnTo>
                        <a:pt x="936928" y="35719"/>
                      </a:lnTo>
                      <a:lnTo>
                        <a:pt x="921335" y="46715"/>
                      </a:lnTo>
                      <a:lnTo>
                        <a:pt x="866446" y="103708"/>
                      </a:lnTo>
                      <a:cubicBezTo>
                        <a:pt x="739908" y="225686"/>
                        <a:pt x="552767" y="373129"/>
                        <a:pt x="335015" y="517122"/>
                      </a:cubicBezTo>
                      <a:cubicBezTo>
                        <a:pt x="280577" y="553121"/>
                        <a:pt x="226803" y="587200"/>
                        <a:pt x="174281" y="619113"/>
                      </a:cubicBezTo>
                      <a:lnTo>
                        <a:pt x="133260" y="642937"/>
                      </a:lnTo>
                      <a:lnTo>
                        <a:pt x="0" y="642937"/>
                      </a:lnTo>
                      <a:lnTo>
                        <a:pt x="21058" y="632556"/>
                      </a:lnTo>
                      <a:cubicBezTo>
                        <a:pt x="119918" y="581130"/>
                        <a:pt x="226139" y="520621"/>
                        <a:pt x="335015" y="452888"/>
                      </a:cubicBezTo>
                      <a:cubicBezTo>
                        <a:pt x="552767" y="317424"/>
                        <a:pt x="739908" y="178715"/>
                        <a:pt x="866446" y="63962"/>
                      </a:cubicBezTo>
                      <a:lnTo>
                        <a:pt x="921335" y="10345"/>
                      </a:lnTo>
                      <a:close/>
                    </a:path>
                  </a:pathLst>
                </a:cu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Text" lastClr="000000">
                      <a:lumMod val="75000"/>
                      <a:lumOff val="25000"/>
                    </a:sysClr>
                  </a:bgClr>
                </a:patt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90" name="台形 489">
                  <a:extLst>
                    <a:ext uri="{FF2B5EF4-FFF2-40B4-BE49-F238E27FC236}">
                      <a16:creationId xmlns:a16="http://schemas.microsoft.com/office/drawing/2014/main" id="{F427AFBB-9E1E-4B23-9ED7-B1D3ABB78A12}"/>
                    </a:ext>
                  </a:extLst>
                </p:cNvPr>
                <p:cNvSpPr/>
                <p:nvPr/>
              </p:nvSpPr>
              <p:spPr>
                <a:xfrm>
                  <a:off x="1438414" y="4839459"/>
                  <a:ext cx="569912" cy="86276"/>
                </a:xfrm>
                <a:prstGeom prst="trapezoid">
                  <a:avLst/>
                </a:prstGeom>
                <a:pattFill prst="dkHorz">
                  <a:fgClr>
                    <a:sysClr val="windowText" lastClr="000000">
                      <a:lumMod val="75000"/>
                      <a:lumOff val="25000"/>
                    </a:sysClr>
                  </a:fgClr>
                  <a:bgClr>
                    <a:sysClr val="windowText" lastClr="000000">
                      <a:lumMod val="50000"/>
                      <a:lumOff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1" name="楕円 490">
                  <a:extLst>
                    <a:ext uri="{FF2B5EF4-FFF2-40B4-BE49-F238E27FC236}">
                      <a16:creationId xmlns:a16="http://schemas.microsoft.com/office/drawing/2014/main" id="{2E35ED0F-3320-4AC5-AC29-B0D554C25817}"/>
                    </a:ext>
                  </a:extLst>
                </p:cNvPr>
                <p:cNvSpPr/>
                <p:nvPr/>
              </p:nvSpPr>
              <p:spPr>
                <a:xfrm>
                  <a:off x="1697831" y="4564146"/>
                  <a:ext cx="54769" cy="5476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85" name="フリーフォーム: 図形 484">
                <a:extLst>
                  <a:ext uri="{FF2B5EF4-FFF2-40B4-BE49-F238E27FC236}">
                    <a16:creationId xmlns:a16="http://schemas.microsoft.com/office/drawing/2014/main" id="{48C825FB-C733-45CE-9599-153438047993}"/>
                  </a:ext>
                </a:extLst>
              </p:cNvPr>
              <p:cNvSpPr/>
              <p:nvPr/>
            </p:nvSpPr>
            <p:spPr>
              <a:xfrm>
                <a:off x="1681582" y="4565651"/>
                <a:ext cx="83718" cy="69370"/>
              </a:xfrm>
              <a:custGeom>
                <a:avLst/>
                <a:gdLst>
                  <a:gd name="connsiteX0" fmla="*/ 64879 w 129758"/>
                  <a:gd name="connsiteY0" fmla="*/ 0 h 110643"/>
                  <a:gd name="connsiteX1" fmla="*/ 85498 w 129758"/>
                  <a:gd name="connsiteY1" fmla="*/ 12019 h 110643"/>
                  <a:gd name="connsiteX2" fmla="*/ 92501 w 129758"/>
                  <a:gd name="connsiteY2" fmla="*/ 35812 h 110643"/>
                  <a:gd name="connsiteX3" fmla="*/ 110756 w 129758"/>
                  <a:gd name="connsiteY3" fmla="*/ 40594 h 110643"/>
                  <a:gd name="connsiteX4" fmla="*/ 129758 w 129758"/>
                  <a:gd name="connsiteY4" fmla="*/ 69609 h 110643"/>
                  <a:gd name="connsiteX5" fmla="*/ 64879 w 129758"/>
                  <a:gd name="connsiteY5" fmla="*/ 110643 h 110643"/>
                  <a:gd name="connsiteX6" fmla="*/ 0 w 129758"/>
                  <a:gd name="connsiteY6" fmla="*/ 69609 h 110643"/>
                  <a:gd name="connsiteX7" fmla="*/ 19002 w 129758"/>
                  <a:gd name="connsiteY7" fmla="*/ 40594 h 110643"/>
                  <a:gd name="connsiteX8" fmla="*/ 37257 w 129758"/>
                  <a:gd name="connsiteY8" fmla="*/ 35812 h 110643"/>
                  <a:gd name="connsiteX9" fmla="*/ 44261 w 129758"/>
                  <a:gd name="connsiteY9" fmla="*/ 12019 h 110643"/>
                  <a:gd name="connsiteX10" fmla="*/ 64879 w 129758"/>
                  <a:gd name="connsiteY10" fmla="*/ 0 h 110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758" h="110643">
                    <a:moveTo>
                      <a:pt x="64879" y="0"/>
                    </a:moveTo>
                    <a:cubicBezTo>
                      <a:pt x="72931" y="0"/>
                      <a:pt x="80221" y="4593"/>
                      <a:pt x="85498" y="12019"/>
                    </a:cubicBezTo>
                    <a:lnTo>
                      <a:pt x="92501" y="35812"/>
                    </a:lnTo>
                    <a:lnTo>
                      <a:pt x="110756" y="40594"/>
                    </a:lnTo>
                    <a:cubicBezTo>
                      <a:pt x="122496" y="48020"/>
                      <a:pt x="129758" y="58278"/>
                      <a:pt x="129758" y="69609"/>
                    </a:cubicBezTo>
                    <a:cubicBezTo>
                      <a:pt x="129758" y="92271"/>
                      <a:pt x="100711" y="110643"/>
                      <a:pt x="64879" y="110643"/>
                    </a:cubicBezTo>
                    <a:cubicBezTo>
                      <a:pt x="29047" y="110643"/>
                      <a:pt x="0" y="92271"/>
                      <a:pt x="0" y="69609"/>
                    </a:cubicBezTo>
                    <a:cubicBezTo>
                      <a:pt x="0" y="58278"/>
                      <a:pt x="7262" y="48020"/>
                      <a:pt x="19002" y="40594"/>
                    </a:cubicBezTo>
                    <a:lnTo>
                      <a:pt x="37257" y="35812"/>
                    </a:lnTo>
                    <a:lnTo>
                      <a:pt x="44261" y="12019"/>
                    </a:lnTo>
                    <a:cubicBezTo>
                      <a:pt x="49537" y="4593"/>
                      <a:pt x="56827" y="0"/>
                      <a:pt x="64879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18" name="フリーフォーム: 図形 417">
              <a:extLst>
                <a:ext uri="{FF2B5EF4-FFF2-40B4-BE49-F238E27FC236}">
                  <a16:creationId xmlns:a16="http://schemas.microsoft.com/office/drawing/2014/main" id="{560E9E6C-E5FF-43FD-9398-0C5280BF732D}"/>
                </a:ext>
              </a:extLst>
            </p:cNvPr>
            <p:cNvSpPr/>
            <p:nvPr/>
          </p:nvSpPr>
          <p:spPr>
            <a:xfrm>
              <a:off x="792252" y="1818575"/>
              <a:ext cx="1920694" cy="286619"/>
            </a:xfrm>
            <a:custGeom>
              <a:avLst/>
              <a:gdLst>
                <a:gd name="connsiteX0" fmla="*/ 359266 w 1920694"/>
                <a:gd name="connsiteY0" fmla="*/ 0 h 286619"/>
                <a:gd name="connsiteX1" fmla="*/ 1561428 w 1920694"/>
                <a:gd name="connsiteY1" fmla="*/ 0 h 286619"/>
                <a:gd name="connsiteX2" fmla="*/ 1658301 w 1920694"/>
                <a:gd name="connsiteY2" fmla="*/ 206219 h 286619"/>
                <a:gd name="connsiteX3" fmla="*/ 1765985 w 1920694"/>
                <a:gd name="connsiteY3" fmla="*/ 206219 h 286619"/>
                <a:gd name="connsiteX4" fmla="*/ 1920694 w 1920694"/>
                <a:gd name="connsiteY4" fmla="*/ 286619 h 286619"/>
                <a:gd name="connsiteX5" fmla="*/ 0 w 1920694"/>
                <a:gd name="connsiteY5" fmla="*/ 286619 h 286619"/>
                <a:gd name="connsiteX6" fmla="*/ 154709 w 1920694"/>
                <a:gd name="connsiteY6" fmla="*/ 206219 h 286619"/>
                <a:gd name="connsiteX7" fmla="*/ 262393 w 1920694"/>
                <a:gd name="connsiteY7" fmla="*/ 206219 h 286619"/>
                <a:gd name="connsiteX0" fmla="*/ 359266 w 1920694"/>
                <a:gd name="connsiteY0" fmla="*/ 0 h 286619"/>
                <a:gd name="connsiteX1" fmla="*/ 1561428 w 1920694"/>
                <a:gd name="connsiteY1" fmla="*/ 0 h 286619"/>
                <a:gd name="connsiteX2" fmla="*/ 1658301 w 1920694"/>
                <a:gd name="connsiteY2" fmla="*/ 206219 h 286619"/>
                <a:gd name="connsiteX3" fmla="*/ 1765985 w 1920694"/>
                <a:gd name="connsiteY3" fmla="*/ 206219 h 286619"/>
                <a:gd name="connsiteX4" fmla="*/ 1920694 w 1920694"/>
                <a:gd name="connsiteY4" fmla="*/ 286619 h 286619"/>
                <a:gd name="connsiteX5" fmla="*/ 0 w 1920694"/>
                <a:gd name="connsiteY5" fmla="*/ 286619 h 286619"/>
                <a:gd name="connsiteX6" fmla="*/ 262393 w 1920694"/>
                <a:gd name="connsiteY6" fmla="*/ 206219 h 286619"/>
                <a:gd name="connsiteX7" fmla="*/ 359266 w 1920694"/>
                <a:gd name="connsiteY7" fmla="*/ 0 h 286619"/>
                <a:gd name="connsiteX0" fmla="*/ 359266 w 1920694"/>
                <a:gd name="connsiteY0" fmla="*/ 0 h 286619"/>
                <a:gd name="connsiteX1" fmla="*/ 1561428 w 1920694"/>
                <a:gd name="connsiteY1" fmla="*/ 0 h 286619"/>
                <a:gd name="connsiteX2" fmla="*/ 1658301 w 1920694"/>
                <a:gd name="connsiteY2" fmla="*/ 206219 h 286619"/>
                <a:gd name="connsiteX3" fmla="*/ 1756460 w 1920694"/>
                <a:gd name="connsiteY3" fmla="*/ 206219 h 286619"/>
                <a:gd name="connsiteX4" fmla="*/ 1920694 w 1920694"/>
                <a:gd name="connsiteY4" fmla="*/ 286619 h 286619"/>
                <a:gd name="connsiteX5" fmla="*/ 0 w 1920694"/>
                <a:gd name="connsiteY5" fmla="*/ 286619 h 286619"/>
                <a:gd name="connsiteX6" fmla="*/ 262393 w 1920694"/>
                <a:gd name="connsiteY6" fmla="*/ 206219 h 286619"/>
                <a:gd name="connsiteX7" fmla="*/ 359266 w 1920694"/>
                <a:gd name="connsiteY7" fmla="*/ 0 h 286619"/>
                <a:gd name="connsiteX0" fmla="*/ 359266 w 1920694"/>
                <a:gd name="connsiteY0" fmla="*/ 0 h 286619"/>
                <a:gd name="connsiteX1" fmla="*/ 1561428 w 1920694"/>
                <a:gd name="connsiteY1" fmla="*/ 0 h 286619"/>
                <a:gd name="connsiteX2" fmla="*/ 1658301 w 1920694"/>
                <a:gd name="connsiteY2" fmla="*/ 206219 h 286619"/>
                <a:gd name="connsiteX3" fmla="*/ 1920694 w 1920694"/>
                <a:gd name="connsiteY3" fmla="*/ 286619 h 286619"/>
                <a:gd name="connsiteX4" fmla="*/ 0 w 1920694"/>
                <a:gd name="connsiteY4" fmla="*/ 286619 h 286619"/>
                <a:gd name="connsiteX5" fmla="*/ 262393 w 1920694"/>
                <a:gd name="connsiteY5" fmla="*/ 206219 h 286619"/>
                <a:gd name="connsiteX6" fmla="*/ 359266 w 1920694"/>
                <a:gd name="connsiteY6" fmla="*/ 0 h 286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20694" h="286619">
                  <a:moveTo>
                    <a:pt x="359266" y="0"/>
                  </a:moveTo>
                  <a:lnTo>
                    <a:pt x="1561428" y="0"/>
                  </a:lnTo>
                  <a:lnTo>
                    <a:pt x="1658301" y="206219"/>
                  </a:lnTo>
                  <a:lnTo>
                    <a:pt x="1920694" y="286619"/>
                  </a:lnTo>
                  <a:lnTo>
                    <a:pt x="0" y="286619"/>
                  </a:lnTo>
                  <a:lnTo>
                    <a:pt x="262393" y="206219"/>
                  </a:lnTo>
                  <a:lnTo>
                    <a:pt x="359266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19" name="正方形/長方形 418">
              <a:extLst>
                <a:ext uri="{FF2B5EF4-FFF2-40B4-BE49-F238E27FC236}">
                  <a16:creationId xmlns:a16="http://schemas.microsoft.com/office/drawing/2014/main" id="{E967D660-2860-4DD0-8A47-77DB8FCA24C2}"/>
                </a:ext>
              </a:extLst>
            </p:cNvPr>
            <p:cNvSpPr/>
            <p:nvPr/>
          </p:nvSpPr>
          <p:spPr>
            <a:xfrm>
              <a:off x="1315869" y="1701220"/>
              <a:ext cx="873460" cy="249677"/>
            </a:xfrm>
            <a:prstGeom prst="rect">
              <a:avLst/>
            </a:prstGeom>
            <a:pattFill prst="smGrid">
              <a:fgClr>
                <a:sysClr val="windowText" lastClr="000000">
                  <a:lumMod val="85000"/>
                  <a:lumOff val="15000"/>
                </a:sys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20" name="グループ化 419">
              <a:extLst>
                <a:ext uri="{FF2B5EF4-FFF2-40B4-BE49-F238E27FC236}">
                  <a16:creationId xmlns:a16="http://schemas.microsoft.com/office/drawing/2014/main" id="{8D18C424-DC45-4A0E-B98D-0B494AEEBEE9}"/>
                </a:ext>
              </a:extLst>
            </p:cNvPr>
            <p:cNvGrpSpPr/>
            <p:nvPr/>
          </p:nvGrpSpPr>
          <p:grpSpPr>
            <a:xfrm>
              <a:off x="1269831" y="1609721"/>
              <a:ext cx="965536" cy="95255"/>
              <a:chOff x="1304862" y="3398212"/>
              <a:chExt cx="1852676" cy="95255"/>
            </a:xfrm>
          </p:grpSpPr>
          <p:sp>
            <p:nvSpPr>
              <p:cNvPr id="481" name="正方形/長方形 480">
                <a:extLst>
                  <a:ext uri="{FF2B5EF4-FFF2-40B4-BE49-F238E27FC236}">
                    <a16:creationId xmlns:a16="http://schemas.microsoft.com/office/drawing/2014/main" id="{DB32F4C9-B55E-432F-809F-A3C2B6387245}"/>
                  </a:ext>
                </a:extLst>
              </p:cNvPr>
              <p:cNvSpPr/>
              <p:nvPr/>
            </p:nvSpPr>
            <p:spPr>
              <a:xfrm>
                <a:off x="1358347" y="3438543"/>
                <a:ext cx="1739793" cy="54924"/>
              </a:xfrm>
              <a:prstGeom prst="rect">
                <a:avLst/>
              </a:prstGeom>
              <a:pattFill prst="dkVert">
                <a:fgClr>
                  <a:sysClr val="window" lastClr="FFFFFF">
                    <a:lumMod val="7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2" name="台形 481">
                <a:extLst>
                  <a:ext uri="{FF2B5EF4-FFF2-40B4-BE49-F238E27FC236}">
                    <a16:creationId xmlns:a16="http://schemas.microsoft.com/office/drawing/2014/main" id="{5547A0EB-D6E5-4962-91E1-7FF070AEDE03}"/>
                  </a:ext>
                </a:extLst>
              </p:cNvPr>
              <p:cNvSpPr/>
              <p:nvPr/>
            </p:nvSpPr>
            <p:spPr>
              <a:xfrm>
                <a:off x="1304862" y="3398212"/>
                <a:ext cx="1852676" cy="66847"/>
              </a:xfrm>
              <a:prstGeom prst="trapezoid">
                <a:avLst>
                  <a:gd name="adj" fmla="val 81996"/>
                </a:avLst>
              </a:pr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421" name="正方形/長方形 420">
              <a:extLst>
                <a:ext uri="{FF2B5EF4-FFF2-40B4-BE49-F238E27FC236}">
                  <a16:creationId xmlns:a16="http://schemas.microsoft.com/office/drawing/2014/main" id="{855D3AEC-AEA3-4DB2-8549-07AA61FA3CF0}"/>
                </a:ext>
              </a:extLst>
            </p:cNvPr>
            <p:cNvSpPr/>
            <p:nvPr/>
          </p:nvSpPr>
          <p:spPr>
            <a:xfrm>
              <a:off x="1315869" y="1384732"/>
              <a:ext cx="873460" cy="232790"/>
            </a:xfrm>
            <a:prstGeom prst="rect">
              <a:avLst/>
            </a:prstGeom>
            <a:pattFill prst="smGrid">
              <a:fgClr>
                <a:sysClr val="windowText" lastClr="000000">
                  <a:lumMod val="85000"/>
                  <a:lumOff val="15000"/>
                </a:sys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22" name="グループ化 421">
              <a:extLst>
                <a:ext uri="{FF2B5EF4-FFF2-40B4-BE49-F238E27FC236}">
                  <a16:creationId xmlns:a16="http://schemas.microsoft.com/office/drawing/2014/main" id="{CD794CF5-6F9F-41F5-896F-36557A6BDA5A}"/>
                </a:ext>
              </a:extLst>
            </p:cNvPr>
            <p:cNvGrpSpPr/>
            <p:nvPr/>
          </p:nvGrpSpPr>
          <p:grpSpPr>
            <a:xfrm>
              <a:off x="1185860" y="1328751"/>
              <a:ext cx="1133478" cy="103669"/>
              <a:chOff x="1304862" y="3398212"/>
              <a:chExt cx="1852676" cy="86392"/>
            </a:xfrm>
          </p:grpSpPr>
          <p:sp>
            <p:nvSpPr>
              <p:cNvPr id="479" name="正方形/長方形 478">
                <a:extLst>
                  <a:ext uri="{FF2B5EF4-FFF2-40B4-BE49-F238E27FC236}">
                    <a16:creationId xmlns:a16="http://schemas.microsoft.com/office/drawing/2014/main" id="{1655E3F4-CEF0-4AF5-BF16-2DC7A482C0B5}"/>
                  </a:ext>
                </a:extLst>
              </p:cNvPr>
              <p:cNvSpPr/>
              <p:nvPr/>
            </p:nvSpPr>
            <p:spPr>
              <a:xfrm>
                <a:off x="1435175" y="3446504"/>
                <a:ext cx="1586137" cy="38100"/>
              </a:xfrm>
              <a:prstGeom prst="rect">
                <a:avLst/>
              </a:prstGeom>
              <a:pattFill prst="dkVert">
                <a:fgClr>
                  <a:sysClr val="window" lastClr="FFFFFF">
                    <a:lumMod val="7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0" name="台形 479">
                <a:extLst>
                  <a:ext uri="{FF2B5EF4-FFF2-40B4-BE49-F238E27FC236}">
                    <a16:creationId xmlns:a16="http://schemas.microsoft.com/office/drawing/2014/main" id="{EE16C5DA-8829-4085-A85C-FF545EA32AB3}"/>
                  </a:ext>
                </a:extLst>
              </p:cNvPr>
              <p:cNvSpPr/>
              <p:nvPr/>
            </p:nvSpPr>
            <p:spPr>
              <a:xfrm>
                <a:off x="1304862" y="3398212"/>
                <a:ext cx="1852676" cy="66847"/>
              </a:xfrm>
              <a:prstGeom prst="trapezoid">
                <a:avLst>
                  <a:gd name="adj" fmla="val 162148"/>
                </a:avLst>
              </a:pr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23" name="グループ化 422">
              <a:extLst>
                <a:ext uri="{FF2B5EF4-FFF2-40B4-BE49-F238E27FC236}">
                  <a16:creationId xmlns:a16="http://schemas.microsoft.com/office/drawing/2014/main" id="{B089F71D-CB13-45CB-ADE0-5EE3B3E1ABF9}"/>
                </a:ext>
              </a:extLst>
            </p:cNvPr>
            <p:cNvGrpSpPr/>
            <p:nvPr/>
          </p:nvGrpSpPr>
          <p:grpSpPr>
            <a:xfrm>
              <a:off x="1388267" y="1044716"/>
              <a:ext cx="728664" cy="322030"/>
              <a:chOff x="784717" y="4480007"/>
              <a:chExt cx="1877306" cy="755586"/>
            </a:xfrm>
          </p:grpSpPr>
          <p:sp>
            <p:nvSpPr>
              <p:cNvPr id="470" name="フリーフォーム: 図形 469">
                <a:extLst>
                  <a:ext uri="{FF2B5EF4-FFF2-40B4-BE49-F238E27FC236}">
                    <a16:creationId xmlns:a16="http://schemas.microsoft.com/office/drawing/2014/main" id="{115DBF61-5D76-4CA8-A277-4EF497BD17B0}"/>
                  </a:ext>
                </a:extLst>
              </p:cNvPr>
              <p:cNvSpPr/>
              <p:nvPr/>
            </p:nvSpPr>
            <p:spPr>
              <a:xfrm>
                <a:off x="1658561" y="4480007"/>
                <a:ext cx="117789" cy="159775"/>
              </a:xfrm>
              <a:custGeom>
                <a:avLst/>
                <a:gdLst>
                  <a:gd name="connsiteX0" fmla="*/ 64879 w 129758"/>
                  <a:gd name="connsiteY0" fmla="*/ 0 h 110643"/>
                  <a:gd name="connsiteX1" fmla="*/ 85498 w 129758"/>
                  <a:gd name="connsiteY1" fmla="*/ 12019 h 110643"/>
                  <a:gd name="connsiteX2" fmla="*/ 92501 w 129758"/>
                  <a:gd name="connsiteY2" fmla="*/ 35812 h 110643"/>
                  <a:gd name="connsiteX3" fmla="*/ 110756 w 129758"/>
                  <a:gd name="connsiteY3" fmla="*/ 40594 h 110643"/>
                  <a:gd name="connsiteX4" fmla="*/ 129758 w 129758"/>
                  <a:gd name="connsiteY4" fmla="*/ 69609 h 110643"/>
                  <a:gd name="connsiteX5" fmla="*/ 64879 w 129758"/>
                  <a:gd name="connsiteY5" fmla="*/ 110643 h 110643"/>
                  <a:gd name="connsiteX6" fmla="*/ 0 w 129758"/>
                  <a:gd name="connsiteY6" fmla="*/ 69609 h 110643"/>
                  <a:gd name="connsiteX7" fmla="*/ 19002 w 129758"/>
                  <a:gd name="connsiteY7" fmla="*/ 40594 h 110643"/>
                  <a:gd name="connsiteX8" fmla="*/ 37257 w 129758"/>
                  <a:gd name="connsiteY8" fmla="*/ 35812 h 110643"/>
                  <a:gd name="connsiteX9" fmla="*/ 44261 w 129758"/>
                  <a:gd name="connsiteY9" fmla="*/ 12019 h 110643"/>
                  <a:gd name="connsiteX10" fmla="*/ 64879 w 129758"/>
                  <a:gd name="connsiteY10" fmla="*/ 0 h 110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758" h="110643">
                    <a:moveTo>
                      <a:pt x="64879" y="0"/>
                    </a:moveTo>
                    <a:cubicBezTo>
                      <a:pt x="72931" y="0"/>
                      <a:pt x="80221" y="4593"/>
                      <a:pt x="85498" y="12019"/>
                    </a:cubicBezTo>
                    <a:lnTo>
                      <a:pt x="92501" y="35812"/>
                    </a:lnTo>
                    <a:lnTo>
                      <a:pt x="110756" y="40594"/>
                    </a:lnTo>
                    <a:cubicBezTo>
                      <a:pt x="122496" y="48020"/>
                      <a:pt x="129758" y="58278"/>
                      <a:pt x="129758" y="69609"/>
                    </a:cubicBezTo>
                    <a:cubicBezTo>
                      <a:pt x="129758" y="92271"/>
                      <a:pt x="100711" y="110643"/>
                      <a:pt x="64879" y="110643"/>
                    </a:cubicBezTo>
                    <a:cubicBezTo>
                      <a:pt x="29047" y="110643"/>
                      <a:pt x="0" y="92271"/>
                      <a:pt x="0" y="69609"/>
                    </a:cubicBezTo>
                    <a:cubicBezTo>
                      <a:pt x="0" y="58278"/>
                      <a:pt x="7262" y="48020"/>
                      <a:pt x="19002" y="40594"/>
                    </a:cubicBezTo>
                    <a:lnTo>
                      <a:pt x="37257" y="35812"/>
                    </a:lnTo>
                    <a:lnTo>
                      <a:pt x="44261" y="12019"/>
                    </a:lnTo>
                    <a:cubicBezTo>
                      <a:pt x="49537" y="4593"/>
                      <a:pt x="56827" y="0"/>
                      <a:pt x="64879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71" name="グループ化 470">
                <a:extLst>
                  <a:ext uri="{FF2B5EF4-FFF2-40B4-BE49-F238E27FC236}">
                    <a16:creationId xmlns:a16="http://schemas.microsoft.com/office/drawing/2014/main" id="{940123F9-6025-4CB1-9C66-3899C3A8E77B}"/>
                  </a:ext>
                </a:extLst>
              </p:cNvPr>
              <p:cNvGrpSpPr/>
              <p:nvPr/>
            </p:nvGrpSpPr>
            <p:grpSpPr>
              <a:xfrm>
                <a:off x="784717" y="4592656"/>
                <a:ext cx="1877306" cy="642937"/>
                <a:chOff x="784717" y="4370539"/>
                <a:chExt cx="1877306" cy="642937"/>
              </a:xfrm>
            </p:grpSpPr>
            <p:sp>
              <p:nvSpPr>
                <p:cNvPr id="473" name="フリーフォーム: 図形 472">
                  <a:extLst>
                    <a:ext uri="{FF2B5EF4-FFF2-40B4-BE49-F238E27FC236}">
                      <a16:creationId xmlns:a16="http://schemas.microsoft.com/office/drawing/2014/main" id="{7794034D-01EC-48CA-986E-EA83A97F2452}"/>
                    </a:ext>
                  </a:extLst>
                </p:cNvPr>
                <p:cNvSpPr/>
                <p:nvPr/>
              </p:nvSpPr>
              <p:spPr>
                <a:xfrm>
                  <a:off x="1460777" y="4610844"/>
                  <a:ext cx="525186" cy="119789"/>
                </a:xfrm>
                <a:custGeom>
                  <a:avLst/>
                  <a:gdLst>
                    <a:gd name="connsiteX0" fmla="*/ 258639 w 517278"/>
                    <a:gd name="connsiteY0" fmla="*/ 0 h 119789"/>
                    <a:gd name="connsiteX1" fmla="*/ 499993 w 517278"/>
                    <a:gd name="connsiteY1" fmla="*/ 78030 h 119789"/>
                    <a:gd name="connsiteX2" fmla="*/ 517278 w 517278"/>
                    <a:gd name="connsiteY2" fmla="*/ 119789 h 119789"/>
                    <a:gd name="connsiteX3" fmla="*/ 0 w 517278"/>
                    <a:gd name="connsiteY3" fmla="*/ 119789 h 119789"/>
                    <a:gd name="connsiteX4" fmla="*/ 17286 w 517278"/>
                    <a:gd name="connsiteY4" fmla="*/ 78030 h 119789"/>
                    <a:gd name="connsiteX5" fmla="*/ 258639 w 517278"/>
                    <a:gd name="connsiteY5" fmla="*/ 0 h 119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17278" h="119789">
                      <a:moveTo>
                        <a:pt x="258639" y="0"/>
                      </a:moveTo>
                      <a:cubicBezTo>
                        <a:pt x="367137" y="0"/>
                        <a:pt x="460228" y="32175"/>
                        <a:pt x="499993" y="78030"/>
                      </a:cubicBezTo>
                      <a:lnTo>
                        <a:pt x="517278" y="119789"/>
                      </a:lnTo>
                      <a:lnTo>
                        <a:pt x="0" y="119789"/>
                      </a:lnTo>
                      <a:lnTo>
                        <a:pt x="17286" y="78030"/>
                      </a:lnTo>
                      <a:cubicBezTo>
                        <a:pt x="57050" y="32175"/>
                        <a:pt x="150141" y="0"/>
                        <a:pt x="258639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4" name="台形 473">
                  <a:extLst>
                    <a:ext uri="{FF2B5EF4-FFF2-40B4-BE49-F238E27FC236}">
                      <a16:creationId xmlns:a16="http://schemas.microsoft.com/office/drawing/2014/main" id="{B36F0F7F-23F2-497A-AFE7-525DB4B17A35}"/>
                    </a:ext>
                  </a:extLst>
                </p:cNvPr>
                <p:cNvSpPr/>
                <p:nvPr/>
              </p:nvSpPr>
              <p:spPr>
                <a:xfrm>
                  <a:off x="1054894" y="4733925"/>
                  <a:ext cx="1345406" cy="257395"/>
                </a:xfrm>
                <a:prstGeom prst="trapezoid">
                  <a:avLst>
                    <a:gd name="adj" fmla="val 153674"/>
                  </a:avLst>
                </a:prstGeom>
                <a:pattFill prst="smGrid">
                  <a:fgClr>
                    <a:sysClr val="windowText" lastClr="000000">
                      <a:lumMod val="85000"/>
                      <a:lumOff val="15000"/>
                    </a:sysClr>
                  </a:fgClr>
                  <a:bgClr>
                    <a:sysClr val="windowText" lastClr="00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5" name="フリーフォーム: 図形 474">
                  <a:extLst>
                    <a:ext uri="{FF2B5EF4-FFF2-40B4-BE49-F238E27FC236}">
                      <a16:creationId xmlns:a16="http://schemas.microsoft.com/office/drawing/2014/main" id="{3175DA8B-05E4-40AD-882F-9333AF99EABD}"/>
                    </a:ext>
                  </a:extLst>
                </p:cNvPr>
                <p:cNvSpPr/>
                <p:nvPr/>
              </p:nvSpPr>
              <p:spPr>
                <a:xfrm>
                  <a:off x="884828" y="4395079"/>
                  <a:ext cx="1677084" cy="618397"/>
                </a:xfrm>
                <a:custGeom>
                  <a:avLst/>
                  <a:gdLst>
                    <a:gd name="connsiteX0" fmla="*/ 836817 w 1677084"/>
                    <a:gd name="connsiteY0" fmla="*/ 0 h 626471"/>
                    <a:gd name="connsiteX1" fmla="*/ 863159 w 1677084"/>
                    <a:gd name="connsiteY1" fmla="*/ 18575 h 626471"/>
                    <a:gd name="connsiteX2" fmla="*/ 910748 w 1677084"/>
                    <a:gd name="connsiteY2" fmla="*/ 67989 h 626471"/>
                    <a:gd name="connsiteX3" fmla="*/ 1442179 w 1677084"/>
                    <a:gd name="connsiteY3" fmla="*/ 481403 h 626471"/>
                    <a:gd name="connsiteX4" fmla="*/ 1602914 w 1677084"/>
                    <a:gd name="connsiteY4" fmla="*/ 583394 h 626471"/>
                    <a:gd name="connsiteX5" fmla="*/ 1677084 w 1677084"/>
                    <a:gd name="connsiteY5" fmla="*/ 626471 h 626471"/>
                    <a:gd name="connsiteX6" fmla="*/ 1530692 w 1677084"/>
                    <a:gd name="connsiteY6" fmla="*/ 626471 h 626471"/>
                    <a:gd name="connsiteX7" fmla="*/ 1442179 w 1677084"/>
                    <a:gd name="connsiteY7" fmla="*/ 575200 h 626471"/>
                    <a:gd name="connsiteX8" fmla="*/ 1016546 w 1677084"/>
                    <a:gd name="connsiteY8" fmla="*/ 285259 h 626471"/>
                    <a:gd name="connsiteX9" fmla="*/ 1008449 w 1677084"/>
                    <a:gd name="connsiteY9" fmla="*/ 278565 h 626471"/>
                    <a:gd name="connsiteX10" fmla="*/ 932752 w 1677084"/>
                    <a:gd name="connsiteY10" fmla="*/ 252893 h 626471"/>
                    <a:gd name="connsiteX11" fmla="*/ 911470 w 1677084"/>
                    <a:gd name="connsiteY11" fmla="*/ 249989 h 626471"/>
                    <a:gd name="connsiteX12" fmla="*/ 915398 w 1677084"/>
                    <a:gd name="connsiteY12" fmla="*/ 255257 h 626471"/>
                    <a:gd name="connsiteX13" fmla="*/ 893428 w 1677084"/>
                    <a:gd name="connsiteY13" fmla="*/ 284724 h 626471"/>
                    <a:gd name="connsiteX14" fmla="*/ 869540 w 1677084"/>
                    <a:gd name="connsiteY14" fmla="*/ 290221 h 626471"/>
                    <a:gd name="connsiteX15" fmla="*/ 870154 w 1677084"/>
                    <a:gd name="connsiteY15" fmla="*/ 291704 h 626471"/>
                    <a:gd name="connsiteX16" fmla="*/ 840388 w 1677084"/>
                    <a:gd name="connsiteY16" fmla="*/ 321469 h 626471"/>
                    <a:gd name="connsiteX17" fmla="*/ 810622 w 1677084"/>
                    <a:gd name="connsiteY17" fmla="*/ 291704 h 626471"/>
                    <a:gd name="connsiteX18" fmla="*/ 811236 w 1677084"/>
                    <a:gd name="connsiteY18" fmla="*/ 290221 h 626471"/>
                    <a:gd name="connsiteX19" fmla="*/ 787348 w 1677084"/>
                    <a:gd name="connsiteY19" fmla="*/ 284724 h 626471"/>
                    <a:gd name="connsiteX20" fmla="*/ 765378 w 1677084"/>
                    <a:gd name="connsiteY20" fmla="*/ 255257 h 626471"/>
                    <a:gd name="connsiteX21" fmla="*/ 768676 w 1677084"/>
                    <a:gd name="connsiteY21" fmla="*/ 250834 h 626471"/>
                    <a:gd name="connsiteX22" fmla="*/ 729070 w 1677084"/>
                    <a:gd name="connsiteY22" fmla="*/ 258452 h 626471"/>
                    <a:gd name="connsiteX23" fmla="*/ 663940 w 1677084"/>
                    <a:gd name="connsiteY23" fmla="*/ 282541 h 626471"/>
                    <a:gd name="connsiteX24" fmla="*/ 663963 w 1677084"/>
                    <a:gd name="connsiteY24" fmla="*/ 282427 h 626471"/>
                    <a:gd name="connsiteX25" fmla="*/ 660537 w 1677084"/>
                    <a:gd name="connsiteY25" fmla="*/ 285259 h 626471"/>
                    <a:gd name="connsiteX26" fmla="*/ 234904 w 1677084"/>
                    <a:gd name="connsiteY26" fmla="*/ 575200 h 626471"/>
                    <a:gd name="connsiteX27" fmla="*/ 146392 w 1677084"/>
                    <a:gd name="connsiteY27" fmla="*/ 626471 h 626471"/>
                    <a:gd name="connsiteX28" fmla="*/ 0 w 1677084"/>
                    <a:gd name="connsiteY28" fmla="*/ 626471 h 626471"/>
                    <a:gd name="connsiteX29" fmla="*/ 74170 w 1677084"/>
                    <a:gd name="connsiteY29" fmla="*/ 583394 h 626471"/>
                    <a:gd name="connsiteX30" fmla="*/ 234904 w 1677084"/>
                    <a:gd name="connsiteY30" fmla="*/ 481403 h 626471"/>
                    <a:gd name="connsiteX31" fmla="*/ 766335 w 1677084"/>
                    <a:gd name="connsiteY31" fmla="*/ 67989 h 626471"/>
                    <a:gd name="connsiteX32" fmla="*/ 821224 w 1677084"/>
                    <a:gd name="connsiteY32" fmla="*/ 10996 h 626471"/>
                    <a:gd name="connsiteX0" fmla="*/ 836817 w 1677084"/>
                    <a:gd name="connsiteY0" fmla="*/ 0 h 626471"/>
                    <a:gd name="connsiteX1" fmla="*/ 863159 w 1677084"/>
                    <a:gd name="connsiteY1" fmla="*/ 18575 h 626471"/>
                    <a:gd name="connsiteX2" fmla="*/ 910748 w 1677084"/>
                    <a:gd name="connsiteY2" fmla="*/ 67989 h 626471"/>
                    <a:gd name="connsiteX3" fmla="*/ 1442179 w 1677084"/>
                    <a:gd name="connsiteY3" fmla="*/ 481403 h 626471"/>
                    <a:gd name="connsiteX4" fmla="*/ 1602914 w 1677084"/>
                    <a:gd name="connsiteY4" fmla="*/ 583394 h 626471"/>
                    <a:gd name="connsiteX5" fmla="*/ 1677084 w 1677084"/>
                    <a:gd name="connsiteY5" fmla="*/ 626471 h 626471"/>
                    <a:gd name="connsiteX6" fmla="*/ 1530692 w 1677084"/>
                    <a:gd name="connsiteY6" fmla="*/ 626471 h 626471"/>
                    <a:gd name="connsiteX7" fmla="*/ 1442179 w 1677084"/>
                    <a:gd name="connsiteY7" fmla="*/ 575200 h 626471"/>
                    <a:gd name="connsiteX8" fmla="*/ 1016546 w 1677084"/>
                    <a:gd name="connsiteY8" fmla="*/ 285259 h 626471"/>
                    <a:gd name="connsiteX9" fmla="*/ 1008449 w 1677084"/>
                    <a:gd name="connsiteY9" fmla="*/ 278565 h 626471"/>
                    <a:gd name="connsiteX10" fmla="*/ 932752 w 1677084"/>
                    <a:gd name="connsiteY10" fmla="*/ 252893 h 626471"/>
                    <a:gd name="connsiteX11" fmla="*/ 911470 w 1677084"/>
                    <a:gd name="connsiteY11" fmla="*/ 249989 h 626471"/>
                    <a:gd name="connsiteX12" fmla="*/ 915398 w 1677084"/>
                    <a:gd name="connsiteY12" fmla="*/ 255257 h 626471"/>
                    <a:gd name="connsiteX13" fmla="*/ 893428 w 1677084"/>
                    <a:gd name="connsiteY13" fmla="*/ 284724 h 626471"/>
                    <a:gd name="connsiteX14" fmla="*/ 869540 w 1677084"/>
                    <a:gd name="connsiteY14" fmla="*/ 290221 h 626471"/>
                    <a:gd name="connsiteX15" fmla="*/ 870154 w 1677084"/>
                    <a:gd name="connsiteY15" fmla="*/ 291704 h 626471"/>
                    <a:gd name="connsiteX16" fmla="*/ 840388 w 1677084"/>
                    <a:gd name="connsiteY16" fmla="*/ 321469 h 626471"/>
                    <a:gd name="connsiteX17" fmla="*/ 810622 w 1677084"/>
                    <a:gd name="connsiteY17" fmla="*/ 291704 h 626471"/>
                    <a:gd name="connsiteX18" fmla="*/ 811236 w 1677084"/>
                    <a:gd name="connsiteY18" fmla="*/ 290221 h 626471"/>
                    <a:gd name="connsiteX19" fmla="*/ 787348 w 1677084"/>
                    <a:gd name="connsiteY19" fmla="*/ 284724 h 626471"/>
                    <a:gd name="connsiteX20" fmla="*/ 765378 w 1677084"/>
                    <a:gd name="connsiteY20" fmla="*/ 255257 h 626471"/>
                    <a:gd name="connsiteX21" fmla="*/ 768676 w 1677084"/>
                    <a:gd name="connsiteY21" fmla="*/ 250834 h 626471"/>
                    <a:gd name="connsiteX22" fmla="*/ 729070 w 1677084"/>
                    <a:gd name="connsiteY22" fmla="*/ 258452 h 626471"/>
                    <a:gd name="connsiteX23" fmla="*/ 663940 w 1677084"/>
                    <a:gd name="connsiteY23" fmla="*/ 282541 h 626471"/>
                    <a:gd name="connsiteX24" fmla="*/ 663963 w 1677084"/>
                    <a:gd name="connsiteY24" fmla="*/ 282427 h 626471"/>
                    <a:gd name="connsiteX25" fmla="*/ 648631 w 1677084"/>
                    <a:gd name="connsiteY25" fmla="*/ 297165 h 626471"/>
                    <a:gd name="connsiteX26" fmla="*/ 234904 w 1677084"/>
                    <a:gd name="connsiteY26" fmla="*/ 575200 h 626471"/>
                    <a:gd name="connsiteX27" fmla="*/ 146392 w 1677084"/>
                    <a:gd name="connsiteY27" fmla="*/ 626471 h 626471"/>
                    <a:gd name="connsiteX28" fmla="*/ 0 w 1677084"/>
                    <a:gd name="connsiteY28" fmla="*/ 626471 h 626471"/>
                    <a:gd name="connsiteX29" fmla="*/ 74170 w 1677084"/>
                    <a:gd name="connsiteY29" fmla="*/ 583394 h 626471"/>
                    <a:gd name="connsiteX30" fmla="*/ 234904 w 1677084"/>
                    <a:gd name="connsiteY30" fmla="*/ 481403 h 626471"/>
                    <a:gd name="connsiteX31" fmla="*/ 766335 w 1677084"/>
                    <a:gd name="connsiteY31" fmla="*/ 67989 h 626471"/>
                    <a:gd name="connsiteX32" fmla="*/ 821224 w 1677084"/>
                    <a:gd name="connsiteY32" fmla="*/ 10996 h 626471"/>
                    <a:gd name="connsiteX33" fmla="*/ 836817 w 1677084"/>
                    <a:gd name="connsiteY33" fmla="*/ 0 h 626471"/>
                    <a:gd name="connsiteX0" fmla="*/ 836817 w 1677084"/>
                    <a:gd name="connsiteY0" fmla="*/ 0 h 626471"/>
                    <a:gd name="connsiteX1" fmla="*/ 863159 w 1677084"/>
                    <a:gd name="connsiteY1" fmla="*/ 18575 h 626471"/>
                    <a:gd name="connsiteX2" fmla="*/ 910748 w 1677084"/>
                    <a:gd name="connsiteY2" fmla="*/ 67989 h 626471"/>
                    <a:gd name="connsiteX3" fmla="*/ 1442179 w 1677084"/>
                    <a:gd name="connsiteY3" fmla="*/ 481403 h 626471"/>
                    <a:gd name="connsiteX4" fmla="*/ 1602914 w 1677084"/>
                    <a:gd name="connsiteY4" fmla="*/ 583394 h 626471"/>
                    <a:gd name="connsiteX5" fmla="*/ 1677084 w 1677084"/>
                    <a:gd name="connsiteY5" fmla="*/ 626471 h 626471"/>
                    <a:gd name="connsiteX6" fmla="*/ 1530692 w 1677084"/>
                    <a:gd name="connsiteY6" fmla="*/ 626471 h 626471"/>
                    <a:gd name="connsiteX7" fmla="*/ 1442179 w 1677084"/>
                    <a:gd name="connsiteY7" fmla="*/ 575200 h 626471"/>
                    <a:gd name="connsiteX8" fmla="*/ 1016546 w 1677084"/>
                    <a:gd name="connsiteY8" fmla="*/ 285259 h 626471"/>
                    <a:gd name="connsiteX9" fmla="*/ 1008449 w 1677084"/>
                    <a:gd name="connsiteY9" fmla="*/ 278565 h 626471"/>
                    <a:gd name="connsiteX10" fmla="*/ 932752 w 1677084"/>
                    <a:gd name="connsiteY10" fmla="*/ 252893 h 626471"/>
                    <a:gd name="connsiteX11" fmla="*/ 911470 w 1677084"/>
                    <a:gd name="connsiteY11" fmla="*/ 249989 h 626471"/>
                    <a:gd name="connsiteX12" fmla="*/ 915398 w 1677084"/>
                    <a:gd name="connsiteY12" fmla="*/ 255257 h 626471"/>
                    <a:gd name="connsiteX13" fmla="*/ 893428 w 1677084"/>
                    <a:gd name="connsiteY13" fmla="*/ 284724 h 626471"/>
                    <a:gd name="connsiteX14" fmla="*/ 869540 w 1677084"/>
                    <a:gd name="connsiteY14" fmla="*/ 290221 h 626471"/>
                    <a:gd name="connsiteX15" fmla="*/ 870154 w 1677084"/>
                    <a:gd name="connsiteY15" fmla="*/ 291704 h 626471"/>
                    <a:gd name="connsiteX16" fmla="*/ 840388 w 1677084"/>
                    <a:gd name="connsiteY16" fmla="*/ 321469 h 626471"/>
                    <a:gd name="connsiteX17" fmla="*/ 810622 w 1677084"/>
                    <a:gd name="connsiteY17" fmla="*/ 291704 h 626471"/>
                    <a:gd name="connsiteX18" fmla="*/ 811236 w 1677084"/>
                    <a:gd name="connsiteY18" fmla="*/ 290221 h 626471"/>
                    <a:gd name="connsiteX19" fmla="*/ 787348 w 1677084"/>
                    <a:gd name="connsiteY19" fmla="*/ 284724 h 626471"/>
                    <a:gd name="connsiteX20" fmla="*/ 765378 w 1677084"/>
                    <a:gd name="connsiteY20" fmla="*/ 255257 h 626471"/>
                    <a:gd name="connsiteX21" fmla="*/ 768676 w 1677084"/>
                    <a:gd name="connsiteY21" fmla="*/ 250834 h 626471"/>
                    <a:gd name="connsiteX22" fmla="*/ 729070 w 1677084"/>
                    <a:gd name="connsiteY22" fmla="*/ 258452 h 626471"/>
                    <a:gd name="connsiteX23" fmla="*/ 663940 w 1677084"/>
                    <a:gd name="connsiteY23" fmla="*/ 282541 h 626471"/>
                    <a:gd name="connsiteX24" fmla="*/ 648631 w 1677084"/>
                    <a:gd name="connsiteY24" fmla="*/ 297165 h 626471"/>
                    <a:gd name="connsiteX25" fmla="*/ 234904 w 1677084"/>
                    <a:gd name="connsiteY25" fmla="*/ 575200 h 626471"/>
                    <a:gd name="connsiteX26" fmla="*/ 146392 w 1677084"/>
                    <a:gd name="connsiteY26" fmla="*/ 626471 h 626471"/>
                    <a:gd name="connsiteX27" fmla="*/ 0 w 1677084"/>
                    <a:gd name="connsiteY27" fmla="*/ 626471 h 626471"/>
                    <a:gd name="connsiteX28" fmla="*/ 74170 w 1677084"/>
                    <a:gd name="connsiteY28" fmla="*/ 583394 h 626471"/>
                    <a:gd name="connsiteX29" fmla="*/ 234904 w 1677084"/>
                    <a:gd name="connsiteY29" fmla="*/ 481403 h 626471"/>
                    <a:gd name="connsiteX30" fmla="*/ 766335 w 1677084"/>
                    <a:gd name="connsiteY30" fmla="*/ 67989 h 626471"/>
                    <a:gd name="connsiteX31" fmla="*/ 821224 w 1677084"/>
                    <a:gd name="connsiteY31" fmla="*/ 10996 h 626471"/>
                    <a:gd name="connsiteX32" fmla="*/ 836817 w 1677084"/>
                    <a:gd name="connsiteY32" fmla="*/ 0 h 626471"/>
                    <a:gd name="connsiteX0" fmla="*/ 836817 w 1677084"/>
                    <a:gd name="connsiteY0" fmla="*/ 0 h 626471"/>
                    <a:gd name="connsiteX1" fmla="*/ 863159 w 1677084"/>
                    <a:gd name="connsiteY1" fmla="*/ 18575 h 626471"/>
                    <a:gd name="connsiteX2" fmla="*/ 910748 w 1677084"/>
                    <a:gd name="connsiteY2" fmla="*/ 67989 h 626471"/>
                    <a:gd name="connsiteX3" fmla="*/ 1442179 w 1677084"/>
                    <a:gd name="connsiteY3" fmla="*/ 481403 h 626471"/>
                    <a:gd name="connsiteX4" fmla="*/ 1602914 w 1677084"/>
                    <a:gd name="connsiteY4" fmla="*/ 583394 h 626471"/>
                    <a:gd name="connsiteX5" fmla="*/ 1677084 w 1677084"/>
                    <a:gd name="connsiteY5" fmla="*/ 626471 h 626471"/>
                    <a:gd name="connsiteX6" fmla="*/ 1530692 w 1677084"/>
                    <a:gd name="connsiteY6" fmla="*/ 626471 h 626471"/>
                    <a:gd name="connsiteX7" fmla="*/ 1442179 w 1677084"/>
                    <a:gd name="connsiteY7" fmla="*/ 575200 h 626471"/>
                    <a:gd name="connsiteX8" fmla="*/ 1016546 w 1677084"/>
                    <a:gd name="connsiteY8" fmla="*/ 285259 h 626471"/>
                    <a:gd name="connsiteX9" fmla="*/ 932752 w 1677084"/>
                    <a:gd name="connsiteY9" fmla="*/ 252893 h 626471"/>
                    <a:gd name="connsiteX10" fmla="*/ 911470 w 1677084"/>
                    <a:gd name="connsiteY10" fmla="*/ 249989 h 626471"/>
                    <a:gd name="connsiteX11" fmla="*/ 915398 w 1677084"/>
                    <a:gd name="connsiteY11" fmla="*/ 255257 h 626471"/>
                    <a:gd name="connsiteX12" fmla="*/ 893428 w 1677084"/>
                    <a:gd name="connsiteY12" fmla="*/ 284724 h 626471"/>
                    <a:gd name="connsiteX13" fmla="*/ 869540 w 1677084"/>
                    <a:gd name="connsiteY13" fmla="*/ 290221 h 626471"/>
                    <a:gd name="connsiteX14" fmla="*/ 870154 w 1677084"/>
                    <a:gd name="connsiteY14" fmla="*/ 291704 h 626471"/>
                    <a:gd name="connsiteX15" fmla="*/ 840388 w 1677084"/>
                    <a:gd name="connsiteY15" fmla="*/ 321469 h 626471"/>
                    <a:gd name="connsiteX16" fmla="*/ 810622 w 1677084"/>
                    <a:gd name="connsiteY16" fmla="*/ 291704 h 626471"/>
                    <a:gd name="connsiteX17" fmla="*/ 811236 w 1677084"/>
                    <a:gd name="connsiteY17" fmla="*/ 290221 h 626471"/>
                    <a:gd name="connsiteX18" fmla="*/ 787348 w 1677084"/>
                    <a:gd name="connsiteY18" fmla="*/ 284724 h 626471"/>
                    <a:gd name="connsiteX19" fmla="*/ 765378 w 1677084"/>
                    <a:gd name="connsiteY19" fmla="*/ 255257 h 626471"/>
                    <a:gd name="connsiteX20" fmla="*/ 768676 w 1677084"/>
                    <a:gd name="connsiteY20" fmla="*/ 250834 h 626471"/>
                    <a:gd name="connsiteX21" fmla="*/ 729070 w 1677084"/>
                    <a:gd name="connsiteY21" fmla="*/ 258452 h 626471"/>
                    <a:gd name="connsiteX22" fmla="*/ 663940 w 1677084"/>
                    <a:gd name="connsiteY22" fmla="*/ 282541 h 626471"/>
                    <a:gd name="connsiteX23" fmla="*/ 648631 w 1677084"/>
                    <a:gd name="connsiteY23" fmla="*/ 297165 h 626471"/>
                    <a:gd name="connsiteX24" fmla="*/ 234904 w 1677084"/>
                    <a:gd name="connsiteY24" fmla="*/ 575200 h 626471"/>
                    <a:gd name="connsiteX25" fmla="*/ 146392 w 1677084"/>
                    <a:gd name="connsiteY25" fmla="*/ 626471 h 626471"/>
                    <a:gd name="connsiteX26" fmla="*/ 0 w 1677084"/>
                    <a:gd name="connsiteY26" fmla="*/ 626471 h 626471"/>
                    <a:gd name="connsiteX27" fmla="*/ 74170 w 1677084"/>
                    <a:gd name="connsiteY27" fmla="*/ 583394 h 626471"/>
                    <a:gd name="connsiteX28" fmla="*/ 234904 w 1677084"/>
                    <a:gd name="connsiteY28" fmla="*/ 481403 h 626471"/>
                    <a:gd name="connsiteX29" fmla="*/ 766335 w 1677084"/>
                    <a:gd name="connsiteY29" fmla="*/ 67989 h 626471"/>
                    <a:gd name="connsiteX30" fmla="*/ 821224 w 1677084"/>
                    <a:gd name="connsiteY30" fmla="*/ 10996 h 626471"/>
                    <a:gd name="connsiteX31" fmla="*/ 836817 w 1677084"/>
                    <a:gd name="connsiteY31" fmla="*/ 0 h 626471"/>
                    <a:gd name="connsiteX0" fmla="*/ 836817 w 1677084"/>
                    <a:gd name="connsiteY0" fmla="*/ 0 h 626471"/>
                    <a:gd name="connsiteX1" fmla="*/ 863159 w 1677084"/>
                    <a:gd name="connsiteY1" fmla="*/ 18575 h 626471"/>
                    <a:gd name="connsiteX2" fmla="*/ 910748 w 1677084"/>
                    <a:gd name="connsiteY2" fmla="*/ 67989 h 626471"/>
                    <a:gd name="connsiteX3" fmla="*/ 1442179 w 1677084"/>
                    <a:gd name="connsiteY3" fmla="*/ 481403 h 626471"/>
                    <a:gd name="connsiteX4" fmla="*/ 1602914 w 1677084"/>
                    <a:gd name="connsiteY4" fmla="*/ 583394 h 626471"/>
                    <a:gd name="connsiteX5" fmla="*/ 1677084 w 1677084"/>
                    <a:gd name="connsiteY5" fmla="*/ 626471 h 626471"/>
                    <a:gd name="connsiteX6" fmla="*/ 1530692 w 1677084"/>
                    <a:gd name="connsiteY6" fmla="*/ 626471 h 626471"/>
                    <a:gd name="connsiteX7" fmla="*/ 1442179 w 1677084"/>
                    <a:gd name="connsiteY7" fmla="*/ 575200 h 626471"/>
                    <a:gd name="connsiteX8" fmla="*/ 1016546 w 1677084"/>
                    <a:gd name="connsiteY8" fmla="*/ 285259 h 626471"/>
                    <a:gd name="connsiteX9" fmla="*/ 932752 w 1677084"/>
                    <a:gd name="connsiteY9" fmla="*/ 252893 h 626471"/>
                    <a:gd name="connsiteX10" fmla="*/ 911470 w 1677084"/>
                    <a:gd name="connsiteY10" fmla="*/ 249989 h 626471"/>
                    <a:gd name="connsiteX11" fmla="*/ 915398 w 1677084"/>
                    <a:gd name="connsiteY11" fmla="*/ 255257 h 626471"/>
                    <a:gd name="connsiteX12" fmla="*/ 893428 w 1677084"/>
                    <a:gd name="connsiteY12" fmla="*/ 284724 h 626471"/>
                    <a:gd name="connsiteX13" fmla="*/ 869540 w 1677084"/>
                    <a:gd name="connsiteY13" fmla="*/ 290221 h 626471"/>
                    <a:gd name="connsiteX14" fmla="*/ 870154 w 1677084"/>
                    <a:gd name="connsiteY14" fmla="*/ 291704 h 626471"/>
                    <a:gd name="connsiteX15" fmla="*/ 840388 w 1677084"/>
                    <a:gd name="connsiteY15" fmla="*/ 321469 h 626471"/>
                    <a:gd name="connsiteX16" fmla="*/ 810622 w 1677084"/>
                    <a:gd name="connsiteY16" fmla="*/ 291704 h 626471"/>
                    <a:gd name="connsiteX17" fmla="*/ 811236 w 1677084"/>
                    <a:gd name="connsiteY17" fmla="*/ 290221 h 626471"/>
                    <a:gd name="connsiteX18" fmla="*/ 787348 w 1677084"/>
                    <a:gd name="connsiteY18" fmla="*/ 284724 h 626471"/>
                    <a:gd name="connsiteX19" fmla="*/ 765378 w 1677084"/>
                    <a:gd name="connsiteY19" fmla="*/ 255257 h 626471"/>
                    <a:gd name="connsiteX20" fmla="*/ 768676 w 1677084"/>
                    <a:gd name="connsiteY20" fmla="*/ 250834 h 626471"/>
                    <a:gd name="connsiteX21" fmla="*/ 729070 w 1677084"/>
                    <a:gd name="connsiteY21" fmla="*/ 258452 h 626471"/>
                    <a:gd name="connsiteX22" fmla="*/ 648631 w 1677084"/>
                    <a:gd name="connsiteY22" fmla="*/ 297165 h 626471"/>
                    <a:gd name="connsiteX23" fmla="*/ 234904 w 1677084"/>
                    <a:gd name="connsiteY23" fmla="*/ 575200 h 626471"/>
                    <a:gd name="connsiteX24" fmla="*/ 146392 w 1677084"/>
                    <a:gd name="connsiteY24" fmla="*/ 626471 h 626471"/>
                    <a:gd name="connsiteX25" fmla="*/ 0 w 1677084"/>
                    <a:gd name="connsiteY25" fmla="*/ 626471 h 626471"/>
                    <a:gd name="connsiteX26" fmla="*/ 74170 w 1677084"/>
                    <a:gd name="connsiteY26" fmla="*/ 583394 h 626471"/>
                    <a:gd name="connsiteX27" fmla="*/ 234904 w 1677084"/>
                    <a:gd name="connsiteY27" fmla="*/ 481403 h 626471"/>
                    <a:gd name="connsiteX28" fmla="*/ 766335 w 1677084"/>
                    <a:gd name="connsiteY28" fmla="*/ 67989 h 626471"/>
                    <a:gd name="connsiteX29" fmla="*/ 821224 w 1677084"/>
                    <a:gd name="connsiteY29" fmla="*/ 10996 h 626471"/>
                    <a:gd name="connsiteX30" fmla="*/ 836817 w 1677084"/>
                    <a:gd name="connsiteY30" fmla="*/ 0 h 626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677084" h="626471">
                      <a:moveTo>
                        <a:pt x="836817" y="0"/>
                      </a:moveTo>
                      <a:lnTo>
                        <a:pt x="863159" y="18575"/>
                      </a:lnTo>
                      <a:lnTo>
                        <a:pt x="910748" y="67989"/>
                      </a:lnTo>
                      <a:cubicBezTo>
                        <a:pt x="1037286" y="189967"/>
                        <a:pt x="1224427" y="337410"/>
                        <a:pt x="1442179" y="481403"/>
                      </a:cubicBezTo>
                      <a:cubicBezTo>
                        <a:pt x="1496617" y="517402"/>
                        <a:pt x="1550391" y="551481"/>
                        <a:pt x="1602914" y="583394"/>
                      </a:cubicBezTo>
                      <a:lnTo>
                        <a:pt x="1677084" y="626471"/>
                      </a:lnTo>
                      <a:lnTo>
                        <a:pt x="1530692" y="626471"/>
                      </a:lnTo>
                      <a:lnTo>
                        <a:pt x="1442179" y="575200"/>
                      </a:lnTo>
                      <a:cubicBezTo>
                        <a:pt x="1278865" y="476613"/>
                        <a:pt x="1132770" y="376254"/>
                        <a:pt x="1016546" y="285259"/>
                      </a:cubicBezTo>
                      <a:lnTo>
                        <a:pt x="932752" y="252893"/>
                      </a:lnTo>
                      <a:lnTo>
                        <a:pt x="911470" y="249989"/>
                      </a:lnTo>
                      <a:lnTo>
                        <a:pt x="915398" y="255257"/>
                      </a:lnTo>
                      <a:cubicBezTo>
                        <a:pt x="915398" y="266765"/>
                        <a:pt x="907002" y="277183"/>
                        <a:pt x="893428" y="284724"/>
                      </a:cubicBezTo>
                      <a:lnTo>
                        <a:pt x="869540" y="290221"/>
                      </a:lnTo>
                      <a:lnTo>
                        <a:pt x="870154" y="291704"/>
                      </a:lnTo>
                      <a:cubicBezTo>
                        <a:pt x="870154" y="308143"/>
                        <a:pt x="856827" y="321469"/>
                        <a:pt x="840388" y="321469"/>
                      </a:cubicBezTo>
                      <a:cubicBezTo>
                        <a:pt x="823949" y="321469"/>
                        <a:pt x="810622" y="308143"/>
                        <a:pt x="810622" y="291704"/>
                      </a:cubicBezTo>
                      <a:lnTo>
                        <a:pt x="811236" y="290221"/>
                      </a:lnTo>
                      <a:lnTo>
                        <a:pt x="787348" y="284724"/>
                      </a:lnTo>
                      <a:cubicBezTo>
                        <a:pt x="773774" y="277183"/>
                        <a:pt x="765378" y="266765"/>
                        <a:pt x="765378" y="255257"/>
                      </a:cubicBezTo>
                      <a:lnTo>
                        <a:pt x="768676" y="250834"/>
                      </a:lnTo>
                      <a:lnTo>
                        <a:pt x="729070" y="258452"/>
                      </a:lnTo>
                      <a:cubicBezTo>
                        <a:pt x="709062" y="266174"/>
                        <a:pt x="730992" y="244374"/>
                        <a:pt x="648631" y="297165"/>
                      </a:cubicBezTo>
                      <a:cubicBezTo>
                        <a:pt x="532407" y="388160"/>
                        <a:pt x="398218" y="476613"/>
                        <a:pt x="234904" y="575200"/>
                      </a:cubicBezTo>
                      <a:lnTo>
                        <a:pt x="146392" y="626471"/>
                      </a:lnTo>
                      <a:lnTo>
                        <a:pt x="0" y="626471"/>
                      </a:lnTo>
                      <a:lnTo>
                        <a:pt x="74170" y="583394"/>
                      </a:lnTo>
                      <a:cubicBezTo>
                        <a:pt x="126692" y="551481"/>
                        <a:pt x="180466" y="517402"/>
                        <a:pt x="234904" y="481403"/>
                      </a:cubicBezTo>
                      <a:cubicBezTo>
                        <a:pt x="452656" y="337410"/>
                        <a:pt x="639797" y="189967"/>
                        <a:pt x="766335" y="67989"/>
                      </a:cubicBezTo>
                      <a:lnTo>
                        <a:pt x="821224" y="10996"/>
                      </a:lnTo>
                      <a:lnTo>
                        <a:pt x="836817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6" name="フリーフォーム: 図形 475">
                  <a:extLst>
                    <a:ext uri="{FF2B5EF4-FFF2-40B4-BE49-F238E27FC236}">
                      <a16:creationId xmlns:a16="http://schemas.microsoft.com/office/drawing/2014/main" id="{042E93C2-27EA-47D3-8D69-CF601F298846}"/>
                    </a:ext>
                  </a:extLst>
                </p:cNvPr>
                <p:cNvSpPr/>
                <p:nvPr/>
              </p:nvSpPr>
              <p:spPr>
                <a:xfrm>
                  <a:off x="784717" y="4370539"/>
                  <a:ext cx="1877306" cy="642937"/>
                </a:xfrm>
                <a:custGeom>
                  <a:avLst/>
                  <a:gdLst>
                    <a:gd name="connsiteX0" fmla="*/ 936928 w 1877306"/>
                    <a:gd name="connsiteY0" fmla="*/ 0 h 642937"/>
                    <a:gd name="connsiteX1" fmla="*/ 963270 w 1877306"/>
                    <a:gd name="connsiteY1" fmla="*/ 17475 h 642937"/>
                    <a:gd name="connsiteX2" fmla="*/ 1010859 w 1877306"/>
                    <a:gd name="connsiteY2" fmla="*/ 63962 h 642937"/>
                    <a:gd name="connsiteX3" fmla="*/ 1542290 w 1877306"/>
                    <a:gd name="connsiteY3" fmla="*/ 452888 h 642937"/>
                    <a:gd name="connsiteX4" fmla="*/ 1856247 w 1877306"/>
                    <a:gd name="connsiteY4" fmla="*/ 632556 h 642937"/>
                    <a:gd name="connsiteX5" fmla="*/ 1877306 w 1877306"/>
                    <a:gd name="connsiteY5" fmla="*/ 642937 h 642937"/>
                    <a:gd name="connsiteX6" fmla="*/ 1744046 w 1877306"/>
                    <a:gd name="connsiteY6" fmla="*/ 642937 h 642937"/>
                    <a:gd name="connsiteX7" fmla="*/ 1703025 w 1877306"/>
                    <a:gd name="connsiteY7" fmla="*/ 619113 h 642937"/>
                    <a:gd name="connsiteX8" fmla="*/ 1542290 w 1877306"/>
                    <a:gd name="connsiteY8" fmla="*/ 517122 h 642937"/>
                    <a:gd name="connsiteX9" fmla="*/ 1010859 w 1877306"/>
                    <a:gd name="connsiteY9" fmla="*/ 103708 h 642937"/>
                    <a:gd name="connsiteX10" fmla="*/ 963270 w 1877306"/>
                    <a:gd name="connsiteY10" fmla="*/ 54294 h 642937"/>
                    <a:gd name="connsiteX11" fmla="*/ 936928 w 1877306"/>
                    <a:gd name="connsiteY11" fmla="*/ 35719 h 642937"/>
                    <a:gd name="connsiteX12" fmla="*/ 921335 w 1877306"/>
                    <a:gd name="connsiteY12" fmla="*/ 46715 h 642937"/>
                    <a:gd name="connsiteX13" fmla="*/ 866446 w 1877306"/>
                    <a:gd name="connsiteY13" fmla="*/ 103708 h 642937"/>
                    <a:gd name="connsiteX14" fmla="*/ 335015 w 1877306"/>
                    <a:gd name="connsiteY14" fmla="*/ 517122 h 642937"/>
                    <a:gd name="connsiteX15" fmla="*/ 174281 w 1877306"/>
                    <a:gd name="connsiteY15" fmla="*/ 619113 h 642937"/>
                    <a:gd name="connsiteX16" fmla="*/ 133260 w 1877306"/>
                    <a:gd name="connsiteY16" fmla="*/ 642937 h 642937"/>
                    <a:gd name="connsiteX17" fmla="*/ 0 w 1877306"/>
                    <a:gd name="connsiteY17" fmla="*/ 642937 h 642937"/>
                    <a:gd name="connsiteX18" fmla="*/ 21058 w 1877306"/>
                    <a:gd name="connsiteY18" fmla="*/ 632556 h 642937"/>
                    <a:gd name="connsiteX19" fmla="*/ 335015 w 1877306"/>
                    <a:gd name="connsiteY19" fmla="*/ 452888 h 642937"/>
                    <a:gd name="connsiteX20" fmla="*/ 866446 w 1877306"/>
                    <a:gd name="connsiteY20" fmla="*/ 63962 h 642937"/>
                    <a:gd name="connsiteX21" fmla="*/ 921335 w 1877306"/>
                    <a:gd name="connsiteY21" fmla="*/ 10345 h 6429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877306" h="642937">
                      <a:moveTo>
                        <a:pt x="936928" y="0"/>
                      </a:moveTo>
                      <a:lnTo>
                        <a:pt x="963270" y="17475"/>
                      </a:lnTo>
                      <a:lnTo>
                        <a:pt x="1010859" y="63962"/>
                      </a:lnTo>
                      <a:cubicBezTo>
                        <a:pt x="1137397" y="178715"/>
                        <a:pt x="1324538" y="317424"/>
                        <a:pt x="1542290" y="452888"/>
                      </a:cubicBezTo>
                      <a:cubicBezTo>
                        <a:pt x="1651166" y="520621"/>
                        <a:pt x="1757387" y="581130"/>
                        <a:pt x="1856247" y="632556"/>
                      </a:cubicBezTo>
                      <a:lnTo>
                        <a:pt x="1877306" y="642937"/>
                      </a:lnTo>
                      <a:lnTo>
                        <a:pt x="1744046" y="642937"/>
                      </a:lnTo>
                      <a:lnTo>
                        <a:pt x="1703025" y="619113"/>
                      </a:lnTo>
                      <a:cubicBezTo>
                        <a:pt x="1650502" y="587200"/>
                        <a:pt x="1596728" y="553121"/>
                        <a:pt x="1542290" y="517122"/>
                      </a:cubicBezTo>
                      <a:cubicBezTo>
                        <a:pt x="1324538" y="373129"/>
                        <a:pt x="1137397" y="225686"/>
                        <a:pt x="1010859" y="103708"/>
                      </a:cubicBezTo>
                      <a:lnTo>
                        <a:pt x="963270" y="54294"/>
                      </a:lnTo>
                      <a:lnTo>
                        <a:pt x="936928" y="35719"/>
                      </a:lnTo>
                      <a:lnTo>
                        <a:pt x="921335" y="46715"/>
                      </a:lnTo>
                      <a:lnTo>
                        <a:pt x="866446" y="103708"/>
                      </a:lnTo>
                      <a:cubicBezTo>
                        <a:pt x="739908" y="225686"/>
                        <a:pt x="552767" y="373129"/>
                        <a:pt x="335015" y="517122"/>
                      </a:cubicBezTo>
                      <a:cubicBezTo>
                        <a:pt x="280577" y="553121"/>
                        <a:pt x="226803" y="587200"/>
                        <a:pt x="174281" y="619113"/>
                      </a:cubicBezTo>
                      <a:lnTo>
                        <a:pt x="133260" y="642937"/>
                      </a:lnTo>
                      <a:lnTo>
                        <a:pt x="0" y="642937"/>
                      </a:lnTo>
                      <a:lnTo>
                        <a:pt x="21058" y="632556"/>
                      </a:lnTo>
                      <a:cubicBezTo>
                        <a:pt x="119918" y="581130"/>
                        <a:pt x="226139" y="520621"/>
                        <a:pt x="335015" y="452888"/>
                      </a:cubicBezTo>
                      <a:cubicBezTo>
                        <a:pt x="552767" y="317424"/>
                        <a:pt x="739908" y="178715"/>
                        <a:pt x="866446" y="63962"/>
                      </a:cubicBezTo>
                      <a:lnTo>
                        <a:pt x="921335" y="10345"/>
                      </a:lnTo>
                      <a:close/>
                    </a:path>
                  </a:pathLst>
                </a:cu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Text" lastClr="000000">
                      <a:lumMod val="75000"/>
                      <a:lumOff val="25000"/>
                    </a:sysClr>
                  </a:bgClr>
                </a:patt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77" name="台形 476">
                  <a:extLst>
                    <a:ext uri="{FF2B5EF4-FFF2-40B4-BE49-F238E27FC236}">
                      <a16:creationId xmlns:a16="http://schemas.microsoft.com/office/drawing/2014/main" id="{F1633A8B-3FC9-4703-AECC-4F84915792FE}"/>
                    </a:ext>
                  </a:extLst>
                </p:cNvPr>
                <p:cNvSpPr/>
                <p:nvPr/>
              </p:nvSpPr>
              <p:spPr>
                <a:xfrm>
                  <a:off x="1438414" y="4839459"/>
                  <a:ext cx="569912" cy="86276"/>
                </a:xfrm>
                <a:prstGeom prst="trapezoid">
                  <a:avLst/>
                </a:prstGeom>
                <a:pattFill prst="dkHorz">
                  <a:fgClr>
                    <a:sysClr val="windowText" lastClr="000000">
                      <a:lumMod val="75000"/>
                      <a:lumOff val="25000"/>
                    </a:sysClr>
                  </a:fgClr>
                  <a:bgClr>
                    <a:sysClr val="windowText" lastClr="000000">
                      <a:lumMod val="50000"/>
                      <a:lumOff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8" name="楕円 477">
                  <a:extLst>
                    <a:ext uri="{FF2B5EF4-FFF2-40B4-BE49-F238E27FC236}">
                      <a16:creationId xmlns:a16="http://schemas.microsoft.com/office/drawing/2014/main" id="{2427EB98-DE9B-4049-9427-A7C84F9E0A9D}"/>
                    </a:ext>
                  </a:extLst>
                </p:cNvPr>
                <p:cNvSpPr/>
                <p:nvPr/>
              </p:nvSpPr>
              <p:spPr>
                <a:xfrm>
                  <a:off x="1697831" y="4564146"/>
                  <a:ext cx="54769" cy="5476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72" name="フリーフォーム: 図形 471">
                <a:extLst>
                  <a:ext uri="{FF2B5EF4-FFF2-40B4-BE49-F238E27FC236}">
                    <a16:creationId xmlns:a16="http://schemas.microsoft.com/office/drawing/2014/main" id="{EAEA6C34-363C-425E-A863-93655BFD0692}"/>
                  </a:ext>
                </a:extLst>
              </p:cNvPr>
              <p:cNvSpPr/>
              <p:nvPr/>
            </p:nvSpPr>
            <p:spPr>
              <a:xfrm>
                <a:off x="1681582" y="4565651"/>
                <a:ext cx="83718" cy="69370"/>
              </a:xfrm>
              <a:custGeom>
                <a:avLst/>
                <a:gdLst>
                  <a:gd name="connsiteX0" fmla="*/ 64879 w 129758"/>
                  <a:gd name="connsiteY0" fmla="*/ 0 h 110643"/>
                  <a:gd name="connsiteX1" fmla="*/ 85498 w 129758"/>
                  <a:gd name="connsiteY1" fmla="*/ 12019 h 110643"/>
                  <a:gd name="connsiteX2" fmla="*/ 92501 w 129758"/>
                  <a:gd name="connsiteY2" fmla="*/ 35812 h 110643"/>
                  <a:gd name="connsiteX3" fmla="*/ 110756 w 129758"/>
                  <a:gd name="connsiteY3" fmla="*/ 40594 h 110643"/>
                  <a:gd name="connsiteX4" fmla="*/ 129758 w 129758"/>
                  <a:gd name="connsiteY4" fmla="*/ 69609 h 110643"/>
                  <a:gd name="connsiteX5" fmla="*/ 64879 w 129758"/>
                  <a:gd name="connsiteY5" fmla="*/ 110643 h 110643"/>
                  <a:gd name="connsiteX6" fmla="*/ 0 w 129758"/>
                  <a:gd name="connsiteY6" fmla="*/ 69609 h 110643"/>
                  <a:gd name="connsiteX7" fmla="*/ 19002 w 129758"/>
                  <a:gd name="connsiteY7" fmla="*/ 40594 h 110643"/>
                  <a:gd name="connsiteX8" fmla="*/ 37257 w 129758"/>
                  <a:gd name="connsiteY8" fmla="*/ 35812 h 110643"/>
                  <a:gd name="connsiteX9" fmla="*/ 44261 w 129758"/>
                  <a:gd name="connsiteY9" fmla="*/ 12019 h 110643"/>
                  <a:gd name="connsiteX10" fmla="*/ 64879 w 129758"/>
                  <a:gd name="connsiteY10" fmla="*/ 0 h 110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758" h="110643">
                    <a:moveTo>
                      <a:pt x="64879" y="0"/>
                    </a:moveTo>
                    <a:cubicBezTo>
                      <a:pt x="72931" y="0"/>
                      <a:pt x="80221" y="4593"/>
                      <a:pt x="85498" y="12019"/>
                    </a:cubicBezTo>
                    <a:lnTo>
                      <a:pt x="92501" y="35812"/>
                    </a:lnTo>
                    <a:lnTo>
                      <a:pt x="110756" y="40594"/>
                    </a:lnTo>
                    <a:cubicBezTo>
                      <a:pt x="122496" y="48020"/>
                      <a:pt x="129758" y="58278"/>
                      <a:pt x="129758" y="69609"/>
                    </a:cubicBezTo>
                    <a:cubicBezTo>
                      <a:pt x="129758" y="92271"/>
                      <a:pt x="100711" y="110643"/>
                      <a:pt x="64879" y="110643"/>
                    </a:cubicBezTo>
                    <a:cubicBezTo>
                      <a:pt x="29047" y="110643"/>
                      <a:pt x="0" y="92271"/>
                      <a:pt x="0" y="69609"/>
                    </a:cubicBezTo>
                    <a:cubicBezTo>
                      <a:pt x="0" y="58278"/>
                      <a:pt x="7262" y="48020"/>
                      <a:pt x="19002" y="40594"/>
                    </a:cubicBezTo>
                    <a:lnTo>
                      <a:pt x="37257" y="35812"/>
                    </a:lnTo>
                    <a:lnTo>
                      <a:pt x="44261" y="12019"/>
                    </a:lnTo>
                    <a:cubicBezTo>
                      <a:pt x="49537" y="4593"/>
                      <a:pt x="56827" y="0"/>
                      <a:pt x="64879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24" name="正方形/長方形 423">
              <a:extLst>
                <a:ext uri="{FF2B5EF4-FFF2-40B4-BE49-F238E27FC236}">
                  <a16:creationId xmlns:a16="http://schemas.microsoft.com/office/drawing/2014/main" id="{C22DB185-E633-4585-906F-3683AF2F0FA0}"/>
                </a:ext>
              </a:extLst>
            </p:cNvPr>
            <p:cNvSpPr/>
            <p:nvPr/>
          </p:nvSpPr>
          <p:spPr>
            <a:xfrm flipV="1">
              <a:off x="1269204" y="1593167"/>
              <a:ext cx="966790" cy="16817"/>
            </a:xfrm>
            <a:prstGeom prst="rect">
              <a:avLst/>
            </a:prstGeom>
            <a:pattFill prst="smGrid">
              <a:fgClr>
                <a:sysClr val="windowText" lastClr="000000">
                  <a:lumMod val="85000"/>
                  <a:lumOff val="15000"/>
                </a:sys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5" name="正方形/長方形 424">
              <a:extLst>
                <a:ext uri="{FF2B5EF4-FFF2-40B4-BE49-F238E27FC236}">
                  <a16:creationId xmlns:a16="http://schemas.microsoft.com/office/drawing/2014/main" id="{E719F985-75F2-4664-9319-F10757501119}"/>
                </a:ext>
              </a:extLst>
            </p:cNvPr>
            <p:cNvSpPr/>
            <p:nvPr/>
          </p:nvSpPr>
          <p:spPr>
            <a:xfrm>
              <a:off x="1350290" y="1455058"/>
              <a:ext cx="804741" cy="140215"/>
            </a:xfrm>
            <a:prstGeom prst="rect">
              <a:avLst/>
            </a:prstGeom>
            <a:pattFill prst="dkHorz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6" name="フリーフォーム: 図形 425">
              <a:extLst>
                <a:ext uri="{FF2B5EF4-FFF2-40B4-BE49-F238E27FC236}">
                  <a16:creationId xmlns:a16="http://schemas.microsoft.com/office/drawing/2014/main" id="{A1EB7AB1-C851-45E0-816C-B5C9B4E3BA91}"/>
                </a:ext>
              </a:extLst>
            </p:cNvPr>
            <p:cNvSpPr/>
            <p:nvPr/>
          </p:nvSpPr>
          <p:spPr>
            <a:xfrm>
              <a:off x="1297705" y="1521137"/>
              <a:ext cx="937662" cy="72023"/>
            </a:xfrm>
            <a:custGeom>
              <a:avLst/>
              <a:gdLst>
                <a:gd name="connsiteX0" fmla="*/ 2535768 w 2854334"/>
                <a:gd name="connsiteY0" fmla="*/ 66819 h 209486"/>
                <a:gd name="connsiteX1" fmla="*/ 2535768 w 2854334"/>
                <a:gd name="connsiteY1" fmla="*/ 114503 h 209486"/>
                <a:gd name="connsiteX2" fmla="*/ 2815402 w 2854334"/>
                <a:gd name="connsiteY2" fmla="*/ 114503 h 209486"/>
                <a:gd name="connsiteX3" fmla="*/ 2815402 w 2854334"/>
                <a:gd name="connsiteY3" fmla="*/ 66819 h 209486"/>
                <a:gd name="connsiteX4" fmla="*/ 2229148 w 2854334"/>
                <a:gd name="connsiteY4" fmla="*/ 66819 h 209486"/>
                <a:gd name="connsiteX5" fmla="*/ 2229148 w 2854334"/>
                <a:gd name="connsiteY5" fmla="*/ 114503 h 209486"/>
                <a:gd name="connsiteX6" fmla="*/ 2496836 w 2854334"/>
                <a:gd name="connsiteY6" fmla="*/ 114503 h 209486"/>
                <a:gd name="connsiteX7" fmla="*/ 2496836 w 2854334"/>
                <a:gd name="connsiteY7" fmla="*/ 66819 h 209486"/>
                <a:gd name="connsiteX8" fmla="*/ 1917709 w 2854334"/>
                <a:gd name="connsiteY8" fmla="*/ 66819 h 209486"/>
                <a:gd name="connsiteX9" fmla="*/ 1917709 w 2854334"/>
                <a:gd name="connsiteY9" fmla="*/ 114503 h 209486"/>
                <a:gd name="connsiteX10" fmla="*/ 2190216 w 2854334"/>
                <a:gd name="connsiteY10" fmla="*/ 114503 h 209486"/>
                <a:gd name="connsiteX11" fmla="*/ 2190216 w 2854334"/>
                <a:gd name="connsiteY11" fmla="*/ 66819 h 209486"/>
                <a:gd name="connsiteX12" fmla="*/ 1599143 w 2854334"/>
                <a:gd name="connsiteY12" fmla="*/ 66819 h 209486"/>
                <a:gd name="connsiteX13" fmla="*/ 1599143 w 2854334"/>
                <a:gd name="connsiteY13" fmla="*/ 114503 h 209486"/>
                <a:gd name="connsiteX14" fmla="*/ 1875631 w 2854334"/>
                <a:gd name="connsiteY14" fmla="*/ 114503 h 209486"/>
                <a:gd name="connsiteX15" fmla="*/ 1875631 w 2854334"/>
                <a:gd name="connsiteY15" fmla="*/ 66819 h 209486"/>
                <a:gd name="connsiteX16" fmla="*/ 1292523 w 2854334"/>
                <a:gd name="connsiteY16" fmla="*/ 66819 h 209486"/>
                <a:gd name="connsiteX17" fmla="*/ 1292523 w 2854334"/>
                <a:gd name="connsiteY17" fmla="*/ 114503 h 209486"/>
                <a:gd name="connsiteX18" fmla="*/ 1557830 w 2854334"/>
                <a:gd name="connsiteY18" fmla="*/ 114503 h 209486"/>
                <a:gd name="connsiteX19" fmla="*/ 1557830 w 2854334"/>
                <a:gd name="connsiteY19" fmla="*/ 66819 h 209486"/>
                <a:gd name="connsiteX20" fmla="*/ 978703 w 2854334"/>
                <a:gd name="connsiteY20" fmla="*/ 66819 h 209486"/>
                <a:gd name="connsiteX21" fmla="*/ 978703 w 2854334"/>
                <a:gd name="connsiteY21" fmla="*/ 114503 h 209486"/>
                <a:gd name="connsiteX22" fmla="*/ 1251210 w 2854334"/>
                <a:gd name="connsiteY22" fmla="*/ 114503 h 209486"/>
                <a:gd name="connsiteX23" fmla="*/ 1251210 w 2854334"/>
                <a:gd name="connsiteY23" fmla="*/ 66819 h 209486"/>
                <a:gd name="connsiteX24" fmla="*/ 660137 w 2854334"/>
                <a:gd name="connsiteY24" fmla="*/ 66819 h 209486"/>
                <a:gd name="connsiteX25" fmla="*/ 660137 w 2854334"/>
                <a:gd name="connsiteY25" fmla="*/ 114503 h 209486"/>
                <a:gd name="connsiteX26" fmla="*/ 936625 w 2854334"/>
                <a:gd name="connsiteY26" fmla="*/ 114503 h 209486"/>
                <a:gd name="connsiteX27" fmla="*/ 936625 w 2854334"/>
                <a:gd name="connsiteY27" fmla="*/ 66819 h 209486"/>
                <a:gd name="connsiteX28" fmla="*/ 353517 w 2854334"/>
                <a:gd name="connsiteY28" fmla="*/ 66819 h 209486"/>
                <a:gd name="connsiteX29" fmla="*/ 353517 w 2854334"/>
                <a:gd name="connsiteY29" fmla="*/ 114503 h 209486"/>
                <a:gd name="connsiteX30" fmla="*/ 621204 w 2854334"/>
                <a:gd name="connsiteY30" fmla="*/ 114503 h 209486"/>
                <a:gd name="connsiteX31" fmla="*/ 621204 w 2854334"/>
                <a:gd name="connsiteY31" fmla="*/ 66819 h 209486"/>
                <a:gd name="connsiteX32" fmla="*/ 38932 w 2854334"/>
                <a:gd name="connsiteY32" fmla="*/ 66819 h 209486"/>
                <a:gd name="connsiteX33" fmla="*/ 38932 w 2854334"/>
                <a:gd name="connsiteY33" fmla="*/ 114503 h 209486"/>
                <a:gd name="connsiteX34" fmla="*/ 314584 w 2854334"/>
                <a:gd name="connsiteY34" fmla="*/ 114503 h 209486"/>
                <a:gd name="connsiteX35" fmla="*/ 314584 w 2854334"/>
                <a:gd name="connsiteY35" fmla="*/ 66819 h 209486"/>
                <a:gd name="connsiteX36" fmla="*/ 19466 w 2854334"/>
                <a:gd name="connsiteY36" fmla="*/ 0 h 209486"/>
                <a:gd name="connsiteX37" fmla="*/ 38932 w 2854334"/>
                <a:gd name="connsiteY37" fmla="*/ 8829 h 209486"/>
                <a:gd name="connsiteX38" fmla="*/ 38932 w 2854334"/>
                <a:gd name="connsiteY38" fmla="*/ 45148 h 209486"/>
                <a:gd name="connsiteX39" fmla="*/ 314584 w 2854334"/>
                <a:gd name="connsiteY39" fmla="*/ 45148 h 209486"/>
                <a:gd name="connsiteX40" fmla="*/ 314584 w 2854334"/>
                <a:gd name="connsiteY40" fmla="*/ 8829 h 209486"/>
                <a:gd name="connsiteX41" fmla="*/ 334051 w 2854334"/>
                <a:gd name="connsiteY41" fmla="*/ 0 h 209486"/>
                <a:gd name="connsiteX42" fmla="*/ 353517 w 2854334"/>
                <a:gd name="connsiteY42" fmla="*/ 8829 h 209486"/>
                <a:gd name="connsiteX43" fmla="*/ 353517 w 2854334"/>
                <a:gd name="connsiteY43" fmla="*/ 45148 h 209486"/>
                <a:gd name="connsiteX44" fmla="*/ 621204 w 2854334"/>
                <a:gd name="connsiteY44" fmla="*/ 45148 h 209486"/>
                <a:gd name="connsiteX45" fmla="*/ 621204 w 2854334"/>
                <a:gd name="connsiteY45" fmla="*/ 8829 h 209486"/>
                <a:gd name="connsiteX46" fmla="*/ 640670 w 2854334"/>
                <a:gd name="connsiteY46" fmla="*/ 0 h 209486"/>
                <a:gd name="connsiteX47" fmla="*/ 660137 w 2854334"/>
                <a:gd name="connsiteY47" fmla="*/ 8829 h 209486"/>
                <a:gd name="connsiteX48" fmla="*/ 660137 w 2854334"/>
                <a:gd name="connsiteY48" fmla="*/ 45148 h 209486"/>
                <a:gd name="connsiteX49" fmla="*/ 936625 w 2854334"/>
                <a:gd name="connsiteY49" fmla="*/ 45148 h 209486"/>
                <a:gd name="connsiteX50" fmla="*/ 936625 w 2854334"/>
                <a:gd name="connsiteY50" fmla="*/ 8829 h 209486"/>
                <a:gd name="connsiteX51" fmla="*/ 956091 w 2854334"/>
                <a:gd name="connsiteY51" fmla="*/ 0 h 209486"/>
                <a:gd name="connsiteX52" fmla="*/ 957282 w 2854334"/>
                <a:gd name="connsiteY52" fmla="*/ 540 h 209486"/>
                <a:gd name="connsiteX53" fmla="*/ 958473 w 2854334"/>
                <a:gd name="connsiteY53" fmla="*/ 0 h 209486"/>
                <a:gd name="connsiteX54" fmla="*/ 958855 w 2854334"/>
                <a:gd name="connsiteY54" fmla="*/ 174 h 209486"/>
                <a:gd name="connsiteX55" fmla="*/ 959237 w 2854334"/>
                <a:gd name="connsiteY55" fmla="*/ 0 h 209486"/>
                <a:gd name="connsiteX56" fmla="*/ 978703 w 2854334"/>
                <a:gd name="connsiteY56" fmla="*/ 8829 h 209486"/>
                <a:gd name="connsiteX57" fmla="*/ 978703 w 2854334"/>
                <a:gd name="connsiteY57" fmla="*/ 45148 h 209486"/>
                <a:gd name="connsiteX58" fmla="*/ 1251210 w 2854334"/>
                <a:gd name="connsiteY58" fmla="*/ 45148 h 209486"/>
                <a:gd name="connsiteX59" fmla="*/ 1251210 w 2854334"/>
                <a:gd name="connsiteY59" fmla="*/ 8829 h 209486"/>
                <a:gd name="connsiteX60" fmla="*/ 1270676 w 2854334"/>
                <a:gd name="connsiteY60" fmla="*/ 0 h 209486"/>
                <a:gd name="connsiteX61" fmla="*/ 1271867 w 2854334"/>
                <a:gd name="connsiteY61" fmla="*/ 540 h 209486"/>
                <a:gd name="connsiteX62" fmla="*/ 1273057 w 2854334"/>
                <a:gd name="connsiteY62" fmla="*/ 0 h 209486"/>
                <a:gd name="connsiteX63" fmla="*/ 1292523 w 2854334"/>
                <a:gd name="connsiteY63" fmla="*/ 8829 h 209486"/>
                <a:gd name="connsiteX64" fmla="*/ 1292523 w 2854334"/>
                <a:gd name="connsiteY64" fmla="*/ 45148 h 209486"/>
                <a:gd name="connsiteX65" fmla="*/ 1557830 w 2854334"/>
                <a:gd name="connsiteY65" fmla="*/ 45148 h 209486"/>
                <a:gd name="connsiteX66" fmla="*/ 1557830 w 2854334"/>
                <a:gd name="connsiteY66" fmla="*/ 8829 h 209486"/>
                <a:gd name="connsiteX67" fmla="*/ 1577296 w 2854334"/>
                <a:gd name="connsiteY67" fmla="*/ 0 h 209486"/>
                <a:gd name="connsiteX68" fmla="*/ 1578486 w 2854334"/>
                <a:gd name="connsiteY68" fmla="*/ 540 h 209486"/>
                <a:gd name="connsiteX69" fmla="*/ 1579677 w 2854334"/>
                <a:gd name="connsiteY69" fmla="*/ 0 h 209486"/>
                <a:gd name="connsiteX70" fmla="*/ 1599143 w 2854334"/>
                <a:gd name="connsiteY70" fmla="*/ 8829 h 209486"/>
                <a:gd name="connsiteX71" fmla="*/ 1599143 w 2854334"/>
                <a:gd name="connsiteY71" fmla="*/ 45148 h 209486"/>
                <a:gd name="connsiteX72" fmla="*/ 1875631 w 2854334"/>
                <a:gd name="connsiteY72" fmla="*/ 45148 h 209486"/>
                <a:gd name="connsiteX73" fmla="*/ 1875631 w 2854334"/>
                <a:gd name="connsiteY73" fmla="*/ 8829 h 209486"/>
                <a:gd name="connsiteX74" fmla="*/ 1895098 w 2854334"/>
                <a:gd name="connsiteY74" fmla="*/ 0 h 209486"/>
                <a:gd name="connsiteX75" fmla="*/ 1895480 w 2854334"/>
                <a:gd name="connsiteY75" fmla="*/ 174 h 209486"/>
                <a:gd name="connsiteX76" fmla="*/ 1895862 w 2854334"/>
                <a:gd name="connsiteY76" fmla="*/ 0 h 209486"/>
                <a:gd name="connsiteX77" fmla="*/ 1897053 w 2854334"/>
                <a:gd name="connsiteY77" fmla="*/ 540 h 209486"/>
                <a:gd name="connsiteX78" fmla="*/ 1898243 w 2854334"/>
                <a:gd name="connsiteY78" fmla="*/ 0 h 209486"/>
                <a:gd name="connsiteX79" fmla="*/ 1917709 w 2854334"/>
                <a:gd name="connsiteY79" fmla="*/ 8829 h 209486"/>
                <a:gd name="connsiteX80" fmla="*/ 1917709 w 2854334"/>
                <a:gd name="connsiteY80" fmla="*/ 45148 h 209486"/>
                <a:gd name="connsiteX81" fmla="*/ 2190216 w 2854334"/>
                <a:gd name="connsiteY81" fmla="*/ 45148 h 209486"/>
                <a:gd name="connsiteX82" fmla="*/ 2190216 w 2854334"/>
                <a:gd name="connsiteY82" fmla="*/ 8829 h 209486"/>
                <a:gd name="connsiteX83" fmla="*/ 2209682 w 2854334"/>
                <a:gd name="connsiteY83" fmla="*/ 0 h 209486"/>
                <a:gd name="connsiteX84" fmla="*/ 2229148 w 2854334"/>
                <a:gd name="connsiteY84" fmla="*/ 8829 h 209486"/>
                <a:gd name="connsiteX85" fmla="*/ 2229148 w 2854334"/>
                <a:gd name="connsiteY85" fmla="*/ 45148 h 209486"/>
                <a:gd name="connsiteX86" fmla="*/ 2496836 w 2854334"/>
                <a:gd name="connsiteY86" fmla="*/ 45148 h 209486"/>
                <a:gd name="connsiteX87" fmla="*/ 2496836 w 2854334"/>
                <a:gd name="connsiteY87" fmla="*/ 8829 h 209486"/>
                <a:gd name="connsiteX88" fmla="*/ 2516302 w 2854334"/>
                <a:gd name="connsiteY88" fmla="*/ 0 h 209486"/>
                <a:gd name="connsiteX89" fmla="*/ 2535768 w 2854334"/>
                <a:gd name="connsiteY89" fmla="*/ 8829 h 209486"/>
                <a:gd name="connsiteX90" fmla="*/ 2535768 w 2854334"/>
                <a:gd name="connsiteY90" fmla="*/ 45148 h 209486"/>
                <a:gd name="connsiteX91" fmla="*/ 2815402 w 2854334"/>
                <a:gd name="connsiteY91" fmla="*/ 45148 h 209486"/>
                <a:gd name="connsiteX92" fmla="*/ 2815402 w 2854334"/>
                <a:gd name="connsiteY92" fmla="*/ 8829 h 209486"/>
                <a:gd name="connsiteX93" fmla="*/ 2834868 w 2854334"/>
                <a:gd name="connsiteY93" fmla="*/ 0 h 209486"/>
                <a:gd name="connsiteX94" fmla="*/ 2854334 w 2854334"/>
                <a:gd name="connsiteY94" fmla="*/ 8829 h 209486"/>
                <a:gd name="connsiteX95" fmla="*/ 2854334 w 2854334"/>
                <a:gd name="connsiteY95" fmla="*/ 209486 h 209486"/>
                <a:gd name="connsiteX96" fmla="*/ 2815402 w 2854334"/>
                <a:gd name="connsiteY96" fmla="*/ 209486 h 209486"/>
                <a:gd name="connsiteX97" fmla="*/ 2815402 w 2854334"/>
                <a:gd name="connsiteY97" fmla="*/ 136175 h 209486"/>
                <a:gd name="connsiteX98" fmla="*/ 2535768 w 2854334"/>
                <a:gd name="connsiteY98" fmla="*/ 136175 h 209486"/>
                <a:gd name="connsiteX99" fmla="*/ 2535768 w 2854334"/>
                <a:gd name="connsiteY99" fmla="*/ 209486 h 209486"/>
                <a:gd name="connsiteX100" fmla="*/ 2496836 w 2854334"/>
                <a:gd name="connsiteY100" fmla="*/ 209486 h 209486"/>
                <a:gd name="connsiteX101" fmla="*/ 2496836 w 2854334"/>
                <a:gd name="connsiteY101" fmla="*/ 136175 h 209486"/>
                <a:gd name="connsiteX102" fmla="*/ 2229148 w 2854334"/>
                <a:gd name="connsiteY102" fmla="*/ 136175 h 209486"/>
                <a:gd name="connsiteX103" fmla="*/ 2229148 w 2854334"/>
                <a:gd name="connsiteY103" fmla="*/ 209486 h 209486"/>
                <a:gd name="connsiteX104" fmla="*/ 2190216 w 2854334"/>
                <a:gd name="connsiteY104" fmla="*/ 209486 h 209486"/>
                <a:gd name="connsiteX105" fmla="*/ 2190216 w 2854334"/>
                <a:gd name="connsiteY105" fmla="*/ 136175 h 209486"/>
                <a:gd name="connsiteX106" fmla="*/ 1917709 w 2854334"/>
                <a:gd name="connsiteY106" fmla="*/ 136175 h 209486"/>
                <a:gd name="connsiteX107" fmla="*/ 1917709 w 2854334"/>
                <a:gd name="connsiteY107" fmla="*/ 209486 h 209486"/>
                <a:gd name="connsiteX108" fmla="*/ 1915328 w 2854334"/>
                <a:gd name="connsiteY108" fmla="*/ 209486 h 209486"/>
                <a:gd name="connsiteX109" fmla="*/ 1914564 w 2854334"/>
                <a:gd name="connsiteY109" fmla="*/ 209486 h 209486"/>
                <a:gd name="connsiteX110" fmla="*/ 1878777 w 2854334"/>
                <a:gd name="connsiteY110" fmla="*/ 209486 h 209486"/>
                <a:gd name="connsiteX111" fmla="*/ 1876396 w 2854334"/>
                <a:gd name="connsiteY111" fmla="*/ 209486 h 209486"/>
                <a:gd name="connsiteX112" fmla="*/ 1875631 w 2854334"/>
                <a:gd name="connsiteY112" fmla="*/ 209486 h 209486"/>
                <a:gd name="connsiteX113" fmla="*/ 1875631 w 2854334"/>
                <a:gd name="connsiteY113" fmla="*/ 136175 h 209486"/>
                <a:gd name="connsiteX114" fmla="*/ 1599143 w 2854334"/>
                <a:gd name="connsiteY114" fmla="*/ 136175 h 209486"/>
                <a:gd name="connsiteX115" fmla="*/ 1599143 w 2854334"/>
                <a:gd name="connsiteY115" fmla="*/ 209486 h 209486"/>
                <a:gd name="connsiteX116" fmla="*/ 1596762 w 2854334"/>
                <a:gd name="connsiteY116" fmla="*/ 209486 h 209486"/>
                <a:gd name="connsiteX117" fmla="*/ 1560211 w 2854334"/>
                <a:gd name="connsiteY117" fmla="*/ 209486 h 209486"/>
                <a:gd name="connsiteX118" fmla="*/ 1557830 w 2854334"/>
                <a:gd name="connsiteY118" fmla="*/ 209486 h 209486"/>
                <a:gd name="connsiteX119" fmla="*/ 1557830 w 2854334"/>
                <a:gd name="connsiteY119" fmla="*/ 136175 h 209486"/>
                <a:gd name="connsiteX120" fmla="*/ 1292523 w 2854334"/>
                <a:gd name="connsiteY120" fmla="*/ 136175 h 209486"/>
                <a:gd name="connsiteX121" fmla="*/ 1292523 w 2854334"/>
                <a:gd name="connsiteY121" fmla="*/ 209486 h 209486"/>
                <a:gd name="connsiteX122" fmla="*/ 1290142 w 2854334"/>
                <a:gd name="connsiteY122" fmla="*/ 209486 h 209486"/>
                <a:gd name="connsiteX123" fmla="*/ 1253591 w 2854334"/>
                <a:gd name="connsiteY123" fmla="*/ 209486 h 209486"/>
                <a:gd name="connsiteX124" fmla="*/ 1251210 w 2854334"/>
                <a:gd name="connsiteY124" fmla="*/ 209486 h 209486"/>
                <a:gd name="connsiteX125" fmla="*/ 1251210 w 2854334"/>
                <a:gd name="connsiteY125" fmla="*/ 136175 h 209486"/>
                <a:gd name="connsiteX126" fmla="*/ 978703 w 2854334"/>
                <a:gd name="connsiteY126" fmla="*/ 136175 h 209486"/>
                <a:gd name="connsiteX127" fmla="*/ 978703 w 2854334"/>
                <a:gd name="connsiteY127" fmla="*/ 209486 h 209486"/>
                <a:gd name="connsiteX128" fmla="*/ 977939 w 2854334"/>
                <a:gd name="connsiteY128" fmla="*/ 209486 h 209486"/>
                <a:gd name="connsiteX129" fmla="*/ 975558 w 2854334"/>
                <a:gd name="connsiteY129" fmla="*/ 209486 h 209486"/>
                <a:gd name="connsiteX130" fmla="*/ 939771 w 2854334"/>
                <a:gd name="connsiteY130" fmla="*/ 209486 h 209486"/>
                <a:gd name="connsiteX131" fmla="*/ 939006 w 2854334"/>
                <a:gd name="connsiteY131" fmla="*/ 209486 h 209486"/>
                <a:gd name="connsiteX132" fmla="*/ 936625 w 2854334"/>
                <a:gd name="connsiteY132" fmla="*/ 209486 h 209486"/>
                <a:gd name="connsiteX133" fmla="*/ 936625 w 2854334"/>
                <a:gd name="connsiteY133" fmla="*/ 136175 h 209486"/>
                <a:gd name="connsiteX134" fmla="*/ 660137 w 2854334"/>
                <a:gd name="connsiteY134" fmla="*/ 136175 h 209486"/>
                <a:gd name="connsiteX135" fmla="*/ 660137 w 2854334"/>
                <a:gd name="connsiteY135" fmla="*/ 209486 h 209486"/>
                <a:gd name="connsiteX136" fmla="*/ 621204 w 2854334"/>
                <a:gd name="connsiteY136" fmla="*/ 209486 h 209486"/>
                <a:gd name="connsiteX137" fmla="*/ 621204 w 2854334"/>
                <a:gd name="connsiteY137" fmla="*/ 136175 h 209486"/>
                <a:gd name="connsiteX138" fmla="*/ 353517 w 2854334"/>
                <a:gd name="connsiteY138" fmla="*/ 136175 h 209486"/>
                <a:gd name="connsiteX139" fmla="*/ 353517 w 2854334"/>
                <a:gd name="connsiteY139" fmla="*/ 209486 h 209486"/>
                <a:gd name="connsiteX140" fmla="*/ 314584 w 2854334"/>
                <a:gd name="connsiteY140" fmla="*/ 209486 h 209486"/>
                <a:gd name="connsiteX141" fmla="*/ 314584 w 2854334"/>
                <a:gd name="connsiteY141" fmla="*/ 136175 h 209486"/>
                <a:gd name="connsiteX142" fmla="*/ 38932 w 2854334"/>
                <a:gd name="connsiteY142" fmla="*/ 136175 h 209486"/>
                <a:gd name="connsiteX143" fmla="*/ 38932 w 2854334"/>
                <a:gd name="connsiteY143" fmla="*/ 209486 h 209486"/>
                <a:gd name="connsiteX144" fmla="*/ 0 w 2854334"/>
                <a:gd name="connsiteY144" fmla="*/ 209486 h 209486"/>
                <a:gd name="connsiteX145" fmla="*/ 0 w 2854334"/>
                <a:gd name="connsiteY145" fmla="*/ 8829 h 209486"/>
                <a:gd name="connsiteX146" fmla="*/ 19466 w 2854334"/>
                <a:gd name="connsiteY146" fmla="*/ 0 h 209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</a:cxnLst>
              <a:rect l="l" t="t" r="r" b="b"/>
              <a:pathLst>
                <a:path w="2854334" h="209486">
                  <a:moveTo>
                    <a:pt x="2535768" y="66819"/>
                  </a:moveTo>
                  <a:lnTo>
                    <a:pt x="2535768" y="114503"/>
                  </a:lnTo>
                  <a:lnTo>
                    <a:pt x="2815402" y="114503"/>
                  </a:lnTo>
                  <a:lnTo>
                    <a:pt x="2815402" y="66819"/>
                  </a:lnTo>
                  <a:close/>
                  <a:moveTo>
                    <a:pt x="2229148" y="66819"/>
                  </a:moveTo>
                  <a:lnTo>
                    <a:pt x="2229148" y="114503"/>
                  </a:lnTo>
                  <a:lnTo>
                    <a:pt x="2496836" y="114503"/>
                  </a:lnTo>
                  <a:lnTo>
                    <a:pt x="2496836" y="66819"/>
                  </a:lnTo>
                  <a:close/>
                  <a:moveTo>
                    <a:pt x="1917709" y="66819"/>
                  </a:moveTo>
                  <a:lnTo>
                    <a:pt x="1917709" y="114503"/>
                  </a:lnTo>
                  <a:lnTo>
                    <a:pt x="2190216" y="114503"/>
                  </a:lnTo>
                  <a:lnTo>
                    <a:pt x="2190216" y="66819"/>
                  </a:lnTo>
                  <a:close/>
                  <a:moveTo>
                    <a:pt x="1599143" y="66819"/>
                  </a:moveTo>
                  <a:lnTo>
                    <a:pt x="1599143" y="114503"/>
                  </a:lnTo>
                  <a:lnTo>
                    <a:pt x="1875631" y="114503"/>
                  </a:lnTo>
                  <a:lnTo>
                    <a:pt x="1875631" y="66819"/>
                  </a:lnTo>
                  <a:close/>
                  <a:moveTo>
                    <a:pt x="1292523" y="66819"/>
                  </a:moveTo>
                  <a:lnTo>
                    <a:pt x="1292523" y="114503"/>
                  </a:lnTo>
                  <a:lnTo>
                    <a:pt x="1557830" y="114503"/>
                  </a:lnTo>
                  <a:lnTo>
                    <a:pt x="1557830" y="66819"/>
                  </a:lnTo>
                  <a:close/>
                  <a:moveTo>
                    <a:pt x="978703" y="66819"/>
                  </a:moveTo>
                  <a:lnTo>
                    <a:pt x="978703" y="114503"/>
                  </a:lnTo>
                  <a:lnTo>
                    <a:pt x="1251210" y="114503"/>
                  </a:lnTo>
                  <a:lnTo>
                    <a:pt x="1251210" y="66819"/>
                  </a:lnTo>
                  <a:close/>
                  <a:moveTo>
                    <a:pt x="660137" y="66819"/>
                  </a:moveTo>
                  <a:lnTo>
                    <a:pt x="660137" y="114503"/>
                  </a:lnTo>
                  <a:lnTo>
                    <a:pt x="936625" y="114503"/>
                  </a:lnTo>
                  <a:lnTo>
                    <a:pt x="936625" y="66819"/>
                  </a:lnTo>
                  <a:close/>
                  <a:moveTo>
                    <a:pt x="353517" y="66819"/>
                  </a:moveTo>
                  <a:lnTo>
                    <a:pt x="353517" y="114503"/>
                  </a:lnTo>
                  <a:lnTo>
                    <a:pt x="621204" y="114503"/>
                  </a:lnTo>
                  <a:lnTo>
                    <a:pt x="621204" y="66819"/>
                  </a:lnTo>
                  <a:close/>
                  <a:moveTo>
                    <a:pt x="38932" y="66819"/>
                  </a:moveTo>
                  <a:lnTo>
                    <a:pt x="38932" y="114503"/>
                  </a:lnTo>
                  <a:lnTo>
                    <a:pt x="314584" y="114503"/>
                  </a:lnTo>
                  <a:lnTo>
                    <a:pt x="314584" y="66819"/>
                  </a:lnTo>
                  <a:close/>
                  <a:moveTo>
                    <a:pt x="19466" y="0"/>
                  </a:moveTo>
                  <a:cubicBezTo>
                    <a:pt x="30217" y="0"/>
                    <a:pt x="38932" y="3953"/>
                    <a:pt x="38932" y="8829"/>
                  </a:cubicBezTo>
                  <a:lnTo>
                    <a:pt x="38932" y="45148"/>
                  </a:lnTo>
                  <a:lnTo>
                    <a:pt x="314584" y="45148"/>
                  </a:lnTo>
                  <a:lnTo>
                    <a:pt x="314584" y="8829"/>
                  </a:lnTo>
                  <a:cubicBezTo>
                    <a:pt x="314584" y="3953"/>
                    <a:pt x="323299" y="0"/>
                    <a:pt x="334051" y="0"/>
                  </a:cubicBezTo>
                  <a:cubicBezTo>
                    <a:pt x="344801" y="0"/>
                    <a:pt x="353517" y="3953"/>
                    <a:pt x="353517" y="8829"/>
                  </a:cubicBezTo>
                  <a:lnTo>
                    <a:pt x="353517" y="45148"/>
                  </a:lnTo>
                  <a:lnTo>
                    <a:pt x="621204" y="45148"/>
                  </a:lnTo>
                  <a:lnTo>
                    <a:pt x="621204" y="8829"/>
                  </a:lnTo>
                  <a:cubicBezTo>
                    <a:pt x="621204" y="3953"/>
                    <a:pt x="629919" y="0"/>
                    <a:pt x="640670" y="0"/>
                  </a:cubicBezTo>
                  <a:cubicBezTo>
                    <a:pt x="651421" y="0"/>
                    <a:pt x="660137" y="3953"/>
                    <a:pt x="660137" y="8829"/>
                  </a:cubicBezTo>
                  <a:lnTo>
                    <a:pt x="660137" y="45148"/>
                  </a:lnTo>
                  <a:lnTo>
                    <a:pt x="936625" y="45148"/>
                  </a:lnTo>
                  <a:lnTo>
                    <a:pt x="936625" y="8829"/>
                  </a:lnTo>
                  <a:cubicBezTo>
                    <a:pt x="936625" y="3953"/>
                    <a:pt x="945340" y="0"/>
                    <a:pt x="956091" y="0"/>
                  </a:cubicBezTo>
                  <a:lnTo>
                    <a:pt x="957282" y="540"/>
                  </a:lnTo>
                  <a:lnTo>
                    <a:pt x="958473" y="0"/>
                  </a:lnTo>
                  <a:lnTo>
                    <a:pt x="958855" y="174"/>
                  </a:lnTo>
                  <a:lnTo>
                    <a:pt x="959237" y="0"/>
                  </a:lnTo>
                  <a:cubicBezTo>
                    <a:pt x="969988" y="0"/>
                    <a:pt x="978703" y="3953"/>
                    <a:pt x="978703" y="8829"/>
                  </a:cubicBezTo>
                  <a:lnTo>
                    <a:pt x="978703" y="45148"/>
                  </a:lnTo>
                  <a:lnTo>
                    <a:pt x="1251210" y="45148"/>
                  </a:lnTo>
                  <a:lnTo>
                    <a:pt x="1251210" y="8829"/>
                  </a:lnTo>
                  <a:cubicBezTo>
                    <a:pt x="1251210" y="3953"/>
                    <a:pt x="1259925" y="0"/>
                    <a:pt x="1270676" y="0"/>
                  </a:cubicBezTo>
                  <a:lnTo>
                    <a:pt x="1271867" y="540"/>
                  </a:lnTo>
                  <a:lnTo>
                    <a:pt x="1273057" y="0"/>
                  </a:lnTo>
                  <a:cubicBezTo>
                    <a:pt x="1283808" y="0"/>
                    <a:pt x="1292523" y="3953"/>
                    <a:pt x="1292523" y="8829"/>
                  </a:cubicBezTo>
                  <a:lnTo>
                    <a:pt x="1292523" y="45148"/>
                  </a:lnTo>
                  <a:lnTo>
                    <a:pt x="1557830" y="45148"/>
                  </a:lnTo>
                  <a:lnTo>
                    <a:pt x="1557830" y="8829"/>
                  </a:lnTo>
                  <a:cubicBezTo>
                    <a:pt x="1557830" y="3953"/>
                    <a:pt x="1566544" y="0"/>
                    <a:pt x="1577296" y="0"/>
                  </a:cubicBezTo>
                  <a:lnTo>
                    <a:pt x="1578486" y="540"/>
                  </a:lnTo>
                  <a:lnTo>
                    <a:pt x="1579677" y="0"/>
                  </a:lnTo>
                  <a:cubicBezTo>
                    <a:pt x="1590428" y="0"/>
                    <a:pt x="1599143" y="3953"/>
                    <a:pt x="1599143" y="8829"/>
                  </a:cubicBezTo>
                  <a:lnTo>
                    <a:pt x="1599143" y="45148"/>
                  </a:lnTo>
                  <a:lnTo>
                    <a:pt x="1875631" y="45148"/>
                  </a:lnTo>
                  <a:lnTo>
                    <a:pt x="1875631" y="8829"/>
                  </a:lnTo>
                  <a:cubicBezTo>
                    <a:pt x="1875631" y="3953"/>
                    <a:pt x="1884347" y="0"/>
                    <a:pt x="1895098" y="0"/>
                  </a:cubicBezTo>
                  <a:lnTo>
                    <a:pt x="1895480" y="174"/>
                  </a:lnTo>
                  <a:lnTo>
                    <a:pt x="1895862" y="0"/>
                  </a:lnTo>
                  <a:lnTo>
                    <a:pt x="1897053" y="540"/>
                  </a:lnTo>
                  <a:lnTo>
                    <a:pt x="1898243" y="0"/>
                  </a:lnTo>
                  <a:cubicBezTo>
                    <a:pt x="1908994" y="0"/>
                    <a:pt x="1917709" y="3953"/>
                    <a:pt x="1917709" y="8829"/>
                  </a:cubicBezTo>
                  <a:lnTo>
                    <a:pt x="1917709" y="45148"/>
                  </a:lnTo>
                  <a:lnTo>
                    <a:pt x="2190216" y="45148"/>
                  </a:lnTo>
                  <a:lnTo>
                    <a:pt x="2190216" y="8829"/>
                  </a:lnTo>
                  <a:cubicBezTo>
                    <a:pt x="2190216" y="3953"/>
                    <a:pt x="2198931" y="0"/>
                    <a:pt x="2209682" y="0"/>
                  </a:cubicBezTo>
                  <a:cubicBezTo>
                    <a:pt x="2220433" y="0"/>
                    <a:pt x="2229148" y="3953"/>
                    <a:pt x="2229148" y="8829"/>
                  </a:cubicBezTo>
                  <a:lnTo>
                    <a:pt x="2229148" y="45148"/>
                  </a:lnTo>
                  <a:lnTo>
                    <a:pt x="2496836" y="45148"/>
                  </a:lnTo>
                  <a:lnTo>
                    <a:pt x="2496836" y="8829"/>
                  </a:lnTo>
                  <a:cubicBezTo>
                    <a:pt x="2496836" y="3953"/>
                    <a:pt x="2505550" y="0"/>
                    <a:pt x="2516302" y="0"/>
                  </a:cubicBezTo>
                  <a:cubicBezTo>
                    <a:pt x="2527053" y="0"/>
                    <a:pt x="2535768" y="3953"/>
                    <a:pt x="2535768" y="8829"/>
                  </a:cubicBezTo>
                  <a:lnTo>
                    <a:pt x="2535768" y="45148"/>
                  </a:lnTo>
                  <a:lnTo>
                    <a:pt x="2815402" y="45148"/>
                  </a:lnTo>
                  <a:lnTo>
                    <a:pt x="2815402" y="8829"/>
                  </a:lnTo>
                  <a:cubicBezTo>
                    <a:pt x="2815402" y="3953"/>
                    <a:pt x="2824117" y="0"/>
                    <a:pt x="2834868" y="0"/>
                  </a:cubicBezTo>
                  <a:cubicBezTo>
                    <a:pt x="2845619" y="0"/>
                    <a:pt x="2854334" y="3953"/>
                    <a:pt x="2854334" y="8829"/>
                  </a:cubicBezTo>
                  <a:lnTo>
                    <a:pt x="2854334" y="209486"/>
                  </a:lnTo>
                  <a:lnTo>
                    <a:pt x="2815402" y="209486"/>
                  </a:lnTo>
                  <a:lnTo>
                    <a:pt x="2815402" y="136175"/>
                  </a:lnTo>
                  <a:lnTo>
                    <a:pt x="2535768" y="136175"/>
                  </a:lnTo>
                  <a:lnTo>
                    <a:pt x="2535768" y="209486"/>
                  </a:lnTo>
                  <a:lnTo>
                    <a:pt x="2496836" y="209486"/>
                  </a:lnTo>
                  <a:lnTo>
                    <a:pt x="2496836" y="136175"/>
                  </a:lnTo>
                  <a:lnTo>
                    <a:pt x="2229148" y="136175"/>
                  </a:lnTo>
                  <a:lnTo>
                    <a:pt x="2229148" y="209486"/>
                  </a:lnTo>
                  <a:lnTo>
                    <a:pt x="2190216" y="209486"/>
                  </a:lnTo>
                  <a:lnTo>
                    <a:pt x="2190216" y="136175"/>
                  </a:lnTo>
                  <a:lnTo>
                    <a:pt x="1917709" y="136175"/>
                  </a:lnTo>
                  <a:lnTo>
                    <a:pt x="1917709" y="209486"/>
                  </a:lnTo>
                  <a:lnTo>
                    <a:pt x="1915328" y="209486"/>
                  </a:lnTo>
                  <a:lnTo>
                    <a:pt x="1914564" y="209486"/>
                  </a:lnTo>
                  <a:lnTo>
                    <a:pt x="1878777" y="209486"/>
                  </a:lnTo>
                  <a:lnTo>
                    <a:pt x="1876396" y="209486"/>
                  </a:lnTo>
                  <a:lnTo>
                    <a:pt x="1875631" y="209486"/>
                  </a:lnTo>
                  <a:lnTo>
                    <a:pt x="1875631" y="136175"/>
                  </a:lnTo>
                  <a:lnTo>
                    <a:pt x="1599143" y="136175"/>
                  </a:lnTo>
                  <a:lnTo>
                    <a:pt x="1599143" y="209486"/>
                  </a:lnTo>
                  <a:lnTo>
                    <a:pt x="1596762" y="209486"/>
                  </a:lnTo>
                  <a:lnTo>
                    <a:pt x="1560211" y="209486"/>
                  </a:lnTo>
                  <a:lnTo>
                    <a:pt x="1557830" y="209486"/>
                  </a:lnTo>
                  <a:lnTo>
                    <a:pt x="1557830" y="136175"/>
                  </a:lnTo>
                  <a:lnTo>
                    <a:pt x="1292523" y="136175"/>
                  </a:lnTo>
                  <a:lnTo>
                    <a:pt x="1292523" y="209486"/>
                  </a:lnTo>
                  <a:lnTo>
                    <a:pt x="1290142" y="209486"/>
                  </a:lnTo>
                  <a:lnTo>
                    <a:pt x="1253591" y="209486"/>
                  </a:lnTo>
                  <a:lnTo>
                    <a:pt x="1251210" y="209486"/>
                  </a:lnTo>
                  <a:lnTo>
                    <a:pt x="1251210" y="136175"/>
                  </a:lnTo>
                  <a:lnTo>
                    <a:pt x="978703" y="136175"/>
                  </a:lnTo>
                  <a:lnTo>
                    <a:pt x="978703" y="209486"/>
                  </a:lnTo>
                  <a:lnTo>
                    <a:pt x="977939" y="209486"/>
                  </a:lnTo>
                  <a:lnTo>
                    <a:pt x="975558" y="209486"/>
                  </a:lnTo>
                  <a:lnTo>
                    <a:pt x="939771" y="209486"/>
                  </a:lnTo>
                  <a:lnTo>
                    <a:pt x="939006" y="209486"/>
                  </a:lnTo>
                  <a:lnTo>
                    <a:pt x="936625" y="209486"/>
                  </a:lnTo>
                  <a:lnTo>
                    <a:pt x="936625" y="136175"/>
                  </a:lnTo>
                  <a:lnTo>
                    <a:pt x="660137" y="136175"/>
                  </a:lnTo>
                  <a:lnTo>
                    <a:pt x="660137" y="209486"/>
                  </a:lnTo>
                  <a:lnTo>
                    <a:pt x="621204" y="209486"/>
                  </a:lnTo>
                  <a:lnTo>
                    <a:pt x="621204" y="136175"/>
                  </a:lnTo>
                  <a:lnTo>
                    <a:pt x="353517" y="136175"/>
                  </a:lnTo>
                  <a:lnTo>
                    <a:pt x="353517" y="209486"/>
                  </a:lnTo>
                  <a:lnTo>
                    <a:pt x="314584" y="209486"/>
                  </a:lnTo>
                  <a:lnTo>
                    <a:pt x="314584" y="136175"/>
                  </a:lnTo>
                  <a:lnTo>
                    <a:pt x="38932" y="136175"/>
                  </a:lnTo>
                  <a:lnTo>
                    <a:pt x="38932" y="209486"/>
                  </a:lnTo>
                  <a:lnTo>
                    <a:pt x="0" y="209486"/>
                  </a:lnTo>
                  <a:lnTo>
                    <a:pt x="0" y="8829"/>
                  </a:lnTo>
                  <a:cubicBezTo>
                    <a:pt x="0" y="3953"/>
                    <a:pt x="8715" y="0"/>
                    <a:pt x="19466" y="0"/>
                  </a:cubicBezTo>
                  <a:close/>
                </a:path>
              </a:pathLst>
            </a:custGeom>
            <a:solidFill>
              <a:srgbClr val="663300"/>
            </a:soli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5451C2A4-3B75-425C-B126-55DF17555B97}"/>
                </a:ext>
              </a:extLst>
            </p:cNvPr>
            <p:cNvGrpSpPr/>
            <p:nvPr/>
          </p:nvGrpSpPr>
          <p:grpSpPr>
            <a:xfrm>
              <a:off x="1094719" y="1591227"/>
              <a:ext cx="1315760" cy="495138"/>
              <a:chOff x="784717" y="4529139"/>
              <a:chExt cx="1877306" cy="706454"/>
            </a:xfrm>
          </p:grpSpPr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CC1C5131-B517-48D5-BCE7-C46DED51D27A}"/>
                  </a:ext>
                </a:extLst>
              </p:cNvPr>
              <p:cNvSpPr/>
              <p:nvPr/>
            </p:nvSpPr>
            <p:spPr>
              <a:xfrm>
                <a:off x="1658562" y="4529139"/>
                <a:ext cx="129758" cy="110643"/>
              </a:xfrm>
              <a:custGeom>
                <a:avLst/>
                <a:gdLst>
                  <a:gd name="connsiteX0" fmla="*/ 64879 w 129758"/>
                  <a:gd name="connsiteY0" fmla="*/ 0 h 110643"/>
                  <a:gd name="connsiteX1" fmla="*/ 85498 w 129758"/>
                  <a:gd name="connsiteY1" fmla="*/ 12019 h 110643"/>
                  <a:gd name="connsiteX2" fmla="*/ 92501 w 129758"/>
                  <a:gd name="connsiteY2" fmla="*/ 35812 h 110643"/>
                  <a:gd name="connsiteX3" fmla="*/ 110756 w 129758"/>
                  <a:gd name="connsiteY3" fmla="*/ 40594 h 110643"/>
                  <a:gd name="connsiteX4" fmla="*/ 129758 w 129758"/>
                  <a:gd name="connsiteY4" fmla="*/ 69609 h 110643"/>
                  <a:gd name="connsiteX5" fmla="*/ 64879 w 129758"/>
                  <a:gd name="connsiteY5" fmla="*/ 110643 h 110643"/>
                  <a:gd name="connsiteX6" fmla="*/ 0 w 129758"/>
                  <a:gd name="connsiteY6" fmla="*/ 69609 h 110643"/>
                  <a:gd name="connsiteX7" fmla="*/ 19002 w 129758"/>
                  <a:gd name="connsiteY7" fmla="*/ 40594 h 110643"/>
                  <a:gd name="connsiteX8" fmla="*/ 37257 w 129758"/>
                  <a:gd name="connsiteY8" fmla="*/ 35812 h 110643"/>
                  <a:gd name="connsiteX9" fmla="*/ 44261 w 129758"/>
                  <a:gd name="connsiteY9" fmla="*/ 12019 h 110643"/>
                  <a:gd name="connsiteX10" fmla="*/ 64879 w 129758"/>
                  <a:gd name="connsiteY10" fmla="*/ 0 h 110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758" h="110643">
                    <a:moveTo>
                      <a:pt x="64879" y="0"/>
                    </a:moveTo>
                    <a:cubicBezTo>
                      <a:pt x="72931" y="0"/>
                      <a:pt x="80221" y="4593"/>
                      <a:pt x="85498" y="12019"/>
                    </a:cubicBezTo>
                    <a:lnTo>
                      <a:pt x="92501" y="35812"/>
                    </a:lnTo>
                    <a:lnTo>
                      <a:pt x="110756" y="40594"/>
                    </a:lnTo>
                    <a:cubicBezTo>
                      <a:pt x="122496" y="48020"/>
                      <a:pt x="129758" y="58278"/>
                      <a:pt x="129758" y="69609"/>
                    </a:cubicBezTo>
                    <a:cubicBezTo>
                      <a:pt x="129758" y="92271"/>
                      <a:pt x="100711" y="110643"/>
                      <a:pt x="64879" y="110643"/>
                    </a:cubicBezTo>
                    <a:cubicBezTo>
                      <a:pt x="29047" y="110643"/>
                      <a:pt x="0" y="92271"/>
                      <a:pt x="0" y="69609"/>
                    </a:cubicBezTo>
                    <a:cubicBezTo>
                      <a:pt x="0" y="58278"/>
                      <a:pt x="7262" y="48020"/>
                      <a:pt x="19002" y="40594"/>
                    </a:cubicBezTo>
                    <a:lnTo>
                      <a:pt x="37257" y="35812"/>
                    </a:lnTo>
                    <a:lnTo>
                      <a:pt x="44261" y="12019"/>
                    </a:lnTo>
                    <a:cubicBezTo>
                      <a:pt x="49537" y="4593"/>
                      <a:pt x="56827" y="0"/>
                      <a:pt x="64879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62" name="グループ化 461">
                <a:extLst>
                  <a:ext uri="{FF2B5EF4-FFF2-40B4-BE49-F238E27FC236}">
                    <a16:creationId xmlns:a16="http://schemas.microsoft.com/office/drawing/2014/main" id="{0EFD0A67-748E-42F6-82A5-8A2969EE4C79}"/>
                  </a:ext>
                </a:extLst>
              </p:cNvPr>
              <p:cNvGrpSpPr/>
              <p:nvPr/>
            </p:nvGrpSpPr>
            <p:grpSpPr>
              <a:xfrm>
                <a:off x="784717" y="4592656"/>
                <a:ext cx="1877306" cy="642937"/>
                <a:chOff x="784717" y="4370539"/>
                <a:chExt cx="1877306" cy="642937"/>
              </a:xfrm>
            </p:grpSpPr>
            <p:sp>
              <p:nvSpPr>
                <p:cNvPr id="464" name="フリーフォーム: 図形 463">
                  <a:extLst>
                    <a:ext uri="{FF2B5EF4-FFF2-40B4-BE49-F238E27FC236}">
                      <a16:creationId xmlns:a16="http://schemas.microsoft.com/office/drawing/2014/main" id="{B1F82D24-046C-48F2-9A9F-E00BC791166E}"/>
                    </a:ext>
                  </a:extLst>
                </p:cNvPr>
                <p:cNvSpPr/>
                <p:nvPr/>
              </p:nvSpPr>
              <p:spPr>
                <a:xfrm>
                  <a:off x="1460777" y="4610844"/>
                  <a:ext cx="525186" cy="119789"/>
                </a:xfrm>
                <a:custGeom>
                  <a:avLst/>
                  <a:gdLst>
                    <a:gd name="connsiteX0" fmla="*/ 258639 w 517278"/>
                    <a:gd name="connsiteY0" fmla="*/ 0 h 119789"/>
                    <a:gd name="connsiteX1" fmla="*/ 499993 w 517278"/>
                    <a:gd name="connsiteY1" fmla="*/ 78030 h 119789"/>
                    <a:gd name="connsiteX2" fmla="*/ 517278 w 517278"/>
                    <a:gd name="connsiteY2" fmla="*/ 119789 h 119789"/>
                    <a:gd name="connsiteX3" fmla="*/ 0 w 517278"/>
                    <a:gd name="connsiteY3" fmla="*/ 119789 h 119789"/>
                    <a:gd name="connsiteX4" fmla="*/ 17286 w 517278"/>
                    <a:gd name="connsiteY4" fmla="*/ 78030 h 119789"/>
                    <a:gd name="connsiteX5" fmla="*/ 258639 w 517278"/>
                    <a:gd name="connsiteY5" fmla="*/ 0 h 119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17278" h="119789">
                      <a:moveTo>
                        <a:pt x="258639" y="0"/>
                      </a:moveTo>
                      <a:cubicBezTo>
                        <a:pt x="367137" y="0"/>
                        <a:pt x="460228" y="32175"/>
                        <a:pt x="499993" y="78030"/>
                      </a:cubicBezTo>
                      <a:lnTo>
                        <a:pt x="517278" y="119789"/>
                      </a:lnTo>
                      <a:lnTo>
                        <a:pt x="0" y="119789"/>
                      </a:lnTo>
                      <a:lnTo>
                        <a:pt x="17286" y="78030"/>
                      </a:lnTo>
                      <a:cubicBezTo>
                        <a:pt x="57050" y="32175"/>
                        <a:pt x="150141" y="0"/>
                        <a:pt x="258639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5" name="台形 464">
                  <a:extLst>
                    <a:ext uri="{FF2B5EF4-FFF2-40B4-BE49-F238E27FC236}">
                      <a16:creationId xmlns:a16="http://schemas.microsoft.com/office/drawing/2014/main" id="{DE95DC46-487D-40EB-A9FA-89DD74B84BAD}"/>
                    </a:ext>
                  </a:extLst>
                </p:cNvPr>
                <p:cNvSpPr/>
                <p:nvPr/>
              </p:nvSpPr>
              <p:spPr>
                <a:xfrm>
                  <a:off x="1054894" y="4733925"/>
                  <a:ext cx="1345406" cy="257395"/>
                </a:xfrm>
                <a:prstGeom prst="trapezoid">
                  <a:avLst>
                    <a:gd name="adj" fmla="val 153674"/>
                  </a:avLst>
                </a:prstGeom>
                <a:pattFill prst="smGrid">
                  <a:fgClr>
                    <a:sysClr val="windowText" lastClr="000000">
                      <a:lumMod val="85000"/>
                      <a:lumOff val="15000"/>
                    </a:sysClr>
                  </a:fgClr>
                  <a:bgClr>
                    <a:sysClr val="windowText" lastClr="00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6" name="フリーフォーム: 図形 465">
                  <a:extLst>
                    <a:ext uri="{FF2B5EF4-FFF2-40B4-BE49-F238E27FC236}">
                      <a16:creationId xmlns:a16="http://schemas.microsoft.com/office/drawing/2014/main" id="{94C5298A-9D6A-4F98-A57F-EBE08F13C7E9}"/>
                    </a:ext>
                  </a:extLst>
                </p:cNvPr>
                <p:cNvSpPr/>
                <p:nvPr/>
              </p:nvSpPr>
              <p:spPr>
                <a:xfrm>
                  <a:off x="884828" y="4395079"/>
                  <a:ext cx="1677084" cy="618397"/>
                </a:xfrm>
                <a:custGeom>
                  <a:avLst/>
                  <a:gdLst>
                    <a:gd name="connsiteX0" fmla="*/ 836817 w 1677084"/>
                    <a:gd name="connsiteY0" fmla="*/ 0 h 626471"/>
                    <a:gd name="connsiteX1" fmla="*/ 863159 w 1677084"/>
                    <a:gd name="connsiteY1" fmla="*/ 18575 h 626471"/>
                    <a:gd name="connsiteX2" fmla="*/ 910748 w 1677084"/>
                    <a:gd name="connsiteY2" fmla="*/ 67989 h 626471"/>
                    <a:gd name="connsiteX3" fmla="*/ 1442179 w 1677084"/>
                    <a:gd name="connsiteY3" fmla="*/ 481403 h 626471"/>
                    <a:gd name="connsiteX4" fmla="*/ 1602914 w 1677084"/>
                    <a:gd name="connsiteY4" fmla="*/ 583394 h 626471"/>
                    <a:gd name="connsiteX5" fmla="*/ 1677084 w 1677084"/>
                    <a:gd name="connsiteY5" fmla="*/ 626471 h 626471"/>
                    <a:gd name="connsiteX6" fmla="*/ 1530692 w 1677084"/>
                    <a:gd name="connsiteY6" fmla="*/ 626471 h 626471"/>
                    <a:gd name="connsiteX7" fmla="*/ 1442179 w 1677084"/>
                    <a:gd name="connsiteY7" fmla="*/ 575200 h 626471"/>
                    <a:gd name="connsiteX8" fmla="*/ 1016546 w 1677084"/>
                    <a:gd name="connsiteY8" fmla="*/ 285259 h 626471"/>
                    <a:gd name="connsiteX9" fmla="*/ 1008449 w 1677084"/>
                    <a:gd name="connsiteY9" fmla="*/ 278565 h 626471"/>
                    <a:gd name="connsiteX10" fmla="*/ 932752 w 1677084"/>
                    <a:gd name="connsiteY10" fmla="*/ 252893 h 626471"/>
                    <a:gd name="connsiteX11" fmla="*/ 911470 w 1677084"/>
                    <a:gd name="connsiteY11" fmla="*/ 249989 h 626471"/>
                    <a:gd name="connsiteX12" fmla="*/ 915398 w 1677084"/>
                    <a:gd name="connsiteY12" fmla="*/ 255257 h 626471"/>
                    <a:gd name="connsiteX13" fmla="*/ 893428 w 1677084"/>
                    <a:gd name="connsiteY13" fmla="*/ 284724 h 626471"/>
                    <a:gd name="connsiteX14" fmla="*/ 869540 w 1677084"/>
                    <a:gd name="connsiteY14" fmla="*/ 290221 h 626471"/>
                    <a:gd name="connsiteX15" fmla="*/ 870154 w 1677084"/>
                    <a:gd name="connsiteY15" fmla="*/ 291704 h 626471"/>
                    <a:gd name="connsiteX16" fmla="*/ 840388 w 1677084"/>
                    <a:gd name="connsiteY16" fmla="*/ 321469 h 626471"/>
                    <a:gd name="connsiteX17" fmla="*/ 810622 w 1677084"/>
                    <a:gd name="connsiteY17" fmla="*/ 291704 h 626471"/>
                    <a:gd name="connsiteX18" fmla="*/ 811236 w 1677084"/>
                    <a:gd name="connsiteY18" fmla="*/ 290221 h 626471"/>
                    <a:gd name="connsiteX19" fmla="*/ 787348 w 1677084"/>
                    <a:gd name="connsiteY19" fmla="*/ 284724 h 626471"/>
                    <a:gd name="connsiteX20" fmla="*/ 765378 w 1677084"/>
                    <a:gd name="connsiteY20" fmla="*/ 255257 h 626471"/>
                    <a:gd name="connsiteX21" fmla="*/ 768676 w 1677084"/>
                    <a:gd name="connsiteY21" fmla="*/ 250834 h 626471"/>
                    <a:gd name="connsiteX22" fmla="*/ 729070 w 1677084"/>
                    <a:gd name="connsiteY22" fmla="*/ 258452 h 626471"/>
                    <a:gd name="connsiteX23" fmla="*/ 663940 w 1677084"/>
                    <a:gd name="connsiteY23" fmla="*/ 282541 h 626471"/>
                    <a:gd name="connsiteX24" fmla="*/ 663963 w 1677084"/>
                    <a:gd name="connsiteY24" fmla="*/ 282427 h 626471"/>
                    <a:gd name="connsiteX25" fmla="*/ 660537 w 1677084"/>
                    <a:gd name="connsiteY25" fmla="*/ 285259 h 626471"/>
                    <a:gd name="connsiteX26" fmla="*/ 234904 w 1677084"/>
                    <a:gd name="connsiteY26" fmla="*/ 575200 h 626471"/>
                    <a:gd name="connsiteX27" fmla="*/ 146392 w 1677084"/>
                    <a:gd name="connsiteY27" fmla="*/ 626471 h 626471"/>
                    <a:gd name="connsiteX28" fmla="*/ 0 w 1677084"/>
                    <a:gd name="connsiteY28" fmla="*/ 626471 h 626471"/>
                    <a:gd name="connsiteX29" fmla="*/ 74170 w 1677084"/>
                    <a:gd name="connsiteY29" fmla="*/ 583394 h 626471"/>
                    <a:gd name="connsiteX30" fmla="*/ 234904 w 1677084"/>
                    <a:gd name="connsiteY30" fmla="*/ 481403 h 626471"/>
                    <a:gd name="connsiteX31" fmla="*/ 766335 w 1677084"/>
                    <a:gd name="connsiteY31" fmla="*/ 67989 h 626471"/>
                    <a:gd name="connsiteX32" fmla="*/ 821224 w 1677084"/>
                    <a:gd name="connsiteY32" fmla="*/ 10996 h 626471"/>
                    <a:gd name="connsiteX0" fmla="*/ 836817 w 1677084"/>
                    <a:gd name="connsiteY0" fmla="*/ 0 h 626471"/>
                    <a:gd name="connsiteX1" fmla="*/ 863159 w 1677084"/>
                    <a:gd name="connsiteY1" fmla="*/ 18575 h 626471"/>
                    <a:gd name="connsiteX2" fmla="*/ 910748 w 1677084"/>
                    <a:gd name="connsiteY2" fmla="*/ 67989 h 626471"/>
                    <a:gd name="connsiteX3" fmla="*/ 1442179 w 1677084"/>
                    <a:gd name="connsiteY3" fmla="*/ 481403 h 626471"/>
                    <a:gd name="connsiteX4" fmla="*/ 1602914 w 1677084"/>
                    <a:gd name="connsiteY4" fmla="*/ 583394 h 626471"/>
                    <a:gd name="connsiteX5" fmla="*/ 1677084 w 1677084"/>
                    <a:gd name="connsiteY5" fmla="*/ 626471 h 626471"/>
                    <a:gd name="connsiteX6" fmla="*/ 1530692 w 1677084"/>
                    <a:gd name="connsiteY6" fmla="*/ 626471 h 626471"/>
                    <a:gd name="connsiteX7" fmla="*/ 1442179 w 1677084"/>
                    <a:gd name="connsiteY7" fmla="*/ 575200 h 626471"/>
                    <a:gd name="connsiteX8" fmla="*/ 1016546 w 1677084"/>
                    <a:gd name="connsiteY8" fmla="*/ 285259 h 626471"/>
                    <a:gd name="connsiteX9" fmla="*/ 1008449 w 1677084"/>
                    <a:gd name="connsiteY9" fmla="*/ 278565 h 626471"/>
                    <a:gd name="connsiteX10" fmla="*/ 932752 w 1677084"/>
                    <a:gd name="connsiteY10" fmla="*/ 252893 h 626471"/>
                    <a:gd name="connsiteX11" fmla="*/ 911470 w 1677084"/>
                    <a:gd name="connsiteY11" fmla="*/ 249989 h 626471"/>
                    <a:gd name="connsiteX12" fmla="*/ 915398 w 1677084"/>
                    <a:gd name="connsiteY12" fmla="*/ 255257 h 626471"/>
                    <a:gd name="connsiteX13" fmla="*/ 893428 w 1677084"/>
                    <a:gd name="connsiteY13" fmla="*/ 284724 h 626471"/>
                    <a:gd name="connsiteX14" fmla="*/ 869540 w 1677084"/>
                    <a:gd name="connsiteY14" fmla="*/ 290221 h 626471"/>
                    <a:gd name="connsiteX15" fmla="*/ 870154 w 1677084"/>
                    <a:gd name="connsiteY15" fmla="*/ 291704 h 626471"/>
                    <a:gd name="connsiteX16" fmla="*/ 840388 w 1677084"/>
                    <a:gd name="connsiteY16" fmla="*/ 321469 h 626471"/>
                    <a:gd name="connsiteX17" fmla="*/ 810622 w 1677084"/>
                    <a:gd name="connsiteY17" fmla="*/ 291704 h 626471"/>
                    <a:gd name="connsiteX18" fmla="*/ 811236 w 1677084"/>
                    <a:gd name="connsiteY18" fmla="*/ 290221 h 626471"/>
                    <a:gd name="connsiteX19" fmla="*/ 787348 w 1677084"/>
                    <a:gd name="connsiteY19" fmla="*/ 284724 h 626471"/>
                    <a:gd name="connsiteX20" fmla="*/ 765378 w 1677084"/>
                    <a:gd name="connsiteY20" fmla="*/ 255257 h 626471"/>
                    <a:gd name="connsiteX21" fmla="*/ 768676 w 1677084"/>
                    <a:gd name="connsiteY21" fmla="*/ 250834 h 626471"/>
                    <a:gd name="connsiteX22" fmla="*/ 729070 w 1677084"/>
                    <a:gd name="connsiteY22" fmla="*/ 258452 h 626471"/>
                    <a:gd name="connsiteX23" fmla="*/ 663940 w 1677084"/>
                    <a:gd name="connsiteY23" fmla="*/ 282541 h 626471"/>
                    <a:gd name="connsiteX24" fmla="*/ 663963 w 1677084"/>
                    <a:gd name="connsiteY24" fmla="*/ 282427 h 626471"/>
                    <a:gd name="connsiteX25" fmla="*/ 648631 w 1677084"/>
                    <a:gd name="connsiteY25" fmla="*/ 297165 h 626471"/>
                    <a:gd name="connsiteX26" fmla="*/ 234904 w 1677084"/>
                    <a:gd name="connsiteY26" fmla="*/ 575200 h 626471"/>
                    <a:gd name="connsiteX27" fmla="*/ 146392 w 1677084"/>
                    <a:gd name="connsiteY27" fmla="*/ 626471 h 626471"/>
                    <a:gd name="connsiteX28" fmla="*/ 0 w 1677084"/>
                    <a:gd name="connsiteY28" fmla="*/ 626471 h 626471"/>
                    <a:gd name="connsiteX29" fmla="*/ 74170 w 1677084"/>
                    <a:gd name="connsiteY29" fmla="*/ 583394 h 626471"/>
                    <a:gd name="connsiteX30" fmla="*/ 234904 w 1677084"/>
                    <a:gd name="connsiteY30" fmla="*/ 481403 h 626471"/>
                    <a:gd name="connsiteX31" fmla="*/ 766335 w 1677084"/>
                    <a:gd name="connsiteY31" fmla="*/ 67989 h 626471"/>
                    <a:gd name="connsiteX32" fmla="*/ 821224 w 1677084"/>
                    <a:gd name="connsiteY32" fmla="*/ 10996 h 626471"/>
                    <a:gd name="connsiteX33" fmla="*/ 836817 w 1677084"/>
                    <a:gd name="connsiteY33" fmla="*/ 0 h 626471"/>
                    <a:gd name="connsiteX0" fmla="*/ 836817 w 1677084"/>
                    <a:gd name="connsiteY0" fmla="*/ 0 h 626471"/>
                    <a:gd name="connsiteX1" fmla="*/ 863159 w 1677084"/>
                    <a:gd name="connsiteY1" fmla="*/ 18575 h 626471"/>
                    <a:gd name="connsiteX2" fmla="*/ 910748 w 1677084"/>
                    <a:gd name="connsiteY2" fmla="*/ 67989 h 626471"/>
                    <a:gd name="connsiteX3" fmla="*/ 1442179 w 1677084"/>
                    <a:gd name="connsiteY3" fmla="*/ 481403 h 626471"/>
                    <a:gd name="connsiteX4" fmla="*/ 1602914 w 1677084"/>
                    <a:gd name="connsiteY4" fmla="*/ 583394 h 626471"/>
                    <a:gd name="connsiteX5" fmla="*/ 1677084 w 1677084"/>
                    <a:gd name="connsiteY5" fmla="*/ 626471 h 626471"/>
                    <a:gd name="connsiteX6" fmla="*/ 1530692 w 1677084"/>
                    <a:gd name="connsiteY6" fmla="*/ 626471 h 626471"/>
                    <a:gd name="connsiteX7" fmla="*/ 1442179 w 1677084"/>
                    <a:gd name="connsiteY7" fmla="*/ 575200 h 626471"/>
                    <a:gd name="connsiteX8" fmla="*/ 1016546 w 1677084"/>
                    <a:gd name="connsiteY8" fmla="*/ 285259 h 626471"/>
                    <a:gd name="connsiteX9" fmla="*/ 1008449 w 1677084"/>
                    <a:gd name="connsiteY9" fmla="*/ 278565 h 626471"/>
                    <a:gd name="connsiteX10" fmla="*/ 932752 w 1677084"/>
                    <a:gd name="connsiteY10" fmla="*/ 252893 h 626471"/>
                    <a:gd name="connsiteX11" fmla="*/ 911470 w 1677084"/>
                    <a:gd name="connsiteY11" fmla="*/ 249989 h 626471"/>
                    <a:gd name="connsiteX12" fmla="*/ 915398 w 1677084"/>
                    <a:gd name="connsiteY12" fmla="*/ 255257 h 626471"/>
                    <a:gd name="connsiteX13" fmla="*/ 893428 w 1677084"/>
                    <a:gd name="connsiteY13" fmla="*/ 284724 h 626471"/>
                    <a:gd name="connsiteX14" fmla="*/ 869540 w 1677084"/>
                    <a:gd name="connsiteY14" fmla="*/ 290221 h 626471"/>
                    <a:gd name="connsiteX15" fmla="*/ 870154 w 1677084"/>
                    <a:gd name="connsiteY15" fmla="*/ 291704 h 626471"/>
                    <a:gd name="connsiteX16" fmla="*/ 840388 w 1677084"/>
                    <a:gd name="connsiteY16" fmla="*/ 321469 h 626471"/>
                    <a:gd name="connsiteX17" fmla="*/ 810622 w 1677084"/>
                    <a:gd name="connsiteY17" fmla="*/ 291704 h 626471"/>
                    <a:gd name="connsiteX18" fmla="*/ 811236 w 1677084"/>
                    <a:gd name="connsiteY18" fmla="*/ 290221 h 626471"/>
                    <a:gd name="connsiteX19" fmla="*/ 787348 w 1677084"/>
                    <a:gd name="connsiteY19" fmla="*/ 284724 h 626471"/>
                    <a:gd name="connsiteX20" fmla="*/ 765378 w 1677084"/>
                    <a:gd name="connsiteY20" fmla="*/ 255257 h 626471"/>
                    <a:gd name="connsiteX21" fmla="*/ 768676 w 1677084"/>
                    <a:gd name="connsiteY21" fmla="*/ 250834 h 626471"/>
                    <a:gd name="connsiteX22" fmla="*/ 729070 w 1677084"/>
                    <a:gd name="connsiteY22" fmla="*/ 258452 h 626471"/>
                    <a:gd name="connsiteX23" fmla="*/ 663940 w 1677084"/>
                    <a:gd name="connsiteY23" fmla="*/ 282541 h 626471"/>
                    <a:gd name="connsiteX24" fmla="*/ 648631 w 1677084"/>
                    <a:gd name="connsiteY24" fmla="*/ 297165 h 626471"/>
                    <a:gd name="connsiteX25" fmla="*/ 234904 w 1677084"/>
                    <a:gd name="connsiteY25" fmla="*/ 575200 h 626471"/>
                    <a:gd name="connsiteX26" fmla="*/ 146392 w 1677084"/>
                    <a:gd name="connsiteY26" fmla="*/ 626471 h 626471"/>
                    <a:gd name="connsiteX27" fmla="*/ 0 w 1677084"/>
                    <a:gd name="connsiteY27" fmla="*/ 626471 h 626471"/>
                    <a:gd name="connsiteX28" fmla="*/ 74170 w 1677084"/>
                    <a:gd name="connsiteY28" fmla="*/ 583394 h 626471"/>
                    <a:gd name="connsiteX29" fmla="*/ 234904 w 1677084"/>
                    <a:gd name="connsiteY29" fmla="*/ 481403 h 626471"/>
                    <a:gd name="connsiteX30" fmla="*/ 766335 w 1677084"/>
                    <a:gd name="connsiteY30" fmla="*/ 67989 h 626471"/>
                    <a:gd name="connsiteX31" fmla="*/ 821224 w 1677084"/>
                    <a:gd name="connsiteY31" fmla="*/ 10996 h 626471"/>
                    <a:gd name="connsiteX32" fmla="*/ 836817 w 1677084"/>
                    <a:gd name="connsiteY32" fmla="*/ 0 h 626471"/>
                    <a:gd name="connsiteX0" fmla="*/ 836817 w 1677084"/>
                    <a:gd name="connsiteY0" fmla="*/ 0 h 626471"/>
                    <a:gd name="connsiteX1" fmla="*/ 863159 w 1677084"/>
                    <a:gd name="connsiteY1" fmla="*/ 18575 h 626471"/>
                    <a:gd name="connsiteX2" fmla="*/ 910748 w 1677084"/>
                    <a:gd name="connsiteY2" fmla="*/ 67989 h 626471"/>
                    <a:gd name="connsiteX3" fmla="*/ 1442179 w 1677084"/>
                    <a:gd name="connsiteY3" fmla="*/ 481403 h 626471"/>
                    <a:gd name="connsiteX4" fmla="*/ 1602914 w 1677084"/>
                    <a:gd name="connsiteY4" fmla="*/ 583394 h 626471"/>
                    <a:gd name="connsiteX5" fmla="*/ 1677084 w 1677084"/>
                    <a:gd name="connsiteY5" fmla="*/ 626471 h 626471"/>
                    <a:gd name="connsiteX6" fmla="*/ 1530692 w 1677084"/>
                    <a:gd name="connsiteY6" fmla="*/ 626471 h 626471"/>
                    <a:gd name="connsiteX7" fmla="*/ 1442179 w 1677084"/>
                    <a:gd name="connsiteY7" fmla="*/ 575200 h 626471"/>
                    <a:gd name="connsiteX8" fmla="*/ 1016546 w 1677084"/>
                    <a:gd name="connsiteY8" fmla="*/ 285259 h 626471"/>
                    <a:gd name="connsiteX9" fmla="*/ 932752 w 1677084"/>
                    <a:gd name="connsiteY9" fmla="*/ 252893 h 626471"/>
                    <a:gd name="connsiteX10" fmla="*/ 911470 w 1677084"/>
                    <a:gd name="connsiteY10" fmla="*/ 249989 h 626471"/>
                    <a:gd name="connsiteX11" fmla="*/ 915398 w 1677084"/>
                    <a:gd name="connsiteY11" fmla="*/ 255257 h 626471"/>
                    <a:gd name="connsiteX12" fmla="*/ 893428 w 1677084"/>
                    <a:gd name="connsiteY12" fmla="*/ 284724 h 626471"/>
                    <a:gd name="connsiteX13" fmla="*/ 869540 w 1677084"/>
                    <a:gd name="connsiteY13" fmla="*/ 290221 h 626471"/>
                    <a:gd name="connsiteX14" fmla="*/ 870154 w 1677084"/>
                    <a:gd name="connsiteY14" fmla="*/ 291704 h 626471"/>
                    <a:gd name="connsiteX15" fmla="*/ 840388 w 1677084"/>
                    <a:gd name="connsiteY15" fmla="*/ 321469 h 626471"/>
                    <a:gd name="connsiteX16" fmla="*/ 810622 w 1677084"/>
                    <a:gd name="connsiteY16" fmla="*/ 291704 h 626471"/>
                    <a:gd name="connsiteX17" fmla="*/ 811236 w 1677084"/>
                    <a:gd name="connsiteY17" fmla="*/ 290221 h 626471"/>
                    <a:gd name="connsiteX18" fmla="*/ 787348 w 1677084"/>
                    <a:gd name="connsiteY18" fmla="*/ 284724 h 626471"/>
                    <a:gd name="connsiteX19" fmla="*/ 765378 w 1677084"/>
                    <a:gd name="connsiteY19" fmla="*/ 255257 h 626471"/>
                    <a:gd name="connsiteX20" fmla="*/ 768676 w 1677084"/>
                    <a:gd name="connsiteY20" fmla="*/ 250834 h 626471"/>
                    <a:gd name="connsiteX21" fmla="*/ 729070 w 1677084"/>
                    <a:gd name="connsiteY21" fmla="*/ 258452 h 626471"/>
                    <a:gd name="connsiteX22" fmla="*/ 663940 w 1677084"/>
                    <a:gd name="connsiteY22" fmla="*/ 282541 h 626471"/>
                    <a:gd name="connsiteX23" fmla="*/ 648631 w 1677084"/>
                    <a:gd name="connsiteY23" fmla="*/ 297165 h 626471"/>
                    <a:gd name="connsiteX24" fmla="*/ 234904 w 1677084"/>
                    <a:gd name="connsiteY24" fmla="*/ 575200 h 626471"/>
                    <a:gd name="connsiteX25" fmla="*/ 146392 w 1677084"/>
                    <a:gd name="connsiteY25" fmla="*/ 626471 h 626471"/>
                    <a:gd name="connsiteX26" fmla="*/ 0 w 1677084"/>
                    <a:gd name="connsiteY26" fmla="*/ 626471 h 626471"/>
                    <a:gd name="connsiteX27" fmla="*/ 74170 w 1677084"/>
                    <a:gd name="connsiteY27" fmla="*/ 583394 h 626471"/>
                    <a:gd name="connsiteX28" fmla="*/ 234904 w 1677084"/>
                    <a:gd name="connsiteY28" fmla="*/ 481403 h 626471"/>
                    <a:gd name="connsiteX29" fmla="*/ 766335 w 1677084"/>
                    <a:gd name="connsiteY29" fmla="*/ 67989 h 626471"/>
                    <a:gd name="connsiteX30" fmla="*/ 821224 w 1677084"/>
                    <a:gd name="connsiteY30" fmla="*/ 10996 h 626471"/>
                    <a:gd name="connsiteX31" fmla="*/ 836817 w 1677084"/>
                    <a:gd name="connsiteY31" fmla="*/ 0 h 626471"/>
                    <a:gd name="connsiteX0" fmla="*/ 836817 w 1677084"/>
                    <a:gd name="connsiteY0" fmla="*/ 0 h 626471"/>
                    <a:gd name="connsiteX1" fmla="*/ 863159 w 1677084"/>
                    <a:gd name="connsiteY1" fmla="*/ 18575 h 626471"/>
                    <a:gd name="connsiteX2" fmla="*/ 910748 w 1677084"/>
                    <a:gd name="connsiteY2" fmla="*/ 67989 h 626471"/>
                    <a:gd name="connsiteX3" fmla="*/ 1442179 w 1677084"/>
                    <a:gd name="connsiteY3" fmla="*/ 481403 h 626471"/>
                    <a:gd name="connsiteX4" fmla="*/ 1602914 w 1677084"/>
                    <a:gd name="connsiteY4" fmla="*/ 583394 h 626471"/>
                    <a:gd name="connsiteX5" fmla="*/ 1677084 w 1677084"/>
                    <a:gd name="connsiteY5" fmla="*/ 626471 h 626471"/>
                    <a:gd name="connsiteX6" fmla="*/ 1530692 w 1677084"/>
                    <a:gd name="connsiteY6" fmla="*/ 626471 h 626471"/>
                    <a:gd name="connsiteX7" fmla="*/ 1442179 w 1677084"/>
                    <a:gd name="connsiteY7" fmla="*/ 575200 h 626471"/>
                    <a:gd name="connsiteX8" fmla="*/ 1016546 w 1677084"/>
                    <a:gd name="connsiteY8" fmla="*/ 285259 h 626471"/>
                    <a:gd name="connsiteX9" fmla="*/ 932752 w 1677084"/>
                    <a:gd name="connsiteY9" fmla="*/ 252893 h 626471"/>
                    <a:gd name="connsiteX10" fmla="*/ 911470 w 1677084"/>
                    <a:gd name="connsiteY10" fmla="*/ 249989 h 626471"/>
                    <a:gd name="connsiteX11" fmla="*/ 915398 w 1677084"/>
                    <a:gd name="connsiteY11" fmla="*/ 255257 h 626471"/>
                    <a:gd name="connsiteX12" fmla="*/ 893428 w 1677084"/>
                    <a:gd name="connsiteY12" fmla="*/ 284724 h 626471"/>
                    <a:gd name="connsiteX13" fmla="*/ 869540 w 1677084"/>
                    <a:gd name="connsiteY13" fmla="*/ 290221 h 626471"/>
                    <a:gd name="connsiteX14" fmla="*/ 870154 w 1677084"/>
                    <a:gd name="connsiteY14" fmla="*/ 291704 h 626471"/>
                    <a:gd name="connsiteX15" fmla="*/ 840388 w 1677084"/>
                    <a:gd name="connsiteY15" fmla="*/ 321469 h 626471"/>
                    <a:gd name="connsiteX16" fmla="*/ 810622 w 1677084"/>
                    <a:gd name="connsiteY16" fmla="*/ 291704 h 626471"/>
                    <a:gd name="connsiteX17" fmla="*/ 811236 w 1677084"/>
                    <a:gd name="connsiteY17" fmla="*/ 290221 h 626471"/>
                    <a:gd name="connsiteX18" fmla="*/ 787348 w 1677084"/>
                    <a:gd name="connsiteY18" fmla="*/ 284724 h 626471"/>
                    <a:gd name="connsiteX19" fmla="*/ 765378 w 1677084"/>
                    <a:gd name="connsiteY19" fmla="*/ 255257 h 626471"/>
                    <a:gd name="connsiteX20" fmla="*/ 768676 w 1677084"/>
                    <a:gd name="connsiteY20" fmla="*/ 250834 h 626471"/>
                    <a:gd name="connsiteX21" fmla="*/ 729070 w 1677084"/>
                    <a:gd name="connsiteY21" fmla="*/ 258452 h 626471"/>
                    <a:gd name="connsiteX22" fmla="*/ 648631 w 1677084"/>
                    <a:gd name="connsiteY22" fmla="*/ 297165 h 626471"/>
                    <a:gd name="connsiteX23" fmla="*/ 234904 w 1677084"/>
                    <a:gd name="connsiteY23" fmla="*/ 575200 h 626471"/>
                    <a:gd name="connsiteX24" fmla="*/ 146392 w 1677084"/>
                    <a:gd name="connsiteY24" fmla="*/ 626471 h 626471"/>
                    <a:gd name="connsiteX25" fmla="*/ 0 w 1677084"/>
                    <a:gd name="connsiteY25" fmla="*/ 626471 h 626471"/>
                    <a:gd name="connsiteX26" fmla="*/ 74170 w 1677084"/>
                    <a:gd name="connsiteY26" fmla="*/ 583394 h 626471"/>
                    <a:gd name="connsiteX27" fmla="*/ 234904 w 1677084"/>
                    <a:gd name="connsiteY27" fmla="*/ 481403 h 626471"/>
                    <a:gd name="connsiteX28" fmla="*/ 766335 w 1677084"/>
                    <a:gd name="connsiteY28" fmla="*/ 67989 h 626471"/>
                    <a:gd name="connsiteX29" fmla="*/ 821224 w 1677084"/>
                    <a:gd name="connsiteY29" fmla="*/ 10996 h 626471"/>
                    <a:gd name="connsiteX30" fmla="*/ 836817 w 1677084"/>
                    <a:gd name="connsiteY30" fmla="*/ 0 h 626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677084" h="626471">
                      <a:moveTo>
                        <a:pt x="836817" y="0"/>
                      </a:moveTo>
                      <a:lnTo>
                        <a:pt x="863159" y="18575"/>
                      </a:lnTo>
                      <a:lnTo>
                        <a:pt x="910748" y="67989"/>
                      </a:lnTo>
                      <a:cubicBezTo>
                        <a:pt x="1037286" y="189967"/>
                        <a:pt x="1224427" y="337410"/>
                        <a:pt x="1442179" y="481403"/>
                      </a:cubicBezTo>
                      <a:cubicBezTo>
                        <a:pt x="1496617" y="517402"/>
                        <a:pt x="1550391" y="551481"/>
                        <a:pt x="1602914" y="583394"/>
                      </a:cubicBezTo>
                      <a:lnTo>
                        <a:pt x="1677084" y="626471"/>
                      </a:lnTo>
                      <a:lnTo>
                        <a:pt x="1530692" y="626471"/>
                      </a:lnTo>
                      <a:lnTo>
                        <a:pt x="1442179" y="575200"/>
                      </a:lnTo>
                      <a:cubicBezTo>
                        <a:pt x="1278865" y="476613"/>
                        <a:pt x="1132770" y="376254"/>
                        <a:pt x="1016546" y="285259"/>
                      </a:cubicBezTo>
                      <a:lnTo>
                        <a:pt x="932752" y="252893"/>
                      </a:lnTo>
                      <a:lnTo>
                        <a:pt x="911470" y="249989"/>
                      </a:lnTo>
                      <a:lnTo>
                        <a:pt x="915398" y="255257"/>
                      </a:lnTo>
                      <a:cubicBezTo>
                        <a:pt x="915398" y="266765"/>
                        <a:pt x="907002" y="277183"/>
                        <a:pt x="893428" y="284724"/>
                      </a:cubicBezTo>
                      <a:lnTo>
                        <a:pt x="869540" y="290221"/>
                      </a:lnTo>
                      <a:lnTo>
                        <a:pt x="870154" y="291704"/>
                      </a:lnTo>
                      <a:cubicBezTo>
                        <a:pt x="870154" y="308143"/>
                        <a:pt x="856827" y="321469"/>
                        <a:pt x="840388" y="321469"/>
                      </a:cubicBezTo>
                      <a:cubicBezTo>
                        <a:pt x="823949" y="321469"/>
                        <a:pt x="810622" y="308143"/>
                        <a:pt x="810622" y="291704"/>
                      </a:cubicBezTo>
                      <a:lnTo>
                        <a:pt x="811236" y="290221"/>
                      </a:lnTo>
                      <a:lnTo>
                        <a:pt x="787348" y="284724"/>
                      </a:lnTo>
                      <a:cubicBezTo>
                        <a:pt x="773774" y="277183"/>
                        <a:pt x="765378" y="266765"/>
                        <a:pt x="765378" y="255257"/>
                      </a:cubicBezTo>
                      <a:lnTo>
                        <a:pt x="768676" y="250834"/>
                      </a:lnTo>
                      <a:lnTo>
                        <a:pt x="729070" y="258452"/>
                      </a:lnTo>
                      <a:cubicBezTo>
                        <a:pt x="709062" y="266174"/>
                        <a:pt x="730992" y="244374"/>
                        <a:pt x="648631" y="297165"/>
                      </a:cubicBezTo>
                      <a:cubicBezTo>
                        <a:pt x="532407" y="388160"/>
                        <a:pt x="398218" y="476613"/>
                        <a:pt x="234904" y="575200"/>
                      </a:cubicBezTo>
                      <a:lnTo>
                        <a:pt x="146392" y="626471"/>
                      </a:lnTo>
                      <a:lnTo>
                        <a:pt x="0" y="626471"/>
                      </a:lnTo>
                      <a:lnTo>
                        <a:pt x="74170" y="583394"/>
                      </a:lnTo>
                      <a:cubicBezTo>
                        <a:pt x="126692" y="551481"/>
                        <a:pt x="180466" y="517402"/>
                        <a:pt x="234904" y="481403"/>
                      </a:cubicBezTo>
                      <a:cubicBezTo>
                        <a:pt x="452656" y="337410"/>
                        <a:pt x="639797" y="189967"/>
                        <a:pt x="766335" y="67989"/>
                      </a:cubicBezTo>
                      <a:lnTo>
                        <a:pt x="821224" y="10996"/>
                      </a:lnTo>
                      <a:lnTo>
                        <a:pt x="836817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7" name="フリーフォーム: 図形 466">
                  <a:extLst>
                    <a:ext uri="{FF2B5EF4-FFF2-40B4-BE49-F238E27FC236}">
                      <a16:creationId xmlns:a16="http://schemas.microsoft.com/office/drawing/2014/main" id="{44A3398F-F851-466B-872E-1DF2C9B2E5F4}"/>
                    </a:ext>
                  </a:extLst>
                </p:cNvPr>
                <p:cNvSpPr/>
                <p:nvPr/>
              </p:nvSpPr>
              <p:spPr>
                <a:xfrm>
                  <a:off x="784717" y="4370539"/>
                  <a:ext cx="1877306" cy="642937"/>
                </a:xfrm>
                <a:custGeom>
                  <a:avLst/>
                  <a:gdLst>
                    <a:gd name="connsiteX0" fmla="*/ 936928 w 1877306"/>
                    <a:gd name="connsiteY0" fmla="*/ 0 h 642937"/>
                    <a:gd name="connsiteX1" fmla="*/ 963270 w 1877306"/>
                    <a:gd name="connsiteY1" fmla="*/ 17475 h 642937"/>
                    <a:gd name="connsiteX2" fmla="*/ 1010859 w 1877306"/>
                    <a:gd name="connsiteY2" fmla="*/ 63962 h 642937"/>
                    <a:gd name="connsiteX3" fmla="*/ 1542290 w 1877306"/>
                    <a:gd name="connsiteY3" fmla="*/ 452888 h 642937"/>
                    <a:gd name="connsiteX4" fmla="*/ 1856247 w 1877306"/>
                    <a:gd name="connsiteY4" fmla="*/ 632556 h 642937"/>
                    <a:gd name="connsiteX5" fmla="*/ 1877306 w 1877306"/>
                    <a:gd name="connsiteY5" fmla="*/ 642937 h 642937"/>
                    <a:gd name="connsiteX6" fmla="*/ 1744046 w 1877306"/>
                    <a:gd name="connsiteY6" fmla="*/ 642937 h 642937"/>
                    <a:gd name="connsiteX7" fmla="*/ 1703025 w 1877306"/>
                    <a:gd name="connsiteY7" fmla="*/ 619113 h 642937"/>
                    <a:gd name="connsiteX8" fmla="*/ 1542290 w 1877306"/>
                    <a:gd name="connsiteY8" fmla="*/ 517122 h 642937"/>
                    <a:gd name="connsiteX9" fmla="*/ 1010859 w 1877306"/>
                    <a:gd name="connsiteY9" fmla="*/ 103708 h 642937"/>
                    <a:gd name="connsiteX10" fmla="*/ 963270 w 1877306"/>
                    <a:gd name="connsiteY10" fmla="*/ 54294 h 642937"/>
                    <a:gd name="connsiteX11" fmla="*/ 936928 w 1877306"/>
                    <a:gd name="connsiteY11" fmla="*/ 35719 h 642937"/>
                    <a:gd name="connsiteX12" fmla="*/ 921335 w 1877306"/>
                    <a:gd name="connsiteY12" fmla="*/ 46715 h 642937"/>
                    <a:gd name="connsiteX13" fmla="*/ 866446 w 1877306"/>
                    <a:gd name="connsiteY13" fmla="*/ 103708 h 642937"/>
                    <a:gd name="connsiteX14" fmla="*/ 335015 w 1877306"/>
                    <a:gd name="connsiteY14" fmla="*/ 517122 h 642937"/>
                    <a:gd name="connsiteX15" fmla="*/ 174281 w 1877306"/>
                    <a:gd name="connsiteY15" fmla="*/ 619113 h 642937"/>
                    <a:gd name="connsiteX16" fmla="*/ 133260 w 1877306"/>
                    <a:gd name="connsiteY16" fmla="*/ 642937 h 642937"/>
                    <a:gd name="connsiteX17" fmla="*/ 0 w 1877306"/>
                    <a:gd name="connsiteY17" fmla="*/ 642937 h 642937"/>
                    <a:gd name="connsiteX18" fmla="*/ 21058 w 1877306"/>
                    <a:gd name="connsiteY18" fmla="*/ 632556 h 642937"/>
                    <a:gd name="connsiteX19" fmla="*/ 335015 w 1877306"/>
                    <a:gd name="connsiteY19" fmla="*/ 452888 h 642937"/>
                    <a:gd name="connsiteX20" fmla="*/ 866446 w 1877306"/>
                    <a:gd name="connsiteY20" fmla="*/ 63962 h 642937"/>
                    <a:gd name="connsiteX21" fmla="*/ 921335 w 1877306"/>
                    <a:gd name="connsiteY21" fmla="*/ 10345 h 6429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877306" h="642937">
                      <a:moveTo>
                        <a:pt x="936928" y="0"/>
                      </a:moveTo>
                      <a:lnTo>
                        <a:pt x="963270" y="17475"/>
                      </a:lnTo>
                      <a:lnTo>
                        <a:pt x="1010859" y="63962"/>
                      </a:lnTo>
                      <a:cubicBezTo>
                        <a:pt x="1137397" y="178715"/>
                        <a:pt x="1324538" y="317424"/>
                        <a:pt x="1542290" y="452888"/>
                      </a:cubicBezTo>
                      <a:cubicBezTo>
                        <a:pt x="1651166" y="520621"/>
                        <a:pt x="1757387" y="581130"/>
                        <a:pt x="1856247" y="632556"/>
                      </a:cubicBezTo>
                      <a:lnTo>
                        <a:pt x="1877306" y="642937"/>
                      </a:lnTo>
                      <a:lnTo>
                        <a:pt x="1744046" y="642937"/>
                      </a:lnTo>
                      <a:lnTo>
                        <a:pt x="1703025" y="619113"/>
                      </a:lnTo>
                      <a:cubicBezTo>
                        <a:pt x="1650502" y="587200"/>
                        <a:pt x="1596728" y="553121"/>
                        <a:pt x="1542290" y="517122"/>
                      </a:cubicBezTo>
                      <a:cubicBezTo>
                        <a:pt x="1324538" y="373129"/>
                        <a:pt x="1137397" y="225686"/>
                        <a:pt x="1010859" y="103708"/>
                      </a:cubicBezTo>
                      <a:lnTo>
                        <a:pt x="963270" y="54294"/>
                      </a:lnTo>
                      <a:lnTo>
                        <a:pt x="936928" y="35719"/>
                      </a:lnTo>
                      <a:lnTo>
                        <a:pt x="921335" y="46715"/>
                      </a:lnTo>
                      <a:lnTo>
                        <a:pt x="866446" y="103708"/>
                      </a:lnTo>
                      <a:cubicBezTo>
                        <a:pt x="739908" y="225686"/>
                        <a:pt x="552767" y="373129"/>
                        <a:pt x="335015" y="517122"/>
                      </a:cubicBezTo>
                      <a:cubicBezTo>
                        <a:pt x="280577" y="553121"/>
                        <a:pt x="226803" y="587200"/>
                        <a:pt x="174281" y="619113"/>
                      </a:cubicBezTo>
                      <a:lnTo>
                        <a:pt x="133260" y="642937"/>
                      </a:lnTo>
                      <a:lnTo>
                        <a:pt x="0" y="642937"/>
                      </a:lnTo>
                      <a:lnTo>
                        <a:pt x="21058" y="632556"/>
                      </a:lnTo>
                      <a:cubicBezTo>
                        <a:pt x="119918" y="581130"/>
                        <a:pt x="226139" y="520621"/>
                        <a:pt x="335015" y="452888"/>
                      </a:cubicBezTo>
                      <a:cubicBezTo>
                        <a:pt x="552767" y="317424"/>
                        <a:pt x="739908" y="178715"/>
                        <a:pt x="866446" y="63962"/>
                      </a:cubicBezTo>
                      <a:lnTo>
                        <a:pt x="921335" y="10345"/>
                      </a:lnTo>
                      <a:close/>
                    </a:path>
                  </a:pathLst>
                </a:cu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Text" lastClr="000000">
                      <a:lumMod val="75000"/>
                      <a:lumOff val="25000"/>
                    </a:sysClr>
                  </a:bgClr>
                </a:patt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68" name="台形 467">
                  <a:extLst>
                    <a:ext uri="{FF2B5EF4-FFF2-40B4-BE49-F238E27FC236}">
                      <a16:creationId xmlns:a16="http://schemas.microsoft.com/office/drawing/2014/main" id="{E6B8D9B0-7442-4624-AF31-AB3E212514C1}"/>
                    </a:ext>
                  </a:extLst>
                </p:cNvPr>
                <p:cNvSpPr/>
                <p:nvPr/>
              </p:nvSpPr>
              <p:spPr>
                <a:xfrm>
                  <a:off x="1438414" y="4839459"/>
                  <a:ext cx="569912" cy="86276"/>
                </a:xfrm>
                <a:prstGeom prst="trapezoid">
                  <a:avLst/>
                </a:prstGeom>
                <a:pattFill prst="dkHorz">
                  <a:fgClr>
                    <a:sysClr val="windowText" lastClr="000000">
                      <a:lumMod val="75000"/>
                      <a:lumOff val="25000"/>
                    </a:sysClr>
                  </a:fgClr>
                  <a:bgClr>
                    <a:sysClr val="windowText" lastClr="000000">
                      <a:lumMod val="50000"/>
                      <a:lumOff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9" name="楕円 468">
                  <a:extLst>
                    <a:ext uri="{FF2B5EF4-FFF2-40B4-BE49-F238E27FC236}">
                      <a16:creationId xmlns:a16="http://schemas.microsoft.com/office/drawing/2014/main" id="{4EE98D2C-32D7-4192-9512-18C92CF61611}"/>
                    </a:ext>
                  </a:extLst>
                </p:cNvPr>
                <p:cNvSpPr/>
                <p:nvPr/>
              </p:nvSpPr>
              <p:spPr>
                <a:xfrm>
                  <a:off x="1697831" y="4564146"/>
                  <a:ext cx="54769" cy="5476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63" name="フリーフォーム: 図形 462">
                <a:extLst>
                  <a:ext uri="{FF2B5EF4-FFF2-40B4-BE49-F238E27FC236}">
                    <a16:creationId xmlns:a16="http://schemas.microsoft.com/office/drawing/2014/main" id="{0EB5D8B7-1F03-4353-92C0-BDA0C3DAB886}"/>
                  </a:ext>
                </a:extLst>
              </p:cNvPr>
              <p:cNvSpPr/>
              <p:nvPr/>
            </p:nvSpPr>
            <p:spPr>
              <a:xfrm>
                <a:off x="1681582" y="4565651"/>
                <a:ext cx="83718" cy="69370"/>
              </a:xfrm>
              <a:custGeom>
                <a:avLst/>
                <a:gdLst>
                  <a:gd name="connsiteX0" fmla="*/ 64879 w 129758"/>
                  <a:gd name="connsiteY0" fmla="*/ 0 h 110643"/>
                  <a:gd name="connsiteX1" fmla="*/ 85498 w 129758"/>
                  <a:gd name="connsiteY1" fmla="*/ 12019 h 110643"/>
                  <a:gd name="connsiteX2" fmla="*/ 92501 w 129758"/>
                  <a:gd name="connsiteY2" fmla="*/ 35812 h 110643"/>
                  <a:gd name="connsiteX3" fmla="*/ 110756 w 129758"/>
                  <a:gd name="connsiteY3" fmla="*/ 40594 h 110643"/>
                  <a:gd name="connsiteX4" fmla="*/ 129758 w 129758"/>
                  <a:gd name="connsiteY4" fmla="*/ 69609 h 110643"/>
                  <a:gd name="connsiteX5" fmla="*/ 64879 w 129758"/>
                  <a:gd name="connsiteY5" fmla="*/ 110643 h 110643"/>
                  <a:gd name="connsiteX6" fmla="*/ 0 w 129758"/>
                  <a:gd name="connsiteY6" fmla="*/ 69609 h 110643"/>
                  <a:gd name="connsiteX7" fmla="*/ 19002 w 129758"/>
                  <a:gd name="connsiteY7" fmla="*/ 40594 h 110643"/>
                  <a:gd name="connsiteX8" fmla="*/ 37257 w 129758"/>
                  <a:gd name="connsiteY8" fmla="*/ 35812 h 110643"/>
                  <a:gd name="connsiteX9" fmla="*/ 44261 w 129758"/>
                  <a:gd name="connsiteY9" fmla="*/ 12019 h 110643"/>
                  <a:gd name="connsiteX10" fmla="*/ 64879 w 129758"/>
                  <a:gd name="connsiteY10" fmla="*/ 0 h 110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758" h="110643">
                    <a:moveTo>
                      <a:pt x="64879" y="0"/>
                    </a:moveTo>
                    <a:cubicBezTo>
                      <a:pt x="72931" y="0"/>
                      <a:pt x="80221" y="4593"/>
                      <a:pt x="85498" y="12019"/>
                    </a:cubicBezTo>
                    <a:lnTo>
                      <a:pt x="92501" y="35812"/>
                    </a:lnTo>
                    <a:lnTo>
                      <a:pt x="110756" y="40594"/>
                    </a:lnTo>
                    <a:cubicBezTo>
                      <a:pt x="122496" y="48020"/>
                      <a:pt x="129758" y="58278"/>
                      <a:pt x="129758" y="69609"/>
                    </a:cubicBezTo>
                    <a:cubicBezTo>
                      <a:pt x="129758" y="92271"/>
                      <a:pt x="100711" y="110643"/>
                      <a:pt x="64879" y="110643"/>
                    </a:cubicBezTo>
                    <a:cubicBezTo>
                      <a:pt x="29047" y="110643"/>
                      <a:pt x="0" y="92271"/>
                      <a:pt x="0" y="69609"/>
                    </a:cubicBezTo>
                    <a:cubicBezTo>
                      <a:pt x="0" y="58278"/>
                      <a:pt x="7262" y="48020"/>
                      <a:pt x="19002" y="40594"/>
                    </a:cubicBezTo>
                    <a:lnTo>
                      <a:pt x="37257" y="35812"/>
                    </a:lnTo>
                    <a:lnTo>
                      <a:pt x="44261" y="12019"/>
                    </a:lnTo>
                    <a:cubicBezTo>
                      <a:pt x="49537" y="4593"/>
                      <a:pt x="56827" y="0"/>
                      <a:pt x="64879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28" name="台形 427">
              <a:extLst>
                <a:ext uri="{FF2B5EF4-FFF2-40B4-BE49-F238E27FC236}">
                  <a16:creationId xmlns:a16="http://schemas.microsoft.com/office/drawing/2014/main" id="{51816EFD-C778-42D3-9D03-78370070B2A3}"/>
                </a:ext>
              </a:extLst>
            </p:cNvPr>
            <p:cNvSpPr/>
            <p:nvPr/>
          </p:nvSpPr>
          <p:spPr>
            <a:xfrm>
              <a:off x="929752" y="2293456"/>
              <a:ext cx="569912" cy="86276"/>
            </a:xfrm>
            <a:prstGeom prst="trapezoid">
              <a:avLst/>
            </a:prstGeom>
            <a:pattFill prst="dkHorz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9" name="台形 428">
              <a:extLst>
                <a:ext uri="{FF2B5EF4-FFF2-40B4-BE49-F238E27FC236}">
                  <a16:creationId xmlns:a16="http://schemas.microsoft.com/office/drawing/2014/main" id="{F2FC0224-99C6-4806-B55B-0F299BEFE2FB}"/>
                </a:ext>
              </a:extLst>
            </p:cNvPr>
            <p:cNvSpPr/>
            <p:nvPr/>
          </p:nvSpPr>
          <p:spPr>
            <a:xfrm>
              <a:off x="1993377" y="2293456"/>
              <a:ext cx="569912" cy="86276"/>
            </a:xfrm>
            <a:prstGeom prst="trapezoid">
              <a:avLst/>
            </a:prstGeom>
            <a:pattFill prst="dkHorz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0" name="正方形/長方形 429">
              <a:extLst>
                <a:ext uri="{FF2B5EF4-FFF2-40B4-BE49-F238E27FC236}">
                  <a16:creationId xmlns:a16="http://schemas.microsoft.com/office/drawing/2014/main" id="{5070639E-8841-4449-95C5-23E7CC98C14F}"/>
                </a:ext>
              </a:extLst>
            </p:cNvPr>
            <p:cNvSpPr/>
            <p:nvPr/>
          </p:nvSpPr>
          <p:spPr>
            <a:xfrm>
              <a:off x="4238625" y="3243892"/>
              <a:ext cx="476250" cy="77992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31" name="グループ化 430">
              <a:extLst>
                <a:ext uri="{FF2B5EF4-FFF2-40B4-BE49-F238E27FC236}">
                  <a16:creationId xmlns:a16="http://schemas.microsoft.com/office/drawing/2014/main" id="{D4881C08-7E23-4718-BA43-A890F7920289}"/>
                </a:ext>
              </a:extLst>
            </p:cNvPr>
            <p:cNvGrpSpPr/>
            <p:nvPr/>
          </p:nvGrpSpPr>
          <p:grpSpPr>
            <a:xfrm>
              <a:off x="4141690" y="3022202"/>
              <a:ext cx="684814" cy="242459"/>
              <a:chOff x="4179139" y="4478201"/>
              <a:chExt cx="584687" cy="197188"/>
            </a:xfrm>
          </p:grpSpPr>
          <p:sp>
            <p:nvSpPr>
              <p:cNvPr id="458" name="台形 457">
                <a:extLst>
                  <a:ext uri="{FF2B5EF4-FFF2-40B4-BE49-F238E27FC236}">
                    <a16:creationId xmlns:a16="http://schemas.microsoft.com/office/drawing/2014/main" id="{1CCD4DAD-381C-4F83-9249-8FE16D206236}"/>
                  </a:ext>
                </a:extLst>
              </p:cNvPr>
              <p:cNvSpPr/>
              <p:nvPr/>
            </p:nvSpPr>
            <p:spPr>
              <a:xfrm>
                <a:off x="4208175" y="4586078"/>
                <a:ext cx="537382" cy="77587"/>
              </a:xfrm>
              <a:prstGeom prst="trapezoid">
                <a:avLst>
                  <a:gd name="adj" fmla="val 12181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9" name="フリーフォーム: 図形 458">
                <a:extLst>
                  <a:ext uri="{FF2B5EF4-FFF2-40B4-BE49-F238E27FC236}">
                    <a16:creationId xmlns:a16="http://schemas.microsoft.com/office/drawing/2014/main" id="{2F293664-3C60-466F-AA5B-D2E73DD81C21}"/>
                  </a:ext>
                </a:extLst>
              </p:cNvPr>
              <p:cNvSpPr/>
              <p:nvPr/>
            </p:nvSpPr>
            <p:spPr>
              <a:xfrm>
                <a:off x="4179139" y="4558679"/>
                <a:ext cx="584686" cy="116710"/>
              </a:xfrm>
              <a:custGeom>
                <a:avLst/>
                <a:gdLst>
                  <a:gd name="connsiteX0" fmla="*/ 292343 w 584686"/>
                  <a:gd name="connsiteY0" fmla="*/ 0 h 116710"/>
                  <a:gd name="connsiteX1" fmla="*/ 323636 w 584686"/>
                  <a:gd name="connsiteY1" fmla="*/ 574 h 116710"/>
                  <a:gd name="connsiteX2" fmla="*/ 552974 w 584686"/>
                  <a:gd name="connsiteY2" fmla="*/ 73522 h 116710"/>
                  <a:gd name="connsiteX3" fmla="*/ 584686 w 584686"/>
                  <a:gd name="connsiteY3" fmla="*/ 81428 h 116710"/>
                  <a:gd name="connsiteX4" fmla="*/ 584686 w 584686"/>
                  <a:gd name="connsiteY4" fmla="*/ 116710 h 116710"/>
                  <a:gd name="connsiteX5" fmla="*/ 552974 w 584686"/>
                  <a:gd name="connsiteY5" fmla="*/ 108805 h 116710"/>
                  <a:gd name="connsiteX6" fmla="*/ 380971 w 584686"/>
                  <a:gd name="connsiteY6" fmla="*/ 46992 h 116710"/>
                  <a:gd name="connsiteX7" fmla="*/ 375483 w 584686"/>
                  <a:gd name="connsiteY7" fmla="*/ 45927 h 116710"/>
                  <a:gd name="connsiteX8" fmla="*/ 358368 w 584686"/>
                  <a:gd name="connsiteY8" fmla="*/ 59003 h 116710"/>
                  <a:gd name="connsiteX9" fmla="*/ 313455 w 584686"/>
                  <a:gd name="connsiteY9" fmla="*/ 64891 h 116710"/>
                  <a:gd name="connsiteX10" fmla="*/ 308508 w 584686"/>
                  <a:gd name="connsiteY10" fmla="*/ 86777 h 116710"/>
                  <a:gd name="connsiteX11" fmla="*/ 292343 w 584686"/>
                  <a:gd name="connsiteY11" fmla="*/ 99046 h 116710"/>
                  <a:gd name="connsiteX12" fmla="*/ 276179 w 584686"/>
                  <a:gd name="connsiteY12" fmla="*/ 86777 h 116710"/>
                  <a:gd name="connsiteX13" fmla="*/ 271231 w 584686"/>
                  <a:gd name="connsiteY13" fmla="*/ 64891 h 116710"/>
                  <a:gd name="connsiteX14" fmla="*/ 226318 w 584686"/>
                  <a:gd name="connsiteY14" fmla="*/ 59003 h 116710"/>
                  <a:gd name="connsiteX15" fmla="*/ 209203 w 584686"/>
                  <a:gd name="connsiteY15" fmla="*/ 45927 h 116710"/>
                  <a:gd name="connsiteX16" fmla="*/ 203715 w 584686"/>
                  <a:gd name="connsiteY16" fmla="*/ 46992 h 116710"/>
                  <a:gd name="connsiteX17" fmla="*/ 31711 w 584686"/>
                  <a:gd name="connsiteY17" fmla="*/ 108805 h 116710"/>
                  <a:gd name="connsiteX18" fmla="*/ 0 w 584686"/>
                  <a:gd name="connsiteY18" fmla="*/ 116710 h 116710"/>
                  <a:gd name="connsiteX19" fmla="*/ 0 w 584686"/>
                  <a:gd name="connsiteY19" fmla="*/ 81427 h 116710"/>
                  <a:gd name="connsiteX20" fmla="*/ 31711 w 584686"/>
                  <a:gd name="connsiteY20" fmla="*/ 73522 h 116710"/>
                  <a:gd name="connsiteX21" fmla="*/ 261049 w 584686"/>
                  <a:gd name="connsiteY21" fmla="*/ 574 h 116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84686" h="116710">
                    <a:moveTo>
                      <a:pt x="292343" y="0"/>
                    </a:moveTo>
                    <a:lnTo>
                      <a:pt x="323636" y="574"/>
                    </a:lnTo>
                    <a:cubicBezTo>
                      <a:pt x="400082" y="8056"/>
                      <a:pt x="476528" y="49207"/>
                      <a:pt x="552974" y="73522"/>
                    </a:cubicBezTo>
                    <a:lnTo>
                      <a:pt x="584686" y="81428"/>
                    </a:lnTo>
                    <a:lnTo>
                      <a:pt x="584686" y="116710"/>
                    </a:lnTo>
                    <a:lnTo>
                      <a:pt x="552974" y="108805"/>
                    </a:lnTo>
                    <a:cubicBezTo>
                      <a:pt x="495640" y="90568"/>
                      <a:pt x="438305" y="62862"/>
                      <a:pt x="380971" y="46992"/>
                    </a:cubicBezTo>
                    <a:lnTo>
                      <a:pt x="375483" y="45927"/>
                    </a:lnTo>
                    <a:lnTo>
                      <a:pt x="358368" y="59003"/>
                    </a:lnTo>
                    <a:lnTo>
                      <a:pt x="313455" y="64891"/>
                    </a:lnTo>
                    <a:lnTo>
                      <a:pt x="308508" y="86777"/>
                    </a:lnTo>
                    <a:cubicBezTo>
                      <a:pt x="304371" y="94358"/>
                      <a:pt x="298656" y="99046"/>
                      <a:pt x="292343" y="99046"/>
                    </a:cubicBezTo>
                    <a:cubicBezTo>
                      <a:pt x="286031" y="99046"/>
                      <a:pt x="280316" y="94358"/>
                      <a:pt x="276179" y="86777"/>
                    </a:cubicBezTo>
                    <a:lnTo>
                      <a:pt x="271231" y="64891"/>
                    </a:lnTo>
                    <a:lnTo>
                      <a:pt x="226318" y="59003"/>
                    </a:lnTo>
                    <a:lnTo>
                      <a:pt x="209203" y="45927"/>
                    </a:lnTo>
                    <a:lnTo>
                      <a:pt x="203715" y="46992"/>
                    </a:lnTo>
                    <a:cubicBezTo>
                      <a:pt x="146380" y="62862"/>
                      <a:pt x="89046" y="90568"/>
                      <a:pt x="31711" y="108805"/>
                    </a:cubicBezTo>
                    <a:lnTo>
                      <a:pt x="0" y="116710"/>
                    </a:lnTo>
                    <a:lnTo>
                      <a:pt x="0" y="81427"/>
                    </a:lnTo>
                    <a:lnTo>
                      <a:pt x="31711" y="73522"/>
                    </a:lnTo>
                    <a:cubicBezTo>
                      <a:pt x="108158" y="49207"/>
                      <a:pt x="184603" y="8056"/>
                      <a:pt x="261049" y="574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0" name="フリーフォーム: 図形 459">
                <a:extLst>
                  <a:ext uri="{FF2B5EF4-FFF2-40B4-BE49-F238E27FC236}">
                    <a16:creationId xmlns:a16="http://schemas.microsoft.com/office/drawing/2014/main" id="{3860FABA-8304-4832-ABDD-76F874C7FE25}"/>
                  </a:ext>
                </a:extLst>
              </p:cNvPr>
              <p:cNvSpPr/>
              <p:nvPr/>
            </p:nvSpPr>
            <p:spPr>
              <a:xfrm>
                <a:off x="4179140" y="4478201"/>
                <a:ext cx="584686" cy="166232"/>
              </a:xfrm>
              <a:custGeom>
                <a:avLst/>
                <a:gdLst>
                  <a:gd name="connsiteX0" fmla="*/ 292343 w 584686"/>
                  <a:gd name="connsiteY0" fmla="*/ 0 h 166232"/>
                  <a:gd name="connsiteX1" fmla="*/ 308508 w 584686"/>
                  <a:gd name="connsiteY1" fmla="*/ 7809 h 166232"/>
                  <a:gd name="connsiteX2" fmla="*/ 314343 w 584686"/>
                  <a:gd name="connsiteY2" fmla="*/ 24236 h 166232"/>
                  <a:gd name="connsiteX3" fmla="*/ 331427 w 584686"/>
                  <a:gd name="connsiteY3" fmla="*/ 27163 h 166232"/>
                  <a:gd name="connsiteX4" fmla="*/ 347616 w 584686"/>
                  <a:gd name="connsiteY4" fmla="*/ 43327 h 166232"/>
                  <a:gd name="connsiteX5" fmla="*/ 338036 w 584686"/>
                  <a:gd name="connsiteY5" fmla="*/ 52893 h 166232"/>
                  <a:gd name="connsiteX6" fmla="*/ 380971 w 584686"/>
                  <a:gd name="connsiteY6" fmla="*/ 61232 h 166232"/>
                  <a:gd name="connsiteX7" fmla="*/ 552974 w 584686"/>
                  <a:gd name="connsiteY7" fmla="*/ 123044 h 166232"/>
                  <a:gd name="connsiteX8" fmla="*/ 584686 w 584686"/>
                  <a:gd name="connsiteY8" fmla="*/ 130950 h 166232"/>
                  <a:gd name="connsiteX9" fmla="*/ 584686 w 584686"/>
                  <a:gd name="connsiteY9" fmla="*/ 166232 h 166232"/>
                  <a:gd name="connsiteX10" fmla="*/ 552974 w 584686"/>
                  <a:gd name="connsiteY10" fmla="*/ 158327 h 166232"/>
                  <a:gd name="connsiteX11" fmla="*/ 323636 w 584686"/>
                  <a:gd name="connsiteY11" fmla="*/ 85379 h 166232"/>
                  <a:gd name="connsiteX12" fmla="*/ 292343 w 584686"/>
                  <a:gd name="connsiteY12" fmla="*/ 84805 h 166232"/>
                  <a:gd name="connsiteX13" fmla="*/ 261049 w 584686"/>
                  <a:gd name="connsiteY13" fmla="*/ 85379 h 166232"/>
                  <a:gd name="connsiteX14" fmla="*/ 31711 w 584686"/>
                  <a:gd name="connsiteY14" fmla="*/ 158327 h 166232"/>
                  <a:gd name="connsiteX15" fmla="*/ 0 w 584686"/>
                  <a:gd name="connsiteY15" fmla="*/ 166232 h 166232"/>
                  <a:gd name="connsiteX16" fmla="*/ 0 w 584686"/>
                  <a:gd name="connsiteY16" fmla="*/ 130949 h 166232"/>
                  <a:gd name="connsiteX17" fmla="*/ 31711 w 584686"/>
                  <a:gd name="connsiteY17" fmla="*/ 123044 h 166232"/>
                  <a:gd name="connsiteX18" fmla="*/ 203715 w 584686"/>
                  <a:gd name="connsiteY18" fmla="*/ 61232 h 166232"/>
                  <a:gd name="connsiteX19" fmla="*/ 246650 w 584686"/>
                  <a:gd name="connsiteY19" fmla="*/ 52893 h 166232"/>
                  <a:gd name="connsiteX20" fmla="*/ 237070 w 584686"/>
                  <a:gd name="connsiteY20" fmla="*/ 43327 h 166232"/>
                  <a:gd name="connsiteX21" fmla="*/ 253259 w 584686"/>
                  <a:gd name="connsiteY21" fmla="*/ 27163 h 166232"/>
                  <a:gd name="connsiteX22" fmla="*/ 270344 w 584686"/>
                  <a:gd name="connsiteY22" fmla="*/ 24236 h 166232"/>
                  <a:gd name="connsiteX23" fmla="*/ 276179 w 584686"/>
                  <a:gd name="connsiteY23" fmla="*/ 7809 h 166232"/>
                  <a:gd name="connsiteX24" fmla="*/ 292343 w 584686"/>
                  <a:gd name="connsiteY24" fmla="*/ 0 h 166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84686" h="166232">
                    <a:moveTo>
                      <a:pt x="292343" y="0"/>
                    </a:moveTo>
                    <a:cubicBezTo>
                      <a:pt x="298656" y="0"/>
                      <a:pt x="304371" y="2984"/>
                      <a:pt x="308508" y="7809"/>
                    </a:cubicBezTo>
                    <a:lnTo>
                      <a:pt x="314343" y="24236"/>
                    </a:lnTo>
                    <a:lnTo>
                      <a:pt x="331427" y="27163"/>
                    </a:lnTo>
                    <a:cubicBezTo>
                      <a:pt x="341430" y="31300"/>
                      <a:pt x="347616" y="37015"/>
                      <a:pt x="347616" y="43327"/>
                    </a:cubicBezTo>
                    <a:lnTo>
                      <a:pt x="338036" y="52893"/>
                    </a:lnTo>
                    <a:lnTo>
                      <a:pt x="380971" y="61232"/>
                    </a:lnTo>
                    <a:cubicBezTo>
                      <a:pt x="438305" y="77101"/>
                      <a:pt x="495640" y="104808"/>
                      <a:pt x="552974" y="123044"/>
                    </a:cubicBezTo>
                    <a:lnTo>
                      <a:pt x="584686" y="130950"/>
                    </a:lnTo>
                    <a:lnTo>
                      <a:pt x="584686" y="166232"/>
                    </a:lnTo>
                    <a:lnTo>
                      <a:pt x="552974" y="158327"/>
                    </a:lnTo>
                    <a:cubicBezTo>
                      <a:pt x="476528" y="134011"/>
                      <a:pt x="400082" y="92861"/>
                      <a:pt x="323636" y="85379"/>
                    </a:cubicBezTo>
                    <a:lnTo>
                      <a:pt x="292343" y="84805"/>
                    </a:lnTo>
                    <a:lnTo>
                      <a:pt x="261049" y="85379"/>
                    </a:lnTo>
                    <a:cubicBezTo>
                      <a:pt x="184603" y="92861"/>
                      <a:pt x="108158" y="134011"/>
                      <a:pt x="31711" y="158327"/>
                    </a:cubicBezTo>
                    <a:lnTo>
                      <a:pt x="0" y="166232"/>
                    </a:lnTo>
                    <a:lnTo>
                      <a:pt x="0" y="130949"/>
                    </a:lnTo>
                    <a:lnTo>
                      <a:pt x="31711" y="123044"/>
                    </a:lnTo>
                    <a:cubicBezTo>
                      <a:pt x="89046" y="104808"/>
                      <a:pt x="146380" y="77101"/>
                      <a:pt x="203715" y="61232"/>
                    </a:cubicBezTo>
                    <a:lnTo>
                      <a:pt x="246650" y="52893"/>
                    </a:lnTo>
                    <a:lnTo>
                      <a:pt x="237070" y="43327"/>
                    </a:lnTo>
                    <a:cubicBezTo>
                      <a:pt x="237070" y="37015"/>
                      <a:pt x="243257" y="31300"/>
                      <a:pt x="253259" y="27163"/>
                    </a:cubicBezTo>
                    <a:lnTo>
                      <a:pt x="270344" y="24236"/>
                    </a:lnTo>
                    <a:lnTo>
                      <a:pt x="276179" y="7809"/>
                    </a:lnTo>
                    <a:cubicBezTo>
                      <a:pt x="280316" y="2984"/>
                      <a:pt x="286031" y="0"/>
                      <a:pt x="292343" y="0"/>
                    </a:cubicBez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432" name="フリーフォーム: 図形 431">
              <a:extLst>
                <a:ext uri="{FF2B5EF4-FFF2-40B4-BE49-F238E27FC236}">
                  <a16:creationId xmlns:a16="http://schemas.microsoft.com/office/drawing/2014/main" id="{3FE18DE3-D588-479D-8588-07E2D28AA2F1}"/>
                </a:ext>
              </a:extLst>
            </p:cNvPr>
            <p:cNvSpPr/>
            <p:nvPr/>
          </p:nvSpPr>
          <p:spPr>
            <a:xfrm>
              <a:off x="2753454" y="3630912"/>
              <a:ext cx="1118144" cy="576263"/>
            </a:xfrm>
            <a:custGeom>
              <a:avLst/>
              <a:gdLst>
                <a:gd name="connsiteX0" fmla="*/ 977129 w 1118144"/>
                <a:gd name="connsiteY0" fmla="*/ 550859 h 576263"/>
                <a:gd name="connsiteX1" fmla="*/ 981696 w 1118144"/>
                <a:gd name="connsiteY1" fmla="*/ 552414 h 576263"/>
                <a:gd name="connsiteX2" fmla="*/ 1002362 w 1118144"/>
                <a:gd name="connsiteY2" fmla="*/ 569169 h 576263"/>
                <a:gd name="connsiteX3" fmla="*/ 1002201 w 1118144"/>
                <a:gd name="connsiteY3" fmla="*/ 576263 h 576263"/>
                <a:gd name="connsiteX4" fmla="*/ 979321 w 1118144"/>
                <a:gd name="connsiteY4" fmla="*/ 576263 h 576263"/>
                <a:gd name="connsiteX5" fmla="*/ 965237 w 1118144"/>
                <a:gd name="connsiteY5" fmla="*/ 564845 h 576263"/>
                <a:gd name="connsiteX6" fmla="*/ 965401 w 1118144"/>
                <a:gd name="connsiteY6" fmla="*/ 557644 h 576263"/>
                <a:gd name="connsiteX7" fmla="*/ 972495 w 1118144"/>
                <a:gd name="connsiteY7" fmla="*/ 552286 h 576263"/>
                <a:gd name="connsiteX8" fmla="*/ 977129 w 1118144"/>
                <a:gd name="connsiteY8" fmla="*/ 550859 h 576263"/>
                <a:gd name="connsiteX9" fmla="*/ 348076 w 1118144"/>
                <a:gd name="connsiteY9" fmla="*/ 550859 h 576263"/>
                <a:gd name="connsiteX10" fmla="*/ 352643 w 1118144"/>
                <a:gd name="connsiteY10" fmla="*/ 552414 h 576263"/>
                <a:gd name="connsiteX11" fmla="*/ 373309 w 1118144"/>
                <a:gd name="connsiteY11" fmla="*/ 569169 h 576263"/>
                <a:gd name="connsiteX12" fmla="*/ 373147 w 1118144"/>
                <a:gd name="connsiteY12" fmla="*/ 576263 h 576263"/>
                <a:gd name="connsiteX13" fmla="*/ 350267 w 1118144"/>
                <a:gd name="connsiteY13" fmla="*/ 576263 h 576263"/>
                <a:gd name="connsiteX14" fmla="*/ 336184 w 1118144"/>
                <a:gd name="connsiteY14" fmla="*/ 564845 h 576263"/>
                <a:gd name="connsiteX15" fmla="*/ 336348 w 1118144"/>
                <a:gd name="connsiteY15" fmla="*/ 557644 h 576263"/>
                <a:gd name="connsiteX16" fmla="*/ 343441 w 1118144"/>
                <a:gd name="connsiteY16" fmla="*/ 552286 h 576263"/>
                <a:gd name="connsiteX17" fmla="*/ 348076 w 1118144"/>
                <a:gd name="connsiteY17" fmla="*/ 550859 h 576263"/>
                <a:gd name="connsiteX18" fmla="*/ 801147 w 1118144"/>
                <a:gd name="connsiteY18" fmla="*/ 537321 h 576263"/>
                <a:gd name="connsiteX19" fmla="*/ 806611 w 1118144"/>
                <a:gd name="connsiteY19" fmla="*/ 537943 h 576263"/>
                <a:gd name="connsiteX20" fmla="*/ 828722 w 1118144"/>
                <a:gd name="connsiteY20" fmla="*/ 544131 h 576263"/>
                <a:gd name="connsiteX21" fmla="*/ 837133 w 1118144"/>
                <a:gd name="connsiteY21" fmla="*/ 558040 h 576263"/>
                <a:gd name="connsiteX22" fmla="*/ 830039 w 1118144"/>
                <a:gd name="connsiteY22" fmla="*/ 573560 h 576263"/>
                <a:gd name="connsiteX23" fmla="*/ 822739 w 1118144"/>
                <a:gd name="connsiteY23" fmla="*/ 576263 h 576263"/>
                <a:gd name="connsiteX24" fmla="*/ 798403 w 1118144"/>
                <a:gd name="connsiteY24" fmla="*/ 576263 h 576263"/>
                <a:gd name="connsiteX25" fmla="*/ 790152 w 1118144"/>
                <a:gd name="connsiteY25" fmla="*/ 573955 h 576263"/>
                <a:gd name="connsiteX26" fmla="*/ 781743 w 1118144"/>
                <a:gd name="connsiteY26" fmla="*/ 560043 h 576263"/>
                <a:gd name="connsiteX27" fmla="*/ 788836 w 1118144"/>
                <a:gd name="connsiteY27" fmla="*/ 544525 h 576263"/>
                <a:gd name="connsiteX28" fmla="*/ 801147 w 1118144"/>
                <a:gd name="connsiteY28" fmla="*/ 537321 h 576263"/>
                <a:gd name="connsiteX29" fmla="*/ 172094 w 1118144"/>
                <a:gd name="connsiteY29" fmla="*/ 537321 h 576263"/>
                <a:gd name="connsiteX30" fmla="*/ 177558 w 1118144"/>
                <a:gd name="connsiteY30" fmla="*/ 537943 h 576263"/>
                <a:gd name="connsiteX31" fmla="*/ 199669 w 1118144"/>
                <a:gd name="connsiteY31" fmla="*/ 544131 h 576263"/>
                <a:gd name="connsiteX32" fmla="*/ 208079 w 1118144"/>
                <a:gd name="connsiteY32" fmla="*/ 558040 h 576263"/>
                <a:gd name="connsiteX33" fmla="*/ 200986 w 1118144"/>
                <a:gd name="connsiteY33" fmla="*/ 573560 h 576263"/>
                <a:gd name="connsiteX34" fmla="*/ 193686 w 1118144"/>
                <a:gd name="connsiteY34" fmla="*/ 576263 h 576263"/>
                <a:gd name="connsiteX35" fmla="*/ 169350 w 1118144"/>
                <a:gd name="connsiteY35" fmla="*/ 576263 h 576263"/>
                <a:gd name="connsiteX36" fmla="*/ 161099 w 1118144"/>
                <a:gd name="connsiteY36" fmla="*/ 573955 h 576263"/>
                <a:gd name="connsiteX37" fmla="*/ 152689 w 1118144"/>
                <a:gd name="connsiteY37" fmla="*/ 560043 h 576263"/>
                <a:gd name="connsiteX38" fmla="*/ 159782 w 1118144"/>
                <a:gd name="connsiteY38" fmla="*/ 544525 h 576263"/>
                <a:gd name="connsiteX39" fmla="*/ 172094 w 1118144"/>
                <a:gd name="connsiteY39" fmla="*/ 537321 h 576263"/>
                <a:gd name="connsiteX40" fmla="*/ 1094721 w 1118144"/>
                <a:gd name="connsiteY40" fmla="*/ 536704 h 576263"/>
                <a:gd name="connsiteX41" fmla="*/ 1109448 w 1118144"/>
                <a:gd name="connsiteY41" fmla="*/ 541478 h 576263"/>
                <a:gd name="connsiteX42" fmla="*/ 1118144 w 1118144"/>
                <a:gd name="connsiteY42" fmla="*/ 576263 h 576263"/>
                <a:gd name="connsiteX43" fmla="*/ 1034151 w 1118144"/>
                <a:gd name="connsiteY43" fmla="*/ 576263 h 576263"/>
                <a:gd name="connsiteX44" fmla="*/ 1039691 w 1118144"/>
                <a:gd name="connsiteY44" fmla="*/ 569735 h 576263"/>
                <a:gd name="connsiteX45" fmla="*/ 1072838 w 1118144"/>
                <a:gd name="connsiteY45" fmla="*/ 543797 h 576263"/>
                <a:gd name="connsiteX46" fmla="*/ 1094721 w 1118144"/>
                <a:gd name="connsiteY46" fmla="*/ 536704 h 576263"/>
                <a:gd name="connsiteX47" fmla="*/ 905290 w 1118144"/>
                <a:gd name="connsiteY47" fmla="*/ 536704 h 576263"/>
                <a:gd name="connsiteX48" fmla="*/ 927174 w 1118144"/>
                <a:gd name="connsiteY48" fmla="*/ 543797 h 576263"/>
                <a:gd name="connsiteX49" fmla="*/ 960321 w 1118144"/>
                <a:gd name="connsiteY49" fmla="*/ 569735 h 576263"/>
                <a:gd name="connsiteX50" fmla="*/ 965861 w 1118144"/>
                <a:gd name="connsiteY50" fmla="*/ 576263 h 576263"/>
                <a:gd name="connsiteX51" fmla="*/ 844720 w 1118144"/>
                <a:gd name="connsiteY51" fmla="*/ 576263 h 576263"/>
                <a:gd name="connsiteX52" fmla="*/ 850260 w 1118144"/>
                <a:gd name="connsiteY52" fmla="*/ 569735 h 576263"/>
                <a:gd name="connsiteX53" fmla="*/ 883408 w 1118144"/>
                <a:gd name="connsiteY53" fmla="*/ 543797 h 576263"/>
                <a:gd name="connsiteX54" fmla="*/ 905290 w 1118144"/>
                <a:gd name="connsiteY54" fmla="*/ 536704 h 576263"/>
                <a:gd name="connsiteX55" fmla="*/ 465668 w 1118144"/>
                <a:gd name="connsiteY55" fmla="*/ 536704 h 576263"/>
                <a:gd name="connsiteX56" fmla="*/ 487551 w 1118144"/>
                <a:gd name="connsiteY56" fmla="*/ 543797 h 576263"/>
                <a:gd name="connsiteX57" fmla="*/ 520698 w 1118144"/>
                <a:gd name="connsiteY57" fmla="*/ 569735 h 576263"/>
                <a:gd name="connsiteX58" fmla="*/ 526237 w 1118144"/>
                <a:gd name="connsiteY58" fmla="*/ 576263 h 576263"/>
                <a:gd name="connsiteX59" fmla="*/ 405097 w 1118144"/>
                <a:gd name="connsiteY59" fmla="*/ 576263 h 576263"/>
                <a:gd name="connsiteX60" fmla="*/ 410637 w 1118144"/>
                <a:gd name="connsiteY60" fmla="*/ 569735 h 576263"/>
                <a:gd name="connsiteX61" fmla="*/ 443784 w 1118144"/>
                <a:gd name="connsiteY61" fmla="*/ 543797 h 576263"/>
                <a:gd name="connsiteX62" fmla="*/ 465668 w 1118144"/>
                <a:gd name="connsiteY62" fmla="*/ 536704 h 576263"/>
                <a:gd name="connsiteX63" fmla="*/ 276237 w 1118144"/>
                <a:gd name="connsiteY63" fmla="*/ 536704 h 576263"/>
                <a:gd name="connsiteX64" fmla="*/ 298120 w 1118144"/>
                <a:gd name="connsiteY64" fmla="*/ 543797 h 576263"/>
                <a:gd name="connsiteX65" fmla="*/ 331268 w 1118144"/>
                <a:gd name="connsiteY65" fmla="*/ 569735 h 576263"/>
                <a:gd name="connsiteX66" fmla="*/ 336807 w 1118144"/>
                <a:gd name="connsiteY66" fmla="*/ 576263 h 576263"/>
                <a:gd name="connsiteX67" fmla="*/ 215667 w 1118144"/>
                <a:gd name="connsiteY67" fmla="*/ 576263 h 576263"/>
                <a:gd name="connsiteX68" fmla="*/ 221207 w 1118144"/>
                <a:gd name="connsiteY68" fmla="*/ 569735 h 576263"/>
                <a:gd name="connsiteX69" fmla="*/ 254354 w 1118144"/>
                <a:gd name="connsiteY69" fmla="*/ 543797 h 576263"/>
                <a:gd name="connsiteX70" fmla="*/ 276237 w 1118144"/>
                <a:gd name="connsiteY70" fmla="*/ 536704 h 576263"/>
                <a:gd name="connsiteX71" fmla="*/ 523713 w 1118144"/>
                <a:gd name="connsiteY71" fmla="*/ 529481 h 576263"/>
                <a:gd name="connsiteX72" fmla="*/ 528451 w 1118144"/>
                <a:gd name="connsiteY72" fmla="*/ 532364 h 576263"/>
                <a:gd name="connsiteX73" fmla="*/ 534442 w 1118144"/>
                <a:gd name="connsiteY73" fmla="*/ 540613 h 576263"/>
                <a:gd name="connsiteX74" fmla="*/ 531501 w 1118144"/>
                <a:gd name="connsiteY74" fmla="*/ 548980 h 576263"/>
                <a:gd name="connsiteX75" fmla="*/ 521175 w 1118144"/>
                <a:gd name="connsiteY75" fmla="*/ 553574 h 576263"/>
                <a:gd name="connsiteX76" fmla="*/ 510484 w 1118144"/>
                <a:gd name="connsiteY76" fmla="*/ 551271 h 576263"/>
                <a:gd name="connsiteX77" fmla="*/ 504491 w 1118144"/>
                <a:gd name="connsiteY77" fmla="*/ 543023 h 576263"/>
                <a:gd name="connsiteX78" fmla="*/ 507434 w 1118144"/>
                <a:gd name="connsiteY78" fmla="*/ 534655 h 576263"/>
                <a:gd name="connsiteX79" fmla="*/ 517758 w 1118144"/>
                <a:gd name="connsiteY79" fmla="*/ 530062 h 576263"/>
                <a:gd name="connsiteX80" fmla="*/ 523713 w 1118144"/>
                <a:gd name="connsiteY80" fmla="*/ 529481 h 576263"/>
                <a:gd name="connsiteX81" fmla="*/ 560491 w 1118144"/>
                <a:gd name="connsiteY81" fmla="*/ 527000 h 576263"/>
                <a:gd name="connsiteX82" fmla="*/ 588196 w 1118144"/>
                <a:gd name="connsiteY82" fmla="*/ 527000 h 576263"/>
                <a:gd name="connsiteX83" fmla="*/ 606486 w 1118144"/>
                <a:gd name="connsiteY83" fmla="*/ 541311 h 576263"/>
                <a:gd name="connsiteX84" fmla="*/ 606486 w 1118144"/>
                <a:gd name="connsiteY84" fmla="*/ 576263 h 576263"/>
                <a:gd name="connsiteX85" fmla="*/ 542200 w 1118144"/>
                <a:gd name="connsiteY85" fmla="*/ 576263 h 576263"/>
                <a:gd name="connsiteX86" fmla="*/ 542200 w 1118144"/>
                <a:gd name="connsiteY86" fmla="*/ 541311 h 576263"/>
                <a:gd name="connsiteX87" fmla="*/ 560491 w 1118144"/>
                <a:gd name="connsiteY87" fmla="*/ 527000 h 576263"/>
                <a:gd name="connsiteX88" fmla="*/ 1015309 w 1118144"/>
                <a:gd name="connsiteY88" fmla="*/ 524416 h 576263"/>
                <a:gd name="connsiteX89" fmla="*/ 1023614 w 1118144"/>
                <a:gd name="connsiteY89" fmla="*/ 527108 h 576263"/>
                <a:gd name="connsiteX90" fmla="*/ 1043299 w 1118144"/>
                <a:gd name="connsiteY90" fmla="*/ 542511 h 576263"/>
                <a:gd name="connsiteX91" fmla="*/ 1043297 w 1118144"/>
                <a:gd name="connsiteY91" fmla="*/ 555508 h 576263"/>
                <a:gd name="connsiteX92" fmla="*/ 1030719 w 1118144"/>
                <a:gd name="connsiteY92" fmla="*/ 565353 h 576263"/>
                <a:gd name="connsiteX93" fmla="*/ 1014109 w 1118144"/>
                <a:gd name="connsiteY93" fmla="*/ 565353 h 576263"/>
                <a:gd name="connsiteX94" fmla="*/ 994424 w 1118144"/>
                <a:gd name="connsiteY94" fmla="*/ 549950 h 576263"/>
                <a:gd name="connsiteX95" fmla="*/ 994424 w 1118144"/>
                <a:gd name="connsiteY95" fmla="*/ 536952 h 576263"/>
                <a:gd name="connsiteX96" fmla="*/ 1007004 w 1118144"/>
                <a:gd name="connsiteY96" fmla="*/ 527108 h 576263"/>
                <a:gd name="connsiteX97" fmla="*/ 1015309 w 1118144"/>
                <a:gd name="connsiteY97" fmla="*/ 524416 h 576263"/>
                <a:gd name="connsiteX98" fmla="*/ 386256 w 1118144"/>
                <a:gd name="connsiteY98" fmla="*/ 524416 h 576263"/>
                <a:gd name="connsiteX99" fmla="*/ 394560 w 1118144"/>
                <a:gd name="connsiteY99" fmla="*/ 527108 h 576263"/>
                <a:gd name="connsiteX100" fmla="*/ 414245 w 1118144"/>
                <a:gd name="connsiteY100" fmla="*/ 542511 h 576263"/>
                <a:gd name="connsiteX101" fmla="*/ 414245 w 1118144"/>
                <a:gd name="connsiteY101" fmla="*/ 555508 h 576263"/>
                <a:gd name="connsiteX102" fmla="*/ 401666 w 1118144"/>
                <a:gd name="connsiteY102" fmla="*/ 565353 h 576263"/>
                <a:gd name="connsiteX103" fmla="*/ 385056 w 1118144"/>
                <a:gd name="connsiteY103" fmla="*/ 565353 h 576263"/>
                <a:gd name="connsiteX104" fmla="*/ 365371 w 1118144"/>
                <a:gd name="connsiteY104" fmla="*/ 549950 h 576263"/>
                <a:gd name="connsiteX105" fmla="*/ 365371 w 1118144"/>
                <a:gd name="connsiteY105" fmla="*/ 536952 h 576263"/>
                <a:gd name="connsiteX106" fmla="*/ 377951 w 1118144"/>
                <a:gd name="connsiteY106" fmla="*/ 527108 h 576263"/>
                <a:gd name="connsiteX107" fmla="*/ 386256 w 1118144"/>
                <a:gd name="connsiteY107" fmla="*/ 524416 h 576263"/>
                <a:gd name="connsiteX108" fmla="*/ 1103502 w 1118144"/>
                <a:gd name="connsiteY108" fmla="*/ 517695 h 576263"/>
                <a:gd name="connsiteX109" fmla="*/ 1106923 w 1118144"/>
                <a:gd name="connsiteY109" fmla="*/ 531378 h 576263"/>
                <a:gd name="connsiteX110" fmla="*/ 1101056 w 1118144"/>
                <a:gd name="connsiteY110" fmla="*/ 526622 h 576263"/>
                <a:gd name="connsiteX111" fmla="*/ 1101219 w 1118144"/>
                <a:gd name="connsiteY111" fmla="*/ 519419 h 576263"/>
                <a:gd name="connsiteX112" fmla="*/ 483895 w 1118144"/>
                <a:gd name="connsiteY112" fmla="*/ 512635 h 576263"/>
                <a:gd name="connsiteX113" fmla="*/ 488462 w 1118144"/>
                <a:gd name="connsiteY113" fmla="*/ 514189 h 576263"/>
                <a:gd name="connsiteX114" fmla="*/ 495309 w 1118144"/>
                <a:gd name="connsiteY114" fmla="*/ 519741 h 576263"/>
                <a:gd name="connsiteX115" fmla="*/ 495146 w 1118144"/>
                <a:gd name="connsiteY115" fmla="*/ 526941 h 576263"/>
                <a:gd name="connsiteX116" fmla="*/ 488052 w 1118144"/>
                <a:gd name="connsiteY116" fmla="*/ 532299 h 576263"/>
                <a:gd name="connsiteX117" fmla="*/ 478849 w 1118144"/>
                <a:gd name="connsiteY117" fmla="*/ 532172 h 576263"/>
                <a:gd name="connsiteX118" fmla="*/ 472003 w 1118144"/>
                <a:gd name="connsiteY118" fmla="*/ 526622 h 576263"/>
                <a:gd name="connsiteX119" fmla="*/ 472165 w 1118144"/>
                <a:gd name="connsiteY119" fmla="*/ 519419 h 576263"/>
                <a:gd name="connsiteX120" fmla="*/ 479259 w 1118144"/>
                <a:gd name="connsiteY120" fmla="*/ 514063 h 576263"/>
                <a:gd name="connsiteX121" fmla="*/ 483895 w 1118144"/>
                <a:gd name="connsiteY121" fmla="*/ 512635 h 576263"/>
                <a:gd name="connsiteX122" fmla="*/ 791198 w 1118144"/>
                <a:gd name="connsiteY122" fmla="*/ 512224 h 576263"/>
                <a:gd name="connsiteX123" fmla="*/ 796178 w 1118144"/>
                <a:gd name="connsiteY123" fmla="*/ 514044 h 576263"/>
                <a:gd name="connsiteX124" fmla="*/ 801924 w 1118144"/>
                <a:gd name="connsiteY124" fmla="*/ 518959 h 576263"/>
                <a:gd name="connsiteX125" fmla="*/ 801473 w 1118144"/>
                <a:gd name="connsiteY125" fmla="*/ 526897 h 576263"/>
                <a:gd name="connsiteX126" fmla="*/ 795194 w 1118144"/>
                <a:gd name="connsiteY126" fmla="*/ 531395 h 576263"/>
                <a:gd name="connsiteX127" fmla="*/ 785048 w 1118144"/>
                <a:gd name="connsiteY127" fmla="*/ 531041 h 576263"/>
                <a:gd name="connsiteX128" fmla="*/ 779301 w 1118144"/>
                <a:gd name="connsiteY128" fmla="*/ 526127 h 576263"/>
                <a:gd name="connsiteX129" fmla="*/ 779751 w 1118144"/>
                <a:gd name="connsiteY129" fmla="*/ 518189 h 576263"/>
                <a:gd name="connsiteX130" fmla="*/ 786031 w 1118144"/>
                <a:gd name="connsiteY130" fmla="*/ 513692 h 576263"/>
                <a:gd name="connsiteX131" fmla="*/ 791198 w 1118144"/>
                <a:gd name="connsiteY131" fmla="*/ 512224 h 576263"/>
                <a:gd name="connsiteX132" fmla="*/ 162144 w 1118144"/>
                <a:gd name="connsiteY132" fmla="*/ 512224 h 576263"/>
                <a:gd name="connsiteX133" fmla="*/ 167125 w 1118144"/>
                <a:gd name="connsiteY133" fmla="*/ 514044 h 576263"/>
                <a:gd name="connsiteX134" fmla="*/ 172871 w 1118144"/>
                <a:gd name="connsiteY134" fmla="*/ 518959 h 576263"/>
                <a:gd name="connsiteX135" fmla="*/ 172420 w 1118144"/>
                <a:gd name="connsiteY135" fmla="*/ 526897 h 576263"/>
                <a:gd name="connsiteX136" fmla="*/ 166140 w 1118144"/>
                <a:gd name="connsiteY136" fmla="*/ 531395 h 576263"/>
                <a:gd name="connsiteX137" fmla="*/ 155994 w 1118144"/>
                <a:gd name="connsiteY137" fmla="*/ 531041 h 576263"/>
                <a:gd name="connsiteX138" fmla="*/ 150249 w 1118144"/>
                <a:gd name="connsiteY138" fmla="*/ 526127 h 576263"/>
                <a:gd name="connsiteX139" fmla="*/ 150699 w 1118144"/>
                <a:gd name="connsiteY139" fmla="*/ 518189 h 576263"/>
                <a:gd name="connsiteX140" fmla="*/ 156979 w 1118144"/>
                <a:gd name="connsiteY140" fmla="*/ 513692 h 576263"/>
                <a:gd name="connsiteX141" fmla="*/ 162144 w 1118144"/>
                <a:gd name="connsiteY141" fmla="*/ 512224 h 576263"/>
                <a:gd name="connsiteX142" fmla="*/ 545847 w 1118144"/>
                <a:gd name="connsiteY142" fmla="*/ 502379 h 576263"/>
                <a:gd name="connsiteX143" fmla="*/ 550413 w 1118144"/>
                <a:gd name="connsiteY143" fmla="*/ 503934 h 576263"/>
                <a:gd name="connsiteX144" fmla="*/ 557260 w 1118144"/>
                <a:gd name="connsiteY144" fmla="*/ 509485 h 576263"/>
                <a:gd name="connsiteX145" fmla="*/ 557098 w 1118144"/>
                <a:gd name="connsiteY145" fmla="*/ 516687 h 576263"/>
                <a:gd name="connsiteX146" fmla="*/ 550005 w 1118144"/>
                <a:gd name="connsiteY146" fmla="*/ 522043 h 576263"/>
                <a:gd name="connsiteX147" fmla="*/ 540802 w 1118144"/>
                <a:gd name="connsiteY147" fmla="*/ 521916 h 576263"/>
                <a:gd name="connsiteX148" fmla="*/ 533956 w 1118144"/>
                <a:gd name="connsiteY148" fmla="*/ 516365 h 576263"/>
                <a:gd name="connsiteX149" fmla="*/ 534118 w 1118144"/>
                <a:gd name="connsiteY149" fmla="*/ 509164 h 576263"/>
                <a:gd name="connsiteX150" fmla="*/ 541211 w 1118144"/>
                <a:gd name="connsiteY150" fmla="*/ 503806 h 576263"/>
                <a:gd name="connsiteX151" fmla="*/ 545847 w 1118144"/>
                <a:gd name="connsiteY151" fmla="*/ 502379 h 576263"/>
                <a:gd name="connsiteX152" fmla="*/ 953801 w 1118144"/>
                <a:gd name="connsiteY152" fmla="*/ 493219 h 576263"/>
                <a:gd name="connsiteX153" fmla="*/ 965598 w 1118144"/>
                <a:gd name="connsiteY153" fmla="*/ 497042 h 576263"/>
                <a:gd name="connsiteX154" fmla="*/ 983466 w 1118144"/>
                <a:gd name="connsiteY154" fmla="*/ 511025 h 576263"/>
                <a:gd name="connsiteX155" fmla="*/ 983466 w 1118144"/>
                <a:gd name="connsiteY155" fmla="*/ 529488 h 576263"/>
                <a:gd name="connsiteX156" fmla="*/ 964685 w 1118144"/>
                <a:gd name="connsiteY156" fmla="*/ 544183 h 576263"/>
                <a:gd name="connsiteX157" fmla="*/ 941093 w 1118144"/>
                <a:gd name="connsiteY157" fmla="*/ 544183 h 576263"/>
                <a:gd name="connsiteX158" fmla="*/ 923225 w 1118144"/>
                <a:gd name="connsiteY158" fmla="*/ 530202 h 576263"/>
                <a:gd name="connsiteX159" fmla="*/ 923225 w 1118144"/>
                <a:gd name="connsiteY159" fmla="*/ 511739 h 576263"/>
                <a:gd name="connsiteX160" fmla="*/ 942006 w 1118144"/>
                <a:gd name="connsiteY160" fmla="*/ 497042 h 576263"/>
                <a:gd name="connsiteX161" fmla="*/ 953801 w 1118144"/>
                <a:gd name="connsiteY161" fmla="*/ 493219 h 576263"/>
                <a:gd name="connsiteX162" fmla="*/ 324748 w 1118144"/>
                <a:gd name="connsiteY162" fmla="*/ 493219 h 576263"/>
                <a:gd name="connsiteX163" fmla="*/ 336545 w 1118144"/>
                <a:gd name="connsiteY163" fmla="*/ 497042 h 576263"/>
                <a:gd name="connsiteX164" fmla="*/ 354413 w 1118144"/>
                <a:gd name="connsiteY164" fmla="*/ 511025 h 576263"/>
                <a:gd name="connsiteX165" fmla="*/ 354413 w 1118144"/>
                <a:gd name="connsiteY165" fmla="*/ 529488 h 576263"/>
                <a:gd name="connsiteX166" fmla="*/ 335632 w 1118144"/>
                <a:gd name="connsiteY166" fmla="*/ 544183 h 576263"/>
                <a:gd name="connsiteX167" fmla="*/ 312039 w 1118144"/>
                <a:gd name="connsiteY167" fmla="*/ 544183 h 576263"/>
                <a:gd name="connsiteX168" fmla="*/ 294172 w 1118144"/>
                <a:gd name="connsiteY168" fmla="*/ 530202 h 576263"/>
                <a:gd name="connsiteX169" fmla="*/ 294172 w 1118144"/>
                <a:gd name="connsiteY169" fmla="*/ 511739 h 576263"/>
                <a:gd name="connsiteX170" fmla="*/ 312952 w 1118144"/>
                <a:gd name="connsiteY170" fmla="*/ 497042 h 576263"/>
                <a:gd name="connsiteX171" fmla="*/ 324748 w 1118144"/>
                <a:gd name="connsiteY171" fmla="*/ 493219 h 576263"/>
                <a:gd name="connsiteX172" fmla="*/ 646855 w 1118144"/>
                <a:gd name="connsiteY172" fmla="*/ 491513 h 576263"/>
                <a:gd name="connsiteX173" fmla="*/ 691772 w 1118144"/>
                <a:gd name="connsiteY173" fmla="*/ 491513 h 576263"/>
                <a:gd name="connsiteX174" fmla="*/ 736692 w 1118144"/>
                <a:gd name="connsiteY174" fmla="*/ 491513 h 576263"/>
                <a:gd name="connsiteX175" fmla="*/ 768558 w 1118144"/>
                <a:gd name="connsiteY175" fmla="*/ 516450 h 576263"/>
                <a:gd name="connsiteX176" fmla="*/ 768558 w 1118144"/>
                <a:gd name="connsiteY176" fmla="*/ 554222 h 576263"/>
                <a:gd name="connsiteX177" fmla="*/ 759225 w 1118144"/>
                <a:gd name="connsiteY177" fmla="*/ 571855 h 576263"/>
                <a:gd name="connsiteX178" fmla="*/ 745624 w 1118144"/>
                <a:gd name="connsiteY178" fmla="*/ 576263 h 576263"/>
                <a:gd name="connsiteX179" fmla="*/ 637921 w 1118144"/>
                <a:gd name="connsiteY179" fmla="*/ 576263 h 576263"/>
                <a:gd name="connsiteX180" fmla="*/ 624321 w 1118144"/>
                <a:gd name="connsiteY180" fmla="*/ 571855 h 576263"/>
                <a:gd name="connsiteX181" fmla="*/ 614987 w 1118144"/>
                <a:gd name="connsiteY181" fmla="*/ 554222 h 576263"/>
                <a:gd name="connsiteX182" fmla="*/ 614987 w 1118144"/>
                <a:gd name="connsiteY182" fmla="*/ 516450 h 576263"/>
                <a:gd name="connsiteX183" fmla="*/ 646855 w 1118144"/>
                <a:gd name="connsiteY183" fmla="*/ 491513 h 576263"/>
                <a:gd name="connsiteX184" fmla="*/ 20459 w 1118144"/>
                <a:gd name="connsiteY184" fmla="*/ 491513 h 576263"/>
                <a:gd name="connsiteX185" fmla="*/ 62846 w 1118144"/>
                <a:gd name="connsiteY185" fmla="*/ 491513 h 576263"/>
                <a:gd name="connsiteX186" fmla="*/ 107640 w 1118144"/>
                <a:gd name="connsiteY186" fmla="*/ 491513 h 576263"/>
                <a:gd name="connsiteX187" fmla="*/ 139505 w 1118144"/>
                <a:gd name="connsiteY187" fmla="*/ 516450 h 576263"/>
                <a:gd name="connsiteX188" fmla="*/ 139505 w 1118144"/>
                <a:gd name="connsiteY188" fmla="*/ 554222 h 576263"/>
                <a:gd name="connsiteX189" fmla="*/ 130171 w 1118144"/>
                <a:gd name="connsiteY189" fmla="*/ 571855 h 576263"/>
                <a:gd name="connsiteX190" fmla="*/ 116572 w 1118144"/>
                <a:gd name="connsiteY190" fmla="*/ 576263 h 576263"/>
                <a:gd name="connsiteX191" fmla="*/ 8995 w 1118144"/>
                <a:gd name="connsiteY191" fmla="*/ 576263 h 576263"/>
                <a:gd name="connsiteX192" fmla="*/ 0 w 1118144"/>
                <a:gd name="connsiteY192" fmla="*/ 573348 h 576263"/>
                <a:gd name="connsiteX193" fmla="*/ 1062966 w 1118144"/>
                <a:gd name="connsiteY193" fmla="*/ 488049 h 576263"/>
                <a:gd name="connsiteX194" fmla="*/ 1073291 w 1118144"/>
                <a:gd name="connsiteY194" fmla="*/ 491396 h 576263"/>
                <a:gd name="connsiteX195" fmla="*/ 1088932 w 1118144"/>
                <a:gd name="connsiteY195" fmla="*/ 503636 h 576263"/>
                <a:gd name="connsiteX196" fmla="*/ 1088932 w 1118144"/>
                <a:gd name="connsiteY196" fmla="*/ 519798 h 576263"/>
                <a:gd name="connsiteX197" fmla="*/ 1069078 w 1118144"/>
                <a:gd name="connsiteY197" fmla="*/ 535335 h 576263"/>
                <a:gd name="connsiteX198" fmla="*/ 1048426 w 1118144"/>
                <a:gd name="connsiteY198" fmla="*/ 535335 h 576263"/>
                <a:gd name="connsiteX199" fmla="*/ 1032784 w 1118144"/>
                <a:gd name="connsiteY199" fmla="*/ 523094 h 576263"/>
                <a:gd name="connsiteX200" fmla="*/ 1032784 w 1118144"/>
                <a:gd name="connsiteY200" fmla="*/ 506933 h 576263"/>
                <a:gd name="connsiteX201" fmla="*/ 1052638 w 1118144"/>
                <a:gd name="connsiteY201" fmla="*/ 491396 h 576263"/>
                <a:gd name="connsiteX202" fmla="*/ 1062966 w 1118144"/>
                <a:gd name="connsiteY202" fmla="*/ 488049 h 576263"/>
                <a:gd name="connsiteX203" fmla="*/ 433912 w 1118144"/>
                <a:gd name="connsiteY203" fmla="*/ 488049 h 576263"/>
                <a:gd name="connsiteX204" fmla="*/ 444238 w 1118144"/>
                <a:gd name="connsiteY204" fmla="*/ 491396 h 576263"/>
                <a:gd name="connsiteX205" fmla="*/ 459878 w 1118144"/>
                <a:gd name="connsiteY205" fmla="*/ 503636 h 576263"/>
                <a:gd name="connsiteX206" fmla="*/ 459878 w 1118144"/>
                <a:gd name="connsiteY206" fmla="*/ 519798 h 576263"/>
                <a:gd name="connsiteX207" fmla="*/ 440025 w 1118144"/>
                <a:gd name="connsiteY207" fmla="*/ 535335 h 576263"/>
                <a:gd name="connsiteX208" fmla="*/ 419372 w 1118144"/>
                <a:gd name="connsiteY208" fmla="*/ 535335 h 576263"/>
                <a:gd name="connsiteX209" fmla="*/ 403731 w 1118144"/>
                <a:gd name="connsiteY209" fmla="*/ 523094 h 576263"/>
                <a:gd name="connsiteX210" fmla="*/ 403731 w 1118144"/>
                <a:gd name="connsiteY210" fmla="*/ 506933 h 576263"/>
                <a:gd name="connsiteX211" fmla="*/ 423585 w 1118144"/>
                <a:gd name="connsiteY211" fmla="*/ 491396 h 576263"/>
                <a:gd name="connsiteX212" fmla="*/ 433912 w 1118144"/>
                <a:gd name="connsiteY212" fmla="*/ 488049 h 576263"/>
                <a:gd name="connsiteX213" fmla="*/ 586621 w 1118144"/>
                <a:gd name="connsiteY213" fmla="*/ 471971 h 576263"/>
                <a:gd name="connsiteX214" fmla="*/ 595476 w 1118144"/>
                <a:gd name="connsiteY214" fmla="*/ 473702 h 576263"/>
                <a:gd name="connsiteX215" fmla="*/ 609991 w 1118144"/>
                <a:gd name="connsiteY215" fmla="*/ 482110 h 576263"/>
                <a:gd name="connsiteX216" fmla="*/ 612480 w 1118144"/>
                <a:gd name="connsiteY216" fmla="*/ 495162 h 576263"/>
                <a:gd name="connsiteX217" fmla="*/ 596270 w 1118144"/>
                <a:gd name="connsiteY217" fmla="*/ 512295 h 576263"/>
                <a:gd name="connsiteX218" fmla="*/ 579592 w 1118144"/>
                <a:gd name="connsiteY218" fmla="*/ 514242 h 576263"/>
                <a:gd name="connsiteX219" fmla="*/ 565077 w 1118144"/>
                <a:gd name="connsiteY219" fmla="*/ 505832 h 576263"/>
                <a:gd name="connsiteX220" fmla="*/ 562589 w 1118144"/>
                <a:gd name="connsiteY220" fmla="*/ 492781 h 576263"/>
                <a:gd name="connsiteX221" fmla="*/ 578799 w 1118144"/>
                <a:gd name="connsiteY221" fmla="*/ 475649 h 576263"/>
                <a:gd name="connsiteX222" fmla="*/ 586621 w 1118144"/>
                <a:gd name="connsiteY222" fmla="*/ 471971 h 576263"/>
                <a:gd name="connsiteX223" fmla="*/ 656572 w 1118144"/>
                <a:gd name="connsiteY223" fmla="*/ 466541 h 576263"/>
                <a:gd name="connsiteX224" fmla="*/ 661552 w 1118144"/>
                <a:gd name="connsiteY224" fmla="*/ 468361 h 576263"/>
                <a:gd name="connsiteX225" fmla="*/ 667298 w 1118144"/>
                <a:gd name="connsiteY225" fmla="*/ 473274 h 576263"/>
                <a:gd name="connsiteX226" fmla="*/ 666846 w 1118144"/>
                <a:gd name="connsiteY226" fmla="*/ 481215 h 576263"/>
                <a:gd name="connsiteX227" fmla="*/ 660568 w 1118144"/>
                <a:gd name="connsiteY227" fmla="*/ 485711 h 576263"/>
                <a:gd name="connsiteX228" fmla="*/ 650421 w 1118144"/>
                <a:gd name="connsiteY228" fmla="*/ 485360 h 576263"/>
                <a:gd name="connsiteX229" fmla="*/ 644675 w 1118144"/>
                <a:gd name="connsiteY229" fmla="*/ 480445 h 576263"/>
                <a:gd name="connsiteX230" fmla="*/ 645125 w 1118144"/>
                <a:gd name="connsiteY230" fmla="*/ 472505 h 576263"/>
                <a:gd name="connsiteX231" fmla="*/ 651405 w 1118144"/>
                <a:gd name="connsiteY231" fmla="*/ 468009 h 576263"/>
                <a:gd name="connsiteX232" fmla="*/ 656572 w 1118144"/>
                <a:gd name="connsiteY232" fmla="*/ 466541 h 576263"/>
                <a:gd name="connsiteX233" fmla="*/ 27645 w 1118144"/>
                <a:gd name="connsiteY233" fmla="*/ 466541 h 576263"/>
                <a:gd name="connsiteX234" fmla="*/ 32624 w 1118144"/>
                <a:gd name="connsiteY234" fmla="*/ 468361 h 576263"/>
                <a:gd name="connsiteX235" fmla="*/ 38370 w 1118144"/>
                <a:gd name="connsiteY235" fmla="*/ 473274 h 576263"/>
                <a:gd name="connsiteX236" fmla="*/ 37921 w 1118144"/>
                <a:gd name="connsiteY236" fmla="*/ 481215 h 576263"/>
                <a:gd name="connsiteX237" fmla="*/ 31641 w 1118144"/>
                <a:gd name="connsiteY237" fmla="*/ 485711 h 576263"/>
                <a:gd name="connsiteX238" fmla="*/ 21993 w 1118144"/>
                <a:gd name="connsiteY238" fmla="*/ 485377 h 576263"/>
                <a:gd name="connsiteX239" fmla="*/ 26630 w 1118144"/>
                <a:gd name="connsiteY239" fmla="*/ 466829 h 576263"/>
                <a:gd name="connsiteX240" fmla="*/ 734010 w 1118144"/>
                <a:gd name="connsiteY240" fmla="*/ 466540 h 576263"/>
                <a:gd name="connsiteX241" fmla="*/ 738991 w 1118144"/>
                <a:gd name="connsiteY241" fmla="*/ 468360 h 576263"/>
                <a:gd name="connsiteX242" fmla="*/ 744736 w 1118144"/>
                <a:gd name="connsiteY242" fmla="*/ 473274 h 576263"/>
                <a:gd name="connsiteX243" fmla="*/ 744286 w 1118144"/>
                <a:gd name="connsiteY243" fmla="*/ 481214 h 576263"/>
                <a:gd name="connsiteX244" fmla="*/ 738006 w 1118144"/>
                <a:gd name="connsiteY244" fmla="*/ 485710 h 576263"/>
                <a:gd name="connsiteX245" fmla="*/ 727861 w 1118144"/>
                <a:gd name="connsiteY245" fmla="*/ 485358 h 576263"/>
                <a:gd name="connsiteX246" fmla="*/ 722115 w 1118144"/>
                <a:gd name="connsiteY246" fmla="*/ 480445 h 576263"/>
                <a:gd name="connsiteX247" fmla="*/ 722565 w 1118144"/>
                <a:gd name="connsiteY247" fmla="*/ 472505 h 576263"/>
                <a:gd name="connsiteX248" fmla="*/ 728846 w 1118144"/>
                <a:gd name="connsiteY248" fmla="*/ 468008 h 576263"/>
                <a:gd name="connsiteX249" fmla="*/ 734010 w 1118144"/>
                <a:gd name="connsiteY249" fmla="*/ 466540 h 576263"/>
                <a:gd name="connsiteX250" fmla="*/ 104958 w 1118144"/>
                <a:gd name="connsiteY250" fmla="*/ 466540 h 576263"/>
                <a:gd name="connsiteX251" fmla="*/ 109938 w 1118144"/>
                <a:gd name="connsiteY251" fmla="*/ 468360 h 576263"/>
                <a:gd name="connsiteX252" fmla="*/ 115684 w 1118144"/>
                <a:gd name="connsiteY252" fmla="*/ 473274 h 576263"/>
                <a:gd name="connsiteX253" fmla="*/ 115232 w 1118144"/>
                <a:gd name="connsiteY253" fmla="*/ 481214 h 576263"/>
                <a:gd name="connsiteX254" fmla="*/ 108953 w 1118144"/>
                <a:gd name="connsiteY254" fmla="*/ 485710 h 576263"/>
                <a:gd name="connsiteX255" fmla="*/ 98808 w 1118144"/>
                <a:gd name="connsiteY255" fmla="*/ 485358 h 576263"/>
                <a:gd name="connsiteX256" fmla="*/ 93062 w 1118144"/>
                <a:gd name="connsiteY256" fmla="*/ 480445 h 576263"/>
                <a:gd name="connsiteX257" fmla="*/ 93512 w 1118144"/>
                <a:gd name="connsiteY257" fmla="*/ 472505 h 576263"/>
                <a:gd name="connsiteX258" fmla="*/ 99792 w 1118144"/>
                <a:gd name="connsiteY258" fmla="*/ 468008 h 576263"/>
                <a:gd name="connsiteX259" fmla="*/ 104958 w 1118144"/>
                <a:gd name="connsiteY259" fmla="*/ 466540 h 576263"/>
                <a:gd name="connsiteX260" fmla="*/ 998527 w 1118144"/>
                <a:gd name="connsiteY260" fmla="*/ 464357 h 576263"/>
                <a:gd name="connsiteX261" fmla="*/ 1007572 w 1118144"/>
                <a:gd name="connsiteY261" fmla="*/ 467437 h 576263"/>
                <a:gd name="connsiteX262" fmla="*/ 1029067 w 1118144"/>
                <a:gd name="connsiteY262" fmla="*/ 484864 h 576263"/>
                <a:gd name="connsiteX263" fmla="*/ 1028744 w 1118144"/>
                <a:gd name="connsiteY263" fmla="*/ 499125 h 576263"/>
                <a:gd name="connsiteX264" fmla="*/ 1014697 w 1118144"/>
                <a:gd name="connsiteY264" fmla="*/ 509735 h 576263"/>
                <a:gd name="connsiteX265" fmla="*/ 996472 w 1118144"/>
                <a:gd name="connsiteY265" fmla="*/ 509483 h 576263"/>
                <a:gd name="connsiteX266" fmla="*/ 974978 w 1118144"/>
                <a:gd name="connsiteY266" fmla="*/ 492055 h 576263"/>
                <a:gd name="connsiteX267" fmla="*/ 975300 w 1118144"/>
                <a:gd name="connsiteY267" fmla="*/ 477793 h 576263"/>
                <a:gd name="connsiteX268" fmla="*/ 989348 w 1118144"/>
                <a:gd name="connsiteY268" fmla="*/ 467185 h 576263"/>
                <a:gd name="connsiteX269" fmla="*/ 998527 w 1118144"/>
                <a:gd name="connsiteY269" fmla="*/ 464357 h 576263"/>
                <a:gd name="connsiteX270" fmla="*/ 369473 w 1118144"/>
                <a:gd name="connsiteY270" fmla="*/ 464357 h 576263"/>
                <a:gd name="connsiteX271" fmla="*/ 378519 w 1118144"/>
                <a:gd name="connsiteY271" fmla="*/ 467437 h 576263"/>
                <a:gd name="connsiteX272" fmla="*/ 400014 w 1118144"/>
                <a:gd name="connsiteY272" fmla="*/ 484864 h 576263"/>
                <a:gd name="connsiteX273" fmla="*/ 399691 w 1118144"/>
                <a:gd name="connsiteY273" fmla="*/ 499125 h 576263"/>
                <a:gd name="connsiteX274" fmla="*/ 385644 w 1118144"/>
                <a:gd name="connsiteY274" fmla="*/ 509735 h 576263"/>
                <a:gd name="connsiteX275" fmla="*/ 367419 w 1118144"/>
                <a:gd name="connsiteY275" fmla="*/ 509483 h 576263"/>
                <a:gd name="connsiteX276" fmla="*/ 345926 w 1118144"/>
                <a:gd name="connsiteY276" fmla="*/ 492055 h 576263"/>
                <a:gd name="connsiteX277" fmla="*/ 346248 w 1118144"/>
                <a:gd name="connsiteY277" fmla="*/ 477793 h 576263"/>
                <a:gd name="connsiteX278" fmla="*/ 360294 w 1118144"/>
                <a:gd name="connsiteY278" fmla="*/ 467185 h 576263"/>
                <a:gd name="connsiteX279" fmla="*/ 369473 w 1118144"/>
                <a:gd name="connsiteY279" fmla="*/ 464357 h 576263"/>
                <a:gd name="connsiteX280" fmla="*/ 688276 w 1118144"/>
                <a:gd name="connsiteY280" fmla="*/ 454724 h 576263"/>
                <a:gd name="connsiteX281" fmla="*/ 691772 w 1118144"/>
                <a:gd name="connsiteY281" fmla="*/ 454724 h 576263"/>
                <a:gd name="connsiteX282" fmla="*/ 698817 w 1118144"/>
                <a:gd name="connsiteY282" fmla="*/ 454724 h 576263"/>
                <a:gd name="connsiteX283" fmla="*/ 709754 w 1118144"/>
                <a:gd name="connsiteY283" fmla="*/ 463282 h 576263"/>
                <a:gd name="connsiteX284" fmla="*/ 709754 w 1118144"/>
                <a:gd name="connsiteY284" fmla="*/ 473967 h 576263"/>
                <a:gd name="connsiteX285" fmla="*/ 698818 w 1118144"/>
                <a:gd name="connsiteY285" fmla="*/ 482526 h 576263"/>
                <a:gd name="connsiteX286" fmla="*/ 691772 w 1118144"/>
                <a:gd name="connsiteY286" fmla="*/ 482526 h 576263"/>
                <a:gd name="connsiteX287" fmla="*/ 688276 w 1118144"/>
                <a:gd name="connsiteY287" fmla="*/ 482526 h 576263"/>
                <a:gd name="connsiteX288" fmla="*/ 677339 w 1118144"/>
                <a:gd name="connsiteY288" fmla="*/ 473967 h 576263"/>
                <a:gd name="connsiteX289" fmla="*/ 677339 w 1118144"/>
                <a:gd name="connsiteY289" fmla="*/ 463282 h 576263"/>
                <a:gd name="connsiteX290" fmla="*/ 688276 w 1118144"/>
                <a:gd name="connsiteY290" fmla="*/ 454724 h 576263"/>
                <a:gd name="connsiteX291" fmla="*/ 59348 w 1118144"/>
                <a:gd name="connsiteY291" fmla="*/ 454724 h 576263"/>
                <a:gd name="connsiteX292" fmla="*/ 62719 w 1118144"/>
                <a:gd name="connsiteY292" fmla="*/ 454724 h 576263"/>
                <a:gd name="connsiteX293" fmla="*/ 69764 w 1118144"/>
                <a:gd name="connsiteY293" fmla="*/ 454724 h 576263"/>
                <a:gd name="connsiteX294" fmla="*/ 80700 w 1118144"/>
                <a:gd name="connsiteY294" fmla="*/ 463282 h 576263"/>
                <a:gd name="connsiteX295" fmla="*/ 80701 w 1118144"/>
                <a:gd name="connsiteY295" fmla="*/ 473967 h 576263"/>
                <a:gd name="connsiteX296" fmla="*/ 69765 w 1118144"/>
                <a:gd name="connsiteY296" fmla="*/ 482526 h 576263"/>
                <a:gd name="connsiteX297" fmla="*/ 62719 w 1118144"/>
                <a:gd name="connsiteY297" fmla="*/ 482526 h 576263"/>
                <a:gd name="connsiteX298" fmla="*/ 59350 w 1118144"/>
                <a:gd name="connsiteY298" fmla="*/ 482526 h 576263"/>
                <a:gd name="connsiteX299" fmla="*/ 48414 w 1118144"/>
                <a:gd name="connsiteY299" fmla="*/ 473967 h 576263"/>
                <a:gd name="connsiteX300" fmla="*/ 48414 w 1118144"/>
                <a:gd name="connsiteY300" fmla="*/ 463282 h 576263"/>
                <a:gd name="connsiteX301" fmla="*/ 59348 w 1118144"/>
                <a:gd name="connsiteY301" fmla="*/ 454724 h 576263"/>
                <a:gd name="connsiteX302" fmla="*/ 1022328 w 1118144"/>
                <a:gd name="connsiteY302" fmla="*/ 444165 h 576263"/>
                <a:gd name="connsiteX303" fmla="*/ 1027308 w 1118144"/>
                <a:gd name="connsiteY303" fmla="*/ 445986 h 576263"/>
                <a:gd name="connsiteX304" fmla="*/ 1033053 w 1118144"/>
                <a:gd name="connsiteY304" fmla="*/ 450900 h 576263"/>
                <a:gd name="connsiteX305" fmla="*/ 1032604 w 1118144"/>
                <a:gd name="connsiteY305" fmla="*/ 458839 h 576263"/>
                <a:gd name="connsiteX306" fmla="*/ 1026324 w 1118144"/>
                <a:gd name="connsiteY306" fmla="*/ 463336 h 576263"/>
                <a:gd name="connsiteX307" fmla="*/ 1016178 w 1118144"/>
                <a:gd name="connsiteY307" fmla="*/ 462984 h 576263"/>
                <a:gd name="connsiteX308" fmla="*/ 1010432 w 1118144"/>
                <a:gd name="connsiteY308" fmla="*/ 458070 h 576263"/>
                <a:gd name="connsiteX309" fmla="*/ 1010882 w 1118144"/>
                <a:gd name="connsiteY309" fmla="*/ 450130 h 576263"/>
                <a:gd name="connsiteX310" fmla="*/ 1017161 w 1118144"/>
                <a:gd name="connsiteY310" fmla="*/ 445633 h 576263"/>
                <a:gd name="connsiteX311" fmla="*/ 1022328 w 1118144"/>
                <a:gd name="connsiteY311" fmla="*/ 444165 h 576263"/>
                <a:gd name="connsiteX312" fmla="*/ 393275 w 1118144"/>
                <a:gd name="connsiteY312" fmla="*/ 444165 h 576263"/>
                <a:gd name="connsiteX313" fmla="*/ 398254 w 1118144"/>
                <a:gd name="connsiteY313" fmla="*/ 445986 h 576263"/>
                <a:gd name="connsiteX314" fmla="*/ 404001 w 1118144"/>
                <a:gd name="connsiteY314" fmla="*/ 450900 h 576263"/>
                <a:gd name="connsiteX315" fmla="*/ 403550 w 1118144"/>
                <a:gd name="connsiteY315" fmla="*/ 458839 h 576263"/>
                <a:gd name="connsiteX316" fmla="*/ 397270 w 1118144"/>
                <a:gd name="connsiteY316" fmla="*/ 463336 h 576263"/>
                <a:gd name="connsiteX317" fmla="*/ 387125 w 1118144"/>
                <a:gd name="connsiteY317" fmla="*/ 462984 h 576263"/>
                <a:gd name="connsiteX318" fmla="*/ 381380 w 1118144"/>
                <a:gd name="connsiteY318" fmla="*/ 458070 h 576263"/>
                <a:gd name="connsiteX319" fmla="*/ 381829 w 1118144"/>
                <a:gd name="connsiteY319" fmla="*/ 450130 h 576263"/>
                <a:gd name="connsiteX320" fmla="*/ 388109 w 1118144"/>
                <a:gd name="connsiteY320" fmla="*/ 445633 h 576263"/>
                <a:gd name="connsiteX321" fmla="*/ 393275 w 1118144"/>
                <a:gd name="connsiteY321" fmla="*/ 444165 h 576263"/>
                <a:gd name="connsiteX322" fmla="*/ 35209 w 1118144"/>
                <a:gd name="connsiteY322" fmla="*/ 432511 h 576263"/>
                <a:gd name="connsiteX323" fmla="*/ 35917 w 1118144"/>
                <a:gd name="connsiteY323" fmla="*/ 446871 h 576263"/>
                <a:gd name="connsiteX324" fmla="*/ 30468 w 1118144"/>
                <a:gd name="connsiteY324" fmla="*/ 451476 h 576263"/>
                <a:gd name="connsiteX325" fmla="*/ 851609 w 1118144"/>
                <a:gd name="connsiteY325" fmla="*/ 417579 h 576263"/>
                <a:gd name="connsiteX326" fmla="*/ 865987 w 1118144"/>
                <a:gd name="connsiteY326" fmla="*/ 422238 h 576263"/>
                <a:gd name="connsiteX327" fmla="*/ 929254 w 1118144"/>
                <a:gd name="connsiteY327" fmla="*/ 471748 h 576263"/>
                <a:gd name="connsiteX328" fmla="*/ 929254 w 1118144"/>
                <a:gd name="connsiteY328" fmla="*/ 494253 h 576263"/>
                <a:gd name="connsiteX329" fmla="*/ 871636 w 1118144"/>
                <a:gd name="connsiteY329" fmla="*/ 539341 h 576263"/>
                <a:gd name="connsiteX330" fmla="*/ 842878 w 1118144"/>
                <a:gd name="connsiteY330" fmla="*/ 539340 h 576263"/>
                <a:gd name="connsiteX331" fmla="*/ 779612 w 1118144"/>
                <a:gd name="connsiteY331" fmla="*/ 489832 h 576263"/>
                <a:gd name="connsiteX332" fmla="*/ 779611 w 1118144"/>
                <a:gd name="connsiteY332" fmla="*/ 467328 h 576263"/>
                <a:gd name="connsiteX333" fmla="*/ 837229 w 1118144"/>
                <a:gd name="connsiteY333" fmla="*/ 422238 h 576263"/>
                <a:gd name="connsiteX334" fmla="*/ 851609 w 1118144"/>
                <a:gd name="connsiteY334" fmla="*/ 417579 h 576263"/>
                <a:gd name="connsiteX335" fmla="*/ 222556 w 1118144"/>
                <a:gd name="connsiteY335" fmla="*/ 417579 h 576263"/>
                <a:gd name="connsiteX336" fmla="*/ 236934 w 1118144"/>
                <a:gd name="connsiteY336" fmla="*/ 422238 h 576263"/>
                <a:gd name="connsiteX337" fmla="*/ 300201 w 1118144"/>
                <a:gd name="connsiteY337" fmla="*/ 471748 h 576263"/>
                <a:gd name="connsiteX338" fmla="*/ 300201 w 1118144"/>
                <a:gd name="connsiteY338" fmla="*/ 494253 h 576263"/>
                <a:gd name="connsiteX339" fmla="*/ 242582 w 1118144"/>
                <a:gd name="connsiteY339" fmla="*/ 539341 h 576263"/>
                <a:gd name="connsiteX340" fmla="*/ 213825 w 1118144"/>
                <a:gd name="connsiteY340" fmla="*/ 539340 h 576263"/>
                <a:gd name="connsiteX341" fmla="*/ 150558 w 1118144"/>
                <a:gd name="connsiteY341" fmla="*/ 489832 h 576263"/>
                <a:gd name="connsiteX342" fmla="*/ 150558 w 1118144"/>
                <a:gd name="connsiteY342" fmla="*/ 467328 h 576263"/>
                <a:gd name="connsiteX343" fmla="*/ 208176 w 1118144"/>
                <a:gd name="connsiteY343" fmla="*/ 422238 h 576263"/>
                <a:gd name="connsiteX344" fmla="*/ 222556 w 1118144"/>
                <a:gd name="connsiteY344" fmla="*/ 417579 h 576263"/>
                <a:gd name="connsiteX345" fmla="*/ 1077613 w 1118144"/>
                <a:gd name="connsiteY345" fmla="*/ 414139 h 576263"/>
                <a:gd name="connsiteX346" fmla="*/ 1097299 w 1118144"/>
                <a:gd name="connsiteY346" fmla="*/ 492882 h 576263"/>
                <a:gd name="connsiteX347" fmla="*/ 1059667 w 1118144"/>
                <a:gd name="connsiteY347" fmla="*/ 474851 h 576263"/>
                <a:gd name="connsiteX348" fmla="*/ 1050466 w 1118144"/>
                <a:gd name="connsiteY348" fmla="*/ 444908 h 576263"/>
                <a:gd name="connsiteX349" fmla="*/ 1072477 w 1118144"/>
                <a:gd name="connsiteY349" fmla="*/ 416776 h 576263"/>
                <a:gd name="connsiteX350" fmla="*/ 463274 w 1118144"/>
                <a:gd name="connsiteY350" fmla="*/ 406582 h 576263"/>
                <a:gd name="connsiteX351" fmla="*/ 471309 w 1118144"/>
                <a:gd name="connsiteY351" fmla="*/ 406609 h 576263"/>
                <a:gd name="connsiteX352" fmla="*/ 481689 w 1118144"/>
                <a:gd name="connsiteY352" fmla="*/ 409575 h 576263"/>
                <a:gd name="connsiteX353" fmla="*/ 544908 w 1118144"/>
                <a:gd name="connsiteY353" fmla="*/ 439866 h 576263"/>
                <a:gd name="connsiteX354" fmla="*/ 554110 w 1118144"/>
                <a:gd name="connsiteY354" fmla="*/ 469810 h 576263"/>
                <a:gd name="connsiteX355" fmla="*/ 532099 w 1118144"/>
                <a:gd name="connsiteY355" fmla="*/ 497941 h 576263"/>
                <a:gd name="connsiteX356" fmla="*/ 493833 w 1118144"/>
                <a:gd name="connsiteY356" fmla="*/ 505142 h 576263"/>
                <a:gd name="connsiteX357" fmla="*/ 430615 w 1118144"/>
                <a:gd name="connsiteY357" fmla="*/ 474851 h 576263"/>
                <a:gd name="connsiteX358" fmla="*/ 421413 w 1118144"/>
                <a:gd name="connsiteY358" fmla="*/ 444908 h 576263"/>
                <a:gd name="connsiteX359" fmla="*/ 443424 w 1118144"/>
                <a:gd name="connsiteY359" fmla="*/ 416776 h 576263"/>
                <a:gd name="connsiteX360" fmla="*/ 463274 w 1118144"/>
                <a:gd name="connsiteY360" fmla="*/ 406582 h 576263"/>
                <a:gd name="connsiteX361" fmla="*/ 1041741 w 1118144"/>
                <a:gd name="connsiteY361" fmla="*/ 400134 h 576263"/>
                <a:gd name="connsiteX362" fmla="*/ 1049029 w 1118144"/>
                <a:gd name="connsiteY362" fmla="*/ 403357 h 576263"/>
                <a:gd name="connsiteX363" fmla="*/ 1057016 w 1118144"/>
                <a:gd name="connsiteY363" fmla="*/ 411347 h 576263"/>
                <a:gd name="connsiteX364" fmla="*/ 1055139 w 1118144"/>
                <a:gd name="connsiteY364" fmla="*/ 423360 h 576263"/>
                <a:gd name="connsiteX365" fmla="*/ 1044384 w 1118144"/>
                <a:gd name="connsiteY365" fmla="*/ 429946 h 576263"/>
                <a:gd name="connsiteX366" fmla="*/ 1029031 w 1118144"/>
                <a:gd name="connsiteY366" fmla="*/ 428477 h 576263"/>
                <a:gd name="connsiteX367" fmla="*/ 1021044 w 1118144"/>
                <a:gd name="connsiteY367" fmla="*/ 420488 h 576263"/>
                <a:gd name="connsiteX368" fmla="*/ 1022920 w 1118144"/>
                <a:gd name="connsiteY368" fmla="*/ 408473 h 576263"/>
                <a:gd name="connsiteX369" fmla="*/ 1033676 w 1118144"/>
                <a:gd name="connsiteY369" fmla="*/ 401889 h 576263"/>
                <a:gd name="connsiteX370" fmla="*/ 1041741 w 1118144"/>
                <a:gd name="connsiteY370" fmla="*/ 400134 h 576263"/>
                <a:gd name="connsiteX371" fmla="*/ 412687 w 1118144"/>
                <a:gd name="connsiteY371" fmla="*/ 400134 h 576263"/>
                <a:gd name="connsiteX372" fmla="*/ 419975 w 1118144"/>
                <a:gd name="connsiteY372" fmla="*/ 403357 h 576263"/>
                <a:gd name="connsiteX373" fmla="*/ 427962 w 1118144"/>
                <a:gd name="connsiteY373" fmla="*/ 411347 h 576263"/>
                <a:gd name="connsiteX374" fmla="*/ 426086 w 1118144"/>
                <a:gd name="connsiteY374" fmla="*/ 423360 h 576263"/>
                <a:gd name="connsiteX375" fmla="*/ 415330 w 1118144"/>
                <a:gd name="connsiteY375" fmla="*/ 429946 h 576263"/>
                <a:gd name="connsiteX376" fmla="*/ 399978 w 1118144"/>
                <a:gd name="connsiteY376" fmla="*/ 428477 h 576263"/>
                <a:gd name="connsiteX377" fmla="*/ 391991 w 1118144"/>
                <a:gd name="connsiteY377" fmla="*/ 420488 h 576263"/>
                <a:gd name="connsiteX378" fmla="*/ 393867 w 1118144"/>
                <a:gd name="connsiteY378" fmla="*/ 408473 h 576263"/>
                <a:gd name="connsiteX379" fmla="*/ 404622 w 1118144"/>
                <a:gd name="connsiteY379" fmla="*/ 401889 h 576263"/>
                <a:gd name="connsiteX380" fmla="*/ 412687 w 1118144"/>
                <a:gd name="connsiteY380" fmla="*/ 400134 h 576263"/>
                <a:gd name="connsiteX381" fmla="*/ 974084 w 1118144"/>
                <a:gd name="connsiteY381" fmla="*/ 400100 h 576263"/>
                <a:gd name="connsiteX382" fmla="*/ 988534 w 1118144"/>
                <a:gd name="connsiteY382" fmla="*/ 406488 h 576263"/>
                <a:gd name="connsiteX383" fmla="*/ 1004369 w 1118144"/>
                <a:gd name="connsiteY383" fmla="*/ 422330 h 576263"/>
                <a:gd name="connsiteX384" fmla="*/ 1000650 w 1118144"/>
                <a:gd name="connsiteY384" fmla="*/ 446151 h 576263"/>
                <a:gd name="connsiteX385" fmla="*/ 966670 w 1118144"/>
                <a:gd name="connsiteY385" fmla="*/ 466952 h 576263"/>
                <a:gd name="connsiteX386" fmla="*/ 936228 w 1118144"/>
                <a:gd name="connsiteY386" fmla="*/ 464041 h 576263"/>
                <a:gd name="connsiteX387" fmla="*/ 920392 w 1118144"/>
                <a:gd name="connsiteY387" fmla="*/ 448200 h 576263"/>
                <a:gd name="connsiteX388" fmla="*/ 924111 w 1118144"/>
                <a:gd name="connsiteY388" fmla="*/ 424378 h 576263"/>
                <a:gd name="connsiteX389" fmla="*/ 958093 w 1118144"/>
                <a:gd name="connsiteY389" fmla="*/ 403577 h 576263"/>
                <a:gd name="connsiteX390" fmla="*/ 974084 w 1118144"/>
                <a:gd name="connsiteY390" fmla="*/ 400100 h 576263"/>
                <a:gd name="connsiteX391" fmla="*/ 345030 w 1118144"/>
                <a:gd name="connsiteY391" fmla="*/ 400100 h 576263"/>
                <a:gd name="connsiteX392" fmla="*/ 359481 w 1118144"/>
                <a:gd name="connsiteY392" fmla="*/ 406488 h 576263"/>
                <a:gd name="connsiteX393" fmla="*/ 375317 w 1118144"/>
                <a:gd name="connsiteY393" fmla="*/ 422330 h 576263"/>
                <a:gd name="connsiteX394" fmla="*/ 371597 w 1118144"/>
                <a:gd name="connsiteY394" fmla="*/ 446151 h 576263"/>
                <a:gd name="connsiteX395" fmla="*/ 337617 w 1118144"/>
                <a:gd name="connsiteY395" fmla="*/ 466952 h 576263"/>
                <a:gd name="connsiteX396" fmla="*/ 307175 w 1118144"/>
                <a:gd name="connsiteY396" fmla="*/ 464041 h 576263"/>
                <a:gd name="connsiteX397" fmla="*/ 291339 w 1118144"/>
                <a:gd name="connsiteY397" fmla="*/ 448200 h 576263"/>
                <a:gd name="connsiteX398" fmla="*/ 295058 w 1118144"/>
                <a:gd name="connsiteY398" fmla="*/ 424378 h 576263"/>
                <a:gd name="connsiteX399" fmla="*/ 329040 w 1118144"/>
                <a:gd name="connsiteY399" fmla="*/ 403577 h 576263"/>
                <a:gd name="connsiteX400" fmla="*/ 345030 w 1118144"/>
                <a:gd name="connsiteY400" fmla="*/ 400100 h 576263"/>
                <a:gd name="connsiteX401" fmla="*/ 768954 w 1118144"/>
                <a:gd name="connsiteY401" fmla="*/ 391566 h 576263"/>
                <a:gd name="connsiteX402" fmla="*/ 776667 w 1118144"/>
                <a:gd name="connsiteY402" fmla="*/ 394067 h 576263"/>
                <a:gd name="connsiteX403" fmla="*/ 807572 w 1118144"/>
                <a:gd name="connsiteY403" fmla="*/ 418251 h 576263"/>
                <a:gd name="connsiteX404" fmla="*/ 807572 w 1118144"/>
                <a:gd name="connsiteY404" fmla="*/ 430321 h 576263"/>
                <a:gd name="connsiteX405" fmla="*/ 764472 w 1118144"/>
                <a:gd name="connsiteY405" fmla="*/ 464049 h 576263"/>
                <a:gd name="connsiteX406" fmla="*/ 749047 w 1118144"/>
                <a:gd name="connsiteY406" fmla="*/ 464049 h 576263"/>
                <a:gd name="connsiteX407" fmla="*/ 718142 w 1118144"/>
                <a:gd name="connsiteY407" fmla="*/ 439864 h 576263"/>
                <a:gd name="connsiteX408" fmla="*/ 718142 w 1118144"/>
                <a:gd name="connsiteY408" fmla="*/ 427794 h 576263"/>
                <a:gd name="connsiteX409" fmla="*/ 761242 w 1118144"/>
                <a:gd name="connsiteY409" fmla="*/ 394067 h 576263"/>
                <a:gd name="connsiteX410" fmla="*/ 768954 w 1118144"/>
                <a:gd name="connsiteY410" fmla="*/ 391566 h 576263"/>
                <a:gd name="connsiteX411" fmla="*/ 139901 w 1118144"/>
                <a:gd name="connsiteY411" fmla="*/ 391566 h 576263"/>
                <a:gd name="connsiteX412" fmla="*/ 147613 w 1118144"/>
                <a:gd name="connsiteY412" fmla="*/ 394067 h 576263"/>
                <a:gd name="connsiteX413" fmla="*/ 178519 w 1118144"/>
                <a:gd name="connsiteY413" fmla="*/ 418251 h 576263"/>
                <a:gd name="connsiteX414" fmla="*/ 178519 w 1118144"/>
                <a:gd name="connsiteY414" fmla="*/ 430321 h 576263"/>
                <a:gd name="connsiteX415" fmla="*/ 135419 w 1118144"/>
                <a:gd name="connsiteY415" fmla="*/ 464049 h 576263"/>
                <a:gd name="connsiteX416" fmla="*/ 119994 w 1118144"/>
                <a:gd name="connsiteY416" fmla="*/ 464049 h 576263"/>
                <a:gd name="connsiteX417" fmla="*/ 89088 w 1118144"/>
                <a:gd name="connsiteY417" fmla="*/ 439864 h 576263"/>
                <a:gd name="connsiteX418" fmla="*/ 89088 w 1118144"/>
                <a:gd name="connsiteY418" fmla="*/ 427794 h 576263"/>
                <a:gd name="connsiteX419" fmla="*/ 132188 w 1118144"/>
                <a:gd name="connsiteY419" fmla="*/ 394067 h 576263"/>
                <a:gd name="connsiteX420" fmla="*/ 139901 w 1118144"/>
                <a:gd name="connsiteY420" fmla="*/ 391566 h 576263"/>
                <a:gd name="connsiteX421" fmla="*/ 529599 w 1118144"/>
                <a:gd name="connsiteY421" fmla="*/ 391509 h 576263"/>
                <a:gd name="connsiteX422" fmla="*/ 534336 w 1118144"/>
                <a:gd name="connsiteY422" fmla="*/ 394392 h 576263"/>
                <a:gd name="connsiteX423" fmla="*/ 540328 w 1118144"/>
                <a:gd name="connsiteY423" fmla="*/ 402642 h 576263"/>
                <a:gd name="connsiteX424" fmla="*/ 537387 w 1118144"/>
                <a:gd name="connsiteY424" fmla="*/ 411008 h 576263"/>
                <a:gd name="connsiteX425" fmla="*/ 527062 w 1118144"/>
                <a:gd name="connsiteY425" fmla="*/ 415601 h 576263"/>
                <a:gd name="connsiteX426" fmla="*/ 516370 w 1118144"/>
                <a:gd name="connsiteY426" fmla="*/ 413300 h 576263"/>
                <a:gd name="connsiteX427" fmla="*/ 510378 w 1118144"/>
                <a:gd name="connsiteY427" fmla="*/ 405050 h 576263"/>
                <a:gd name="connsiteX428" fmla="*/ 513318 w 1118144"/>
                <a:gd name="connsiteY428" fmla="*/ 396684 h 576263"/>
                <a:gd name="connsiteX429" fmla="*/ 523645 w 1118144"/>
                <a:gd name="connsiteY429" fmla="*/ 392091 h 576263"/>
                <a:gd name="connsiteX430" fmla="*/ 529599 w 1118144"/>
                <a:gd name="connsiteY430" fmla="*/ 391509 h 576263"/>
                <a:gd name="connsiteX431" fmla="*/ 821673 w 1118144"/>
                <a:gd name="connsiteY431" fmla="*/ 387597 h 576263"/>
                <a:gd name="connsiteX432" fmla="*/ 834636 w 1118144"/>
                <a:gd name="connsiteY432" fmla="*/ 387597 h 576263"/>
                <a:gd name="connsiteX433" fmla="*/ 845573 w 1118144"/>
                <a:gd name="connsiteY433" fmla="*/ 396155 h 576263"/>
                <a:gd name="connsiteX434" fmla="*/ 845573 w 1118144"/>
                <a:gd name="connsiteY434" fmla="*/ 406841 h 576263"/>
                <a:gd name="connsiteX435" fmla="*/ 834636 w 1118144"/>
                <a:gd name="connsiteY435" fmla="*/ 415401 h 576263"/>
                <a:gd name="connsiteX436" fmla="*/ 821673 w 1118144"/>
                <a:gd name="connsiteY436" fmla="*/ 415401 h 576263"/>
                <a:gd name="connsiteX437" fmla="*/ 810736 w 1118144"/>
                <a:gd name="connsiteY437" fmla="*/ 406841 h 576263"/>
                <a:gd name="connsiteX438" fmla="*/ 810736 w 1118144"/>
                <a:gd name="connsiteY438" fmla="*/ 396155 h 576263"/>
                <a:gd name="connsiteX439" fmla="*/ 821673 w 1118144"/>
                <a:gd name="connsiteY439" fmla="*/ 387597 h 576263"/>
                <a:gd name="connsiteX440" fmla="*/ 192619 w 1118144"/>
                <a:gd name="connsiteY440" fmla="*/ 387597 h 576263"/>
                <a:gd name="connsiteX441" fmla="*/ 205582 w 1118144"/>
                <a:gd name="connsiteY441" fmla="*/ 387597 h 576263"/>
                <a:gd name="connsiteX442" fmla="*/ 216520 w 1118144"/>
                <a:gd name="connsiteY442" fmla="*/ 396155 h 576263"/>
                <a:gd name="connsiteX443" fmla="*/ 216519 w 1118144"/>
                <a:gd name="connsiteY443" fmla="*/ 406841 h 576263"/>
                <a:gd name="connsiteX444" fmla="*/ 205582 w 1118144"/>
                <a:gd name="connsiteY444" fmla="*/ 415401 h 576263"/>
                <a:gd name="connsiteX445" fmla="*/ 192620 w 1118144"/>
                <a:gd name="connsiteY445" fmla="*/ 415401 h 576263"/>
                <a:gd name="connsiteX446" fmla="*/ 181683 w 1118144"/>
                <a:gd name="connsiteY446" fmla="*/ 406841 h 576263"/>
                <a:gd name="connsiteX447" fmla="*/ 181683 w 1118144"/>
                <a:gd name="connsiteY447" fmla="*/ 396155 h 576263"/>
                <a:gd name="connsiteX448" fmla="*/ 192619 w 1118144"/>
                <a:gd name="connsiteY448" fmla="*/ 387597 h 576263"/>
                <a:gd name="connsiteX449" fmla="*/ 596492 w 1118144"/>
                <a:gd name="connsiteY449" fmla="*/ 379100 h 576263"/>
                <a:gd name="connsiteX450" fmla="*/ 613865 w 1118144"/>
                <a:gd name="connsiteY450" fmla="*/ 384128 h 576263"/>
                <a:gd name="connsiteX451" fmla="*/ 663525 w 1118144"/>
                <a:gd name="connsiteY451" fmla="*/ 420105 h 576263"/>
                <a:gd name="connsiteX452" fmla="*/ 664842 w 1118144"/>
                <a:gd name="connsiteY452" fmla="*/ 446871 h 576263"/>
                <a:gd name="connsiteX453" fmla="*/ 639937 w 1118144"/>
                <a:gd name="connsiteY453" fmla="*/ 467921 h 576263"/>
                <a:gd name="connsiteX454" fmla="*/ 605735 w 1118144"/>
                <a:gd name="connsiteY454" fmla="*/ 468952 h 576263"/>
                <a:gd name="connsiteX455" fmla="*/ 556075 w 1118144"/>
                <a:gd name="connsiteY455" fmla="*/ 432974 h 576263"/>
                <a:gd name="connsiteX456" fmla="*/ 554758 w 1118144"/>
                <a:gd name="connsiteY456" fmla="*/ 406210 h 576263"/>
                <a:gd name="connsiteX457" fmla="*/ 579663 w 1118144"/>
                <a:gd name="connsiteY457" fmla="*/ 385159 h 576263"/>
                <a:gd name="connsiteX458" fmla="*/ 596492 w 1118144"/>
                <a:gd name="connsiteY458" fmla="*/ 379100 h 576263"/>
                <a:gd name="connsiteX459" fmla="*/ 983011 w 1118144"/>
                <a:gd name="connsiteY459" fmla="*/ 374242 h 576263"/>
                <a:gd name="connsiteX460" fmla="*/ 987991 w 1118144"/>
                <a:gd name="connsiteY460" fmla="*/ 376063 h 576263"/>
                <a:gd name="connsiteX461" fmla="*/ 993737 w 1118144"/>
                <a:gd name="connsiteY461" fmla="*/ 380977 h 576263"/>
                <a:gd name="connsiteX462" fmla="*/ 993287 w 1118144"/>
                <a:gd name="connsiteY462" fmla="*/ 388916 h 576263"/>
                <a:gd name="connsiteX463" fmla="*/ 987008 w 1118144"/>
                <a:gd name="connsiteY463" fmla="*/ 393413 h 576263"/>
                <a:gd name="connsiteX464" fmla="*/ 976863 w 1118144"/>
                <a:gd name="connsiteY464" fmla="*/ 393061 h 576263"/>
                <a:gd name="connsiteX465" fmla="*/ 971116 w 1118144"/>
                <a:gd name="connsiteY465" fmla="*/ 388147 h 576263"/>
                <a:gd name="connsiteX466" fmla="*/ 971566 w 1118144"/>
                <a:gd name="connsiteY466" fmla="*/ 380207 h 576263"/>
                <a:gd name="connsiteX467" fmla="*/ 977845 w 1118144"/>
                <a:gd name="connsiteY467" fmla="*/ 375711 h 576263"/>
                <a:gd name="connsiteX468" fmla="*/ 983011 w 1118144"/>
                <a:gd name="connsiteY468" fmla="*/ 374242 h 576263"/>
                <a:gd name="connsiteX469" fmla="*/ 353958 w 1118144"/>
                <a:gd name="connsiteY469" fmla="*/ 374242 h 576263"/>
                <a:gd name="connsiteX470" fmla="*/ 358937 w 1118144"/>
                <a:gd name="connsiteY470" fmla="*/ 376063 h 576263"/>
                <a:gd name="connsiteX471" fmla="*/ 364684 w 1118144"/>
                <a:gd name="connsiteY471" fmla="*/ 380977 h 576263"/>
                <a:gd name="connsiteX472" fmla="*/ 364234 w 1118144"/>
                <a:gd name="connsiteY472" fmla="*/ 388916 h 576263"/>
                <a:gd name="connsiteX473" fmla="*/ 357954 w 1118144"/>
                <a:gd name="connsiteY473" fmla="*/ 393413 h 576263"/>
                <a:gd name="connsiteX474" fmla="*/ 347809 w 1118144"/>
                <a:gd name="connsiteY474" fmla="*/ 393061 h 576263"/>
                <a:gd name="connsiteX475" fmla="*/ 342063 w 1118144"/>
                <a:gd name="connsiteY475" fmla="*/ 388147 h 576263"/>
                <a:gd name="connsiteX476" fmla="*/ 342513 w 1118144"/>
                <a:gd name="connsiteY476" fmla="*/ 380207 h 576263"/>
                <a:gd name="connsiteX477" fmla="*/ 348792 w 1118144"/>
                <a:gd name="connsiteY477" fmla="*/ 375711 h 576263"/>
                <a:gd name="connsiteX478" fmla="*/ 353958 w 1118144"/>
                <a:gd name="connsiteY478" fmla="*/ 374242 h 576263"/>
                <a:gd name="connsiteX479" fmla="*/ 797155 w 1118144"/>
                <a:gd name="connsiteY479" fmla="*/ 370513 h 576263"/>
                <a:gd name="connsiteX480" fmla="*/ 802134 w 1118144"/>
                <a:gd name="connsiteY480" fmla="*/ 372334 h 576263"/>
                <a:gd name="connsiteX481" fmla="*/ 807880 w 1118144"/>
                <a:gd name="connsiteY481" fmla="*/ 377248 h 576263"/>
                <a:gd name="connsiteX482" fmla="*/ 807431 w 1118144"/>
                <a:gd name="connsiteY482" fmla="*/ 385187 h 576263"/>
                <a:gd name="connsiteX483" fmla="*/ 801151 w 1118144"/>
                <a:gd name="connsiteY483" fmla="*/ 389683 h 576263"/>
                <a:gd name="connsiteX484" fmla="*/ 791005 w 1118144"/>
                <a:gd name="connsiteY484" fmla="*/ 389332 h 576263"/>
                <a:gd name="connsiteX485" fmla="*/ 785259 w 1118144"/>
                <a:gd name="connsiteY485" fmla="*/ 384417 h 576263"/>
                <a:gd name="connsiteX486" fmla="*/ 785708 w 1118144"/>
                <a:gd name="connsiteY486" fmla="*/ 376478 h 576263"/>
                <a:gd name="connsiteX487" fmla="*/ 791989 w 1118144"/>
                <a:gd name="connsiteY487" fmla="*/ 371981 h 576263"/>
                <a:gd name="connsiteX488" fmla="*/ 797155 w 1118144"/>
                <a:gd name="connsiteY488" fmla="*/ 370513 h 576263"/>
                <a:gd name="connsiteX489" fmla="*/ 168101 w 1118144"/>
                <a:gd name="connsiteY489" fmla="*/ 370513 h 576263"/>
                <a:gd name="connsiteX490" fmla="*/ 173081 w 1118144"/>
                <a:gd name="connsiteY490" fmla="*/ 372334 h 576263"/>
                <a:gd name="connsiteX491" fmla="*/ 178827 w 1118144"/>
                <a:gd name="connsiteY491" fmla="*/ 377248 h 576263"/>
                <a:gd name="connsiteX492" fmla="*/ 178377 w 1118144"/>
                <a:gd name="connsiteY492" fmla="*/ 385187 h 576263"/>
                <a:gd name="connsiteX493" fmla="*/ 172097 w 1118144"/>
                <a:gd name="connsiteY493" fmla="*/ 389683 h 576263"/>
                <a:gd name="connsiteX494" fmla="*/ 161952 w 1118144"/>
                <a:gd name="connsiteY494" fmla="*/ 389332 h 576263"/>
                <a:gd name="connsiteX495" fmla="*/ 156205 w 1118144"/>
                <a:gd name="connsiteY495" fmla="*/ 384417 h 576263"/>
                <a:gd name="connsiteX496" fmla="*/ 156655 w 1118144"/>
                <a:gd name="connsiteY496" fmla="*/ 376478 h 576263"/>
                <a:gd name="connsiteX497" fmla="*/ 162936 w 1118144"/>
                <a:gd name="connsiteY497" fmla="*/ 371981 h 576263"/>
                <a:gd name="connsiteX498" fmla="*/ 168101 w 1118144"/>
                <a:gd name="connsiteY498" fmla="*/ 370513 h 576263"/>
                <a:gd name="connsiteX499" fmla="*/ 493642 w 1118144"/>
                <a:gd name="connsiteY499" fmla="*/ 361558 h 576263"/>
                <a:gd name="connsiteX500" fmla="*/ 500953 w 1118144"/>
                <a:gd name="connsiteY500" fmla="*/ 364386 h 576263"/>
                <a:gd name="connsiteX501" fmla="*/ 511582 w 1118144"/>
                <a:gd name="connsiteY501" fmla="*/ 373889 h 576263"/>
                <a:gd name="connsiteX502" fmla="*/ 510582 w 1118144"/>
                <a:gd name="connsiteY502" fmla="*/ 385655 h 576263"/>
                <a:gd name="connsiteX503" fmla="*/ 495279 w 1118144"/>
                <a:gd name="connsiteY503" fmla="*/ 396137 h 576263"/>
                <a:gd name="connsiteX504" fmla="*/ 480243 w 1118144"/>
                <a:gd name="connsiteY504" fmla="*/ 395355 h 576263"/>
                <a:gd name="connsiteX505" fmla="*/ 469614 w 1118144"/>
                <a:gd name="connsiteY505" fmla="*/ 385852 h 576263"/>
                <a:gd name="connsiteX506" fmla="*/ 470614 w 1118144"/>
                <a:gd name="connsiteY506" fmla="*/ 374087 h 576263"/>
                <a:gd name="connsiteX507" fmla="*/ 485916 w 1118144"/>
                <a:gd name="connsiteY507" fmla="*/ 363604 h 576263"/>
                <a:gd name="connsiteX508" fmla="*/ 493642 w 1118144"/>
                <a:gd name="connsiteY508" fmla="*/ 361558 h 576263"/>
                <a:gd name="connsiteX509" fmla="*/ 817675 w 1118144"/>
                <a:gd name="connsiteY509" fmla="*/ 339465 h 576263"/>
                <a:gd name="connsiteX510" fmla="*/ 825564 w 1118144"/>
                <a:gd name="connsiteY510" fmla="*/ 342022 h 576263"/>
                <a:gd name="connsiteX511" fmla="*/ 846712 w 1118144"/>
                <a:gd name="connsiteY511" fmla="*/ 358572 h 576263"/>
                <a:gd name="connsiteX512" fmla="*/ 846712 w 1118144"/>
                <a:gd name="connsiteY512" fmla="*/ 370916 h 576263"/>
                <a:gd name="connsiteX513" fmla="*/ 837365 w 1118144"/>
                <a:gd name="connsiteY513" fmla="*/ 378232 h 576263"/>
                <a:gd name="connsiteX514" fmla="*/ 821589 w 1118144"/>
                <a:gd name="connsiteY514" fmla="*/ 378232 h 576263"/>
                <a:gd name="connsiteX515" fmla="*/ 800440 w 1118144"/>
                <a:gd name="connsiteY515" fmla="*/ 361681 h 576263"/>
                <a:gd name="connsiteX516" fmla="*/ 800440 w 1118144"/>
                <a:gd name="connsiteY516" fmla="*/ 349336 h 576263"/>
                <a:gd name="connsiteX517" fmla="*/ 809789 w 1118144"/>
                <a:gd name="connsiteY517" fmla="*/ 342022 h 576263"/>
                <a:gd name="connsiteX518" fmla="*/ 817675 w 1118144"/>
                <a:gd name="connsiteY518" fmla="*/ 339465 h 576263"/>
                <a:gd name="connsiteX519" fmla="*/ 188622 w 1118144"/>
                <a:gd name="connsiteY519" fmla="*/ 339465 h 576263"/>
                <a:gd name="connsiteX520" fmla="*/ 196511 w 1118144"/>
                <a:gd name="connsiteY520" fmla="*/ 342022 h 576263"/>
                <a:gd name="connsiteX521" fmla="*/ 217660 w 1118144"/>
                <a:gd name="connsiteY521" fmla="*/ 358572 h 576263"/>
                <a:gd name="connsiteX522" fmla="*/ 217660 w 1118144"/>
                <a:gd name="connsiteY522" fmla="*/ 370916 h 576263"/>
                <a:gd name="connsiteX523" fmla="*/ 208311 w 1118144"/>
                <a:gd name="connsiteY523" fmla="*/ 378232 h 576263"/>
                <a:gd name="connsiteX524" fmla="*/ 192536 w 1118144"/>
                <a:gd name="connsiteY524" fmla="*/ 378232 h 576263"/>
                <a:gd name="connsiteX525" fmla="*/ 171387 w 1118144"/>
                <a:gd name="connsiteY525" fmla="*/ 361681 h 576263"/>
                <a:gd name="connsiteX526" fmla="*/ 171387 w 1118144"/>
                <a:gd name="connsiteY526" fmla="*/ 349336 h 576263"/>
                <a:gd name="connsiteX527" fmla="*/ 180736 w 1118144"/>
                <a:gd name="connsiteY527" fmla="*/ 342022 h 576263"/>
                <a:gd name="connsiteX528" fmla="*/ 188622 w 1118144"/>
                <a:gd name="connsiteY528" fmla="*/ 339465 h 576263"/>
                <a:gd name="connsiteX529" fmla="*/ 915672 w 1118144"/>
                <a:gd name="connsiteY529" fmla="*/ 330250 h 576263"/>
                <a:gd name="connsiteX530" fmla="*/ 925087 w 1118144"/>
                <a:gd name="connsiteY530" fmla="*/ 333303 h 576263"/>
                <a:gd name="connsiteX531" fmla="*/ 962813 w 1118144"/>
                <a:gd name="connsiteY531" fmla="*/ 362824 h 576263"/>
                <a:gd name="connsiteX532" fmla="*/ 962813 w 1118144"/>
                <a:gd name="connsiteY532" fmla="*/ 377559 h 576263"/>
                <a:gd name="connsiteX533" fmla="*/ 907776 w 1118144"/>
                <a:gd name="connsiteY533" fmla="*/ 420629 h 576263"/>
                <a:gd name="connsiteX534" fmla="*/ 888946 w 1118144"/>
                <a:gd name="connsiteY534" fmla="*/ 420628 h 576263"/>
                <a:gd name="connsiteX535" fmla="*/ 851220 w 1118144"/>
                <a:gd name="connsiteY535" fmla="*/ 391107 h 576263"/>
                <a:gd name="connsiteX536" fmla="*/ 851219 w 1118144"/>
                <a:gd name="connsiteY536" fmla="*/ 376372 h 576263"/>
                <a:gd name="connsiteX537" fmla="*/ 906257 w 1118144"/>
                <a:gd name="connsiteY537" fmla="*/ 333303 h 576263"/>
                <a:gd name="connsiteX538" fmla="*/ 915672 w 1118144"/>
                <a:gd name="connsiteY538" fmla="*/ 330250 h 576263"/>
                <a:gd name="connsiteX539" fmla="*/ 286619 w 1118144"/>
                <a:gd name="connsiteY539" fmla="*/ 330250 h 576263"/>
                <a:gd name="connsiteX540" fmla="*/ 296034 w 1118144"/>
                <a:gd name="connsiteY540" fmla="*/ 333303 h 576263"/>
                <a:gd name="connsiteX541" fmla="*/ 333760 w 1118144"/>
                <a:gd name="connsiteY541" fmla="*/ 362824 h 576263"/>
                <a:gd name="connsiteX542" fmla="*/ 333760 w 1118144"/>
                <a:gd name="connsiteY542" fmla="*/ 377559 h 576263"/>
                <a:gd name="connsiteX543" fmla="*/ 278722 w 1118144"/>
                <a:gd name="connsiteY543" fmla="*/ 420629 h 576263"/>
                <a:gd name="connsiteX544" fmla="*/ 259893 w 1118144"/>
                <a:gd name="connsiteY544" fmla="*/ 420628 h 576263"/>
                <a:gd name="connsiteX545" fmla="*/ 222168 w 1118144"/>
                <a:gd name="connsiteY545" fmla="*/ 391107 h 576263"/>
                <a:gd name="connsiteX546" fmla="*/ 222166 w 1118144"/>
                <a:gd name="connsiteY546" fmla="*/ 376372 h 576263"/>
                <a:gd name="connsiteX547" fmla="*/ 277204 w 1118144"/>
                <a:gd name="connsiteY547" fmla="*/ 333303 h 576263"/>
                <a:gd name="connsiteX548" fmla="*/ 286619 w 1118144"/>
                <a:gd name="connsiteY548" fmla="*/ 330250 h 576263"/>
                <a:gd name="connsiteX549" fmla="*/ 493856 w 1118144"/>
                <a:gd name="connsiteY549" fmla="*/ 329976 h 576263"/>
                <a:gd name="connsiteX550" fmla="*/ 498593 w 1118144"/>
                <a:gd name="connsiteY550" fmla="*/ 332860 h 576263"/>
                <a:gd name="connsiteX551" fmla="*/ 504586 w 1118144"/>
                <a:gd name="connsiteY551" fmla="*/ 341109 h 576263"/>
                <a:gd name="connsiteX552" fmla="*/ 501645 w 1118144"/>
                <a:gd name="connsiteY552" fmla="*/ 349476 h 576263"/>
                <a:gd name="connsiteX553" fmla="*/ 491320 w 1118144"/>
                <a:gd name="connsiteY553" fmla="*/ 354069 h 576263"/>
                <a:gd name="connsiteX554" fmla="*/ 480628 w 1118144"/>
                <a:gd name="connsiteY554" fmla="*/ 351768 h 576263"/>
                <a:gd name="connsiteX555" fmla="*/ 474635 w 1118144"/>
                <a:gd name="connsiteY555" fmla="*/ 343517 h 576263"/>
                <a:gd name="connsiteX556" fmla="*/ 477577 w 1118144"/>
                <a:gd name="connsiteY556" fmla="*/ 335152 h 576263"/>
                <a:gd name="connsiteX557" fmla="*/ 487901 w 1118144"/>
                <a:gd name="connsiteY557" fmla="*/ 330558 h 576263"/>
                <a:gd name="connsiteX558" fmla="*/ 493856 w 1118144"/>
                <a:gd name="connsiteY558" fmla="*/ 329976 h 576263"/>
                <a:gd name="connsiteX559" fmla="*/ 549813 w 1118144"/>
                <a:gd name="connsiteY559" fmla="*/ 324214 h 576263"/>
                <a:gd name="connsiteX560" fmla="*/ 556804 w 1118144"/>
                <a:gd name="connsiteY560" fmla="*/ 324631 h 576263"/>
                <a:gd name="connsiteX561" fmla="*/ 567853 w 1118144"/>
                <a:gd name="connsiteY561" fmla="*/ 331359 h 576263"/>
                <a:gd name="connsiteX562" fmla="*/ 581833 w 1118144"/>
                <a:gd name="connsiteY562" fmla="*/ 350601 h 576263"/>
                <a:gd name="connsiteX563" fmla="*/ 574971 w 1118144"/>
                <a:gd name="connsiteY563" fmla="*/ 370118 h 576263"/>
                <a:gd name="connsiteX564" fmla="*/ 550887 w 1118144"/>
                <a:gd name="connsiteY564" fmla="*/ 380832 h 576263"/>
                <a:gd name="connsiteX565" fmla="*/ 525947 w 1118144"/>
                <a:gd name="connsiteY565" fmla="*/ 375464 h 576263"/>
                <a:gd name="connsiteX566" fmla="*/ 511967 w 1118144"/>
                <a:gd name="connsiteY566" fmla="*/ 356221 h 576263"/>
                <a:gd name="connsiteX567" fmla="*/ 518829 w 1118144"/>
                <a:gd name="connsiteY567" fmla="*/ 336704 h 576263"/>
                <a:gd name="connsiteX568" fmla="*/ 542913 w 1118144"/>
                <a:gd name="connsiteY568" fmla="*/ 325990 h 576263"/>
                <a:gd name="connsiteX569" fmla="*/ 549813 w 1118144"/>
                <a:gd name="connsiteY569" fmla="*/ 324214 h 576263"/>
                <a:gd name="connsiteX570" fmla="*/ 560068 w 1118144"/>
                <a:gd name="connsiteY570" fmla="*/ 295929 h 576263"/>
                <a:gd name="connsiteX571" fmla="*/ 565049 w 1118144"/>
                <a:gd name="connsiteY571" fmla="*/ 297750 h 576263"/>
                <a:gd name="connsiteX572" fmla="*/ 570794 w 1118144"/>
                <a:gd name="connsiteY572" fmla="*/ 302664 h 576263"/>
                <a:gd name="connsiteX573" fmla="*/ 570344 w 1118144"/>
                <a:gd name="connsiteY573" fmla="*/ 310603 h 576263"/>
                <a:gd name="connsiteX574" fmla="*/ 564064 w 1118144"/>
                <a:gd name="connsiteY574" fmla="*/ 315100 h 576263"/>
                <a:gd name="connsiteX575" fmla="*/ 553919 w 1118144"/>
                <a:gd name="connsiteY575" fmla="*/ 314746 h 576263"/>
                <a:gd name="connsiteX576" fmla="*/ 548173 w 1118144"/>
                <a:gd name="connsiteY576" fmla="*/ 309833 h 576263"/>
                <a:gd name="connsiteX577" fmla="*/ 548623 w 1118144"/>
                <a:gd name="connsiteY577" fmla="*/ 301893 h 576263"/>
                <a:gd name="connsiteX578" fmla="*/ 554904 w 1118144"/>
                <a:gd name="connsiteY578" fmla="*/ 297397 h 576263"/>
                <a:gd name="connsiteX579" fmla="*/ 560068 w 1118144"/>
                <a:gd name="connsiteY579" fmla="*/ 295929 h 576263"/>
                <a:gd name="connsiteX580" fmla="*/ 518661 w 1118144"/>
                <a:gd name="connsiteY580" fmla="*/ 295364 h 576263"/>
                <a:gd name="connsiteX581" fmla="*/ 525971 w 1118144"/>
                <a:gd name="connsiteY581" fmla="*/ 298192 h 576263"/>
                <a:gd name="connsiteX582" fmla="*/ 536601 w 1118144"/>
                <a:gd name="connsiteY582" fmla="*/ 307696 h 576263"/>
                <a:gd name="connsiteX583" fmla="*/ 535602 w 1118144"/>
                <a:gd name="connsiteY583" fmla="*/ 319460 h 576263"/>
                <a:gd name="connsiteX584" fmla="*/ 520299 w 1118144"/>
                <a:gd name="connsiteY584" fmla="*/ 329944 h 576263"/>
                <a:gd name="connsiteX585" fmla="*/ 505264 w 1118144"/>
                <a:gd name="connsiteY585" fmla="*/ 329162 h 576263"/>
                <a:gd name="connsiteX586" fmla="*/ 494633 w 1118144"/>
                <a:gd name="connsiteY586" fmla="*/ 319658 h 576263"/>
                <a:gd name="connsiteX587" fmla="*/ 495633 w 1118144"/>
                <a:gd name="connsiteY587" fmla="*/ 307892 h 576263"/>
                <a:gd name="connsiteX588" fmla="*/ 510937 w 1118144"/>
                <a:gd name="connsiteY588" fmla="*/ 297411 h 576263"/>
                <a:gd name="connsiteX589" fmla="*/ 518661 w 1118144"/>
                <a:gd name="connsiteY589" fmla="*/ 295364 h 576263"/>
                <a:gd name="connsiteX590" fmla="*/ 999559 w 1118144"/>
                <a:gd name="connsiteY590" fmla="*/ 274184 h 576263"/>
                <a:gd name="connsiteX591" fmla="*/ 1019698 w 1118144"/>
                <a:gd name="connsiteY591" fmla="*/ 280711 h 576263"/>
                <a:gd name="connsiteX592" fmla="*/ 1050229 w 1118144"/>
                <a:gd name="connsiteY592" fmla="*/ 304603 h 576263"/>
                <a:gd name="connsiteX593" fmla="*/ 1069309 w 1118144"/>
                <a:gd name="connsiteY593" fmla="*/ 380925 h 576263"/>
                <a:gd name="connsiteX594" fmla="*/ 1057892 w 1118144"/>
                <a:gd name="connsiteY594" fmla="*/ 389859 h 576263"/>
                <a:gd name="connsiteX595" fmla="*/ 1017613 w 1118144"/>
                <a:gd name="connsiteY595" fmla="*/ 389859 h 576263"/>
                <a:gd name="connsiteX596" fmla="*/ 948915 w 1118144"/>
                <a:gd name="connsiteY596" fmla="*/ 336102 h 576263"/>
                <a:gd name="connsiteX597" fmla="*/ 948915 w 1118144"/>
                <a:gd name="connsiteY597" fmla="*/ 304581 h 576263"/>
                <a:gd name="connsiteX598" fmla="*/ 979419 w 1118144"/>
                <a:gd name="connsiteY598" fmla="*/ 280711 h 576263"/>
                <a:gd name="connsiteX599" fmla="*/ 999559 w 1118144"/>
                <a:gd name="connsiteY599" fmla="*/ 274184 h 576263"/>
                <a:gd name="connsiteX600" fmla="*/ 370505 w 1118144"/>
                <a:gd name="connsiteY600" fmla="*/ 274184 h 576263"/>
                <a:gd name="connsiteX601" fmla="*/ 390645 w 1118144"/>
                <a:gd name="connsiteY601" fmla="*/ 280711 h 576263"/>
                <a:gd name="connsiteX602" fmla="*/ 459343 w 1118144"/>
                <a:gd name="connsiteY602" fmla="*/ 334470 h 576263"/>
                <a:gd name="connsiteX603" fmla="*/ 459343 w 1118144"/>
                <a:gd name="connsiteY603" fmla="*/ 365990 h 576263"/>
                <a:gd name="connsiteX604" fmla="*/ 428838 w 1118144"/>
                <a:gd name="connsiteY604" fmla="*/ 389859 h 576263"/>
                <a:gd name="connsiteX605" fmla="*/ 388560 w 1118144"/>
                <a:gd name="connsiteY605" fmla="*/ 389859 h 576263"/>
                <a:gd name="connsiteX606" fmla="*/ 319862 w 1118144"/>
                <a:gd name="connsiteY606" fmla="*/ 336102 h 576263"/>
                <a:gd name="connsiteX607" fmla="*/ 319862 w 1118144"/>
                <a:gd name="connsiteY607" fmla="*/ 304581 h 576263"/>
                <a:gd name="connsiteX608" fmla="*/ 350366 w 1118144"/>
                <a:gd name="connsiteY608" fmla="*/ 280711 h 576263"/>
                <a:gd name="connsiteX609" fmla="*/ 370505 w 1118144"/>
                <a:gd name="connsiteY609" fmla="*/ 274184 h 576263"/>
                <a:gd name="connsiteX610" fmla="*/ 75711 w 1118144"/>
                <a:gd name="connsiteY610" fmla="*/ 270504 h 576263"/>
                <a:gd name="connsiteX611" fmla="*/ 96012 w 1118144"/>
                <a:gd name="connsiteY611" fmla="*/ 277084 h 576263"/>
                <a:gd name="connsiteX612" fmla="*/ 146437 w 1118144"/>
                <a:gd name="connsiteY612" fmla="*/ 316545 h 576263"/>
                <a:gd name="connsiteX613" fmla="*/ 146437 w 1118144"/>
                <a:gd name="connsiteY613" fmla="*/ 368647 h 576263"/>
                <a:gd name="connsiteX614" fmla="*/ 96011 w 1118144"/>
                <a:gd name="connsiteY614" fmla="*/ 408107 h 576263"/>
                <a:gd name="connsiteX615" fmla="*/ 62720 w 1118144"/>
                <a:gd name="connsiteY615" fmla="*/ 418898 h 576263"/>
                <a:gd name="connsiteX616" fmla="*/ 62719 w 1118144"/>
                <a:gd name="connsiteY616" fmla="*/ 418898 h 576263"/>
                <a:gd name="connsiteX617" fmla="*/ 62719 w 1118144"/>
                <a:gd name="connsiteY617" fmla="*/ 418885 h 576263"/>
                <a:gd name="connsiteX618" fmla="*/ 62623 w 1118144"/>
                <a:gd name="connsiteY618" fmla="*/ 418899 h 576263"/>
                <a:gd name="connsiteX619" fmla="*/ 40412 w 1118144"/>
                <a:gd name="connsiteY619" fmla="*/ 411699 h 576263"/>
                <a:gd name="connsiteX620" fmla="*/ 691551 w 1118144"/>
                <a:gd name="connsiteY620" fmla="*/ 266292 h 576263"/>
                <a:gd name="connsiteX621" fmla="*/ 691772 w 1118144"/>
                <a:gd name="connsiteY621" fmla="*/ 266328 h 576263"/>
                <a:gd name="connsiteX622" fmla="*/ 691772 w 1118144"/>
                <a:gd name="connsiteY622" fmla="*/ 266292 h 576263"/>
                <a:gd name="connsiteX623" fmla="*/ 691774 w 1118144"/>
                <a:gd name="connsiteY623" fmla="*/ 266292 h 576263"/>
                <a:gd name="connsiteX624" fmla="*/ 725065 w 1118144"/>
                <a:gd name="connsiteY624" fmla="*/ 277084 h 576263"/>
                <a:gd name="connsiteX625" fmla="*/ 775490 w 1118144"/>
                <a:gd name="connsiteY625" fmla="*/ 316545 h 576263"/>
                <a:gd name="connsiteX626" fmla="*/ 775490 w 1118144"/>
                <a:gd name="connsiteY626" fmla="*/ 368647 h 576263"/>
                <a:gd name="connsiteX627" fmla="*/ 725065 w 1118144"/>
                <a:gd name="connsiteY627" fmla="*/ 408107 h 576263"/>
                <a:gd name="connsiteX628" fmla="*/ 691774 w 1118144"/>
                <a:gd name="connsiteY628" fmla="*/ 418898 h 576263"/>
                <a:gd name="connsiteX629" fmla="*/ 691772 w 1118144"/>
                <a:gd name="connsiteY629" fmla="*/ 418898 h 576263"/>
                <a:gd name="connsiteX630" fmla="*/ 691772 w 1118144"/>
                <a:gd name="connsiteY630" fmla="*/ 418866 h 576263"/>
                <a:gd name="connsiteX631" fmla="*/ 691551 w 1118144"/>
                <a:gd name="connsiteY631" fmla="*/ 418899 h 576263"/>
                <a:gd name="connsiteX632" fmla="*/ 658259 w 1118144"/>
                <a:gd name="connsiteY632" fmla="*/ 408107 h 576263"/>
                <a:gd name="connsiteX633" fmla="*/ 607833 w 1118144"/>
                <a:gd name="connsiteY633" fmla="*/ 368647 h 576263"/>
                <a:gd name="connsiteX634" fmla="*/ 607833 w 1118144"/>
                <a:gd name="connsiteY634" fmla="*/ 316545 h 576263"/>
                <a:gd name="connsiteX635" fmla="*/ 658259 w 1118144"/>
                <a:gd name="connsiteY635" fmla="*/ 277085 h 576263"/>
                <a:gd name="connsiteX636" fmla="*/ 691551 w 1118144"/>
                <a:gd name="connsiteY636" fmla="*/ 266292 h 576263"/>
                <a:gd name="connsiteX637" fmla="*/ 853088 w 1118144"/>
                <a:gd name="connsiteY637" fmla="*/ 253392 h 576263"/>
                <a:gd name="connsiteX638" fmla="*/ 870821 w 1118144"/>
                <a:gd name="connsiteY638" fmla="*/ 259140 h 576263"/>
                <a:gd name="connsiteX639" fmla="*/ 908985 w 1118144"/>
                <a:gd name="connsiteY639" fmla="*/ 289004 h 576263"/>
                <a:gd name="connsiteX640" fmla="*/ 908985 w 1118144"/>
                <a:gd name="connsiteY640" fmla="*/ 316758 h 576263"/>
                <a:gd name="connsiteX641" fmla="*/ 874122 w 1118144"/>
                <a:gd name="connsiteY641" fmla="*/ 344038 h 576263"/>
                <a:gd name="connsiteX642" fmla="*/ 838656 w 1118144"/>
                <a:gd name="connsiteY642" fmla="*/ 344038 h 576263"/>
                <a:gd name="connsiteX643" fmla="*/ 800493 w 1118144"/>
                <a:gd name="connsiteY643" fmla="*/ 314174 h 576263"/>
                <a:gd name="connsiteX644" fmla="*/ 800493 w 1118144"/>
                <a:gd name="connsiteY644" fmla="*/ 286421 h 576263"/>
                <a:gd name="connsiteX645" fmla="*/ 835355 w 1118144"/>
                <a:gd name="connsiteY645" fmla="*/ 259140 h 576263"/>
                <a:gd name="connsiteX646" fmla="*/ 853088 w 1118144"/>
                <a:gd name="connsiteY646" fmla="*/ 253392 h 576263"/>
                <a:gd name="connsiteX647" fmla="*/ 224034 w 1118144"/>
                <a:gd name="connsiteY647" fmla="*/ 253392 h 576263"/>
                <a:gd name="connsiteX648" fmla="*/ 241768 w 1118144"/>
                <a:gd name="connsiteY648" fmla="*/ 259140 h 576263"/>
                <a:gd name="connsiteX649" fmla="*/ 279931 w 1118144"/>
                <a:gd name="connsiteY649" fmla="*/ 289004 h 576263"/>
                <a:gd name="connsiteX650" fmla="*/ 279931 w 1118144"/>
                <a:gd name="connsiteY650" fmla="*/ 316758 h 576263"/>
                <a:gd name="connsiteX651" fmla="*/ 245070 w 1118144"/>
                <a:gd name="connsiteY651" fmla="*/ 344038 h 576263"/>
                <a:gd name="connsiteX652" fmla="*/ 209603 w 1118144"/>
                <a:gd name="connsiteY652" fmla="*/ 344038 h 576263"/>
                <a:gd name="connsiteX653" fmla="*/ 171440 w 1118144"/>
                <a:gd name="connsiteY653" fmla="*/ 314174 h 576263"/>
                <a:gd name="connsiteX654" fmla="*/ 171440 w 1118144"/>
                <a:gd name="connsiteY654" fmla="*/ 286421 h 576263"/>
                <a:gd name="connsiteX655" fmla="*/ 206301 w 1118144"/>
                <a:gd name="connsiteY655" fmla="*/ 259140 h 576263"/>
                <a:gd name="connsiteX656" fmla="*/ 224034 w 1118144"/>
                <a:gd name="connsiteY656" fmla="*/ 253392 h 576263"/>
                <a:gd name="connsiteX657" fmla="*/ 761949 w 1118144"/>
                <a:gd name="connsiteY657" fmla="*/ 252832 h 576263"/>
                <a:gd name="connsiteX658" fmla="*/ 770995 w 1118144"/>
                <a:gd name="connsiteY658" fmla="*/ 255444 h 576263"/>
                <a:gd name="connsiteX659" fmla="*/ 787909 w 1118144"/>
                <a:gd name="connsiteY659" fmla="*/ 267677 h 576263"/>
                <a:gd name="connsiteX660" fmla="*/ 788608 w 1118144"/>
                <a:gd name="connsiteY660" fmla="*/ 281607 h 576263"/>
                <a:gd name="connsiteX661" fmla="*/ 778474 w 1118144"/>
                <a:gd name="connsiteY661" fmla="*/ 290186 h 576263"/>
                <a:gd name="connsiteX662" fmla="*/ 760675 w 1118144"/>
                <a:gd name="connsiteY662" fmla="*/ 290733 h 576263"/>
                <a:gd name="connsiteX663" fmla="*/ 743760 w 1118144"/>
                <a:gd name="connsiteY663" fmla="*/ 278499 h 576263"/>
                <a:gd name="connsiteX664" fmla="*/ 743061 w 1118144"/>
                <a:gd name="connsiteY664" fmla="*/ 264570 h 576263"/>
                <a:gd name="connsiteX665" fmla="*/ 753194 w 1118144"/>
                <a:gd name="connsiteY665" fmla="*/ 255991 h 576263"/>
                <a:gd name="connsiteX666" fmla="*/ 761949 w 1118144"/>
                <a:gd name="connsiteY666" fmla="*/ 252832 h 576263"/>
                <a:gd name="connsiteX667" fmla="*/ 132896 w 1118144"/>
                <a:gd name="connsiteY667" fmla="*/ 252832 h 576263"/>
                <a:gd name="connsiteX668" fmla="*/ 141941 w 1118144"/>
                <a:gd name="connsiteY668" fmla="*/ 255444 h 576263"/>
                <a:gd name="connsiteX669" fmla="*/ 158855 w 1118144"/>
                <a:gd name="connsiteY669" fmla="*/ 267677 h 576263"/>
                <a:gd name="connsiteX670" fmla="*/ 159555 w 1118144"/>
                <a:gd name="connsiteY670" fmla="*/ 281607 h 576263"/>
                <a:gd name="connsiteX671" fmla="*/ 149421 w 1118144"/>
                <a:gd name="connsiteY671" fmla="*/ 290186 h 576263"/>
                <a:gd name="connsiteX672" fmla="*/ 131621 w 1118144"/>
                <a:gd name="connsiteY672" fmla="*/ 290733 h 576263"/>
                <a:gd name="connsiteX673" fmla="*/ 114707 w 1118144"/>
                <a:gd name="connsiteY673" fmla="*/ 278499 h 576263"/>
                <a:gd name="connsiteX674" fmla="*/ 114007 w 1118144"/>
                <a:gd name="connsiteY674" fmla="*/ 264570 h 576263"/>
                <a:gd name="connsiteX675" fmla="*/ 124142 w 1118144"/>
                <a:gd name="connsiteY675" fmla="*/ 255991 h 576263"/>
                <a:gd name="connsiteX676" fmla="*/ 132896 w 1118144"/>
                <a:gd name="connsiteY676" fmla="*/ 252832 h 576263"/>
                <a:gd name="connsiteX677" fmla="*/ 1009224 w 1118144"/>
                <a:gd name="connsiteY677" fmla="*/ 250245 h 576263"/>
                <a:gd name="connsiteX678" fmla="*/ 1014203 w 1118144"/>
                <a:gd name="connsiteY678" fmla="*/ 252065 h 576263"/>
                <a:gd name="connsiteX679" fmla="*/ 1019948 w 1118144"/>
                <a:gd name="connsiteY679" fmla="*/ 256979 h 576263"/>
                <a:gd name="connsiteX680" fmla="*/ 1019498 w 1118144"/>
                <a:gd name="connsiteY680" fmla="*/ 264919 h 576263"/>
                <a:gd name="connsiteX681" fmla="*/ 1013219 w 1118144"/>
                <a:gd name="connsiteY681" fmla="*/ 269416 h 576263"/>
                <a:gd name="connsiteX682" fmla="*/ 1003073 w 1118144"/>
                <a:gd name="connsiteY682" fmla="*/ 269064 h 576263"/>
                <a:gd name="connsiteX683" fmla="*/ 997327 w 1118144"/>
                <a:gd name="connsiteY683" fmla="*/ 264149 h 576263"/>
                <a:gd name="connsiteX684" fmla="*/ 997778 w 1118144"/>
                <a:gd name="connsiteY684" fmla="*/ 256210 h 576263"/>
                <a:gd name="connsiteX685" fmla="*/ 1004057 w 1118144"/>
                <a:gd name="connsiteY685" fmla="*/ 251713 h 576263"/>
                <a:gd name="connsiteX686" fmla="*/ 1009224 w 1118144"/>
                <a:gd name="connsiteY686" fmla="*/ 250245 h 576263"/>
                <a:gd name="connsiteX687" fmla="*/ 380170 w 1118144"/>
                <a:gd name="connsiteY687" fmla="*/ 250245 h 576263"/>
                <a:gd name="connsiteX688" fmla="*/ 385149 w 1118144"/>
                <a:gd name="connsiteY688" fmla="*/ 252065 h 576263"/>
                <a:gd name="connsiteX689" fmla="*/ 390896 w 1118144"/>
                <a:gd name="connsiteY689" fmla="*/ 256979 h 576263"/>
                <a:gd name="connsiteX690" fmla="*/ 390444 w 1118144"/>
                <a:gd name="connsiteY690" fmla="*/ 264919 h 576263"/>
                <a:gd name="connsiteX691" fmla="*/ 384165 w 1118144"/>
                <a:gd name="connsiteY691" fmla="*/ 269416 h 576263"/>
                <a:gd name="connsiteX692" fmla="*/ 374019 w 1118144"/>
                <a:gd name="connsiteY692" fmla="*/ 269064 h 576263"/>
                <a:gd name="connsiteX693" fmla="*/ 368274 w 1118144"/>
                <a:gd name="connsiteY693" fmla="*/ 264149 h 576263"/>
                <a:gd name="connsiteX694" fmla="*/ 368724 w 1118144"/>
                <a:gd name="connsiteY694" fmla="*/ 256210 h 576263"/>
                <a:gd name="connsiteX695" fmla="*/ 375003 w 1118144"/>
                <a:gd name="connsiteY695" fmla="*/ 251713 h 576263"/>
                <a:gd name="connsiteX696" fmla="*/ 380170 w 1118144"/>
                <a:gd name="connsiteY696" fmla="*/ 250245 h 576263"/>
                <a:gd name="connsiteX697" fmla="*/ 1036436 w 1118144"/>
                <a:gd name="connsiteY697" fmla="*/ 249431 h 576263"/>
                <a:gd name="connsiteX698" fmla="*/ 1044434 w 1118144"/>
                <a:gd name="connsiteY698" fmla="*/ 281421 h 576263"/>
                <a:gd name="connsiteX699" fmla="*/ 1027657 w 1118144"/>
                <a:gd name="connsiteY699" fmla="*/ 268293 h 576263"/>
                <a:gd name="connsiteX700" fmla="*/ 1027657 w 1118144"/>
                <a:gd name="connsiteY700" fmla="*/ 256301 h 576263"/>
                <a:gd name="connsiteX701" fmla="*/ 732216 w 1118144"/>
                <a:gd name="connsiteY701" fmla="*/ 234355 h 576263"/>
                <a:gd name="connsiteX702" fmla="*/ 738066 w 1118144"/>
                <a:gd name="connsiteY702" fmla="*/ 236044 h 576263"/>
                <a:gd name="connsiteX703" fmla="*/ 745155 w 1118144"/>
                <a:gd name="connsiteY703" fmla="*/ 241171 h 576263"/>
                <a:gd name="connsiteX704" fmla="*/ 745608 w 1118144"/>
                <a:gd name="connsiteY704" fmla="*/ 250181 h 576263"/>
                <a:gd name="connsiteX705" fmla="*/ 737096 w 1118144"/>
                <a:gd name="connsiteY705" fmla="*/ 257386 h 576263"/>
                <a:gd name="connsiteX706" fmla="*/ 725584 w 1118144"/>
                <a:gd name="connsiteY706" fmla="*/ 257741 h 576263"/>
                <a:gd name="connsiteX707" fmla="*/ 718493 w 1118144"/>
                <a:gd name="connsiteY707" fmla="*/ 252612 h 576263"/>
                <a:gd name="connsiteX708" fmla="*/ 718041 w 1118144"/>
                <a:gd name="connsiteY708" fmla="*/ 243603 h 576263"/>
                <a:gd name="connsiteX709" fmla="*/ 726553 w 1118144"/>
                <a:gd name="connsiteY709" fmla="*/ 236398 h 576263"/>
                <a:gd name="connsiteX710" fmla="*/ 732216 w 1118144"/>
                <a:gd name="connsiteY710" fmla="*/ 234355 h 576263"/>
                <a:gd name="connsiteX711" fmla="*/ 103162 w 1118144"/>
                <a:gd name="connsiteY711" fmla="*/ 234355 h 576263"/>
                <a:gd name="connsiteX712" fmla="*/ 109012 w 1118144"/>
                <a:gd name="connsiteY712" fmla="*/ 236044 h 576263"/>
                <a:gd name="connsiteX713" fmla="*/ 116101 w 1118144"/>
                <a:gd name="connsiteY713" fmla="*/ 241171 h 576263"/>
                <a:gd name="connsiteX714" fmla="*/ 116554 w 1118144"/>
                <a:gd name="connsiteY714" fmla="*/ 250181 h 576263"/>
                <a:gd name="connsiteX715" fmla="*/ 108042 w 1118144"/>
                <a:gd name="connsiteY715" fmla="*/ 257386 h 576263"/>
                <a:gd name="connsiteX716" fmla="*/ 96531 w 1118144"/>
                <a:gd name="connsiteY716" fmla="*/ 257741 h 576263"/>
                <a:gd name="connsiteX717" fmla="*/ 89440 w 1118144"/>
                <a:gd name="connsiteY717" fmla="*/ 252612 h 576263"/>
                <a:gd name="connsiteX718" fmla="*/ 88989 w 1118144"/>
                <a:gd name="connsiteY718" fmla="*/ 243603 h 576263"/>
                <a:gd name="connsiteX719" fmla="*/ 97499 w 1118144"/>
                <a:gd name="connsiteY719" fmla="*/ 236398 h 576263"/>
                <a:gd name="connsiteX720" fmla="*/ 103162 w 1118144"/>
                <a:gd name="connsiteY720" fmla="*/ 234355 h 576263"/>
                <a:gd name="connsiteX721" fmla="*/ 1019049 w 1118144"/>
                <a:gd name="connsiteY721" fmla="*/ 226484 h 576263"/>
                <a:gd name="connsiteX722" fmla="*/ 1028441 w 1118144"/>
                <a:gd name="connsiteY722" fmla="*/ 230129 h 576263"/>
                <a:gd name="connsiteX723" fmla="*/ 1031246 w 1118144"/>
                <a:gd name="connsiteY723" fmla="*/ 236643 h 576263"/>
                <a:gd name="connsiteX724" fmla="*/ 1026587 w 1118144"/>
                <a:gd name="connsiteY724" fmla="*/ 243993 h 576263"/>
                <a:gd name="connsiteX725" fmla="*/ 1016129 w 1118144"/>
                <a:gd name="connsiteY725" fmla="*/ 246752 h 576263"/>
                <a:gd name="connsiteX726" fmla="*/ 1006738 w 1118144"/>
                <a:gd name="connsiteY726" fmla="*/ 243106 h 576263"/>
                <a:gd name="connsiteX727" fmla="*/ 1003932 w 1118144"/>
                <a:gd name="connsiteY727" fmla="*/ 236591 h 576263"/>
                <a:gd name="connsiteX728" fmla="*/ 1008591 w 1118144"/>
                <a:gd name="connsiteY728" fmla="*/ 229241 h 576263"/>
                <a:gd name="connsiteX729" fmla="*/ 389995 w 1118144"/>
                <a:gd name="connsiteY729" fmla="*/ 226484 h 576263"/>
                <a:gd name="connsiteX730" fmla="*/ 399388 w 1118144"/>
                <a:gd name="connsiteY730" fmla="*/ 230129 h 576263"/>
                <a:gd name="connsiteX731" fmla="*/ 402193 w 1118144"/>
                <a:gd name="connsiteY731" fmla="*/ 236643 h 576263"/>
                <a:gd name="connsiteX732" fmla="*/ 397534 w 1118144"/>
                <a:gd name="connsiteY732" fmla="*/ 243993 h 576263"/>
                <a:gd name="connsiteX733" fmla="*/ 387076 w 1118144"/>
                <a:gd name="connsiteY733" fmla="*/ 246752 h 576263"/>
                <a:gd name="connsiteX734" fmla="*/ 377684 w 1118144"/>
                <a:gd name="connsiteY734" fmla="*/ 243106 h 576263"/>
                <a:gd name="connsiteX735" fmla="*/ 374879 w 1118144"/>
                <a:gd name="connsiteY735" fmla="*/ 236591 h 576263"/>
                <a:gd name="connsiteX736" fmla="*/ 379538 w 1118144"/>
                <a:gd name="connsiteY736" fmla="*/ 229241 h 576263"/>
                <a:gd name="connsiteX737" fmla="*/ 610403 w 1118144"/>
                <a:gd name="connsiteY737" fmla="*/ 223906 h 576263"/>
                <a:gd name="connsiteX738" fmla="*/ 624214 w 1118144"/>
                <a:gd name="connsiteY738" fmla="*/ 228383 h 576263"/>
                <a:gd name="connsiteX739" fmla="*/ 645136 w 1118144"/>
                <a:gd name="connsiteY739" fmla="*/ 244755 h 576263"/>
                <a:gd name="connsiteX740" fmla="*/ 645136 w 1118144"/>
                <a:gd name="connsiteY740" fmla="*/ 266373 h 576263"/>
                <a:gd name="connsiteX741" fmla="*/ 608426 w 1118144"/>
                <a:gd name="connsiteY741" fmla="*/ 295100 h 576263"/>
                <a:gd name="connsiteX742" fmla="*/ 580802 w 1118144"/>
                <a:gd name="connsiteY742" fmla="*/ 295100 h 576263"/>
                <a:gd name="connsiteX743" fmla="*/ 559880 w 1118144"/>
                <a:gd name="connsiteY743" fmla="*/ 278728 h 576263"/>
                <a:gd name="connsiteX744" fmla="*/ 559880 w 1118144"/>
                <a:gd name="connsiteY744" fmla="*/ 257110 h 576263"/>
                <a:gd name="connsiteX745" fmla="*/ 596590 w 1118144"/>
                <a:gd name="connsiteY745" fmla="*/ 228383 h 576263"/>
                <a:gd name="connsiteX746" fmla="*/ 610403 w 1118144"/>
                <a:gd name="connsiteY746" fmla="*/ 223906 h 576263"/>
                <a:gd name="connsiteX747" fmla="*/ 89713 w 1118144"/>
                <a:gd name="connsiteY747" fmla="*/ 214498 h 576263"/>
                <a:gd name="connsiteX748" fmla="*/ 94053 w 1118144"/>
                <a:gd name="connsiteY748" fmla="*/ 217648 h 576263"/>
                <a:gd name="connsiteX749" fmla="*/ 94053 w 1118144"/>
                <a:gd name="connsiteY749" fmla="*/ 227809 h 576263"/>
                <a:gd name="connsiteX750" fmla="*/ 84520 w 1118144"/>
                <a:gd name="connsiteY750" fmla="*/ 235269 h 576263"/>
                <a:gd name="connsiteX751" fmla="*/ 457652 w 1118144"/>
                <a:gd name="connsiteY751" fmla="*/ 213606 h 576263"/>
                <a:gd name="connsiteX752" fmla="*/ 465315 w 1118144"/>
                <a:gd name="connsiteY752" fmla="*/ 216089 h 576263"/>
                <a:gd name="connsiteX753" fmla="*/ 525395 w 1118144"/>
                <a:gd name="connsiteY753" fmla="*/ 263104 h 576263"/>
                <a:gd name="connsiteX754" fmla="*/ 525395 w 1118144"/>
                <a:gd name="connsiteY754" fmla="*/ 275098 h 576263"/>
                <a:gd name="connsiteX755" fmla="*/ 474009 w 1118144"/>
                <a:gd name="connsiteY755" fmla="*/ 315309 h 576263"/>
                <a:gd name="connsiteX756" fmla="*/ 458684 w 1118144"/>
                <a:gd name="connsiteY756" fmla="*/ 315309 h 576263"/>
                <a:gd name="connsiteX757" fmla="*/ 398604 w 1118144"/>
                <a:gd name="connsiteY757" fmla="*/ 268293 h 576263"/>
                <a:gd name="connsiteX758" fmla="*/ 398604 w 1118144"/>
                <a:gd name="connsiteY758" fmla="*/ 256301 h 576263"/>
                <a:gd name="connsiteX759" fmla="*/ 449989 w 1118144"/>
                <a:gd name="connsiteY759" fmla="*/ 216089 h 576263"/>
                <a:gd name="connsiteX760" fmla="*/ 457652 w 1118144"/>
                <a:gd name="connsiteY760" fmla="*/ 213606 h 576263"/>
                <a:gd name="connsiteX761" fmla="*/ 1003265 w 1118144"/>
                <a:gd name="connsiteY761" fmla="*/ 202698 h 576263"/>
                <a:gd name="connsiteX762" fmla="*/ 1008245 w 1118144"/>
                <a:gd name="connsiteY762" fmla="*/ 204517 h 576263"/>
                <a:gd name="connsiteX763" fmla="*/ 1013992 w 1118144"/>
                <a:gd name="connsiteY763" fmla="*/ 209433 h 576263"/>
                <a:gd name="connsiteX764" fmla="*/ 1013540 w 1118144"/>
                <a:gd name="connsiteY764" fmla="*/ 217372 h 576263"/>
                <a:gd name="connsiteX765" fmla="*/ 1007261 w 1118144"/>
                <a:gd name="connsiteY765" fmla="*/ 221867 h 576263"/>
                <a:gd name="connsiteX766" fmla="*/ 997115 w 1118144"/>
                <a:gd name="connsiteY766" fmla="*/ 221516 h 576263"/>
                <a:gd name="connsiteX767" fmla="*/ 991370 w 1118144"/>
                <a:gd name="connsiteY767" fmla="*/ 216602 h 576263"/>
                <a:gd name="connsiteX768" fmla="*/ 991819 w 1118144"/>
                <a:gd name="connsiteY768" fmla="*/ 208663 h 576263"/>
                <a:gd name="connsiteX769" fmla="*/ 998099 w 1118144"/>
                <a:gd name="connsiteY769" fmla="*/ 204167 h 576263"/>
                <a:gd name="connsiteX770" fmla="*/ 1003265 w 1118144"/>
                <a:gd name="connsiteY770" fmla="*/ 202698 h 576263"/>
                <a:gd name="connsiteX771" fmla="*/ 374212 w 1118144"/>
                <a:gd name="connsiteY771" fmla="*/ 202698 h 576263"/>
                <a:gd name="connsiteX772" fmla="*/ 379191 w 1118144"/>
                <a:gd name="connsiteY772" fmla="*/ 204517 h 576263"/>
                <a:gd name="connsiteX773" fmla="*/ 384938 w 1118144"/>
                <a:gd name="connsiteY773" fmla="*/ 209433 h 576263"/>
                <a:gd name="connsiteX774" fmla="*/ 384487 w 1118144"/>
                <a:gd name="connsiteY774" fmla="*/ 217372 h 576263"/>
                <a:gd name="connsiteX775" fmla="*/ 378207 w 1118144"/>
                <a:gd name="connsiteY775" fmla="*/ 221867 h 576263"/>
                <a:gd name="connsiteX776" fmla="*/ 368061 w 1118144"/>
                <a:gd name="connsiteY776" fmla="*/ 221516 h 576263"/>
                <a:gd name="connsiteX777" fmla="*/ 362316 w 1118144"/>
                <a:gd name="connsiteY777" fmla="*/ 216602 h 576263"/>
                <a:gd name="connsiteX778" fmla="*/ 362766 w 1118144"/>
                <a:gd name="connsiteY778" fmla="*/ 208663 h 576263"/>
                <a:gd name="connsiteX779" fmla="*/ 369046 w 1118144"/>
                <a:gd name="connsiteY779" fmla="*/ 204167 h 576263"/>
                <a:gd name="connsiteX780" fmla="*/ 374212 w 1118144"/>
                <a:gd name="connsiteY780" fmla="*/ 202698 h 576263"/>
                <a:gd name="connsiteX781" fmla="*/ 631552 w 1118144"/>
                <a:gd name="connsiteY781" fmla="*/ 198037 h 576263"/>
                <a:gd name="connsiteX782" fmla="*/ 636532 w 1118144"/>
                <a:gd name="connsiteY782" fmla="*/ 199857 h 576263"/>
                <a:gd name="connsiteX783" fmla="*/ 642278 w 1118144"/>
                <a:gd name="connsiteY783" fmla="*/ 204772 h 576263"/>
                <a:gd name="connsiteX784" fmla="*/ 641829 w 1118144"/>
                <a:gd name="connsiteY784" fmla="*/ 212711 h 576263"/>
                <a:gd name="connsiteX785" fmla="*/ 635549 w 1118144"/>
                <a:gd name="connsiteY785" fmla="*/ 217208 h 576263"/>
                <a:gd name="connsiteX786" fmla="*/ 625403 w 1118144"/>
                <a:gd name="connsiteY786" fmla="*/ 216854 h 576263"/>
                <a:gd name="connsiteX787" fmla="*/ 619657 w 1118144"/>
                <a:gd name="connsiteY787" fmla="*/ 211941 h 576263"/>
                <a:gd name="connsiteX788" fmla="*/ 620107 w 1118144"/>
                <a:gd name="connsiteY788" fmla="*/ 204001 h 576263"/>
                <a:gd name="connsiteX789" fmla="*/ 626387 w 1118144"/>
                <a:gd name="connsiteY789" fmla="*/ 199505 h 576263"/>
                <a:gd name="connsiteX790" fmla="*/ 631552 w 1118144"/>
                <a:gd name="connsiteY790" fmla="*/ 198037 h 576263"/>
                <a:gd name="connsiteX791" fmla="*/ 1022871 w 1118144"/>
                <a:gd name="connsiteY791" fmla="*/ 195172 h 576263"/>
                <a:gd name="connsiteX792" fmla="*/ 1027993 w 1118144"/>
                <a:gd name="connsiteY792" fmla="*/ 215658 h 576263"/>
                <a:gd name="connsiteX793" fmla="*/ 1018071 w 1118144"/>
                <a:gd name="connsiteY793" fmla="*/ 207172 h 576263"/>
                <a:gd name="connsiteX794" fmla="*/ 1018575 w 1118144"/>
                <a:gd name="connsiteY794" fmla="*/ 198247 h 576263"/>
                <a:gd name="connsiteX795" fmla="*/ 926952 w 1118144"/>
                <a:gd name="connsiteY795" fmla="*/ 194485 h 576263"/>
                <a:gd name="connsiteX796" fmla="*/ 942273 w 1118144"/>
                <a:gd name="connsiteY796" fmla="*/ 199450 h 576263"/>
                <a:gd name="connsiteX797" fmla="*/ 985156 w 1118144"/>
                <a:gd name="connsiteY797" fmla="*/ 233009 h 576263"/>
                <a:gd name="connsiteX798" fmla="*/ 985156 w 1118144"/>
                <a:gd name="connsiteY798" fmla="*/ 256986 h 576263"/>
                <a:gd name="connsiteX799" fmla="*/ 955038 w 1118144"/>
                <a:gd name="connsiteY799" fmla="*/ 280556 h 576263"/>
                <a:gd name="connsiteX800" fmla="*/ 924396 w 1118144"/>
                <a:gd name="connsiteY800" fmla="*/ 280556 h 576263"/>
                <a:gd name="connsiteX801" fmla="*/ 881513 w 1118144"/>
                <a:gd name="connsiteY801" fmla="*/ 246999 h 576263"/>
                <a:gd name="connsiteX802" fmla="*/ 881513 w 1118144"/>
                <a:gd name="connsiteY802" fmla="*/ 223019 h 576263"/>
                <a:gd name="connsiteX803" fmla="*/ 911632 w 1118144"/>
                <a:gd name="connsiteY803" fmla="*/ 199450 h 576263"/>
                <a:gd name="connsiteX804" fmla="*/ 926952 w 1118144"/>
                <a:gd name="connsiteY804" fmla="*/ 194485 h 576263"/>
                <a:gd name="connsiteX805" fmla="*/ 297899 w 1118144"/>
                <a:gd name="connsiteY805" fmla="*/ 194485 h 576263"/>
                <a:gd name="connsiteX806" fmla="*/ 313220 w 1118144"/>
                <a:gd name="connsiteY806" fmla="*/ 199450 h 576263"/>
                <a:gd name="connsiteX807" fmla="*/ 356103 w 1118144"/>
                <a:gd name="connsiteY807" fmla="*/ 233009 h 576263"/>
                <a:gd name="connsiteX808" fmla="*/ 356103 w 1118144"/>
                <a:gd name="connsiteY808" fmla="*/ 256986 h 576263"/>
                <a:gd name="connsiteX809" fmla="*/ 325985 w 1118144"/>
                <a:gd name="connsiteY809" fmla="*/ 280556 h 576263"/>
                <a:gd name="connsiteX810" fmla="*/ 295343 w 1118144"/>
                <a:gd name="connsiteY810" fmla="*/ 280556 h 576263"/>
                <a:gd name="connsiteX811" fmla="*/ 252459 w 1118144"/>
                <a:gd name="connsiteY811" fmla="*/ 246999 h 576263"/>
                <a:gd name="connsiteX812" fmla="*/ 252459 w 1118144"/>
                <a:gd name="connsiteY812" fmla="*/ 223019 h 576263"/>
                <a:gd name="connsiteX813" fmla="*/ 282578 w 1118144"/>
                <a:gd name="connsiteY813" fmla="*/ 199450 h 576263"/>
                <a:gd name="connsiteX814" fmla="*/ 297899 w 1118144"/>
                <a:gd name="connsiteY814" fmla="*/ 194485 h 576263"/>
                <a:gd name="connsiteX815" fmla="*/ 691772 w 1118144"/>
                <a:gd name="connsiteY815" fmla="*/ 193130 h 576263"/>
                <a:gd name="connsiteX816" fmla="*/ 723106 w 1118144"/>
                <a:gd name="connsiteY816" fmla="*/ 217648 h 576263"/>
                <a:gd name="connsiteX817" fmla="*/ 723106 w 1118144"/>
                <a:gd name="connsiteY817" fmla="*/ 227809 h 576263"/>
                <a:gd name="connsiteX818" fmla="*/ 691772 w 1118144"/>
                <a:gd name="connsiteY818" fmla="*/ 252328 h 576263"/>
                <a:gd name="connsiteX819" fmla="*/ 691772 w 1118144"/>
                <a:gd name="connsiteY819" fmla="*/ 250653 h 576263"/>
                <a:gd name="connsiteX820" fmla="*/ 662581 w 1118144"/>
                <a:gd name="connsiteY820" fmla="*/ 227809 h 576263"/>
                <a:gd name="connsiteX821" fmla="*/ 662580 w 1118144"/>
                <a:gd name="connsiteY821" fmla="*/ 217648 h 576263"/>
                <a:gd name="connsiteX822" fmla="*/ 691772 w 1118144"/>
                <a:gd name="connsiteY822" fmla="*/ 194805 h 576263"/>
                <a:gd name="connsiteX823" fmla="*/ 402389 w 1118144"/>
                <a:gd name="connsiteY823" fmla="*/ 191542 h 576263"/>
                <a:gd name="connsiteX824" fmla="*/ 407988 w 1118144"/>
                <a:gd name="connsiteY824" fmla="*/ 193589 h 576263"/>
                <a:gd name="connsiteX825" fmla="*/ 427180 w 1118144"/>
                <a:gd name="connsiteY825" fmla="*/ 210002 h 576263"/>
                <a:gd name="connsiteX826" fmla="*/ 426674 w 1118144"/>
                <a:gd name="connsiteY826" fmla="*/ 218928 h 576263"/>
                <a:gd name="connsiteX827" fmla="*/ 419615 w 1118144"/>
                <a:gd name="connsiteY827" fmla="*/ 223982 h 576263"/>
                <a:gd name="connsiteX828" fmla="*/ 408210 w 1118144"/>
                <a:gd name="connsiteY828" fmla="*/ 223586 h 576263"/>
                <a:gd name="connsiteX829" fmla="*/ 389017 w 1118144"/>
                <a:gd name="connsiteY829" fmla="*/ 207172 h 576263"/>
                <a:gd name="connsiteX830" fmla="*/ 389523 w 1118144"/>
                <a:gd name="connsiteY830" fmla="*/ 198247 h 576263"/>
                <a:gd name="connsiteX831" fmla="*/ 396582 w 1118144"/>
                <a:gd name="connsiteY831" fmla="*/ 193193 h 576263"/>
                <a:gd name="connsiteX832" fmla="*/ 402389 w 1118144"/>
                <a:gd name="connsiteY832" fmla="*/ 191542 h 576263"/>
                <a:gd name="connsiteX833" fmla="*/ 459993 w 1118144"/>
                <a:gd name="connsiteY833" fmla="*/ 188713 h 576263"/>
                <a:gd name="connsiteX834" fmla="*/ 464974 w 1118144"/>
                <a:gd name="connsiteY834" fmla="*/ 190533 h 576263"/>
                <a:gd name="connsiteX835" fmla="*/ 470719 w 1118144"/>
                <a:gd name="connsiteY835" fmla="*/ 195448 h 576263"/>
                <a:gd name="connsiteX836" fmla="*/ 470268 w 1118144"/>
                <a:gd name="connsiteY836" fmla="*/ 203388 h 576263"/>
                <a:gd name="connsiteX837" fmla="*/ 463988 w 1118144"/>
                <a:gd name="connsiteY837" fmla="*/ 207884 h 576263"/>
                <a:gd name="connsiteX838" fmla="*/ 453842 w 1118144"/>
                <a:gd name="connsiteY838" fmla="*/ 207532 h 576263"/>
                <a:gd name="connsiteX839" fmla="*/ 448097 w 1118144"/>
                <a:gd name="connsiteY839" fmla="*/ 202617 h 576263"/>
                <a:gd name="connsiteX840" fmla="*/ 448547 w 1118144"/>
                <a:gd name="connsiteY840" fmla="*/ 194677 h 576263"/>
                <a:gd name="connsiteX841" fmla="*/ 454827 w 1118144"/>
                <a:gd name="connsiteY841" fmla="*/ 190181 h 576263"/>
                <a:gd name="connsiteX842" fmla="*/ 459993 w 1118144"/>
                <a:gd name="connsiteY842" fmla="*/ 188713 h 576263"/>
                <a:gd name="connsiteX843" fmla="*/ 806177 w 1118144"/>
                <a:gd name="connsiteY843" fmla="*/ 177817 h 576263"/>
                <a:gd name="connsiteX844" fmla="*/ 816050 w 1118144"/>
                <a:gd name="connsiteY844" fmla="*/ 181018 h 576263"/>
                <a:gd name="connsiteX845" fmla="*/ 855617 w 1118144"/>
                <a:gd name="connsiteY845" fmla="*/ 211980 h 576263"/>
                <a:gd name="connsiteX846" fmla="*/ 855617 w 1118144"/>
                <a:gd name="connsiteY846" fmla="*/ 227432 h 576263"/>
                <a:gd name="connsiteX847" fmla="*/ 814113 w 1118144"/>
                <a:gd name="connsiteY847" fmla="*/ 259911 h 576263"/>
                <a:gd name="connsiteX848" fmla="*/ 794366 w 1118144"/>
                <a:gd name="connsiteY848" fmla="*/ 259911 h 576263"/>
                <a:gd name="connsiteX849" fmla="*/ 754800 w 1118144"/>
                <a:gd name="connsiteY849" fmla="*/ 228949 h 576263"/>
                <a:gd name="connsiteX850" fmla="*/ 754800 w 1118144"/>
                <a:gd name="connsiteY850" fmla="*/ 213496 h 576263"/>
                <a:gd name="connsiteX851" fmla="*/ 796303 w 1118144"/>
                <a:gd name="connsiteY851" fmla="*/ 181018 h 576263"/>
                <a:gd name="connsiteX852" fmla="*/ 806177 w 1118144"/>
                <a:gd name="connsiteY852" fmla="*/ 177817 h 576263"/>
                <a:gd name="connsiteX853" fmla="*/ 177123 w 1118144"/>
                <a:gd name="connsiteY853" fmla="*/ 177817 h 576263"/>
                <a:gd name="connsiteX854" fmla="*/ 186997 w 1118144"/>
                <a:gd name="connsiteY854" fmla="*/ 181018 h 576263"/>
                <a:gd name="connsiteX855" fmla="*/ 226565 w 1118144"/>
                <a:gd name="connsiteY855" fmla="*/ 211980 h 576263"/>
                <a:gd name="connsiteX856" fmla="*/ 226565 w 1118144"/>
                <a:gd name="connsiteY856" fmla="*/ 227432 h 576263"/>
                <a:gd name="connsiteX857" fmla="*/ 185061 w 1118144"/>
                <a:gd name="connsiteY857" fmla="*/ 259911 h 576263"/>
                <a:gd name="connsiteX858" fmla="*/ 165313 w 1118144"/>
                <a:gd name="connsiteY858" fmla="*/ 259911 h 576263"/>
                <a:gd name="connsiteX859" fmla="*/ 125746 w 1118144"/>
                <a:gd name="connsiteY859" fmla="*/ 228949 h 576263"/>
                <a:gd name="connsiteX860" fmla="*/ 125746 w 1118144"/>
                <a:gd name="connsiteY860" fmla="*/ 213496 h 576263"/>
                <a:gd name="connsiteX861" fmla="*/ 167250 w 1118144"/>
                <a:gd name="connsiteY861" fmla="*/ 181018 h 576263"/>
                <a:gd name="connsiteX862" fmla="*/ 177123 w 1118144"/>
                <a:gd name="connsiteY862" fmla="*/ 177817 h 576263"/>
                <a:gd name="connsiteX863" fmla="*/ 657867 w 1118144"/>
                <a:gd name="connsiteY863" fmla="*/ 167274 h 576263"/>
                <a:gd name="connsiteX864" fmla="*/ 661865 w 1118144"/>
                <a:gd name="connsiteY864" fmla="*/ 168571 h 576263"/>
                <a:gd name="connsiteX865" fmla="*/ 679595 w 1118144"/>
                <a:gd name="connsiteY865" fmla="*/ 182445 h 576263"/>
                <a:gd name="connsiteX866" fmla="*/ 679595 w 1118144"/>
                <a:gd name="connsiteY866" fmla="*/ 188703 h 576263"/>
                <a:gd name="connsiteX867" fmla="*/ 663824 w 1118144"/>
                <a:gd name="connsiteY867" fmla="*/ 201045 h 576263"/>
                <a:gd name="connsiteX868" fmla="*/ 655828 w 1118144"/>
                <a:gd name="connsiteY868" fmla="*/ 201045 h 576263"/>
                <a:gd name="connsiteX869" fmla="*/ 638097 w 1118144"/>
                <a:gd name="connsiteY869" fmla="*/ 187170 h 576263"/>
                <a:gd name="connsiteX870" fmla="*/ 638097 w 1118144"/>
                <a:gd name="connsiteY870" fmla="*/ 180912 h 576263"/>
                <a:gd name="connsiteX871" fmla="*/ 653868 w 1118144"/>
                <a:gd name="connsiteY871" fmla="*/ 168571 h 576263"/>
                <a:gd name="connsiteX872" fmla="*/ 657867 w 1118144"/>
                <a:gd name="connsiteY872" fmla="*/ 167274 h 576263"/>
                <a:gd name="connsiteX873" fmla="*/ 537921 w 1118144"/>
                <a:gd name="connsiteY873" fmla="*/ 156552 h 576263"/>
                <a:gd name="connsiteX874" fmla="*/ 552159 w 1118144"/>
                <a:gd name="connsiteY874" fmla="*/ 161051 h 576263"/>
                <a:gd name="connsiteX875" fmla="*/ 593148 w 1118144"/>
                <a:gd name="connsiteY875" fmla="*/ 192558 h 576263"/>
                <a:gd name="connsiteX876" fmla="*/ 593401 w 1118144"/>
                <a:gd name="connsiteY876" fmla="*/ 214761 h 576263"/>
                <a:gd name="connsiteX877" fmla="*/ 555433 w 1118144"/>
                <a:gd name="connsiteY877" fmla="*/ 245009 h 576263"/>
                <a:gd name="connsiteX878" fmla="*/ 527061 w 1118144"/>
                <a:gd name="connsiteY878" fmla="*/ 245207 h 576263"/>
                <a:gd name="connsiteX879" fmla="*/ 486072 w 1118144"/>
                <a:gd name="connsiteY879" fmla="*/ 213700 h 576263"/>
                <a:gd name="connsiteX880" fmla="*/ 485818 w 1118144"/>
                <a:gd name="connsiteY880" fmla="*/ 191497 h 576263"/>
                <a:gd name="connsiteX881" fmla="*/ 523787 w 1118144"/>
                <a:gd name="connsiteY881" fmla="*/ 161249 h 576263"/>
                <a:gd name="connsiteX882" fmla="*/ 537921 w 1118144"/>
                <a:gd name="connsiteY882" fmla="*/ 156552 h 576263"/>
                <a:gd name="connsiteX883" fmla="*/ 884809 w 1118144"/>
                <a:gd name="connsiteY883" fmla="*/ 154757 h 576263"/>
                <a:gd name="connsiteX884" fmla="*/ 891155 w 1118144"/>
                <a:gd name="connsiteY884" fmla="*/ 156814 h 576263"/>
                <a:gd name="connsiteX885" fmla="*/ 916588 w 1118144"/>
                <a:gd name="connsiteY885" fmla="*/ 176715 h 576263"/>
                <a:gd name="connsiteX886" fmla="*/ 916588 w 1118144"/>
                <a:gd name="connsiteY886" fmla="*/ 186648 h 576263"/>
                <a:gd name="connsiteX887" fmla="*/ 886825 w 1118144"/>
                <a:gd name="connsiteY887" fmla="*/ 209937 h 576263"/>
                <a:gd name="connsiteX888" fmla="*/ 874133 w 1118144"/>
                <a:gd name="connsiteY888" fmla="*/ 209937 h 576263"/>
                <a:gd name="connsiteX889" fmla="*/ 848702 w 1118144"/>
                <a:gd name="connsiteY889" fmla="*/ 190037 h 576263"/>
                <a:gd name="connsiteX890" fmla="*/ 848702 w 1118144"/>
                <a:gd name="connsiteY890" fmla="*/ 180103 h 576263"/>
                <a:gd name="connsiteX891" fmla="*/ 878462 w 1118144"/>
                <a:gd name="connsiteY891" fmla="*/ 156814 h 576263"/>
                <a:gd name="connsiteX892" fmla="*/ 884809 w 1118144"/>
                <a:gd name="connsiteY892" fmla="*/ 154757 h 576263"/>
                <a:gd name="connsiteX893" fmla="*/ 255755 w 1118144"/>
                <a:gd name="connsiteY893" fmla="*/ 154757 h 576263"/>
                <a:gd name="connsiteX894" fmla="*/ 262102 w 1118144"/>
                <a:gd name="connsiteY894" fmla="*/ 156814 h 576263"/>
                <a:gd name="connsiteX895" fmla="*/ 287534 w 1118144"/>
                <a:gd name="connsiteY895" fmla="*/ 176715 h 576263"/>
                <a:gd name="connsiteX896" fmla="*/ 287534 w 1118144"/>
                <a:gd name="connsiteY896" fmla="*/ 186648 h 576263"/>
                <a:gd name="connsiteX897" fmla="*/ 257772 w 1118144"/>
                <a:gd name="connsiteY897" fmla="*/ 209937 h 576263"/>
                <a:gd name="connsiteX898" fmla="*/ 245080 w 1118144"/>
                <a:gd name="connsiteY898" fmla="*/ 209937 h 576263"/>
                <a:gd name="connsiteX899" fmla="*/ 219648 w 1118144"/>
                <a:gd name="connsiteY899" fmla="*/ 190037 h 576263"/>
                <a:gd name="connsiteX900" fmla="*/ 219648 w 1118144"/>
                <a:gd name="connsiteY900" fmla="*/ 180103 h 576263"/>
                <a:gd name="connsiteX901" fmla="*/ 249409 w 1118144"/>
                <a:gd name="connsiteY901" fmla="*/ 156814 h 576263"/>
                <a:gd name="connsiteX902" fmla="*/ 255755 w 1118144"/>
                <a:gd name="connsiteY902" fmla="*/ 154757 h 576263"/>
                <a:gd name="connsiteX903" fmla="*/ 450233 w 1118144"/>
                <a:gd name="connsiteY903" fmla="*/ 149609 h 576263"/>
                <a:gd name="connsiteX904" fmla="*/ 458449 w 1118144"/>
                <a:gd name="connsiteY904" fmla="*/ 152363 h 576263"/>
                <a:gd name="connsiteX905" fmla="*/ 468120 w 1118144"/>
                <a:gd name="connsiteY905" fmla="*/ 160110 h 576263"/>
                <a:gd name="connsiteX906" fmla="*/ 467925 w 1118144"/>
                <a:gd name="connsiteY906" fmla="*/ 173031 h 576263"/>
                <a:gd name="connsiteX907" fmla="*/ 442722 w 1118144"/>
                <a:gd name="connsiteY907" fmla="*/ 192295 h 576263"/>
                <a:gd name="connsiteX908" fmla="*/ 426208 w 1118144"/>
                <a:gd name="connsiteY908" fmla="*/ 192143 h 576263"/>
                <a:gd name="connsiteX909" fmla="*/ 416537 w 1118144"/>
                <a:gd name="connsiteY909" fmla="*/ 184395 h 576263"/>
                <a:gd name="connsiteX910" fmla="*/ 416733 w 1118144"/>
                <a:gd name="connsiteY910" fmla="*/ 171473 h 576263"/>
                <a:gd name="connsiteX911" fmla="*/ 441936 w 1118144"/>
                <a:gd name="connsiteY911" fmla="*/ 152210 h 576263"/>
                <a:gd name="connsiteX912" fmla="*/ 450233 w 1118144"/>
                <a:gd name="connsiteY912" fmla="*/ 149609 h 576263"/>
                <a:gd name="connsiteX913" fmla="*/ 672059 w 1118144"/>
                <a:gd name="connsiteY913" fmla="*/ 143962 h 576263"/>
                <a:gd name="connsiteX914" fmla="*/ 677039 w 1118144"/>
                <a:gd name="connsiteY914" fmla="*/ 145783 h 576263"/>
                <a:gd name="connsiteX915" fmla="*/ 682786 w 1118144"/>
                <a:gd name="connsiteY915" fmla="*/ 150697 h 576263"/>
                <a:gd name="connsiteX916" fmla="*/ 682335 w 1118144"/>
                <a:gd name="connsiteY916" fmla="*/ 158637 h 576263"/>
                <a:gd name="connsiteX917" fmla="*/ 676056 w 1118144"/>
                <a:gd name="connsiteY917" fmla="*/ 163133 h 576263"/>
                <a:gd name="connsiteX918" fmla="*/ 665909 w 1118144"/>
                <a:gd name="connsiteY918" fmla="*/ 162780 h 576263"/>
                <a:gd name="connsiteX919" fmla="*/ 660164 w 1118144"/>
                <a:gd name="connsiteY919" fmla="*/ 157867 h 576263"/>
                <a:gd name="connsiteX920" fmla="*/ 660613 w 1118144"/>
                <a:gd name="connsiteY920" fmla="*/ 149927 h 576263"/>
                <a:gd name="connsiteX921" fmla="*/ 666893 w 1118144"/>
                <a:gd name="connsiteY921" fmla="*/ 145431 h 576263"/>
                <a:gd name="connsiteX922" fmla="*/ 672059 w 1118144"/>
                <a:gd name="connsiteY922" fmla="*/ 143962 h 576263"/>
                <a:gd name="connsiteX923" fmla="*/ 750779 w 1118144"/>
                <a:gd name="connsiteY923" fmla="*/ 138942 h 576263"/>
                <a:gd name="connsiteX924" fmla="*/ 758217 w 1118144"/>
                <a:gd name="connsiteY924" fmla="*/ 141353 h 576263"/>
                <a:gd name="connsiteX925" fmla="*/ 788017 w 1118144"/>
                <a:gd name="connsiteY925" fmla="*/ 164673 h 576263"/>
                <a:gd name="connsiteX926" fmla="*/ 788017 w 1118144"/>
                <a:gd name="connsiteY926" fmla="*/ 176315 h 576263"/>
                <a:gd name="connsiteX927" fmla="*/ 748194 w 1118144"/>
                <a:gd name="connsiteY927" fmla="*/ 207478 h 576263"/>
                <a:gd name="connsiteX928" fmla="*/ 733319 w 1118144"/>
                <a:gd name="connsiteY928" fmla="*/ 207478 h 576263"/>
                <a:gd name="connsiteX929" fmla="*/ 703518 w 1118144"/>
                <a:gd name="connsiteY929" fmla="*/ 184157 h 576263"/>
                <a:gd name="connsiteX930" fmla="*/ 703518 w 1118144"/>
                <a:gd name="connsiteY930" fmla="*/ 172517 h 576263"/>
                <a:gd name="connsiteX931" fmla="*/ 743342 w 1118144"/>
                <a:gd name="connsiteY931" fmla="*/ 141353 h 576263"/>
                <a:gd name="connsiteX932" fmla="*/ 750779 w 1118144"/>
                <a:gd name="connsiteY932" fmla="*/ 138942 h 576263"/>
                <a:gd name="connsiteX933" fmla="*/ 121726 w 1118144"/>
                <a:gd name="connsiteY933" fmla="*/ 138942 h 576263"/>
                <a:gd name="connsiteX934" fmla="*/ 129163 w 1118144"/>
                <a:gd name="connsiteY934" fmla="*/ 141353 h 576263"/>
                <a:gd name="connsiteX935" fmla="*/ 158964 w 1118144"/>
                <a:gd name="connsiteY935" fmla="*/ 164673 h 576263"/>
                <a:gd name="connsiteX936" fmla="*/ 158964 w 1118144"/>
                <a:gd name="connsiteY936" fmla="*/ 176315 h 576263"/>
                <a:gd name="connsiteX937" fmla="*/ 119140 w 1118144"/>
                <a:gd name="connsiteY937" fmla="*/ 207478 h 576263"/>
                <a:gd name="connsiteX938" fmla="*/ 104265 w 1118144"/>
                <a:gd name="connsiteY938" fmla="*/ 207478 h 576263"/>
                <a:gd name="connsiteX939" fmla="*/ 93562 w 1118144"/>
                <a:gd name="connsiteY939" fmla="*/ 199102 h 576263"/>
                <a:gd name="connsiteX940" fmla="*/ 106469 w 1118144"/>
                <a:gd name="connsiteY940" fmla="*/ 147471 h 576263"/>
                <a:gd name="connsiteX941" fmla="*/ 114288 w 1118144"/>
                <a:gd name="connsiteY941" fmla="*/ 141353 h 576263"/>
                <a:gd name="connsiteX942" fmla="*/ 121726 w 1118144"/>
                <a:gd name="connsiteY942" fmla="*/ 138942 h 576263"/>
                <a:gd name="connsiteX943" fmla="*/ 567218 w 1118144"/>
                <a:gd name="connsiteY943" fmla="*/ 138369 h 576263"/>
                <a:gd name="connsiteX944" fmla="*/ 572197 w 1118144"/>
                <a:gd name="connsiteY944" fmla="*/ 140189 h 576263"/>
                <a:gd name="connsiteX945" fmla="*/ 577944 w 1118144"/>
                <a:gd name="connsiteY945" fmla="*/ 145102 h 576263"/>
                <a:gd name="connsiteX946" fmla="*/ 577493 w 1118144"/>
                <a:gd name="connsiteY946" fmla="*/ 153043 h 576263"/>
                <a:gd name="connsiteX947" fmla="*/ 571213 w 1118144"/>
                <a:gd name="connsiteY947" fmla="*/ 157539 h 576263"/>
                <a:gd name="connsiteX948" fmla="*/ 561068 w 1118144"/>
                <a:gd name="connsiteY948" fmla="*/ 157186 h 576263"/>
                <a:gd name="connsiteX949" fmla="*/ 555323 w 1118144"/>
                <a:gd name="connsiteY949" fmla="*/ 152273 h 576263"/>
                <a:gd name="connsiteX950" fmla="*/ 555772 w 1118144"/>
                <a:gd name="connsiteY950" fmla="*/ 144334 h 576263"/>
                <a:gd name="connsiteX951" fmla="*/ 562053 w 1118144"/>
                <a:gd name="connsiteY951" fmla="*/ 139837 h 576263"/>
                <a:gd name="connsiteX952" fmla="*/ 567218 w 1118144"/>
                <a:gd name="connsiteY952" fmla="*/ 138369 h 576263"/>
                <a:gd name="connsiteX953" fmla="*/ 614524 w 1118144"/>
                <a:gd name="connsiteY953" fmla="*/ 137392 h 576263"/>
                <a:gd name="connsiteX954" fmla="*/ 619719 w 1118144"/>
                <a:gd name="connsiteY954" fmla="*/ 139076 h 576263"/>
                <a:gd name="connsiteX955" fmla="*/ 640208 w 1118144"/>
                <a:gd name="connsiteY955" fmla="*/ 155110 h 576263"/>
                <a:gd name="connsiteX956" fmla="*/ 640208 w 1118144"/>
                <a:gd name="connsiteY956" fmla="*/ 163240 h 576263"/>
                <a:gd name="connsiteX957" fmla="*/ 610479 w 1118144"/>
                <a:gd name="connsiteY957" fmla="*/ 186505 h 576263"/>
                <a:gd name="connsiteX958" fmla="*/ 600088 w 1118144"/>
                <a:gd name="connsiteY958" fmla="*/ 186505 h 576263"/>
                <a:gd name="connsiteX959" fmla="*/ 579599 w 1118144"/>
                <a:gd name="connsiteY959" fmla="*/ 170471 h 576263"/>
                <a:gd name="connsiteX960" fmla="*/ 579599 w 1118144"/>
                <a:gd name="connsiteY960" fmla="*/ 162340 h 576263"/>
                <a:gd name="connsiteX961" fmla="*/ 609328 w 1118144"/>
                <a:gd name="connsiteY961" fmla="*/ 139076 h 576263"/>
                <a:gd name="connsiteX962" fmla="*/ 614524 w 1118144"/>
                <a:gd name="connsiteY962" fmla="*/ 137392 h 576263"/>
                <a:gd name="connsiteX963" fmla="*/ 711376 w 1118144"/>
                <a:gd name="connsiteY963" fmla="*/ 131843 h 576263"/>
                <a:gd name="connsiteX964" fmla="*/ 716356 w 1118144"/>
                <a:gd name="connsiteY964" fmla="*/ 133663 h 576263"/>
                <a:gd name="connsiteX965" fmla="*/ 722102 w 1118144"/>
                <a:gd name="connsiteY965" fmla="*/ 138578 h 576263"/>
                <a:gd name="connsiteX966" fmla="*/ 721651 w 1118144"/>
                <a:gd name="connsiteY966" fmla="*/ 146516 h 576263"/>
                <a:gd name="connsiteX967" fmla="*/ 715372 w 1118144"/>
                <a:gd name="connsiteY967" fmla="*/ 151013 h 576263"/>
                <a:gd name="connsiteX968" fmla="*/ 705225 w 1118144"/>
                <a:gd name="connsiteY968" fmla="*/ 150661 h 576263"/>
                <a:gd name="connsiteX969" fmla="*/ 699479 w 1118144"/>
                <a:gd name="connsiteY969" fmla="*/ 145746 h 576263"/>
                <a:gd name="connsiteX970" fmla="*/ 699930 w 1118144"/>
                <a:gd name="connsiteY970" fmla="*/ 137808 h 576263"/>
                <a:gd name="connsiteX971" fmla="*/ 706210 w 1118144"/>
                <a:gd name="connsiteY971" fmla="*/ 133310 h 576263"/>
                <a:gd name="connsiteX972" fmla="*/ 711376 w 1118144"/>
                <a:gd name="connsiteY972" fmla="*/ 131843 h 576263"/>
                <a:gd name="connsiteX973" fmla="*/ 519352 w 1118144"/>
                <a:gd name="connsiteY973" fmla="*/ 127883 h 576263"/>
                <a:gd name="connsiteX974" fmla="*/ 524931 w 1118144"/>
                <a:gd name="connsiteY974" fmla="*/ 129751 h 576263"/>
                <a:gd name="connsiteX975" fmla="*/ 531494 w 1118144"/>
                <a:gd name="connsiteY975" fmla="*/ 135011 h 576263"/>
                <a:gd name="connsiteX976" fmla="*/ 531361 w 1118144"/>
                <a:gd name="connsiteY976" fmla="*/ 143784 h 576263"/>
                <a:gd name="connsiteX977" fmla="*/ 502088 w 1118144"/>
                <a:gd name="connsiteY977" fmla="*/ 166158 h 576263"/>
                <a:gd name="connsiteX978" fmla="*/ 490877 w 1118144"/>
                <a:gd name="connsiteY978" fmla="*/ 166056 h 576263"/>
                <a:gd name="connsiteX979" fmla="*/ 484312 w 1118144"/>
                <a:gd name="connsiteY979" fmla="*/ 160797 h 576263"/>
                <a:gd name="connsiteX980" fmla="*/ 484444 w 1118144"/>
                <a:gd name="connsiteY980" fmla="*/ 152023 h 576263"/>
                <a:gd name="connsiteX981" fmla="*/ 513720 w 1118144"/>
                <a:gd name="connsiteY981" fmla="*/ 129648 h 576263"/>
                <a:gd name="connsiteX982" fmla="*/ 519352 w 1118144"/>
                <a:gd name="connsiteY982" fmla="*/ 127883 h 576263"/>
                <a:gd name="connsiteX983" fmla="*/ 992799 w 1118144"/>
                <a:gd name="connsiteY983" fmla="*/ 102201 h 576263"/>
                <a:gd name="connsiteX984" fmla="*/ 1000231 w 1118144"/>
                <a:gd name="connsiteY984" fmla="*/ 104610 h 576263"/>
                <a:gd name="connsiteX985" fmla="*/ 1019683 w 1118144"/>
                <a:gd name="connsiteY985" fmla="*/ 182421 h 576263"/>
                <a:gd name="connsiteX986" fmla="*/ 987542 w 1118144"/>
                <a:gd name="connsiteY986" fmla="*/ 207572 h 576263"/>
                <a:gd name="connsiteX987" fmla="*/ 972263 w 1118144"/>
                <a:gd name="connsiteY987" fmla="*/ 207572 h 576263"/>
                <a:gd name="connsiteX988" fmla="*/ 920605 w 1118144"/>
                <a:gd name="connsiteY988" fmla="*/ 167149 h 576263"/>
                <a:gd name="connsiteX989" fmla="*/ 920605 w 1118144"/>
                <a:gd name="connsiteY989" fmla="*/ 155192 h 576263"/>
                <a:gd name="connsiteX990" fmla="*/ 985157 w 1118144"/>
                <a:gd name="connsiteY990" fmla="*/ 104677 h 576263"/>
                <a:gd name="connsiteX991" fmla="*/ 992799 w 1118144"/>
                <a:gd name="connsiteY991" fmla="*/ 102201 h 576263"/>
                <a:gd name="connsiteX992" fmla="*/ 363745 w 1118144"/>
                <a:gd name="connsiteY992" fmla="*/ 102201 h 576263"/>
                <a:gd name="connsiteX993" fmla="*/ 371384 w 1118144"/>
                <a:gd name="connsiteY993" fmla="*/ 104677 h 576263"/>
                <a:gd name="connsiteX994" fmla="*/ 423041 w 1118144"/>
                <a:gd name="connsiteY994" fmla="*/ 145101 h 576263"/>
                <a:gd name="connsiteX995" fmla="*/ 423041 w 1118144"/>
                <a:gd name="connsiteY995" fmla="*/ 157058 h 576263"/>
                <a:gd name="connsiteX996" fmla="*/ 358489 w 1118144"/>
                <a:gd name="connsiteY996" fmla="*/ 207572 h 576263"/>
                <a:gd name="connsiteX997" fmla="*/ 343209 w 1118144"/>
                <a:gd name="connsiteY997" fmla="*/ 207572 h 576263"/>
                <a:gd name="connsiteX998" fmla="*/ 291552 w 1118144"/>
                <a:gd name="connsiteY998" fmla="*/ 167149 h 576263"/>
                <a:gd name="connsiteX999" fmla="*/ 291552 w 1118144"/>
                <a:gd name="connsiteY999" fmla="*/ 155192 h 576263"/>
                <a:gd name="connsiteX1000" fmla="*/ 356105 w 1118144"/>
                <a:gd name="connsiteY1000" fmla="*/ 104677 h 576263"/>
                <a:gd name="connsiteX1001" fmla="*/ 363745 w 1118144"/>
                <a:gd name="connsiteY1001" fmla="*/ 102201 h 576263"/>
                <a:gd name="connsiteX1002" fmla="*/ 816900 w 1118144"/>
                <a:gd name="connsiteY1002" fmla="*/ 100342 h 576263"/>
                <a:gd name="connsiteX1003" fmla="*/ 824536 w 1118144"/>
                <a:gd name="connsiteY1003" fmla="*/ 102817 h 576263"/>
                <a:gd name="connsiteX1004" fmla="*/ 869429 w 1118144"/>
                <a:gd name="connsiteY1004" fmla="*/ 137948 h 576263"/>
                <a:gd name="connsiteX1005" fmla="*/ 869429 w 1118144"/>
                <a:gd name="connsiteY1005" fmla="*/ 149897 h 576263"/>
                <a:gd name="connsiteX1006" fmla="*/ 838832 w 1118144"/>
                <a:gd name="connsiteY1006" fmla="*/ 173841 h 576263"/>
                <a:gd name="connsiteX1007" fmla="*/ 823561 w 1118144"/>
                <a:gd name="connsiteY1007" fmla="*/ 173841 h 576263"/>
                <a:gd name="connsiteX1008" fmla="*/ 778668 w 1118144"/>
                <a:gd name="connsiteY1008" fmla="*/ 138711 h 576263"/>
                <a:gd name="connsiteX1009" fmla="*/ 778668 w 1118144"/>
                <a:gd name="connsiteY1009" fmla="*/ 126761 h 576263"/>
                <a:gd name="connsiteX1010" fmla="*/ 809265 w 1118144"/>
                <a:gd name="connsiteY1010" fmla="*/ 102817 h 576263"/>
                <a:gd name="connsiteX1011" fmla="*/ 816900 w 1118144"/>
                <a:gd name="connsiteY1011" fmla="*/ 100342 h 576263"/>
                <a:gd name="connsiteX1012" fmla="*/ 187847 w 1118144"/>
                <a:gd name="connsiteY1012" fmla="*/ 100342 h 576263"/>
                <a:gd name="connsiteX1013" fmla="*/ 195482 w 1118144"/>
                <a:gd name="connsiteY1013" fmla="*/ 102817 h 576263"/>
                <a:gd name="connsiteX1014" fmla="*/ 240376 w 1118144"/>
                <a:gd name="connsiteY1014" fmla="*/ 137948 h 576263"/>
                <a:gd name="connsiteX1015" fmla="*/ 240376 w 1118144"/>
                <a:gd name="connsiteY1015" fmla="*/ 149897 h 576263"/>
                <a:gd name="connsiteX1016" fmla="*/ 209779 w 1118144"/>
                <a:gd name="connsiteY1016" fmla="*/ 173841 h 576263"/>
                <a:gd name="connsiteX1017" fmla="*/ 194507 w 1118144"/>
                <a:gd name="connsiteY1017" fmla="*/ 173841 h 576263"/>
                <a:gd name="connsiteX1018" fmla="*/ 149615 w 1118144"/>
                <a:gd name="connsiteY1018" fmla="*/ 138711 h 576263"/>
                <a:gd name="connsiteX1019" fmla="*/ 149615 w 1118144"/>
                <a:gd name="connsiteY1019" fmla="*/ 126761 h 576263"/>
                <a:gd name="connsiteX1020" fmla="*/ 180212 w 1118144"/>
                <a:gd name="connsiteY1020" fmla="*/ 102817 h 576263"/>
                <a:gd name="connsiteX1021" fmla="*/ 187847 w 1118144"/>
                <a:gd name="connsiteY1021" fmla="*/ 100342 h 576263"/>
                <a:gd name="connsiteX1022" fmla="*/ 118549 w 1118144"/>
                <a:gd name="connsiteY1022" fmla="*/ 99151 h 576263"/>
                <a:gd name="connsiteX1023" fmla="*/ 124436 w 1118144"/>
                <a:gd name="connsiteY1023" fmla="*/ 100976 h 576263"/>
                <a:gd name="connsiteX1024" fmla="*/ 132063 w 1118144"/>
                <a:gd name="connsiteY1024" fmla="*/ 106761 h 576263"/>
                <a:gd name="connsiteX1025" fmla="*/ 132261 w 1118144"/>
                <a:gd name="connsiteY1025" fmla="*/ 116677 h 576263"/>
                <a:gd name="connsiteX1026" fmla="*/ 111486 w 1118144"/>
                <a:gd name="connsiteY1026" fmla="*/ 133451 h 576263"/>
                <a:gd name="connsiteX1027" fmla="*/ 109970 w 1118144"/>
                <a:gd name="connsiteY1027" fmla="*/ 133470 h 576263"/>
                <a:gd name="connsiteX1028" fmla="*/ 747112 w 1118144"/>
                <a:gd name="connsiteY1028" fmla="*/ 98999 h 576263"/>
                <a:gd name="connsiteX1029" fmla="*/ 753489 w 1118144"/>
                <a:gd name="connsiteY1029" fmla="*/ 100976 h 576263"/>
                <a:gd name="connsiteX1030" fmla="*/ 761117 w 1118144"/>
                <a:gd name="connsiteY1030" fmla="*/ 106761 h 576263"/>
                <a:gd name="connsiteX1031" fmla="*/ 761315 w 1118144"/>
                <a:gd name="connsiteY1031" fmla="*/ 116677 h 576263"/>
                <a:gd name="connsiteX1032" fmla="*/ 740540 w 1118144"/>
                <a:gd name="connsiteY1032" fmla="*/ 133451 h 576263"/>
                <a:gd name="connsiteX1033" fmla="*/ 727867 w 1118144"/>
                <a:gd name="connsiteY1033" fmla="*/ 133606 h 576263"/>
                <a:gd name="connsiteX1034" fmla="*/ 720239 w 1118144"/>
                <a:gd name="connsiteY1034" fmla="*/ 127821 h 576263"/>
                <a:gd name="connsiteX1035" fmla="*/ 720041 w 1118144"/>
                <a:gd name="connsiteY1035" fmla="*/ 117905 h 576263"/>
                <a:gd name="connsiteX1036" fmla="*/ 740816 w 1118144"/>
                <a:gd name="connsiteY1036" fmla="*/ 101130 h 576263"/>
                <a:gd name="connsiteX1037" fmla="*/ 747112 w 1118144"/>
                <a:gd name="connsiteY1037" fmla="*/ 98999 h 576263"/>
                <a:gd name="connsiteX1038" fmla="*/ 640932 w 1118144"/>
                <a:gd name="connsiteY1038" fmla="*/ 98788 h 576263"/>
                <a:gd name="connsiteX1039" fmla="*/ 669234 w 1118144"/>
                <a:gd name="connsiteY1039" fmla="*/ 98789 h 576263"/>
                <a:gd name="connsiteX1040" fmla="*/ 685073 w 1118144"/>
                <a:gd name="connsiteY1040" fmla="*/ 111183 h 576263"/>
                <a:gd name="connsiteX1041" fmla="*/ 685073 w 1118144"/>
                <a:gd name="connsiteY1041" fmla="*/ 125873 h 576263"/>
                <a:gd name="connsiteX1042" fmla="*/ 669234 w 1118144"/>
                <a:gd name="connsiteY1042" fmla="*/ 138266 h 576263"/>
                <a:gd name="connsiteX1043" fmla="*/ 640932 w 1118144"/>
                <a:gd name="connsiteY1043" fmla="*/ 138266 h 576263"/>
                <a:gd name="connsiteX1044" fmla="*/ 625095 w 1118144"/>
                <a:gd name="connsiteY1044" fmla="*/ 125873 h 576263"/>
                <a:gd name="connsiteX1045" fmla="*/ 625095 w 1118144"/>
                <a:gd name="connsiteY1045" fmla="*/ 111182 h 576263"/>
                <a:gd name="connsiteX1046" fmla="*/ 640932 w 1118144"/>
                <a:gd name="connsiteY1046" fmla="*/ 98788 h 576263"/>
                <a:gd name="connsiteX1047" fmla="*/ 977129 w 1118144"/>
                <a:gd name="connsiteY1047" fmla="*/ 61054 h 576263"/>
                <a:gd name="connsiteX1048" fmla="*/ 981696 w 1118144"/>
                <a:gd name="connsiteY1048" fmla="*/ 62609 h 576263"/>
                <a:gd name="connsiteX1049" fmla="*/ 991773 w 1118144"/>
                <a:gd name="connsiteY1049" fmla="*/ 70779 h 576263"/>
                <a:gd name="connsiteX1050" fmla="*/ 996749 w 1118144"/>
                <a:gd name="connsiteY1050" fmla="*/ 90682 h 576263"/>
                <a:gd name="connsiteX1051" fmla="*/ 995105 w 1118144"/>
                <a:gd name="connsiteY1051" fmla="*/ 91923 h 576263"/>
                <a:gd name="connsiteX1052" fmla="*/ 985904 w 1118144"/>
                <a:gd name="connsiteY1052" fmla="*/ 91794 h 576263"/>
                <a:gd name="connsiteX1053" fmla="*/ 965237 w 1118144"/>
                <a:gd name="connsiteY1053" fmla="*/ 75039 h 576263"/>
                <a:gd name="connsiteX1054" fmla="*/ 965401 w 1118144"/>
                <a:gd name="connsiteY1054" fmla="*/ 67839 h 576263"/>
                <a:gd name="connsiteX1055" fmla="*/ 972495 w 1118144"/>
                <a:gd name="connsiteY1055" fmla="*/ 62482 h 576263"/>
                <a:gd name="connsiteX1056" fmla="*/ 977129 w 1118144"/>
                <a:gd name="connsiteY1056" fmla="*/ 61054 h 576263"/>
                <a:gd name="connsiteX1057" fmla="*/ 348076 w 1118144"/>
                <a:gd name="connsiteY1057" fmla="*/ 61054 h 576263"/>
                <a:gd name="connsiteX1058" fmla="*/ 352643 w 1118144"/>
                <a:gd name="connsiteY1058" fmla="*/ 62609 h 576263"/>
                <a:gd name="connsiteX1059" fmla="*/ 373309 w 1118144"/>
                <a:gd name="connsiteY1059" fmla="*/ 79364 h 576263"/>
                <a:gd name="connsiteX1060" fmla="*/ 373145 w 1118144"/>
                <a:gd name="connsiteY1060" fmla="*/ 86565 h 576263"/>
                <a:gd name="connsiteX1061" fmla="*/ 366052 w 1118144"/>
                <a:gd name="connsiteY1061" fmla="*/ 91923 h 576263"/>
                <a:gd name="connsiteX1062" fmla="*/ 356850 w 1118144"/>
                <a:gd name="connsiteY1062" fmla="*/ 91794 h 576263"/>
                <a:gd name="connsiteX1063" fmla="*/ 336184 w 1118144"/>
                <a:gd name="connsiteY1063" fmla="*/ 75039 h 576263"/>
                <a:gd name="connsiteX1064" fmla="*/ 336348 w 1118144"/>
                <a:gd name="connsiteY1064" fmla="*/ 67839 h 576263"/>
                <a:gd name="connsiteX1065" fmla="*/ 343441 w 1118144"/>
                <a:gd name="connsiteY1065" fmla="*/ 62482 h 576263"/>
                <a:gd name="connsiteX1066" fmla="*/ 348076 w 1118144"/>
                <a:gd name="connsiteY1066" fmla="*/ 61054 h 576263"/>
                <a:gd name="connsiteX1067" fmla="*/ 801147 w 1118144"/>
                <a:gd name="connsiteY1067" fmla="*/ 47516 h 576263"/>
                <a:gd name="connsiteX1068" fmla="*/ 806611 w 1118144"/>
                <a:gd name="connsiteY1068" fmla="*/ 48137 h 576263"/>
                <a:gd name="connsiteX1069" fmla="*/ 828722 w 1118144"/>
                <a:gd name="connsiteY1069" fmla="*/ 54326 h 576263"/>
                <a:gd name="connsiteX1070" fmla="*/ 837133 w 1118144"/>
                <a:gd name="connsiteY1070" fmla="*/ 68235 h 576263"/>
                <a:gd name="connsiteX1071" fmla="*/ 830039 w 1118144"/>
                <a:gd name="connsiteY1071" fmla="*/ 83756 h 576263"/>
                <a:gd name="connsiteX1072" fmla="*/ 812264 w 1118144"/>
                <a:gd name="connsiteY1072" fmla="*/ 90337 h 576263"/>
                <a:gd name="connsiteX1073" fmla="*/ 790152 w 1118144"/>
                <a:gd name="connsiteY1073" fmla="*/ 84150 h 576263"/>
                <a:gd name="connsiteX1074" fmla="*/ 781743 w 1118144"/>
                <a:gd name="connsiteY1074" fmla="*/ 70239 h 576263"/>
                <a:gd name="connsiteX1075" fmla="*/ 788836 w 1118144"/>
                <a:gd name="connsiteY1075" fmla="*/ 54719 h 576263"/>
                <a:gd name="connsiteX1076" fmla="*/ 801147 w 1118144"/>
                <a:gd name="connsiteY1076" fmla="*/ 47516 h 576263"/>
                <a:gd name="connsiteX1077" fmla="*/ 172094 w 1118144"/>
                <a:gd name="connsiteY1077" fmla="*/ 47516 h 576263"/>
                <a:gd name="connsiteX1078" fmla="*/ 177558 w 1118144"/>
                <a:gd name="connsiteY1078" fmla="*/ 48137 h 576263"/>
                <a:gd name="connsiteX1079" fmla="*/ 199669 w 1118144"/>
                <a:gd name="connsiteY1079" fmla="*/ 54326 h 576263"/>
                <a:gd name="connsiteX1080" fmla="*/ 208079 w 1118144"/>
                <a:gd name="connsiteY1080" fmla="*/ 68235 h 576263"/>
                <a:gd name="connsiteX1081" fmla="*/ 200986 w 1118144"/>
                <a:gd name="connsiteY1081" fmla="*/ 83756 h 576263"/>
                <a:gd name="connsiteX1082" fmla="*/ 183212 w 1118144"/>
                <a:gd name="connsiteY1082" fmla="*/ 90337 h 576263"/>
                <a:gd name="connsiteX1083" fmla="*/ 161099 w 1118144"/>
                <a:gd name="connsiteY1083" fmla="*/ 84150 h 576263"/>
                <a:gd name="connsiteX1084" fmla="*/ 152689 w 1118144"/>
                <a:gd name="connsiteY1084" fmla="*/ 70239 h 576263"/>
                <a:gd name="connsiteX1085" fmla="*/ 159782 w 1118144"/>
                <a:gd name="connsiteY1085" fmla="*/ 54719 h 576263"/>
                <a:gd name="connsiteX1086" fmla="*/ 172094 w 1118144"/>
                <a:gd name="connsiteY1086" fmla="*/ 47516 h 576263"/>
                <a:gd name="connsiteX1087" fmla="*/ 905290 w 1118144"/>
                <a:gd name="connsiteY1087" fmla="*/ 46899 h 576263"/>
                <a:gd name="connsiteX1088" fmla="*/ 927174 w 1118144"/>
                <a:gd name="connsiteY1088" fmla="*/ 53992 h 576263"/>
                <a:gd name="connsiteX1089" fmla="*/ 960321 w 1118144"/>
                <a:gd name="connsiteY1089" fmla="*/ 79930 h 576263"/>
                <a:gd name="connsiteX1090" fmla="*/ 968087 w 1118144"/>
                <a:gd name="connsiteY1090" fmla="*/ 94603 h 576263"/>
                <a:gd name="connsiteX1091" fmla="*/ 969293 w 1118144"/>
                <a:gd name="connsiteY1091" fmla="*/ 94603 h 576263"/>
                <a:gd name="connsiteX1092" fmla="*/ 969385 w 1118144"/>
                <a:gd name="connsiteY1092" fmla="*/ 94976 h 576263"/>
                <a:gd name="connsiteX1093" fmla="*/ 968835 w 1118144"/>
                <a:gd name="connsiteY1093" fmla="*/ 96017 h 576263"/>
                <a:gd name="connsiteX1094" fmla="*/ 969385 w 1118144"/>
                <a:gd name="connsiteY1094" fmla="*/ 97056 h 576263"/>
                <a:gd name="connsiteX1095" fmla="*/ 968284 w 1118144"/>
                <a:gd name="connsiteY1095" fmla="*/ 97056 h 576263"/>
                <a:gd name="connsiteX1096" fmla="*/ 960321 w 1118144"/>
                <a:gd name="connsiteY1096" fmla="*/ 112100 h 576263"/>
                <a:gd name="connsiteX1097" fmla="*/ 927174 w 1118144"/>
                <a:gd name="connsiteY1097" fmla="*/ 138039 h 576263"/>
                <a:gd name="connsiteX1098" fmla="*/ 883408 w 1118144"/>
                <a:gd name="connsiteY1098" fmla="*/ 138039 h 576263"/>
                <a:gd name="connsiteX1099" fmla="*/ 850260 w 1118144"/>
                <a:gd name="connsiteY1099" fmla="*/ 112100 h 576263"/>
                <a:gd name="connsiteX1100" fmla="*/ 842297 w 1118144"/>
                <a:gd name="connsiteY1100" fmla="*/ 97056 h 576263"/>
                <a:gd name="connsiteX1101" fmla="*/ 841195 w 1118144"/>
                <a:gd name="connsiteY1101" fmla="*/ 97056 h 576263"/>
                <a:gd name="connsiteX1102" fmla="*/ 841746 w 1118144"/>
                <a:gd name="connsiteY1102" fmla="*/ 96017 h 576263"/>
                <a:gd name="connsiteX1103" fmla="*/ 841195 w 1118144"/>
                <a:gd name="connsiteY1103" fmla="*/ 94976 h 576263"/>
                <a:gd name="connsiteX1104" fmla="*/ 841288 w 1118144"/>
                <a:gd name="connsiteY1104" fmla="*/ 94603 h 576263"/>
                <a:gd name="connsiteX1105" fmla="*/ 842494 w 1118144"/>
                <a:gd name="connsiteY1105" fmla="*/ 94603 h 576263"/>
                <a:gd name="connsiteX1106" fmla="*/ 850260 w 1118144"/>
                <a:gd name="connsiteY1106" fmla="*/ 79930 h 576263"/>
                <a:gd name="connsiteX1107" fmla="*/ 883408 w 1118144"/>
                <a:gd name="connsiteY1107" fmla="*/ 53992 h 576263"/>
                <a:gd name="connsiteX1108" fmla="*/ 905290 w 1118144"/>
                <a:gd name="connsiteY1108" fmla="*/ 46899 h 576263"/>
                <a:gd name="connsiteX1109" fmla="*/ 465668 w 1118144"/>
                <a:gd name="connsiteY1109" fmla="*/ 46899 h 576263"/>
                <a:gd name="connsiteX1110" fmla="*/ 487551 w 1118144"/>
                <a:gd name="connsiteY1110" fmla="*/ 53992 h 576263"/>
                <a:gd name="connsiteX1111" fmla="*/ 520698 w 1118144"/>
                <a:gd name="connsiteY1111" fmla="*/ 79931 h 576263"/>
                <a:gd name="connsiteX1112" fmla="*/ 527496 w 1118144"/>
                <a:gd name="connsiteY1112" fmla="*/ 87943 h 576263"/>
                <a:gd name="connsiteX1113" fmla="*/ 529152 w 1118144"/>
                <a:gd name="connsiteY1113" fmla="*/ 94603 h 576263"/>
                <a:gd name="connsiteX1114" fmla="*/ 529670 w 1118144"/>
                <a:gd name="connsiteY1114" fmla="*/ 94603 h 576263"/>
                <a:gd name="connsiteX1115" fmla="*/ 529762 w 1118144"/>
                <a:gd name="connsiteY1115" fmla="*/ 94976 h 576263"/>
                <a:gd name="connsiteX1116" fmla="*/ 529411 w 1118144"/>
                <a:gd name="connsiteY1116" fmla="*/ 95640 h 576263"/>
                <a:gd name="connsiteX1117" fmla="*/ 529762 w 1118144"/>
                <a:gd name="connsiteY1117" fmla="*/ 97056 h 576263"/>
                <a:gd name="connsiteX1118" fmla="*/ 528662 w 1118144"/>
                <a:gd name="connsiteY1118" fmla="*/ 97056 h 576263"/>
                <a:gd name="connsiteX1119" fmla="*/ 520698 w 1118144"/>
                <a:gd name="connsiteY1119" fmla="*/ 112100 h 576263"/>
                <a:gd name="connsiteX1120" fmla="*/ 487551 w 1118144"/>
                <a:gd name="connsiteY1120" fmla="*/ 138040 h 576263"/>
                <a:gd name="connsiteX1121" fmla="*/ 443784 w 1118144"/>
                <a:gd name="connsiteY1121" fmla="*/ 138040 h 576263"/>
                <a:gd name="connsiteX1122" fmla="*/ 410637 w 1118144"/>
                <a:gd name="connsiteY1122" fmla="*/ 112100 h 576263"/>
                <a:gd name="connsiteX1123" fmla="*/ 402673 w 1118144"/>
                <a:gd name="connsiteY1123" fmla="*/ 97056 h 576263"/>
                <a:gd name="connsiteX1124" fmla="*/ 401573 w 1118144"/>
                <a:gd name="connsiteY1124" fmla="*/ 97056 h 576263"/>
                <a:gd name="connsiteX1125" fmla="*/ 401925 w 1118144"/>
                <a:gd name="connsiteY1125" fmla="*/ 95640 h 576263"/>
                <a:gd name="connsiteX1126" fmla="*/ 401573 w 1118144"/>
                <a:gd name="connsiteY1126" fmla="*/ 94976 h 576263"/>
                <a:gd name="connsiteX1127" fmla="*/ 401666 w 1118144"/>
                <a:gd name="connsiteY1127" fmla="*/ 94603 h 576263"/>
                <a:gd name="connsiteX1128" fmla="*/ 402183 w 1118144"/>
                <a:gd name="connsiteY1128" fmla="*/ 94603 h 576263"/>
                <a:gd name="connsiteX1129" fmla="*/ 403839 w 1118144"/>
                <a:gd name="connsiteY1129" fmla="*/ 87943 h 576263"/>
                <a:gd name="connsiteX1130" fmla="*/ 410637 w 1118144"/>
                <a:gd name="connsiteY1130" fmla="*/ 79931 h 576263"/>
                <a:gd name="connsiteX1131" fmla="*/ 443784 w 1118144"/>
                <a:gd name="connsiteY1131" fmla="*/ 53993 h 576263"/>
                <a:gd name="connsiteX1132" fmla="*/ 465668 w 1118144"/>
                <a:gd name="connsiteY1132" fmla="*/ 46899 h 576263"/>
                <a:gd name="connsiteX1133" fmla="*/ 276237 w 1118144"/>
                <a:gd name="connsiteY1133" fmla="*/ 46899 h 576263"/>
                <a:gd name="connsiteX1134" fmla="*/ 298120 w 1118144"/>
                <a:gd name="connsiteY1134" fmla="*/ 53992 h 576263"/>
                <a:gd name="connsiteX1135" fmla="*/ 331268 w 1118144"/>
                <a:gd name="connsiteY1135" fmla="*/ 79930 h 576263"/>
                <a:gd name="connsiteX1136" fmla="*/ 339034 w 1118144"/>
                <a:gd name="connsiteY1136" fmla="*/ 94603 h 576263"/>
                <a:gd name="connsiteX1137" fmla="*/ 340240 w 1118144"/>
                <a:gd name="connsiteY1137" fmla="*/ 94603 h 576263"/>
                <a:gd name="connsiteX1138" fmla="*/ 340332 w 1118144"/>
                <a:gd name="connsiteY1138" fmla="*/ 94976 h 576263"/>
                <a:gd name="connsiteX1139" fmla="*/ 339781 w 1118144"/>
                <a:gd name="connsiteY1139" fmla="*/ 96017 h 576263"/>
                <a:gd name="connsiteX1140" fmla="*/ 340332 w 1118144"/>
                <a:gd name="connsiteY1140" fmla="*/ 97056 h 576263"/>
                <a:gd name="connsiteX1141" fmla="*/ 339232 w 1118144"/>
                <a:gd name="connsiteY1141" fmla="*/ 97056 h 576263"/>
                <a:gd name="connsiteX1142" fmla="*/ 331268 w 1118144"/>
                <a:gd name="connsiteY1142" fmla="*/ 112100 h 576263"/>
                <a:gd name="connsiteX1143" fmla="*/ 298120 w 1118144"/>
                <a:gd name="connsiteY1143" fmla="*/ 138039 h 576263"/>
                <a:gd name="connsiteX1144" fmla="*/ 254354 w 1118144"/>
                <a:gd name="connsiteY1144" fmla="*/ 138039 h 576263"/>
                <a:gd name="connsiteX1145" fmla="*/ 221207 w 1118144"/>
                <a:gd name="connsiteY1145" fmla="*/ 112100 h 576263"/>
                <a:gd name="connsiteX1146" fmla="*/ 213243 w 1118144"/>
                <a:gd name="connsiteY1146" fmla="*/ 97056 h 576263"/>
                <a:gd name="connsiteX1147" fmla="*/ 212143 w 1118144"/>
                <a:gd name="connsiteY1147" fmla="*/ 97056 h 576263"/>
                <a:gd name="connsiteX1148" fmla="*/ 212693 w 1118144"/>
                <a:gd name="connsiteY1148" fmla="*/ 96017 h 576263"/>
                <a:gd name="connsiteX1149" fmla="*/ 212143 w 1118144"/>
                <a:gd name="connsiteY1149" fmla="*/ 94976 h 576263"/>
                <a:gd name="connsiteX1150" fmla="*/ 212235 w 1118144"/>
                <a:gd name="connsiteY1150" fmla="*/ 94603 h 576263"/>
                <a:gd name="connsiteX1151" fmla="*/ 213440 w 1118144"/>
                <a:gd name="connsiteY1151" fmla="*/ 94603 h 576263"/>
                <a:gd name="connsiteX1152" fmla="*/ 221207 w 1118144"/>
                <a:gd name="connsiteY1152" fmla="*/ 79930 h 576263"/>
                <a:gd name="connsiteX1153" fmla="*/ 254354 w 1118144"/>
                <a:gd name="connsiteY1153" fmla="*/ 53992 h 576263"/>
                <a:gd name="connsiteX1154" fmla="*/ 276237 w 1118144"/>
                <a:gd name="connsiteY1154" fmla="*/ 46899 h 576263"/>
                <a:gd name="connsiteX1155" fmla="*/ 523713 w 1118144"/>
                <a:gd name="connsiteY1155" fmla="*/ 39677 h 576263"/>
                <a:gd name="connsiteX1156" fmla="*/ 528451 w 1118144"/>
                <a:gd name="connsiteY1156" fmla="*/ 42559 h 576263"/>
                <a:gd name="connsiteX1157" fmla="*/ 534442 w 1118144"/>
                <a:gd name="connsiteY1157" fmla="*/ 50808 h 576263"/>
                <a:gd name="connsiteX1158" fmla="*/ 531501 w 1118144"/>
                <a:gd name="connsiteY1158" fmla="*/ 59175 h 576263"/>
                <a:gd name="connsiteX1159" fmla="*/ 521175 w 1118144"/>
                <a:gd name="connsiteY1159" fmla="*/ 63769 h 576263"/>
                <a:gd name="connsiteX1160" fmla="*/ 510484 w 1118144"/>
                <a:gd name="connsiteY1160" fmla="*/ 61467 h 576263"/>
                <a:gd name="connsiteX1161" fmla="*/ 504491 w 1118144"/>
                <a:gd name="connsiteY1161" fmla="*/ 53218 h 576263"/>
                <a:gd name="connsiteX1162" fmla="*/ 507434 w 1118144"/>
                <a:gd name="connsiteY1162" fmla="*/ 44851 h 576263"/>
                <a:gd name="connsiteX1163" fmla="*/ 517758 w 1118144"/>
                <a:gd name="connsiteY1163" fmla="*/ 40257 h 576263"/>
                <a:gd name="connsiteX1164" fmla="*/ 523713 w 1118144"/>
                <a:gd name="connsiteY1164" fmla="*/ 39677 h 576263"/>
                <a:gd name="connsiteX1165" fmla="*/ 560491 w 1118144"/>
                <a:gd name="connsiteY1165" fmla="*/ 37194 h 576263"/>
                <a:gd name="connsiteX1166" fmla="*/ 588196 w 1118144"/>
                <a:gd name="connsiteY1166" fmla="*/ 37194 h 576263"/>
                <a:gd name="connsiteX1167" fmla="*/ 606486 w 1118144"/>
                <a:gd name="connsiteY1167" fmla="*/ 51507 h 576263"/>
                <a:gd name="connsiteX1168" fmla="*/ 606486 w 1118144"/>
                <a:gd name="connsiteY1168" fmla="*/ 94603 h 576263"/>
                <a:gd name="connsiteX1169" fmla="*/ 606486 w 1118144"/>
                <a:gd name="connsiteY1169" fmla="*/ 97056 h 576263"/>
                <a:gd name="connsiteX1170" fmla="*/ 606486 w 1118144"/>
                <a:gd name="connsiteY1170" fmla="*/ 121127 h 576263"/>
                <a:gd name="connsiteX1171" fmla="*/ 588196 w 1118144"/>
                <a:gd name="connsiteY1171" fmla="*/ 135440 h 576263"/>
                <a:gd name="connsiteX1172" fmla="*/ 560492 w 1118144"/>
                <a:gd name="connsiteY1172" fmla="*/ 135440 h 576263"/>
                <a:gd name="connsiteX1173" fmla="*/ 542200 w 1118144"/>
                <a:gd name="connsiteY1173" fmla="*/ 121127 h 576263"/>
                <a:gd name="connsiteX1174" fmla="*/ 542200 w 1118144"/>
                <a:gd name="connsiteY1174" fmla="*/ 97056 h 576263"/>
                <a:gd name="connsiteX1175" fmla="*/ 542200 w 1118144"/>
                <a:gd name="connsiteY1175" fmla="*/ 94603 h 576263"/>
                <a:gd name="connsiteX1176" fmla="*/ 542200 w 1118144"/>
                <a:gd name="connsiteY1176" fmla="*/ 51507 h 576263"/>
                <a:gd name="connsiteX1177" fmla="*/ 560491 w 1118144"/>
                <a:gd name="connsiteY1177" fmla="*/ 37194 h 576263"/>
                <a:gd name="connsiteX1178" fmla="*/ 386256 w 1118144"/>
                <a:gd name="connsiteY1178" fmla="*/ 34610 h 576263"/>
                <a:gd name="connsiteX1179" fmla="*/ 394560 w 1118144"/>
                <a:gd name="connsiteY1179" fmla="*/ 37303 h 576263"/>
                <a:gd name="connsiteX1180" fmla="*/ 414245 w 1118144"/>
                <a:gd name="connsiteY1180" fmla="*/ 52707 h 576263"/>
                <a:gd name="connsiteX1181" fmla="*/ 414245 w 1118144"/>
                <a:gd name="connsiteY1181" fmla="*/ 65704 h 576263"/>
                <a:gd name="connsiteX1182" fmla="*/ 401666 w 1118144"/>
                <a:gd name="connsiteY1182" fmla="*/ 75547 h 576263"/>
                <a:gd name="connsiteX1183" fmla="*/ 385056 w 1118144"/>
                <a:gd name="connsiteY1183" fmla="*/ 75547 h 576263"/>
                <a:gd name="connsiteX1184" fmla="*/ 365371 w 1118144"/>
                <a:gd name="connsiteY1184" fmla="*/ 60144 h 576263"/>
                <a:gd name="connsiteX1185" fmla="*/ 365371 w 1118144"/>
                <a:gd name="connsiteY1185" fmla="*/ 47146 h 576263"/>
                <a:gd name="connsiteX1186" fmla="*/ 377951 w 1118144"/>
                <a:gd name="connsiteY1186" fmla="*/ 37303 h 576263"/>
                <a:gd name="connsiteX1187" fmla="*/ 386256 w 1118144"/>
                <a:gd name="connsiteY1187" fmla="*/ 34610 h 576263"/>
                <a:gd name="connsiteX1188" fmla="*/ 137583 w 1118144"/>
                <a:gd name="connsiteY1188" fmla="*/ 23015 h 576263"/>
                <a:gd name="connsiteX1189" fmla="*/ 139505 w 1118144"/>
                <a:gd name="connsiteY1189" fmla="*/ 26645 h 576263"/>
                <a:gd name="connsiteX1190" fmla="*/ 139505 w 1118144"/>
                <a:gd name="connsiteY1190" fmla="*/ 64416 h 576263"/>
                <a:gd name="connsiteX1191" fmla="*/ 130171 w 1118144"/>
                <a:gd name="connsiteY1191" fmla="*/ 82050 h 576263"/>
                <a:gd name="connsiteX1192" fmla="*/ 122177 w 1118144"/>
                <a:gd name="connsiteY1192" fmla="*/ 84641 h 576263"/>
                <a:gd name="connsiteX1193" fmla="*/ 483895 w 1118144"/>
                <a:gd name="connsiteY1193" fmla="*/ 22830 h 576263"/>
                <a:gd name="connsiteX1194" fmla="*/ 488462 w 1118144"/>
                <a:gd name="connsiteY1194" fmla="*/ 24385 h 576263"/>
                <a:gd name="connsiteX1195" fmla="*/ 495309 w 1118144"/>
                <a:gd name="connsiteY1195" fmla="*/ 29936 h 576263"/>
                <a:gd name="connsiteX1196" fmla="*/ 495146 w 1118144"/>
                <a:gd name="connsiteY1196" fmla="*/ 37137 h 576263"/>
                <a:gd name="connsiteX1197" fmla="*/ 488052 w 1118144"/>
                <a:gd name="connsiteY1197" fmla="*/ 42495 h 576263"/>
                <a:gd name="connsiteX1198" fmla="*/ 478849 w 1118144"/>
                <a:gd name="connsiteY1198" fmla="*/ 42367 h 576263"/>
                <a:gd name="connsiteX1199" fmla="*/ 472003 w 1118144"/>
                <a:gd name="connsiteY1199" fmla="*/ 36816 h 576263"/>
                <a:gd name="connsiteX1200" fmla="*/ 472165 w 1118144"/>
                <a:gd name="connsiteY1200" fmla="*/ 29614 h 576263"/>
                <a:gd name="connsiteX1201" fmla="*/ 479259 w 1118144"/>
                <a:gd name="connsiteY1201" fmla="*/ 24258 h 576263"/>
                <a:gd name="connsiteX1202" fmla="*/ 483895 w 1118144"/>
                <a:gd name="connsiteY1202" fmla="*/ 22830 h 576263"/>
                <a:gd name="connsiteX1203" fmla="*/ 791198 w 1118144"/>
                <a:gd name="connsiteY1203" fmla="*/ 22419 h 576263"/>
                <a:gd name="connsiteX1204" fmla="*/ 796178 w 1118144"/>
                <a:gd name="connsiteY1204" fmla="*/ 24239 h 576263"/>
                <a:gd name="connsiteX1205" fmla="*/ 801924 w 1118144"/>
                <a:gd name="connsiteY1205" fmla="*/ 29153 h 576263"/>
                <a:gd name="connsiteX1206" fmla="*/ 801473 w 1118144"/>
                <a:gd name="connsiteY1206" fmla="*/ 37093 h 576263"/>
                <a:gd name="connsiteX1207" fmla="*/ 795194 w 1118144"/>
                <a:gd name="connsiteY1207" fmla="*/ 41589 h 576263"/>
                <a:gd name="connsiteX1208" fmla="*/ 785048 w 1118144"/>
                <a:gd name="connsiteY1208" fmla="*/ 41236 h 576263"/>
                <a:gd name="connsiteX1209" fmla="*/ 779301 w 1118144"/>
                <a:gd name="connsiteY1209" fmla="*/ 36323 h 576263"/>
                <a:gd name="connsiteX1210" fmla="*/ 779751 w 1118144"/>
                <a:gd name="connsiteY1210" fmla="*/ 28384 h 576263"/>
                <a:gd name="connsiteX1211" fmla="*/ 786031 w 1118144"/>
                <a:gd name="connsiteY1211" fmla="*/ 23887 h 576263"/>
                <a:gd name="connsiteX1212" fmla="*/ 791198 w 1118144"/>
                <a:gd name="connsiteY1212" fmla="*/ 22419 h 576263"/>
                <a:gd name="connsiteX1213" fmla="*/ 162144 w 1118144"/>
                <a:gd name="connsiteY1213" fmla="*/ 22419 h 576263"/>
                <a:gd name="connsiteX1214" fmla="*/ 167125 w 1118144"/>
                <a:gd name="connsiteY1214" fmla="*/ 24239 h 576263"/>
                <a:gd name="connsiteX1215" fmla="*/ 172871 w 1118144"/>
                <a:gd name="connsiteY1215" fmla="*/ 29153 h 576263"/>
                <a:gd name="connsiteX1216" fmla="*/ 172420 w 1118144"/>
                <a:gd name="connsiteY1216" fmla="*/ 37093 h 576263"/>
                <a:gd name="connsiteX1217" fmla="*/ 166140 w 1118144"/>
                <a:gd name="connsiteY1217" fmla="*/ 41589 h 576263"/>
                <a:gd name="connsiteX1218" fmla="*/ 155994 w 1118144"/>
                <a:gd name="connsiteY1218" fmla="*/ 41236 h 576263"/>
                <a:gd name="connsiteX1219" fmla="*/ 150249 w 1118144"/>
                <a:gd name="connsiteY1219" fmla="*/ 36323 h 576263"/>
                <a:gd name="connsiteX1220" fmla="*/ 150699 w 1118144"/>
                <a:gd name="connsiteY1220" fmla="*/ 28384 h 576263"/>
                <a:gd name="connsiteX1221" fmla="*/ 156979 w 1118144"/>
                <a:gd name="connsiteY1221" fmla="*/ 23887 h 576263"/>
                <a:gd name="connsiteX1222" fmla="*/ 162144 w 1118144"/>
                <a:gd name="connsiteY1222" fmla="*/ 22419 h 576263"/>
                <a:gd name="connsiteX1223" fmla="*/ 545847 w 1118144"/>
                <a:gd name="connsiteY1223" fmla="*/ 12574 h 576263"/>
                <a:gd name="connsiteX1224" fmla="*/ 550413 w 1118144"/>
                <a:gd name="connsiteY1224" fmla="*/ 14129 h 576263"/>
                <a:gd name="connsiteX1225" fmla="*/ 557260 w 1118144"/>
                <a:gd name="connsiteY1225" fmla="*/ 19679 h 576263"/>
                <a:gd name="connsiteX1226" fmla="*/ 557098 w 1118144"/>
                <a:gd name="connsiteY1226" fmla="*/ 26882 h 576263"/>
                <a:gd name="connsiteX1227" fmla="*/ 550005 w 1118144"/>
                <a:gd name="connsiteY1227" fmla="*/ 32238 h 576263"/>
                <a:gd name="connsiteX1228" fmla="*/ 540802 w 1118144"/>
                <a:gd name="connsiteY1228" fmla="*/ 32112 h 576263"/>
                <a:gd name="connsiteX1229" fmla="*/ 533956 w 1118144"/>
                <a:gd name="connsiteY1229" fmla="*/ 26560 h 576263"/>
                <a:gd name="connsiteX1230" fmla="*/ 534118 w 1118144"/>
                <a:gd name="connsiteY1230" fmla="*/ 19360 h 576263"/>
                <a:gd name="connsiteX1231" fmla="*/ 541211 w 1118144"/>
                <a:gd name="connsiteY1231" fmla="*/ 14001 h 576263"/>
                <a:gd name="connsiteX1232" fmla="*/ 545847 w 1118144"/>
                <a:gd name="connsiteY1232" fmla="*/ 12574 h 576263"/>
                <a:gd name="connsiteX1233" fmla="*/ 953801 w 1118144"/>
                <a:gd name="connsiteY1233" fmla="*/ 3414 h 576263"/>
                <a:gd name="connsiteX1234" fmla="*/ 965598 w 1118144"/>
                <a:gd name="connsiteY1234" fmla="*/ 7238 h 576263"/>
                <a:gd name="connsiteX1235" fmla="*/ 978390 w 1118144"/>
                <a:gd name="connsiteY1235" fmla="*/ 17247 h 576263"/>
                <a:gd name="connsiteX1236" fmla="*/ 983466 w 1118144"/>
                <a:gd name="connsiteY1236" fmla="*/ 37552 h 576263"/>
                <a:gd name="connsiteX1237" fmla="*/ 983466 w 1118144"/>
                <a:gd name="connsiteY1237" fmla="*/ 39683 h 576263"/>
                <a:gd name="connsiteX1238" fmla="*/ 964685 w 1118144"/>
                <a:gd name="connsiteY1238" fmla="*/ 54379 h 576263"/>
                <a:gd name="connsiteX1239" fmla="*/ 941093 w 1118144"/>
                <a:gd name="connsiteY1239" fmla="*/ 54379 h 576263"/>
                <a:gd name="connsiteX1240" fmla="*/ 923225 w 1118144"/>
                <a:gd name="connsiteY1240" fmla="*/ 40396 h 576263"/>
                <a:gd name="connsiteX1241" fmla="*/ 923225 w 1118144"/>
                <a:gd name="connsiteY1241" fmla="*/ 21933 h 576263"/>
                <a:gd name="connsiteX1242" fmla="*/ 942006 w 1118144"/>
                <a:gd name="connsiteY1242" fmla="*/ 7238 h 576263"/>
                <a:gd name="connsiteX1243" fmla="*/ 953801 w 1118144"/>
                <a:gd name="connsiteY1243" fmla="*/ 3414 h 576263"/>
                <a:gd name="connsiteX1244" fmla="*/ 324748 w 1118144"/>
                <a:gd name="connsiteY1244" fmla="*/ 3414 h 576263"/>
                <a:gd name="connsiteX1245" fmla="*/ 336545 w 1118144"/>
                <a:gd name="connsiteY1245" fmla="*/ 7238 h 576263"/>
                <a:gd name="connsiteX1246" fmla="*/ 354413 w 1118144"/>
                <a:gd name="connsiteY1246" fmla="*/ 21219 h 576263"/>
                <a:gd name="connsiteX1247" fmla="*/ 354413 w 1118144"/>
                <a:gd name="connsiteY1247" fmla="*/ 39683 h 576263"/>
                <a:gd name="connsiteX1248" fmla="*/ 335632 w 1118144"/>
                <a:gd name="connsiteY1248" fmla="*/ 54379 h 576263"/>
                <a:gd name="connsiteX1249" fmla="*/ 312039 w 1118144"/>
                <a:gd name="connsiteY1249" fmla="*/ 54379 h 576263"/>
                <a:gd name="connsiteX1250" fmla="*/ 294172 w 1118144"/>
                <a:gd name="connsiteY1250" fmla="*/ 40396 h 576263"/>
                <a:gd name="connsiteX1251" fmla="*/ 294172 w 1118144"/>
                <a:gd name="connsiteY1251" fmla="*/ 21933 h 576263"/>
                <a:gd name="connsiteX1252" fmla="*/ 312952 w 1118144"/>
                <a:gd name="connsiteY1252" fmla="*/ 7238 h 576263"/>
                <a:gd name="connsiteX1253" fmla="*/ 324748 w 1118144"/>
                <a:gd name="connsiteY1253" fmla="*/ 3414 h 576263"/>
                <a:gd name="connsiteX1254" fmla="*/ 646855 w 1118144"/>
                <a:gd name="connsiteY1254" fmla="*/ 1707 h 576263"/>
                <a:gd name="connsiteX1255" fmla="*/ 691772 w 1118144"/>
                <a:gd name="connsiteY1255" fmla="*/ 1707 h 576263"/>
                <a:gd name="connsiteX1256" fmla="*/ 691772 w 1118144"/>
                <a:gd name="connsiteY1256" fmla="*/ 1708 h 576263"/>
                <a:gd name="connsiteX1257" fmla="*/ 736692 w 1118144"/>
                <a:gd name="connsiteY1257" fmla="*/ 1708 h 576263"/>
                <a:gd name="connsiteX1258" fmla="*/ 768558 w 1118144"/>
                <a:gd name="connsiteY1258" fmla="*/ 26645 h 576263"/>
                <a:gd name="connsiteX1259" fmla="*/ 768558 w 1118144"/>
                <a:gd name="connsiteY1259" fmla="*/ 64416 h 576263"/>
                <a:gd name="connsiteX1260" fmla="*/ 736692 w 1118144"/>
                <a:gd name="connsiteY1260" fmla="*/ 89354 h 576263"/>
                <a:gd name="connsiteX1261" fmla="*/ 691772 w 1118144"/>
                <a:gd name="connsiteY1261" fmla="*/ 89354 h 576263"/>
                <a:gd name="connsiteX1262" fmla="*/ 646854 w 1118144"/>
                <a:gd name="connsiteY1262" fmla="*/ 89354 h 576263"/>
                <a:gd name="connsiteX1263" fmla="*/ 614987 w 1118144"/>
                <a:gd name="connsiteY1263" fmla="*/ 64416 h 576263"/>
                <a:gd name="connsiteX1264" fmla="*/ 614987 w 1118144"/>
                <a:gd name="connsiteY1264" fmla="*/ 26645 h 576263"/>
                <a:gd name="connsiteX1265" fmla="*/ 646855 w 1118144"/>
                <a:gd name="connsiteY1265" fmla="*/ 1707 h 576263"/>
                <a:gd name="connsiteX1266" fmla="*/ 779612 w 1118144"/>
                <a:gd name="connsiteY1266" fmla="*/ 0 h 576263"/>
                <a:gd name="connsiteX1267" fmla="*/ 929254 w 1118144"/>
                <a:gd name="connsiteY1267" fmla="*/ 0 h 576263"/>
                <a:gd name="connsiteX1268" fmla="*/ 929254 w 1118144"/>
                <a:gd name="connsiteY1268" fmla="*/ 4447 h 576263"/>
                <a:gd name="connsiteX1269" fmla="*/ 871636 w 1118144"/>
                <a:gd name="connsiteY1269" fmla="*/ 49536 h 576263"/>
                <a:gd name="connsiteX1270" fmla="*/ 842878 w 1118144"/>
                <a:gd name="connsiteY1270" fmla="*/ 49536 h 576263"/>
                <a:gd name="connsiteX1271" fmla="*/ 779612 w 1118144"/>
                <a:gd name="connsiteY1271" fmla="*/ 26 h 576263"/>
                <a:gd name="connsiteX1272" fmla="*/ 565404 w 1118144"/>
                <a:gd name="connsiteY1272" fmla="*/ 0 h 576263"/>
                <a:gd name="connsiteX1273" fmla="*/ 611458 w 1118144"/>
                <a:gd name="connsiteY1273" fmla="*/ 0 h 576263"/>
                <a:gd name="connsiteX1274" fmla="*/ 612480 w 1118144"/>
                <a:gd name="connsiteY1274" fmla="*/ 5357 h 576263"/>
                <a:gd name="connsiteX1275" fmla="*/ 596270 w 1118144"/>
                <a:gd name="connsiteY1275" fmla="*/ 22489 h 576263"/>
                <a:gd name="connsiteX1276" fmla="*/ 579592 w 1118144"/>
                <a:gd name="connsiteY1276" fmla="*/ 24438 h 576263"/>
                <a:gd name="connsiteX1277" fmla="*/ 565077 w 1118144"/>
                <a:gd name="connsiteY1277" fmla="*/ 16027 h 576263"/>
                <a:gd name="connsiteX1278" fmla="*/ 562589 w 1118144"/>
                <a:gd name="connsiteY1278" fmla="*/ 2976 h 576263"/>
                <a:gd name="connsiteX1279" fmla="*/ 461827 w 1118144"/>
                <a:gd name="connsiteY1279" fmla="*/ 0 h 576263"/>
                <a:gd name="connsiteX1280" fmla="*/ 538466 w 1118144"/>
                <a:gd name="connsiteY1280" fmla="*/ 0 h 576263"/>
                <a:gd name="connsiteX1281" fmla="*/ 532099 w 1118144"/>
                <a:gd name="connsiteY1281" fmla="*/ 8137 h 576263"/>
                <a:gd name="connsiteX1282" fmla="*/ 493833 w 1118144"/>
                <a:gd name="connsiteY1282" fmla="*/ 15336 h 576263"/>
                <a:gd name="connsiteX1283" fmla="*/ 428494 w 1118144"/>
                <a:gd name="connsiteY1283" fmla="*/ 0 h 576263"/>
                <a:gd name="connsiteX1284" fmla="*/ 439330 w 1118144"/>
                <a:gd name="connsiteY1284" fmla="*/ 0 h 576263"/>
                <a:gd name="connsiteX1285" fmla="*/ 444238 w 1118144"/>
                <a:gd name="connsiteY1285" fmla="*/ 1591 h 576263"/>
                <a:gd name="connsiteX1286" fmla="*/ 459878 w 1118144"/>
                <a:gd name="connsiteY1286" fmla="*/ 13831 h 576263"/>
                <a:gd name="connsiteX1287" fmla="*/ 459878 w 1118144"/>
                <a:gd name="connsiteY1287" fmla="*/ 29994 h 576263"/>
                <a:gd name="connsiteX1288" fmla="*/ 440025 w 1118144"/>
                <a:gd name="connsiteY1288" fmla="*/ 45530 h 576263"/>
                <a:gd name="connsiteX1289" fmla="*/ 419372 w 1118144"/>
                <a:gd name="connsiteY1289" fmla="*/ 45530 h 576263"/>
                <a:gd name="connsiteX1290" fmla="*/ 403731 w 1118144"/>
                <a:gd name="connsiteY1290" fmla="*/ 33290 h 576263"/>
                <a:gd name="connsiteX1291" fmla="*/ 403731 w 1118144"/>
                <a:gd name="connsiteY1291" fmla="*/ 17128 h 576263"/>
                <a:gd name="connsiteX1292" fmla="*/ 423585 w 1118144"/>
                <a:gd name="connsiteY1292" fmla="*/ 1591 h 576263"/>
                <a:gd name="connsiteX1293" fmla="*/ 345976 w 1118144"/>
                <a:gd name="connsiteY1293" fmla="*/ 0 h 576263"/>
                <a:gd name="connsiteX1294" fmla="*/ 399902 w 1118144"/>
                <a:gd name="connsiteY1294" fmla="*/ 0 h 576263"/>
                <a:gd name="connsiteX1295" fmla="*/ 399691 w 1118144"/>
                <a:gd name="connsiteY1295" fmla="*/ 9319 h 576263"/>
                <a:gd name="connsiteX1296" fmla="*/ 385644 w 1118144"/>
                <a:gd name="connsiteY1296" fmla="*/ 19930 h 576263"/>
                <a:gd name="connsiteX1297" fmla="*/ 367419 w 1118144"/>
                <a:gd name="connsiteY1297" fmla="*/ 19678 h 576263"/>
                <a:gd name="connsiteX1298" fmla="*/ 345926 w 1118144"/>
                <a:gd name="connsiteY1298" fmla="*/ 2251 h 576263"/>
                <a:gd name="connsiteX1299" fmla="*/ 150558 w 1118144"/>
                <a:gd name="connsiteY1299" fmla="*/ 0 h 576263"/>
                <a:gd name="connsiteX1300" fmla="*/ 300201 w 1118144"/>
                <a:gd name="connsiteY1300" fmla="*/ 0 h 576263"/>
                <a:gd name="connsiteX1301" fmla="*/ 300201 w 1118144"/>
                <a:gd name="connsiteY1301" fmla="*/ 4447 h 576263"/>
                <a:gd name="connsiteX1302" fmla="*/ 242582 w 1118144"/>
                <a:gd name="connsiteY1302" fmla="*/ 49536 h 576263"/>
                <a:gd name="connsiteX1303" fmla="*/ 213825 w 1118144"/>
                <a:gd name="connsiteY1303" fmla="*/ 49536 h 576263"/>
                <a:gd name="connsiteX1304" fmla="*/ 150558 w 1118144"/>
                <a:gd name="connsiteY1304" fmla="*/ 26 h 576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</a:cxnLst>
              <a:rect l="l" t="t" r="r" b="b"/>
              <a:pathLst>
                <a:path w="1118144" h="576263">
                  <a:moveTo>
                    <a:pt x="977129" y="550859"/>
                  </a:moveTo>
                  <a:cubicBezTo>
                    <a:pt x="978794" y="550882"/>
                    <a:pt x="980449" y="551402"/>
                    <a:pt x="981696" y="552414"/>
                  </a:cubicBezTo>
                  <a:lnTo>
                    <a:pt x="1002362" y="569169"/>
                  </a:lnTo>
                  <a:lnTo>
                    <a:pt x="1002201" y="576263"/>
                  </a:lnTo>
                  <a:lnTo>
                    <a:pt x="979321" y="576263"/>
                  </a:lnTo>
                  <a:lnTo>
                    <a:pt x="965237" y="564845"/>
                  </a:lnTo>
                  <a:cubicBezTo>
                    <a:pt x="962743" y="562821"/>
                    <a:pt x="962814" y="559597"/>
                    <a:pt x="965401" y="557644"/>
                  </a:cubicBezTo>
                  <a:lnTo>
                    <a:pt x="972495" y="552286"/>
                  </a:lnTo>
                  <a:cubicBezTo>
                    <a:pt x="973787" y="551310"/>
                    <a:pt x="975464" y="550836"/>
                    <a:pt x="977129" y="550859"/>
                  </a:cubicBezTo>
                  <a:close/>
                  <a:moveTo>
                    <a:pt x="348076" y="550859"/>
                  </a:moveTo>
                  <a:lnTo>
                    <a:pt x="352643" y="552414"/>
                  </a:lnTo>
                  <a:lnTo>
                    <a:pt x="373309" y="569169"/>
                  </a:lnTo>
                  <a:lnTo>
                    <a:pt x="373147" y="576263"/>
                  </a:lnTo>
                  <a:lnTo>
                    <a:pt x="350267" y="576263"/>
                  </a:lnTo>
                  <a:lnTo>
                    <a:pt x="336184" y="564845"/>
                  </a:lnTo>
                  <a:cubicBezTo>
                    <a:pt x="333689" y="562821"/>
                    <a:pt x="333761" y="559597"/>
                    <a:pt x="336348" y="557644"/>
                  </a:cubicBezTo>
                  <a:lnTo>
                    <a:pt x="343441" y="552286"/>
                  </a:lnTo>
                  <a:cubicBezTo>
                    <a:pt x="344733" y="551310"/>
                    <a:pt x="346410" y="550836"/>
                    <a:pt x="348076" y="550859"/>
                  </a:cubicBezTo>
                  <a:close/>
                  <a:moveTo>
                    <a:pt x="801147" y="537321"/>
                  </a:moveTo>
                  <a:cubicBezTo>
                    <a:pt x="802950" y="537241"/>
                    <a:pt x="804804" y="537437"/>
                    <a:pt x="806611" y="537943"/>
                  </a:cubicBezTo>
                  <a:lnTo>
                    <a:pt x="828722" y="544131"/>
                  </a:lnTo>
                  <a:cubicBezTo>
                    <a:pt x="835954" y="546155"/>
                    <a:pt x="839720" y="552382"/>
                    <a:pt x="837133" y="558040"/>
                  </a:cubicBezTo>
                  <a:lnTo>
                    <a:pt x="830039" y="573560"/>
                  </a:lnTo>
                  <a:lnTo>
                    <a:pt x="822739" y="576263"/>
                  </a:lnTo>
                  <a:lnTo>
                    <a:pt x="798403" y="576263"/>
                  </a:lnTo>
                  <a:lnTo>
                    <a:pt x="790152" y="573955"/>
                  </a:lnTo>
                  <a:cubicBezTo>
                    <a:pt x="782921" y="571931"/>
                    <a:pt x="779156" y="565702"/>
                    <a:pt x="781743" y="560043"/>
                  </a:cubicBezTo>
                  <a:lnTo>
                    <a:pt x="788836" y="544525"/>
                  </a:lnTo>
                  <a:cubicBezTo>
                    <a:pt x="790775" y="540280"/>
                    <a:pt x="795737" y="537561"/>
                    <a:pt x="801147" y="537321"/>
                  </a:cubicBezTo>
                  <a:close/>
                  <a:moveTo>
                    <a:pt x="172094" y="537321"/>
                  </a:moveTo>
                  <a:cubicBezTo>
                    <a:pt x="173897" y="537241"/>
                    <a:pt x="175750" y="537437"/>
                    <a:pt x="177558" y="537943"/>
                  </a:cubicBezTo>
                  <a:lnTo>
                    <a:pt x="199669" y="544131"/>
                  </a:lnTo>
                  <a:cubicBezTo>
                    <a:pt x="206901" y="546155"/>
                    <a:pt x="210667" y="552382"/>
                    <a:pt x="208079" y="558040"/>
                  </a:cubicBezTo>
                  <a:lnTo>
                    <a:pt x="200986" y="573560"/>
                  </a:lnTo>
                  <a:lnTo>
                    <a:pt x="193686" y="576263"/>
                  </a:lnTo>
                  <a:lnTo>
                    <a:pt x="169350" y="576263"/>
                  </a:lnTo>
                  <a:lnTo>
                    <a:pt x="161099" y="573955"/>
                  </a:lnTo>
                  <a:cubicBezTo>
                    <a:pt x="153869" y="571931"/>
                    <a:pt x="150103" y="565702"/>
                    <a:pt x="152689" y="560043"/>
                  </a:cubicBezTo>
                  <a:lnTo>
                    <a:pt x="159782" y="544525"/>
                  </a:lnTo>
                  <a:cubicBezTo>
                    <a:pt x="161722" y="540280"/>
                    <a:pt x="166684" y="537561"/>
                    <a:pt x="172094" y="537321"/>
                  </a:cubicBezTo>
                  <a:close/>
                  <a:moveTo>
                    <a:pt x="1094721" y="536704"/>
                  </a:moveTo>
                  <a:lnTo>
                    <a:pt x="1109448" y="541478"/>
                  </a:lnTo>
                  <a:lnTo>
                    <a:pt x="1118144" y="576263"/>
                  </a:lnTo>
                  <a:lnTo>
                    <a:pt x="1034151" y="576263"/>
                  </a:lnTo>
                  <a:lnTo>
                    <a:pt x="1039691" y="569735"/>
                  </a:lnTo>
                  <a:lnTo>
                    <a:pt x="1072838" y="543797"/>
                  </a:lnTo>
                  <a:cubicBezTo>
                    <a:pt x="1078881" y="539069"/>
                    <a:pt x="1086801" y="536704"/>
                    <a:pt x="1094721" y="536704"/>
                  </a:cubicBezTo>
                  <a:close/>
                  <a:moveTo>
                    <a:pt x="905290" y="536704"/>
                  </a:moveTo>
                  <a:cubicBezTo>
                    <a:pt x="913211" y="536704"/>
                    <a:pt x="921131" y="539068"/>
                    <a:pt x="927174" y="543797"/>
                  </a:cubicBezTo>
                  <a:lnTo>
                    <a:pt x="960321" y="569735"/>
                  </a:lnTo>
                  <a:lnTo>
                    <a:pt x="965861" y="576263"/>
                  </a:lnTo>
                  <a:lnTo>
                    <a:pt x="844720" y="576263"/>
                  </a:lnTo>
                  <a:lnTo>
                    <a:pt x="850260" y="569735"/>
                  </a:lnTo>
                  <a:lnTo>
                    <a:pt x="883408" y="543797"/>
                  </a:lnTo>
                  <a:cubicBezTo>
                    <a:pt x="889451" y="539068"/>
                    <a:pt x="897370" y="536704"/>
                    <a:pt x="905290" y="536704"/>
                  </a:cubicBezTo>
                  <a:close/>
                  <a:moveTo>
                    <a:pt x="465668" y="536704"/>
                  </a:moveTo>
                  <a:cubicBezTo>
                    <a:pt x="473589" y="536704"/>
                    <a:pt x="481508" y="539069"/>
                    <a:pt x="487551" y="543797"/>
                  </a:cubicBezTo>
                  <a:lnTo>
                    <a:pt x="520698" y="569735"/>
                  </a:lnTo>
                  <a:lnTo>
                    <a:pt x="526237" y="576263"/>
                  </a:lnTo>
                  <a:lnTo>
                    <a:pt x="405097" y="576263"/>
                  </a:lnTo>
                  <a:lnTo>
                    <a:pt x="410637" y="569735"/>
                  </a:lnTo>
                  <a:lnTo>
                    <a:pt x="443784" y="543797"/>
                  </a:lnTo>
                  <a:cubicBezTo>
                    <a:pt x="449827" y="539069"/>
                    <a:pt x="457747" y="536704"/>
                    <a:pt x="465668" y="536704"/>
                  </a:cubicBezTo>
                  <a:close/>
                  <a:moveTo>
                    <a:pt x="276237" y="536704"/>
                  </a:moveTo>
                  <a:cubicBezTo>
                    <a:pt x="284157" y="536704"/>
                    <a:pt x="292078" y="539068"/>
                    <a:pt x="298120" y="543797"/>
                  </a:cubicBezTo>
                  <a:lnTo>
                    <a:pt x="331268" y="569735"/>
                  </a:lnTo>
                  <a:lnTo>
                    <a:pt x="336807" y="576263"/>
                  </a:lnTo>
                  <a:lnTo>
                    <a:pt x="215667" y="576263"/>
                  </a:lnTo>
                  <a:lnTo>
                    <a:pt x="221207" y="569735"/>
                  </a:lnTo>
                  <a:lnTo>
                    <a:pt x="254354" y="543797"/>
                  </a:lnTo>
                  <a:cubicBezTo>
                    <a:pt x="260397" y="539068"/>
                    <a:pt x="268317" y="536704"/>
                    <a:pt x="276237" y="536704"/>
                  </a:cubicBezTo>
                  <a:close/>
                  <a:moveTo>
                    <a:pt x="523713" y="529481"/>
                  </a:moveTo>
                  <a:cubicBezTo>
                    <a:pt x="525647" y="529896"/>
                    <a:pt x="527380" y="530891"/>
                    <a:pt x="528451" y="532364"/>
                  </a:cubicBezTo>
                  <a:lnTo>
                    <a:pt x="534442" y="540613"/>
                  </a:lnTo>
                  <a:cubicBezTo>
                    <a:pt x="536583" y="543559"/>
                    <a:pt x="535266" y="547305"/>
                    <a:pt x="531501" y="548980"/>
                  </a:cubicBezTo>
                  <a:lnTo>
                    <a:pt x="521175" y="553574"/>
                  </a:lnTo>
                  <a:cubicBezTo>
                    <a:pt x="517412" y="555248"/>
                    <a:pt x="512624" y="554217"/>
                    <a:pt x="510484" y="551271"/>
                  </a:cubicBezTo>
                  <a:lnTo>
                    <a:pt x="504491" y="543023"/>
                  </a:lnTo>
                  <a:cubicBezTo>
                    <a:pt x="502352" y="540077"/>
                    <a:pt x="503669" y="536330"/>
                    <a:pt x="507434" y="534655"/>
                  </a:cubicBezTo>
                  <a:lnTo>
                    <a:pt x="517758" y="530062"/>
                  </a:lnTo>
                  <a:cubicBezTo>
                    <a:pt x="519641" y="529226"/>
                    <a:pt x="521779" y="529063"/>
                    <a:pt x="523713" y="529481"/>
                  </a:cubicBezTo>
                  <a:close/>
                  <a:moveTo>
                    <a:pt x="560491" y="527000"/>
                  </a:moveTo>
                  <a:lnTo>
                    <a:pt x="588196" y="527000"/>
                  </a:lnTo>
                  <a:cubicBezTo>
                    <a:pt x="598297" y="527000"/>
                    <a:pt x="606486" y="533407"/>
                    <a:pt x="606486" y="541311"/>
                  </a:cubicBezTo>
                  <a:lnTo>
                    <a:pt x="606486" y="576263"/>
                  </a:lnTo>
                  <a:lnTo>
                    <a:pt x="542200" y="576263"/>
                  </a:lnTo>
                  <a:lnTo>
                    <a:pt x="542200" y="541311"/>
                  </a:lnTo>
                  <a:cubicBezTo>
                    <a:pt x="542200" y="533407"/>
                    <a:pt x="550390" y="527000"/>
                    <a:pt x="560491" y="527000"/>
                  </a:cubicBezTo>
                  <a:close/>
                  <a:moveTo>
                    <a:pt x="1015309" y="524416"/>
                  </a:moveTo>
                  <a:cubicBezTo>
                    <a:pt x="1018315" y="524416"/>
                    <a:pt x="1021320" y="525311"/>
                    <a:pt x="1023614" y="527108"/>
                  </a:cubicBezTo>
                  <a:lnTo>
                    <a:pt x="1043299" y="542511"/>
                  </a:lnTo>
                  <a:cubicBezTo>
                    <a:pt x="1047886" y="546100"/>
                    <a:pt x="1047886" y="551920"/>
                    <a:pt x="1043297" y="555508"/>
                  </a:cubicBezTo>
                  <a:lnTo>
                    <a:pt x="1030719" y="565353"/>
                  </a:lnTo>
                  <a:cubicBezTo>
                    <a:pt x="1026132" y="568942"/>
                    <a:pt x="1018697" y="568942"/>
                    <a:pt x="1014109" y="565353"/>
                  </a:cubicBezTo>
                  <a:lnTo>
                    <a:pt x="994424" y="549950"/>
                  </a:lnTo>
                  <a:cubicBezTo>
                    <a:pt x="989838" y="546360"/>
                    <a:pt x="989838" y="540541"/>
                    <a:pt x="994424" y="536952"/>
                  </a:cubicBezTo>
                  <a:lnTo>
                    <a:pt x="1007004" y="527108"/>
                  </a:lnTo>
                  <a:cubicBezTo>
                    <a:pt x="1009298" y="525313"/>
                    <a:pt x="1012304" y="524416"/>
                    <a:pt x="1015309" y="524416"/>
                  </a:cubicBezTo>
                  <a:close/>
                  <a:moveTo>
                    <a:pt x="386256" y="524416"/>
                  </a:moveTo>
                  <a:cubicBezTo>
                    <a:pt x="389262" y="524416"/>
                    <a:pt x="392267" y="525311"/>
                    <a:pt x="394560" y="527108"/>
                  </a:cubicBezTo>
                  <a:lnTo>
                    <a:pt x="414245" y="542511"/>
                  </a:lnTo>
                  <a:cubicBezTo>
                    <a:pt x="418832" y="546100"/>
                    <a:pt x="418832" y="551920"/>
                    <a:pt x="414245" y="555508"/>
                  </a:cubicBezTo>
                  <a:lnTo>
                    <a:pt x="401666" y="565353"/>
                  </a:lnTo>
                  <a:cubicBezTo>
                    <a:pt x="397079" y="568942"/>
                    <a:pt x="389643" y="568942"/>
                    <a:pt x="385056" y="565353"/>
                  </a:cubicBezTo>
                  <a:lnTo>
                    <a:pt x="365371" y="549950"/>
                  </a:lnTo>
                  <a:cubicBezTo>
                    <a:pt x="360785" y="546360"/>
                    <a:pt x="360785" y="540541"/>
                    <a:pt x="365371" y="536952"/>
                  </a:cubicBezTo>
                  <a:lnTo>
                    <a:pt x="377951" y="527108"/>
                  </a:lnTo>
                  <a:cubicBezTo>
                    <a:pt x="380244" y="525313"/>
                    <a:pt x="383250" y="524416"/>
                    <a:pt x="386256" y="524416"/>
                  </a:cubicBezTo>
                  <a:close/>
                  <a:moveTo>
                    <a:pt x="1103502" y="517695"/>
                  </a:moveTo>
                  <a:lnTo>
                    <a:pt x="1106923" y="531378"/>
                  </a:lnTo>
                  <a:lnTo>
                    <a:pt x="1101056" y="526622"/>
                  </a:lnTo>
                  <a:cubicBezTo>
                    <a:pt x="1098560" y="524597"/>
                    <a:pt x="1098634" y="521372"/>
                    <a:pt x="1101219" y="519419"/>
                  </a:cubicBezTo>
                  <a:close/>
                  <a:moveTo>
                    <a:pt x="483895" y="512635"/>
                  </a:moveTo>
                  <a:cubicBezTo>
                    <a:pt x="485559" y="512658"/>
                    <a:pt x="487214" y="513178"/>
                    <a:pt x="488462" y="514189"/>
                  </a:cubicBezTo>
                  <a:lnTo>
                    <a:pt x="495309" y="519741"/>
                  </a:lnTo>
                  <a:cubicBezTo>
                    <a:pt x="497804" y="521765"/>
                    <a:pt x="497732" y="524988"/>
                    <a:pt x="495146" y="526941"/>
                  </a:cubicBezTo>
                  <a:lnTo>
                    <a:pt x="488052" y="532299"/>
                  </a:lnTo>
                  <a:cubicBezTo>
                    <a:pt x="485465" y="534252"/>
                    <a:pt x="481346" y="534195"/>
                    <a:pt x="478849" y="532172"/>
                  </a:cubicBezTo>
                  <a:lnTo>
                    <a:pt x="472003" y="526622"/>
                  </a:lnTo>
                  <a:cubicBezTo>
                    <a:pt x="469508" y="524597"/>
                    <a:pt x="469580" y="521372"/>
                    <a:pt x="472165" y="519419"/>
                  </a:cubicBezTo>
                  <a:lnTo>
                    <a:pt x="479259" y="514063"/>
                  </a:lnTo>
                  <a:cubicBezTo>
                    <a:pt x="480552" y="513086"/>
                    <a:pt x="482229" y="512612"/>
                    <a:pt x="483895" y="512635"/>
                  </a:cubicBezTo>
                  <a:close/>
                  <a:moveTo>
                    <a:pt x="791198" y="512224"/>
                  </a:moveTo>
                  <a:cubicBezTo>
                    <a:pt x="793035" y="512287"/>
                    <a:pt x="794838" y="512899"/>
                    <a:pt x="796178" y="514044"/>
                  </a:cubicBezTo>
                  <a:lnTo>
                    <a:pt x="801924" y="518959"/>
                  </a:lnTo>
                  <a:cubicBezTo>
                    <a:pt x="804601" y="521248"/>
                    <a:pt x="804400" y="524802"/>
                    <a:pt x="801473" y="526897"/>
                  </a:cubicBezTo>
                  <a:lnTo>
                    <a:pt x="795194" y="531395"/>
                  </a:lnTo>
                  <a:cubicBezTo>
                    <a:pt x="792268" y="533490"/>
                    <a:pt x="787725" y="533331"/>
                    <a:pt x="785048" y="531041"/>
                  </a:cubicBezTo>
                  <a:lnTo>
                    <a:pt x="779301" y="526127"/>
                  </a:lnTo>
                  <a:cubicBezTo>
                    <a:pt x="776625" y="523838"/>
                    <a:pt x="776827" y="520283"/>
                    <a:pt x="779751" y="518189"/>
                  </a:cubicBezTo>
                  <a:lnTo>
                    <a:pt x="786031" y="513692"/>
                  </a:lnTo>
                  <a:cubicBezTo>
                    <a:pt x="787494" y="512645"/>
                    <a:pt x="789361" y="512160"/>
                    <a:pt x="791198" y="512224"/>
                  </a:cubicBezTo>
                  <a:close/>
                  <a:moveTo>
                    <a:pt x="162144" y="512224"/>
                  </a:moveTo>
                  <a:cubicBezTo>
                    <a:pt x="163981" y="512287"/>
                    <a:pt x="165786" y="512899"/>
                    <a:pt x="167125" y="514044"/>
                  </a:cubicBezTo>
                  <a:lnTo>
                    <a:pt x="172871" y="518959"/>
                  </a:lnTo>
                  <a:cubicBezTo>
                    <a:pt x="175548" y="521248"/>
                    <a:pt x="175346" y="524802"/>
                    <a:pt x="172420" y="526897"/>
                  </a:cubicBezTo>
                  <a:lnTo>
                    <a:pt x="166140" y="531395"/>
                  </a:lnTo>
                  <a:cubicBezTo>
                    <a:pt x="163214" y="533490"/>
                    <a:pt x="158673" y="533331"/>
                    <a:pt x="155994" y="531041"/>
                  </a:cubicBezTo>
                  <a:lnTo>
                    <a:pt x="150249" y="526127"/>
                  </a:lnTo>
                  <a:cubicBezTo>
                    <a:pt x="147571" y="523838"/>
                    <a:pt x="147773" y="520283"/>
                    <a:pt x="150699" y="518189"/>
                  </a:cubicBezTo>
                  <a:lnTo>
                    <a:pt x="156979" y="513692"/>
                  </a:lnTo>
                  <a:cubicBezTo>
                    <a:pt x="158442" y="512645"/>
                    <a:pt x="160308" y="512160"/>
                    <a:pt x="162144" y="512224"/>
                  </a:cubicBezTo>
                  <a:close/>
                  <a:moveTo>
                    <a:pt x="545847" y="502379"/>
                  </a:moveTo>
                  <a:cubicBezTo>
                    <a:pt x="547512" y="502402"/>
                    <a:pt x="549165" y="502921"/>
                    <a:pt x="550413" y="503934"/>
                  </a:cubicBezTo>
                  <a:lnTo>
                    <a:pt x="557260" y="509485"/>
                  </a:lnTo>
                  <a:cubicBezTo>
                    <a:pt x="559756" y="511509"/>
                    <a:pt x="559683" y="514733"/>
                    <a:pt x="557098" y="516687"/>
                  </a:cubicBezTo>
                  <a:lnTo>
                    <a:pt x="550005" y="522043"/>
                  </a:lnTo>
                  <a:cubicBezTo>
                    <a:pt x="547418" y="523998"/>
                    <a:pt x="543298" y="523940"/>
                    <a:pt x="540802" y="521916"/>
                  </a:cubicBezTo>
                  <a:lnTo>
                    <a:pt x="533956" y="516365"/>
                  </a:lnTo>
                  <a:cubicBezTo>
                    <a:pt x="531459" y="514341"/>
                    <a:pt x="531532" y="511117"/>
                    <a:pt x="534118" y="509164"/>
                  </a:cubicBezTo>
                  <a:lnTo>
                    <a:pt x="541211" y="503806"/>
                  </a:lnTo>
                  <a:cubicBezTo>
                    <a:pt x="542505" y="502829"/>
                    <a:pt x="544181" y="502356"/>
                    <a:pt x="545847" y="502379"/>
                  </a:cubicBezTo>
                  <a:close/>
                  <a:moveTo>
                    <a:pt x="953801" y="493219"/>
                  </a:moveTo>
                  <a:cubicBezTo>
                    <a:pt x="958070" y="493219"/>
                    <a:pt x="962340" y="494494"/>
                    <a:pt x="965598" y="497042"/>
                  </a:cubicBezTo>
                  <a:lnTo>
                    <a:pt x="983466" y="511025"/>
                  </a:lnTo>
                  <a:cubicBezTo>
                    <a:pt x="989981" y="516123"/>
                    <a:pt x="989981" y="524390"/>
                    <a:pt x="983466" y="529488"/>
                  </a:cubicBezTo>
                  <a:lnTo>
                    <a:pt x="964685" y="544183"/>
                  </a:lnTo>
                  <a:cubicBezTo>
                    <a:pt x="958172" y="549282"/>
                    <a:pt x="947608" y="549281"/>
                    <a:pt x="941093" y="544183"/>
                  </a:cubicBezTo>
                  <a:lnTo>
                    <a:pt x="923225" y="530202"/>
                  </a:lnTo>
                  <a:cubicBezTo>
                    <a:pt x="916710" y="525102"/>
                    <a:pt x="916709" y="516837"/>
                    <a:pt x="923225" y="511739"/>
                  </a:cubicBezTo>
                  <a:lnTo>
                    <a:pt x="942006" y="497042"/>
                  </a:lnTo>
                  <a:cubicBezTo>
                    <a:pt x="945262" y="494493"/>
                    <a:pt x="949532" y="493219"/>
                    <a:pt x="953801" y="493219"/>
                  </a:cubicBezTo>
                  <a:close/>
                  <a:moveTo>
                    <a:pt x="324748" y="493219"/>
                  </a:moveTo>
                  <a:cubicBezTo>
                    <a:pt x="329018" y="493219"/>
                    <a:pt x="333287" y="494494"/>
                    <a:pt x="336545" y="497042"/>
                  </a:cubicBezTo>
                  <a:lnTo>
                    <a:pt x="354413" y="511025"/>
                  </a:lnTo>
                  <a:cubicBezTo>
                    <a:pt x="360927" y="516123"/>
                    <a:pt x="360927" y="524390"/>
                    <a:pt x="354413" y="529488"/>
                  </a:cubicBezTo>
                  <a:lnTo>
                    <a:pt x="335632" y="544183"/>
                  </a:lnTo>
                  <a:cubicBezTo>
                    <a:pt x="329118" y="549282"/>
                    <a:pt x="318555" y="549281"/>
                    <a:pt x="312039" y="544183"/>
                  </a:cubicBezTo>
                  <a:lnTo>
                    <a:pt x="294172" y="530202"/>
                  </a:lnTo>
                  <a:cubicBezTo>
                    <a:pt x="287657" y="525102"/>
                    <a:pt x="287656" y="516837"/>
                    <a:pt x="294172" y="511739"/>
                  </a:cubicBezTo>
                  <a:lnTo>
                    <a:pt x="312952" y="497042"/>
                  </a:lnTo>
                  <a:cubicBezTo>
                    <a:pt x="316208" y="494493"/>
                    <a:pt x="320479" y="493219"/>
                    <a:pt x="324748" y="493219"/>
                  </a:cubicBezTo>
                  <a:close/>
                  <a:moveTo>
                    <a:pt x="646855" y="491513"/>
                  </a:moveTo>
                  <a:lnTo>
                    <a:pt x="691772" y="491513"/>
                  </a:lnTo>
                  <a:lnTo>
                    <a:pt x="736692" y="491513"/>
                  </a:lnTo>
                  <a:cubicBezTo>
                    <a:pt x="754291" y="491513"/>
                    <a:pt x="768558" y="502678"/>
                    <a:pt x="768558" y="516450"/>
                  </a:cubicBezTo>
                  <a:lnTo>
                    <a:pt x="768558" y="554222"/>
                  </a:lnTo>
                  <a:cubicBezTo>
                    <a:pt x="768558" y="561108"/>
                    <a:pt x="764991" y="567342"/>
                    <a:pt x="759225" y="571855"/>
                  </a:cubicBezTo>
                  <a:lnTo>
                    <a:pt x="745624" y="576263"/>
                  </a:lnTo>
                  <a:lnTo>
                    <a:pt x="637921" y="576263"/>
                  </a:lnTo>
                  <a:lnTo>
                    <a:pt x="624321" y="571855"/>
                  </a:lnTo>
                  <a:cubicBezTo>
                    <a:pt x="618554" y="567342"/>
                    <a:pt x="614987" y="561108"/>
                    <a:pt x="614987" y="554222"/>
                  </a:cubicBezTo>
                  <a:cubicBezTo>
                    <a:pt x="614987" y="541631"/>
                    <a:pt x="614987" y="529040"/>
                    <a:pt x="614987" y="516450"/>
                  </a:cubicBezTo>
                  <a:cubicBezTo>
                    <a:pt x="614987" y="502678"/>
                    <a:pt x="629255" y="491513"/>
                    <a:pt x="646855" y="491513"/>
                  </a:cubicBezTo>
                  <a:close/>
                  <a:moveTo>
                    <a:pt x="20459" y="491513"/>
                  </a:moveTo>
                  <a:lnTo>
                    <a:pt x="62846" y="491513"/>
                  </a:lnTo>
                  <a:lnTo>
                    <a:pt x="107640" y="491513"/>
                  </a:lnTo>
                  <a:cubicBezTo>
                    <a:pt x="125238" y="491513"/>
                    <a:pt x="139505" y="502678"/>
                    <a:pt x="139505" y="516450"/>
                  </a:cubicBezTo>
                  <a:lnTo>
                    <a:pt x="139505" y="554222"/>
                  </a:lnTo>
                  <a:cubicBezTo>
                    <a:pt x="139505" y="561108"/>
                    <a:pt x="135938" y="567342"/>
                    <a:pt x="130171" y="571855"/>
                  </a:cubicBezTo>
                  <a:lnTo>
                    <a:pt x="116572" y="576263"/>
                  </a:lnTo>
                  <a:lnTo>
                    <a:pt x="8995" y="576263"/>
                  </a:lnTo>
                  <a:lnTo>
                    <a:pt x="0" y="573348"/>
                  </a:lnTo>
                  <a:close/>
                  <a:moveTo>
                    <a:pt x="1062966" y="488049"/>
                  </a:moveTo>
                  <a:cubicBezTo>
                    <a:pt x="1066702" y="488049"/>
                    <a:pt x="1070440" y="489166"/>
                    <a:pt x="1073291" y="491396"/>
                  </a:cubicBezTo>
                  <a:lnTo>
                    <a:pt x="1088932" y="503636"/>
                  </a:lnTo>
                  <a:cubicBezTo>
                    <a:pt x="1094635" y="508100"/>
                    <a:pt x="1094635" y="515335"/>
                    <a:pt x="1088932" y="519798"/>
                  </a:cubicBezTo>
                  <a:lnTo>
                    <a:pt x="1069078" y="535335"/>
                  </a:lnTo>
                  <a:cubicBezTo>
                    <a:pt x="1063375" y="539799"/>
                    <a:pt x="1054128" y="539799"/>
                    <a:pt x="1048426" y="535335"/>
                  </a:cubicBezTo>
                  <a:lnTo>
                    <a:pt x="1032784" y="523094"/>
                  </a:lnTo>
                  <a:cubicBezTo>
                    <a:pt x="1027081" y="518632"/>
                    <a:pt x="1027081" y="511395"/>
                    <a:pt x="1032784" y="506933"/>
                  </a:cubicBezTo>
                  <a:lnTo>
                    <a:pt x="1052638" y="491396"/>
                  </a:lnTo>
                  <a:cubicBezTo>
                    <a:pt x="1055490" y="489165"/>
                    <a:pt x="1059228" y="488049"/>
                    <a:pt x="1062966" y="488049"/>
                  </a:cubicBezTo>
                  <a:close/>
                  <a:moveTo>
                    <a:pt x="433912" y="488049"/>
                  </a:moveTo>
                  <a:cubicBezTo>
                    <a:pt x="437648" y="488049"/>
                    <a:pt x="441386" y="489166"/>
                    <a:pt x="444238" y="491396"/>
                  </a:cubicBezTo>
                  <a:lnTo>
                    <a:pt x="459878" y="503636"/>
                  </a:lnTo>
                  <a:cubicBezTo>
                    <a:pt x="465582" y="508100"/>
                    <a:pt x="465582" y="515335"/>
                    <a:pt x="459878" y="519798"/>
                  </a:cubicBezTo>
                  <a:lnTo>
                    <a:pt x="440025" y="535335"/>
                  </a:lnTo>
                  <a:cubicBezTo>
                    <a:pt x="434321" y="539799"/>
                    <a:pt x="425076" y="539799"/>
                    <a:pt x="419372" y="535335"/>
                  </a:cubicBezTo>
                  <a:lnTo>
                    <a:pt x="403731" y="523094"/>
                  </a:lnTo>
                  <a:cubicBezTo>
                    <a:pt x="398027" y="518632"/>
                    <a:pt x="398027" y="511395"/>
                    <a:pt x="403731" y="506933"/>
                  </a:cubicBezTo>
                  <a:lnTo>
                    <a:pt x="423585" y="491396"/>
                  </a:lnTo>
                  <a:cubicBezTo>
                    <a:pt x="426436" y="489165"/>
                    <a:pt x="430174" y="488049"/>
                    <a:pt x="433912" y="488049"/>
                  </a:cubicBezTo>
                  <a:close/>
                  <a:moveTo>
                    <a:pt x="586621" y="471971"/>
                  </a:moveTo>
                  <a:cubicBezTo>
                    <a:pt x="589640" y="471619"/>
                    <a:pt x="592830" y="472169"/>
                    <a:pt x="595476" y="473702"/>
                  </a:cubicBezTo>
                  <a:lnTo>
                    <a:pt x="609991" y="482110"/>
                  </a:lnTo>
                  <a:cubicBezTo>
                    <a:pt x="615284" y="485177"/>
                    <a:pt x="616398" y="491020"/>
                    <a:pt x="612480" y="495162"/>
                  </a:cubicBezTo>
                  <a:lnTo>
                    <a:pt x="596270" y="512295"/>
                  </a:lnTo>
                  <a:cubicBezTo>
                    <a:pt x="592354" y="516436"/>
                    <a:pt x="584885" y="517309"/>
                    <a:pt x="579592" y="514242"/>
                  </a:cubicBezTo>
                  <a:lnTo>
                    <a:pt x="565077" y="505832"/>
                  </a:lnTo>
                  <a:cubicBezTo>
                    <a:pt x="559785" y="502766"/>
                    <a:pt x="558670" y="496923"/>
                    <a:pt x="562589" y="492781"/>
                  </a:cubicBezTo>
                  <a:lnTo>
                    <a:pt x="578799" y="475649"/>
                  </a:lnTo>
                  <a:cubicBezTo>
                    <a:pt x="580756" y="473578"/>
                    <a:pt x="583603" y="472324"/>
                    <a:pt x="586621" y="471971"/>
                  </a:cubicBezTo>
                  <a:close/>
                  <a:moveTo>
                    <a:pt x="656572" y="466541"/>
                  </a:moveTo>
                  <a:cubicBezTo>
                    <a:pt x="658408" y="466605"/>
                    <a:pt x="660213" y="467216"/>
                    <a:pt x="661552" y="468361"/>
                  </a:cubicBezTo>
                  <a:lnTo>
                    <a:pt x="667298" y="473274"/>
                  </a:lnTo>
                  <a:cubicBezTo>
                    <a:pt x="669975" y="475565"/>
                    <a:pt x="669773" y="479121"/>
                    <a:pt x="666846" y="481215"/>
                  </a:cubicBezTo>
                  <a:lnTo>
                    <a:pt x="660568" y="485711"/>
                  </a:lnTo>
                  <a:cubicBezTo>
                    <a:pt x="657642" y="487808"/>
                    <a:pt x="653099" y="487649"/>
                    <a:pt x="650421" y="485360"/>
                  </a:cubicBezTo>
                  <a:lnTo>
                    <a:pt x="644675" y="480445"/>
                  </a:lnTo>
                  <a:cubicBezTo>
                    <a:pt x="641998" y="478156"/>
                    <a:pt x="642199" y="474601"/>
                    <a:pt x="645125" y="472505"/>
                  </a:cubicBezTo>
                  <a:lnTo>
                    <a:pt x="651405" y="468009"/>
                  </a:lnTo>
                  <a:cubicBezTo>
                    <a:pt x="652868" y="466962"/>
                    <a:pt x="654735" y="466477"/>
                    <a:pt x="656572" y="466541"/>
                  </a:cubicBezTo>
                  <a:close/>
                  <a:moveTo>
                    <a:pt x="27645" y="466541"/>
                  </a:moveTo>
                  <a:cubicBezTo>
                    <a:pt x="29482" y="466605"/>
                    <a:pt x="31286" y="467216"/>
                    <a:pt x="32624" y="468361"/>
                  </a:cubicBezTo>
                  <a:lnTo>
                    <a:pt x="38370" y="473274"/>
                  </a:lnTo>
                  <a:cubicBezTo>
                    <a:pt x="41049" y="475565"/>
                    <a:pt x="40846" y="479121"/>
                    <a:pt x="37921" y="481215"/>
                  </a:cubicBezTo>
                  <a:lnTo>
                    <a:pt x="31641" y="485711"/>
                  </a:lnTo>
                  <a:lnTo>
                    <a:pt x="21993" y="485377"/>
                  </a:lnTo>
                  <a:lnTo>
                    <a:pt x="26630" y="466829"/>
                  </a:lnTo>
                  <a:close/>
                  <a:moveTo>
                    <a:pt x="734010" y="466540"/>
                  </a:moveTo>
                  <a:cubicBezTo>
                    <a:pt x="735847" y="466604"/>
                    <a:pt x="737652" y="467215"/>
                    <a:pt x="738991" y="468360"/>
                  </a:cubicBezTo>
                  <a:lnTo>
                    <a:pt x="744736" y="473274"/>
                  </a:lnTo>
                  <a:cubicBezTo>
                    <a:pt x="747414" y="475564"/>
                    <a:pt x="747212" y="479120"/>
                    <a:pt x="744286" y="481214"/>
                  </a:cubicBezTo>
                  <a:lnTo>
                    <a:pt x="738006" y="485710"/>
                  </a:lnTo>
                  <a:cubicBezTo>
                    <a:pt x="735080" y="487806"/>
                    <a:pt x="730538" y="487647"/>
                    <a:pt x="727861" y="485358"/>
                  </a:cubicBezTo>
                  <a:lnTo>
                    <a:pt x="722115" y="480445"/>
                  </a:lnTo>
                  <a:cubicBezTo>
                    <a:pt x="719438" y="478154"/>
                    <a:pt x="719640" y="474601"/>
                    <a:pt x="722565" y="472505"/>
                  </a:cubicBezTo>
                  <a:lnTo>
                    <a:pt x="728846" y="468008"/>
                  </a:lnTo>
                  <a:cubicBezTo>
                    <a:pt x="730307" y="466961"/>
                    <a:pt x="732175" y="466476"/>
                    <a:pt x="734010" y="466540"/>
                  </a:cubicBezTo>
                  <a:close/>
                  <a:moveTo>
                    <a:pt x="104958" y="466540"/>
                  </a:moveTo>
                  <a:cubicBezTo>
                    <a:pt x="106794" y="466604"/>
                    <a:pt x="108599" y="467215"/>
                    <a:pt x="109938" y="468360"/>
                  </a:cubicBezTo>
                  <a:lnTo>
                    <a:pt x="115684" y="473274"/>
                  </a:lnTo>
                  <a:cubicBezTo>
                    <a:pt x="118361" y="475564"/>
                    <a:pt x="118158" y="479120"/>
                    <a:pt x="115232" y="481214"/>
                  </a:cubicBezTo>
                  <a:lnTo>
                    <a:pt x="108953" y="485710"/>
                  </a:lnTo>
                  <a:cubicBezTo>
                    <a:pt x="106026" y="487806"/>
                    <a:pt x="101485" y="487647"/>
                    <a:pt x="98808" y="485358"/>
                  </a:cubicBezTo>
                  <a:lnTo>
                    <a:pt x="93062" y="480445"/>
                  </a:lnTo>
                  <a:cubicBezTo>
                    <a:pt x="90385" y="478154"/>
                    <a:pt x="90586" y="474601"/>
                    <a:pt x="93512" y="472505"/>
                  </a:cubicBezTo>
                  <a:lnTo>
                    <a:pt x="99792" y="468008"/>
                  </a:lnTo>
                  <a:cubicBezTo>
                    <a:pt x="101255" y="466961"/>
                    <a:pt x="103122" y="466476"/>
                    <a:pt x="104958" y="466540"/>
                  </a:cubicBezTo>
                  <a:close/>
                  <a:moveTo>
                    <a:pt x="998527" y="464357"/>
                  </a:moveTo>
                  <a:cubicBezTo>
                    <a:pt x="1001826" y="464403"/>
                    <a:pt x="1005101" y="465434"/>
                    <a:pt x="1007572" y="467437"/>
                  </a:cubicBezTo>
                  <a:lnTo>
                    <a:pt x="1029067" y="484864"/>
                  </a:lnTo>
                  <a:cubicBezTo>
                    <a:pt x="1034010" y="488872"/>
                    <a:pt x="1033865" y="495257"/>
                    <a:pt x="1028744" y="499125"/>
                  </a:cubicBezTo>
                  <a:lnTo>
                    <a:pt x="1014697" y="509735"/>
                  </a:lnTo>
                  <a:cubicBezTo>
                    <a:pt x="1009575" y="513603"/>
                    <a:pt x="1001415" y="513490"/>
                    <a:pt x="996472" y="509483"/>
                  </a:cubicBezTo>
                  <a:lnTo>
                    <a:pt x="974978" y="492055"/>
                  </a:lnTo>
                  <a:cubicBezTo>
                    <a:pt x="970034" y="488048"/>
                    <a:pt x="970179" y="481662"/>
                    <a:pt x="975300" y="477793"/>
                  </a:cubicBezTo>
                  <a:lnTo>
                    <a:pt x="989348" y="467185"/>
                  </a:lnTo>
                  <a:cubicBezTo>
                    <a:pt x="991909" y="465251"/>
                    <a:pt x="995229" y="464312"/>
                    <a:pt x="998527" y="464357"/>
                  </a:cubicBezTo>
                  <a:close/>
                  <a:moveTo>
                    <a:pt x="369473" y="464357"/>
                  </a:moveTo>
                  <a:cubicBezTo>
                    <a:pt x="372772" y="464403"/>
                    <a:pt x="376048" y="465434"/>
                    <a:pt x="378519" y="467437"/>
                  </a:cubicBezTo>
                  <a:lnTo>
                    <a:pt x="400014" y="484864"/>
                  </a:lnTo>
                  <a:cubicBezTo>
                    <a:pt x="404957" y="488872"/>
                    <a:pt x="404812" y="495257"/>
                    <a:pt x="399691" y="499125"/>
                  </a:cubicBezTo>
                  <a:lnTo>
                    <a:pt x="385644" y="509735"/>
                  </a:lnTo>
                  <a:cubicBezTo>
                    <a:pt x="380521" y="513603"/>
                    <a:pt x="372362" y="513490"/>
                    <a:pt x="367419" y="509483"/>
                  </a:cubicBezTo>
                  <a:lnTo>
                    <a:pt x="345926" y="492055"/>
                  </a:lnTo>
                  <a:cubicBezTo>
                    <a:pt x="340982" y="488048"/>
                    <a:pt x="341125" y="481662"/>
                    <a:pt x="346248" y="477793"/>
                  </a:cubicBezTo>
                  <a:lnTo>
                    <a:pt x="360294" y="467185"/>
                  </a:lnTo>
                  <a:cubicBezTo>
                    <a:pt x="362856" y="465251"/>
                    <a:pt x="366176" y="464312"/>
                    <a:pt x="369473" y="464357"/>
                  </a:cubicBezTo>
                  <a:close/>
                  <a:moveTo>
                    <a:pt x="688276" y="454724"/>
                  </a:moveTo>
                  <a:lnTo>
                    <a:pt x="691772" y="454724"/>
                  </a:lnTo>
                  <a:lnTo>
                    <a:pt x="698817" y="454724"/>
                  </a:lnTo>
                  <a:cubicBezTo>
                    <a:pt x="704857" y="454724"/>
                    <a:pt x="709754" y="458555"/>
                    <a:pt x="709754" y="463282"/>
                  </a:cubicBezTo>
                  <a:cubicBezTo>
                    <a:pt x="709754" y="466844"/>
                    <a:pt x="709754" y="470407"/>
                    <a:pt x="709754" y="473967"/>
                  </a:cubicBezTo>
                  <a:cubicBezTo>
                    <a:pt x="709754" y="478695"/>
                    <a:pt x="704857" y="482526"/>
                    <a:pt x="698818" y="482526"/>
                  </a:cubicBezTo>
                  <a:lnTo>
                    <a:pt x="691772" y="482526"/>
                  </a:lnTo>
                  <a:lnTo>
                    <a:pt x="688276" y="482526"/>
                  </a:lnTo>
                  <a:cubicBezTo>
                    <a:pt x="682236" y="482526"/>
                    <a:pt x="677339" y="478695"/>
                    <a:pt x="677339" y="473967"/>
                  </a:cubicBezTo>
                  <a:lnTo>
                    <a:pt x="677339" y="463282"/>
                  </a:lnTo>
                  <a:cubicBezTo>
                    <a:pt x="677339" y="458555"/>
                    <a:pt x="682236" y="454724"/>
                    <a:pt x="688276" y="454724"/>
                  </a:cubicBezTo>
                  <a:close/>
                  <a:moveTo>
                    <a:pt x="59348" y="454724"/>
                  </a:moveTo>
                  <a:lnTo>
                    <a:pt x="62719" y="454724"/>
                  </a:lnTo>
                  <a:lnTo>
                    <a:pt x="69764" y="454724"/>
                  </a:lnTo>
                  <a:cubicBezTo>
                    <a:pt x="75804" y="454724"/>
                    <a:pt x="80700" y="458555"/>
                    <a:pt x="80700" y="463282"/>
                  </a:cubicBezTo>
                  <a:cubicBezTo>
                    <a:pt x="80701" y="466844"/>
                    <a:pt x="80701" y="470407"/>
                    <a:pt x="80701" y="473967"/>
                  </a:cubicBezTo>
                  <a:cubicBezTo>
                    <a:pt x="80700" y="478695"/>
                    <a:pt x="75804" y="482526"/>
                    <a:pt x="69765" y="482526"/>
                  </a:cubicBezTo>
                  <a:lnTo>
                    <a:pt x="62719" y="482526"/>
                  </a:lnTo>
                  <a:lnTo>
                    <a:pt x="59350" y="482526"/>
                  </a:lnTo>
                  <a:cubicBezTo>
                    <a:pt x="53310" y="482526"/>
                    <a:pt x="48414" y="478695"/>
                    <a:pt x="48414" y="473967"/>
                  </a:cubicBezTo>
                  <a:lnTo>
                    <a:pt x="48414" y="463282"/>
                  </a:lnTo>
                  <a:cubicBezTo>
                    <a:pt x="48414" y="458555"/>
                    <a:pt x="53310" y="454724"/>
                    <a:pt x="59348" y="454724"/>
                  </a:cubicBezTo>
                  <a:close/>
                  <a:moveTo>
                    <a:pt x="1022328" y="444165"/>
                  </a:moveTo>
                  <a:cubicBezTo>
                    <a:pt x="1024164" y="444230"/>
                    <a:pt x="1025969" y="444841"/>
                    <a:pt x="1027308" y="445986"/>
                  </a:cubicBezTo>
                  <a:lnTo>
                    <a:pt x="1033053" y="450900"/>
                  </a:lnTo>
                  <a:cubicBezTo>
                    <a:pt x="1035731" y="453190"/>
                    <a:pt x="1035529" y="456745"/>
                    <a:pt x="1032604" y="458839"/>
                  </a:cubicBezTo>
                  <a:lnTo>
                    <a:pt x="1026324" y="463336"/>
                  </a:lnTo>
                  <a:cubicBezTo>
                    <a:pt x="1023397" y="465431"/>
                    <a:pt x="1018856" y="465274"/>
                    <a:pt x="1016178" y="462984"/>
                  </a:cubicBezTo>
                  <a:lnTo>
                    <a:pt x="1010432" y="458070"/>
                  </a:lnTo>
                  <a:cubicBezTo>
                    <a:pt x="1007755" y="455779"/>
                    <a:pt x="1007958" y="452225"/>
                    <a:pt x="1010882" y="450130"/>
                  </a:cubicBezTo>
                  <a:lnTo>
                    <a:pt x="1017161" y="445633"/>
                  </a:lnTo>
                  <a:cubicBezTo>
                    <a:pt x="1018624" y="444586"/>
                    <a:pt x="1020492" y="444102"/>
                    <a:pt x="1022328" y="444165"/>
                  </a:cubicBezTo>
                  <a:close/>
                  <a:moveTo>
                    <a:pt x="393275" y="444165"/>
                  </a:moveTo>
                  <a:cubicBezTo>
                    <a:pt x="395111" y="444230"/>
                    <a:pt x="396916" y="444841"/>
                    <a:pt x="398254" y="445986"/>
                  </a:cubicBezTo>
                  <a:lnTo>
                    <a:pt x="404001" y="450900"/>
                  </a:lnTo>
                  <a:cubicBezTo>
                    <a:pt x="406678" y="453190"/>
                    <a:pt x="406475" y="456745"/>
                    <a:pt x="403550" y="458839"/>
                  </a:cubicBezTo>
                  <a:lnTo>
                    <a:pt x="397270" y="463336"/>
                  </a:lnTo>
                  <a:cubicBezTo>
                    <a:pt x="394344" y="465431"/>
                    <a:pt x="389803" y="465274"/>
                    <a:pt x="387125" y="462984"/>
                  </a:cubicBezTo>
                  <a:lnTo>
                    <a:pt x="381380" y="458070"/>
                  </a:lnTo>
                  <a:cubicBezTo>
                    <a:pt x="378702" y="455779"/>
                    <a:pt x="378904" y="452225"/>
                    <a:pt x="381829" y="450130"/>
                  </a:cubicBezTo>
                  <a:lnTo>
                    <a:pt x="388109" y="445633"/>
                  </a:lnTo>
                  <a:cubicBezTo>
                    <a:pt x="389572" y="444586"/>
                    <a:pt x="391438" y="444102"/>
                    <a:pt x="393275" y="444165"/>
                  </a:cubicBezTo>
                  <a:close/>
                  <a:moveTo>
                    <a:pt x="35209" y="432511"/>
                  </a:moveTo>
                  <a:lnTo>
                    <a:pt x="35917" y="446871"/>
                  </a:lnTo>
                  <a:lnTo>
                    <a:pt x="30468" y="451476"/>
                  </a:lnTo>
                  <a:close/>
                  <a:moveTo>
                    <a:pt x="851609" y="417579"/>
                  </a:moveTo>
                  <a:cubicBezTo>
                    <a:pt x="856812" y="417579"/>
                    <a:pt x="862016" y="419133"/>
                    <a:pt x="865987" y="422238"/>
                  </a:cubicBezTo>
                  <a:lnTo>
                    <a:pt x="929254" y="471748"/>
                  </a:lnTo>
                  <a:cubicBezTo>
                    <a:pt x="937195" y="477962"/>
                    <a:pt x="937195" y="488039"/>
                    <a:pt x="929254" y="494253"/>
                  </a:cubicBezTo>
                  <a:lnTo>
                    <a:pt x="871636" y="539341"/>
                  </a:lnTo>
                  <a:cubicBezTo>
                    <a:pt x="863695" y="545553"/>
                    <a:pt x="850820" y="545553"/>
                    <a:pt x="842878" y="539340"/>
                  </a:cubicBezTo>
                  <a:lnTo>
                    <a:pt x="779612" y="489832"/>
                  </a:lnTo>
                  <a:cubicBezTo>
                    <a:pt x="771670" y="483616"/>
                    <a:pt x="771670" y="473541"/>
                    <a:pt x="779611" y="467328"/>
                  </a:cubicBezTo>
                  <a:lnTo>
                    <a:pt x="837229" y="422238"/>
                  </a:lnTo>
                  <a:cubicBezTo>
                    <a:pt x="841199" y="419133"/>
                    <a:pt x="846403" y="417579"/>
                    <a:pt x="851609" y="417579"/>
                  </a:cubicBezTo>
                  <a:close/>
                  <a:moveTo>
                    <a:pt x="222556" y="417579"/>
                  </a:moveTo>
                  <a:cubicBezTo>
                    <a:pt x="227759" y="417579"/>
                    <a:pt x="232964" y="419133"/>
                    <a:pt x="236934" y="422238"/>
                  </a:cubicBezTo>
                  <a:lnTo>
                    <a:pt x="300201" y="471748"/>
                  </a:lnTo>
                  <a:cubicBezTo>
                    <a:pt x="308142" y="477962"/>
                    <a:pt x="308142" y="488039"/>
                    <a:pt x="300201" y="494253"/>
                  </a:cubicBezTo>
                  <a:lnTo>
                    <a:pt x="242582" y="539341"/>
                  </a:lnTo>
                  <a:cubicBezTo>
                    <a:pt x="234641" y="545553"/>
                    <a:pt x="221766" y="545553"/>
                    <a:pt x="213825" y="539340"/>
                  </a:cubicBezTo>
                  <a:lnTo>
                    <a:pt x="150558" y="489832"/>
                  </a:lnTo>
                  <a:cubicBezTo>
                    <a:pt x="142617" y="483616"/>
                    <a:pt x="142617" y="473541"/>
                    <a:pt x="150558" y="467328"/>
                  </a:cubicBezTo>
                  <a:lnTo>
                    <a:pt x="208176" y="422238"/>
                  </a:lnTo>
                  <a:cubicBezTo>
                    <a:pt x="212146" y="419133"/>
                    <a:pt x="217351" y="417579"/>
                    <a:pt x="222556" y="417579"/>
                  </a:cubicBezTo>
                  <a:close/>
                  <a:moveTo>
                    <a:pt x="1077613" y="414139"/>
                  </a:moveTo>
                  <a:lnTo>
                    <a:pt x="1097299" y="492882"/>
                  </a:lnTo>
                  <a:lnTo>
                    <a:pt x="1059667" y="474851"/>
                  </a:lnTo>
                  <a:cubicBezTo>
                    <a:pt x="1046560" y="468570"/>
                    <a:pt x="1042441" y="455164"/>
                    <a:pt x="1050466" y="444908"/>
                  </a:cubicBezTo>
                  <a:lnTo>
                    <a:pt x="1072477" y="416776"/>
                  </a:lnTo>
                  <a:close/>
                  <a:moveTo>
                    <a:pt x="463274" y="406582"/>
                  </a:moveTo>
                  <a:cubicBezTo>
                    <a:pt x="465922" y="406290"/>
                    <a:pt x="468628" y="406293"/>
                    <a:pt x="471309" y="406609"/>
                  </a:cubicBezTo>
                  <a:cubicBezTo>
                    <a:pt x="474884" y="407029"/>
                    <a:pt x="478412" y="408006"/>
                    <a:pt x="481689" y="409575"/>
                  </a:cubicBezTo>
                  <a:lnTo>
                    <a:pt x="544908" y="439866"/>
                  </a:lnTo>
                  <a:cubicBezTo>
                    <a:pt x="558015" y="446147"/>
                    <a:pt x="562136" y="459552"/>
                    <a:pt x="554110" y="469810"/>
                  </a:cubicBezTo>
                  <a:lnTo>
                    <a:pt x="532099" y="497941"/>
                  </a:lnTo>
                  <a:cubicBezTo>
                    <a:pt x="524072" y="508198"/>
                    <a:pt x="506941" y="511422"/>
                    <a:pt x="493833" y="505142"/>
                  </a:cubicBezTo>
                  <a:lnTo>
                    <a:pt x="430615" y="474851"/>
                  </a:lnTo>
                  <a:cubicBezTo>
                    <a:pt x="417507" y="468570"/>
                    <a:pt x="413387" y="455164"/>
                    <a:pt x="421413" y="444908"/>
                  </a:cubicBezTo>
                  <a:lnTo>
                    <a:pt x="443424" y="416776"/>
                  </a:lnTo>
                  <a:cubicBezTo>
                    <a:pt x="447938" y="411006"/>
                    <a:pt x="455335" y="407461"/>
                    <a:pt x="463274" y="406582"/>
                  </a:cubicBezTo>
                  <a:close/>
                  <a:moveTo>
                    <a:pt x="1041741" y="400134"/>
                  </a:moveTo>
                  <a:cubicBezTo>
                    <a:pt x="1044520" y="400400"/>
                    <a:pt x="1047168" y="401495"/>
                    <a:pt x="1049029" y="403357"/>
                  </a:cubicBezTo>
                  <a:lnTo>
                    <a:pt x="1057016" y="411347"/>
                  </a:lnTo>
                  <a:cubicBezTo>
                    <a:pt x="1060737" y="415070"/>
                    <a:pt x="1059897" y="420448"/>
                    <a:pt x="1055139" y="423360"/>
                  </a:cubicBezTo>
                  <a:lnTo>
                    <a:pt x="1044384" y="429946"/>
                  </a:lnTo>
                  <a:cubicBezTo>
                    <a:pt x="1039626" y="432858"/>
                    <a:pt x="1032752" y="432201"/>
                    <a:pt x="1029031" y="428477"/>
                  </a:cubicBezTo>
                  <a:lnTo>
                    <a:pt x="1021044" y="420488"/>
                  </a:lnTo>
                  <a:cubicBezTo>
                    <a:pt x="1017322" y="416765"/>
                    <a:pt x="1018162" y="411385"/>
                    <a:pt x="1022920" y="408473"/>
                  </a:cubicBezTo>
                  <a:lnTo>
                    <a:pt x="1033676" y="401889"/>
                  </a:lnTo>
                  <a:cubicBezTo>
                    <a:pt x="1036055" y="400433"/>
                    <a:pt x="1038962" y="399870"/>
                    <a:pt x="1041741" y="400134"/>
                  </a:cubicBezTo>
                  <a:close/>
                  <a:moveTo>
                    <a:pt x="412687" y="400134"/>
                  </a:moveTo>
                  <a:cubicBezTo>
                    <a:pt x="415466" y="400400"/>
                    <a:pt x="418115" y="401495"/>
                    <a:pt x="419975" y="403357"/>
                  </a:cubicBezTo>
                  <a:lnTo>
                    <a:pt x="427962" y="411347"/>
                  </a:lnTo>
                  <a:cubicBezTo>
                    <a:pt x="431683" y="415070"/>
                    <a:pt x="430843" y="420448"/>
                    <a:pt x="426086" y="423360"/>
                  </a:cubicBezTo>
                  <a:lnTo>
                    <a:pt x="415330" y="429946"/>
                  </a:lnTo>
                  <a:cubicBezTo>
                    <a:pt x="410573" y="432858"/>
                    <a:pt x="403699" y="432201"/>
                    <a:pt x="399978" y="428477"/>
                  </a:cubicBezTo>
                  <a:lnTo>
                    <a:pt x="391991" y="420488"/>
                  </a:lnTo>
                  <a:cubicBezTo>
                    <a:pt x="388269" y="416765"/>
                    <a:pt x="389109" y="411385"/>
                    <a:pt x="393867" y="408473"/>
                  </a:cubicBezTo>
                  <a:lnTo>
                    <a:pt x="404622" y="401889"/>
                  </a:lnTo>
                  <a:cubicBezTo>
                    <a:pt x="407001" y="400433"/>
                    <a:pt x="409909" y="399870"/>
                    <a:pt x="412687" y="400134"/>
                  </a:cubicBezTo>
                  <a:close/>
                  <a:moveTo>
                    <a:pt x="974084" y="400100"/>
                  </a:moveTo>
                  <a:cubicBezTo>
                    <a:pt x="979591" y="400626"/>
                    <a:pt x="984845" y="402797"/>
                    <a:pt x="988534" y="406488"/>
                  </a:cubicBezTo>
                  <a:lnTo>
                    <a:pt x="1004369" y="422330"/>
                  </a:lnTo>
                  <a:cubicBezTo>
                    <a:pt x="1011748" y="429711"/>
                    <a:pt x="1010083" y="440377"/>
                    <a:pt x="1000650" y="446151"/>
                  </a:cubicBezTo>
                  <a:lnTo>
                    <a:pt x="966670" y="466952"/>
                  </a:lnTo>
                  <a:cubicBezTo>
                    <a:pt x="957236" y="472726"/>
                    <a:pt x="943607" y="471423"/>
                    <a:pt x="936228" y="464041"/>
                  </a:cubicBezTo>
                  <a:lnTo>
                    <a:pt x="920392" y="448200"/>
                  </a:lnTo>
                  <a:cubicBezTo>
                    <a:pt x="913013" y="440817"/>
                    <a:pt x="914679" y="430153"/>
                    <a:pt x="924111" y="424378"/>
                  </a:cubicBezTo>
                  <a:lnTo>
                    <a:pt x="958093" y="403577"/>
                  </a:lnTo>
                  <a:cubicBezTo>
                    <a:pt x="962808" y="400691"/>
                    <a:pt x="968575" y="399572"/>
                    <a:pt x="974084" y="400100"/>
                  </a:cubicBezTo>
                  <a:close/>
                  <a:moveTo>
                    <a:pt x="345030" y="400100"/>
                  </a:moveTo>
                  <a:cubicBezTo>
                    <a:pt x="350539" y="400626"/>
                    <a:pt x="355791" y="402797"/>
                    <a:pt x="359481" y="406488"/>
                  </a:cubicBezTo>
                  <a:lnTo>
                    <a:pt x="375317" y="422330"/>
                  </a:lnTo>
                  <a:cubicBezTo>
                    <a:pt x="382695" y="429711"/>
                    <a:pt x="381031" y="440377"/>
                    <a:pt x="371597" y="446151"/>
                  </a:cubicBezTo>
                  <a:lnTo>
                    <a:pt x="337617" y="466952"/>
                  </a:lnTo>
                  <a:cubicBezTo>
                    <a:pt x="328184" y="472726"/>
                    <a:pt x="314554" y="471423"/>
                    <a:pt x="307175" y="464041"/>
                  </a:cubicBezTo>
                  <a:lnTo>
                    <a:pt x="291339" y="448200"/>
                  </a:lnTo>
                  <a:cubicBezTo>
                    <a:pt x="283960" y="440817"/>
                    <a:pt x="285625" y="430153"/>
                    <a:pt x="295058" y="424378"/>
                  </a:cubicBezTo>
                  <a:lnTo>
                    <a:pt x="329040" y="403577"/>
                  </a:lnTo>
                  <a:cubicBezTo>
                    <a:pt x="333756" y="400691"/>
                    <a:pt x="339521" y="399572"/>
                    <a:pt x="345030" y="400100"/>
                  </a:cubicBezTo>
                  <a:close/>
                  <a:moveTo>
                    <a:pt x="768954" y="391566"/>
                  </a:moveTo>
                  <a:cubicBezTo>
                    <a:pt x="771747" y="391566"/>
                    <a:pt x="774538" y="392399"/>
                    <a:pt x="776667" y="394067"/>
                  </a:cubicBezTo>
                  <a:lnTo>
                    <a:pt x="807572" y="418251"/>
                  </a:lnTo>
                  <a:cubicBezTo>
                    <a:pt x="811831" y="421584"/>
                    <a:pt x="811831" y="426989"/>
                    <a:pt x="807572" y="430321"/>
                  </a:cubicBezTo>
                  <a:lnTo>
                    <a:pt x="764472" y="464049"/>
                  </a:lnTo>
                  <a:cubicBezTo>
                    <a:pt x="760213" y="467382"/>
                    <a:pt x="753306" y="467382"/>
                    <a:pt x="749047" y="464049"/>
                  </a:cubicBezTo>
                  <a:lnTo>
                    <a:pt x="718142" y="439864"/>
                  </a:lnTo>
                  <a:cubicBezTo>
                    <a:pt x="713883" y="436532"/>
                    <a:pt x="713883" y="431127"/>
                    <a:pt x="718142" y="427794"/>
                  </a:cubicBezTo>
                  <a:lnTo>
                    <a:pt x="761242" y="394067"/>
                  </a:lnTo>
                  <a:cubicBezTo>
                    <a:pt x="763372" y="392399"/>
                    <a:pt x="766163" y="391566"/>
                    <a:pt x="768954" y="391566"/>
                  </a:cubicBezTo>
                  <a:close/>
                  <a:moveTo>
                    <a:pt x="139901" y="391566"/>
                  </a:moveTo>
                  <a:cubicBezTo>
                    <a:pt x="142693" y="391566"/>
                    <a:pt x="145484" y="392399"/>
                    <a:pt x="147613" y="394067"/>
                  </a:cubicBezTo>
                  <a:lnTo>
                    <a:pt x="178519" y="418251"/>
                  </a:lnTo>
                  <a:cubicBezTo>
                    <a:pt x="182779" y="421584"/>
                    <a:pt x="182778" y="426989"/>
                    <a:pt x="178519" y="430321"/>
                  </a:cubicBezTo>
                  <a:lnTo>
                    <a:pt x="135419" y="464049"/>
                  </a:lnTo>
                  <a:cubicBezTo>
                    <a:pt x="131159" y="467382"/>
                    <a:pt x="124253" y="467382"/>
                    <a:pt x="119994" y="464049"/>
                  </a:cubicBezTo>
                  <a:lnTo>
                    <a:pt x="89088" y="439864"/>
                  </a:lnTo>
                  <a:cubicBezTo>
                    <a:pt x="84830" y="436532"/>
                    <a:pt x="84830" y="431127"/>
                    <a:pt x="89088" y="427794"/>
                  </a:cubicBezTo>
                  <a:lnTo>
                    <a:pt x="132188" y="394067"/>
                  </a:lnTo>
                  <a:cubicBezTo>
                    <a:pt x="134318" y="392399"/>
                    <a:pt x="137110" y="391566"/>
                    <a:pt x="139901" y="391566"/>
                  </a:cubicBezTo>
                  <a:close/>
                  <a:moveTo>
                    <a:pt x="529599" y="391509"/>
                  </a:moveTo>
                  <a:cubicBezTo>
                    <a:pt x="531534" y="391926"/>
                    <a:pt x="533265" y="392920"/>
                    <a:pt x="534336" y="394392"/>
                  </a:cubicBezTo>
                  <a:lnTo>
                    <a:pt x="540328" y="402642"/>
                  </a:lnTo>
                  <a:cubicBezTo>
                    <a:pt x="542469" y="405588"/>
                    <a:pt x="541152" y="409334"/>
                    <a:pt x="537387" y="411008"/>
                  </a:cubicBezTo>
                  <a:lnTo>
                    <a:pt x="527062" y="415601"/>
                  </a:lnTo>
                  <a:cubicBezTo>
                    <a:pt x="523298" y="417275"/>
                    <a:pt x="518511" y="416245"/>
                    <a:pt x="516370" y="413300"/>
                  </a:cubicBezTo>
                  <a:lnTo>
                    <a:pt x="510378" y="405050"/>
                  </a:lnTo>
                  <a:cubicBezTo>
                    <a:pt x="508237" y="402105"/>
                    <a:pt x="509554" y="398359"/>
                    <a:pt x="513318" y="396684"/>
                  </a:cubicBezTo>
                  <a:lnTo>
                    <a:pt x="523645" y="392091"/>
                  </a:lnTo>
                  <a:cubicBezTo>
                    <a:pt x="525526" y="391254"/>
                    <a:pt x="527663" y="391093"/>
                    <a:pt x="529599" y="391509"/>
                  </a:cubicBezTo>
                  <a:close/>
                  <a:moveTo>
                    <a:pt x="821673" y="387597"/>
                  </a:moveTo>
                  <a:lnTo>
                    <a:pt x="834636" y="387597"/>
                  </a:lnTo>
                  <a:cubicBezTo>
                    <a:pt x="840676" y="387597"/>
                    <a:pt x="845573" y="391429"/>
                    <a:pt x="845573" y="396155"/>
                  </a:cubicBezTo>
                  <a:cubicBezTo>
                    <a:pt x="845573" y="399718"/>
                    <a:pt x="845573" y="403280"/>
                    <a:pt x="845573" y="406841"/>
                  </a:cubicBezTo>
                  <a:cubicBezTo>
                    <a:pt x="845573" y="411568"/>
                    <a:pt x="840676" y="415401"/>
                    <a:pt x="834636" y="415401"/>
                  </a:cubicBezTo>
                  <a:lnTo>
                    <a:pt x="821673" y="415401"/>
                  </a:lnTo>
                  <a:cubicBezTo>
                    <a:pt x="815633" y="415401"/>
                    <a:pt x="810736" y="411568"/>
                    <a:pt x="810736" y="406841"/>
                  </a:cubicBezTo>
                  <a:lnTo>
                    <a:pt x="810736" y="396155"/>
                  </a:lnTo>
                  <a:cubicBezTo>
                    <a:pt x="810736" y="391429"/>
                    <a:pt x="815633" y="387597"/>
                    <a:pt x="821673" y="387597"/>
                  </a:cubicBezTo>
                  <a:close/>
                  <a:moveTo>
                    <a:pt x="192619" y="387597"/>
                  </a:moveTo>
                  <a:lnTo>
                    <a:pt x="205582" y="387597"/>
                  </a:lnTo>
                  <a:cubicBezTo>
                    <a:pt x="211623" y="387597"/>
                    <a:pt x="216520" y="391429"/>
                    <a:pt x="216520" y="396155"/>
                  </a:cubicBezTo>
                  <a:cubicBezTo>
                    <a:pt x="216520" y="399718"/>
                    <a:pt x="216520" y="403280"/>
                    <a:pt x="216519" y="406841"/>
                  </a:cubicBezTo>
                  <a:cubicBezTo>
                    <a:pt x="216520" y="411568"/>
                    <a:pt x="211623" y="415401"/>
                    <a:pt x="205582" y="415401"/>
                  </a:cubicBezTo>
                  <a:lnTo>
                    <a:pt x="192620" y="415401"/>
                  </a:lnTo>
                  <a:cubicBezTo>
                    <a:pt x="186580" y="415401"/>
                    <a:pt x="181683" y="411568"/>
                    <a:pt x="181683" y="406841"/>
                  </a:cubicBezTo>
                  <a:lnTo>
                    <a:pt x="181683" y="396155"/>
                  </a:lnTo>
                  <a:cubicBezTo>
                    <a:pt x="181683" y="391429"/>
                    <a:pt x="186580" y="387597"/>
                    <a:pt x="192619" y="387597"/>
                  </a:cubicBezTo>
                  <a:close/>
                  <a:moveTo>
                    <a:pt x="596492" y="379100"/>
                  </a:moveTo>
                  <a:cubicBezTo>
                    <a:pt x="602682" y="378913"/>
                    <a:pt x="608962" y="380574"/>
                    <a:pt x="613865" y="384128"/>
                  </a:cubicBezTo>
                  <a:lnTo>
                    <a:pt x="663525" y="420105"/>
                  </a:lnTo>
                  <a:cubicBezTo>
                    <a:pt x="673334" y="427210"/>
                    <a:pt x="673924" y="439194"/>
                    <a:pt x="664842" y="446871"/>
                  </a:cubicBezTo>
                  <a:lnTo>
                    <a:pt x="639937" y="467921"/>
                  </a:lnTo>
                  <a:cubicBezTo>
                    <a:pt x="630857" y="475596"/>
                    <a:pt x="615543" y="476058"/>
                    <a:pt x="605735" y="468952"/>
                  </a:cubicBezTo>
                  <a:lnTo>
                    <a:pt x="556075" y="432974"/>
                  </a:lnTo>
                  <a:cubicBezTo>
                    <a:pt x="546266" y="425868"/>
                    <a:pt x="545677" y="413884"/>
                    <a:pt x="554758" y="406210"/>
                  </a:cubicBezTo>
                  <a:lnTo>
                    <a:pt x="579663" y="385159"/>
                  </a:lnTo>
                  <a:cubicBezTo>
                    <a:pt x="584204" y="381320"/>
                    <a:pt x="590302" y="379285"/>
                    <a:pt x="596492" y="379100"/>
                  </a:cubicBezTo>
                  <a:close/>
                  <a:moveTo>
                    <a:pt x="983011" y="374242"/>
                  </a:moveTo>
                  <a:cubicBezTo>
                    <a:pt x="984847" y="374307"/>
                    <a:pt x="986653" y="374918"/>
                    <a:pt x="987991" y="376063"/>
                  </a:cubicBezTo>
                  <a:lnTo>
                    <a:pt x="993737" y="380977"/>
                  </a:lnTo>
                  <a:cubicBezTo>
                    <a:pt x="996415" y="383267"/>
                    <a:pt x="996213" y="386822"/>
                    <a:pt x="993287" y="388916"/>
                  </a:cubicBezTo>
                  <a:lnTo>
                    <a:pt x="987008" y="393413"/>
                  </a:lnTo>
                  <a:cubicBezTo>
                    <a:pt x="984082" y="395508"/>
                    <a:pt x="979539" y="395351"/>
                    <a:pt x="976863" y="393061"/>
                  </a:cubicBezTo>
                  <a:lnTo>
                    <a:pt x="971116" y="388147"/>
                  </a:lnTo>
                  <a:cubicBezTo>
                    <a:pt x="968439" y="385857"/>
                    <a:pt x="968641" y="382301"/>
                    <a:pt x="971566" y="380207"/>
                  </a:cubicBezTo>
                  <a:lnTo>
                    <a:pt x="977845" y="375711"/>
                  </a:lnTo>
                  <a:cubicBezTo>
                    <a:pt x="979309" y="374662"/>
                    <a:pt x="981176" y="374179"/>
                    <a:pt x="983011" y="374242"/>
                  </a:cubicBezTo>
                  <a:close/>
                  <a:moveTo>
                    <a:pt x="353958" y="374242"/>
                  </a:moveTo>
                  <a:cubicBezTo>
                    <a:pt x="355794" y="374307"/>
                    <a:pt x="357600" y="374918"/>
                    <a:pt x="358937" y="376063"/>
                  </a:cubicBezTo>
                  <a:lnTo>
                    <a:pt x="364684" y="380977"/>
                  </a:lnTo>
                  <a:cubicBezTo>
                    <a:pt x="367361" y="383267"/>
                    <a:pt x="367160" y="386822"/>
                    <a:pt x="364234" y="388916"/>
                  </a:cubicBezTo>
                  <a:lnTo>
                    <a:pt x="357954" y="393413"/>
                  </a:lnTo>
                  <a:cubicBezTo>
                    <a:pt x="355029" y="395508"/>
                    <a:pt x="350486" y="395351"/>
                    <a:pt x="347809" y="393061"/>
                  </a:cubicBezTo>
                  <a:lnTo>
                    <a:pt x="342063" y="388147"/>
                  </a:lnTo>
                  <a:cubicBezTo>
                    <a:pt x="339384" y="385857"/>
                    <a:pt x="339587" y="382301"/>
                    <a:pt x="342513" y="380207"/>
                  </a:cubicBezTo>
                  <a:lnTo>
                    <a:pt x="348792" y="375711"/>
                  </a:lnTo>
                  <a:cubicBezTo>
                    <a:pt x="350256" y="374662"/>
                    <a:pt x="352123" y="374179"/>
                    <a:pt x="353958" y="374242"/>
                  </a:cubicBezTo>
                  <a:close/>
                  <a:moveTo>
                    <a:pt x="797155" y="370513"/>
                  </a:moveTo>
                  <a:cubicBezTo>
                    <a:pt x="798991" y="370577"/>
                    <a:pt x="800796" y="371188"/>
                    <a:pt x="802134" y="372334"/>
                  </a:cubicBezTo>
                  <a:lnTo>
                    <a:pt x="807880" y="377248"/>
                  </a:lnTo>
                  <a:cubicBezTo>
                    <a:pt x="810557" y="379537"/>
                    <a:pt x="810356" y="383092"/>
                    <a:pt x="807431" y="385187"/>
                  </a:cubicBezTo>
                  <a:lnTo>
                    <a:pt x="801151" y="389683"/>
                  </a:lnTo>
                  <a:cubicBezTo>
                    <a:pt x="798224" y="391778"/>
                    <a:pt x="793682" y="391621"/>
                    <a:pt x="791005" y="389332"/>
                  </a:cubicBezTo>
                  <a:lnTo>
                    <a:pt x="785259" y="384417"/>
                  </a:lnTo>
                  <a:cubicBezTo>
                    <a:pt x="782582" y="382128"/>
                    <a:pt x="782783" y="378574"/>
                    <a:pt x="785708" y="376478"/>
                  </a:cubicBezTo>
                  <a:lnTo>
                    <a:pt x="791989" y="371981"/>
                  </a:lnTo>
                  <a:cubicBezTo>
                    <a:pt x="793452" y="370934"/>
                    <a:pt x="795319" y="370449"/>
                    <a:pt x="797155" y="370513"/>
                  </a:cubicBezTo>
                  <a:close/>
                  <a:moveTo>
                    <a:pt x="168101" y="370513"/>
                  </a:moveTo>
                  <a:cubicBezTo>
                    <a:pt x="169938" y="370577"/>
                    <a:pt x="171742" y="371188"/>
                    <a:pt x="173081" y="372334"/>
                  </a:cubicBezTo>
                  <a:lnTo>
                    <a:pt x="178827" y="377248"/>
                  </a:lnTo>
                  <a:cubicBezTo>
                    <a:pt x="181505" y="379537"/>
                    <a:pt x="181303" y="383092"/>
                    <a:pt x="178377" y="385187"/>
                  </a:cubicBezTo>
                  <a:lnTo>
                    <a:pt x="172097" y="389683"/>
                  </a:lnTo>
                  <a:cubicBezTo>
                    <a:pt x="169170" y="391778"/>
                    <a:pt x="164630" y="391621"/>
                    <a:pt x="161952" y="389332"/>
                  </a:cubicBezTo>
                  <a:lnTo>
                    <a:pt x="156205" y="384417"/>
                  </a:lnTo>
                  <a:cubicBezTo>
                    <a:pt x="153529" y="382128"/>
                    <a:pt x="153729" y="378574"/>
                    <a:pt x="156655" y="376478"/>
                  </a:cubicBezTo>
                  <a:lnTo>
                    <a:pt x="162936" y="371981"/>
                  </a:lnTo>
                  <a:cubicBezTo>
                    <a:pt x="164399" y="370934"/>
                    <a:pt x="166266" y="370449"/>
                    <a:pt x="168101" y="370513"/>
                  </a:cubicBezTo>
                  <a:close/>
                  <a:moveTo>
                    <a:pt x="493642" y="361558"/>
                  </a:moveTo>
                  <a:cubicBezTo>
                    <a:pt x="496363" y="361700"/>
                    <a:pt x="499014" y="362653"/>
                    <a:pt x="500953" y="364386"/>
                  </a:cubicBezTo>
                  <a:lnTo>
                    <a:pt x="511582" y="373889"/>
                  </a:lnTo>
                  <a:cubicBezTo>
                    <a:pt x="515458" y="377355"/>
                    <a:pt x="515010" y="382622"/>
                    <a:pt x="510582" y="385655"/>
                  </a:cubicBezTo>
                  <a:lnTo>
                    <a:pt x="495279" y="396137"/>
                  </a:lnTo>
                  <a:cubicBezTo>
                    <a:pt x="490852" y="399170"/>
                    <a:pt x="484120" y="398820"/>
                    <a:pt x="480243" y="395355"/>
                  </a:cubicBezTo>
                  <a:lnTo>
                    <a:pt x="469614" y="385852"/>
                  </a:lnTo>
                  <a:cubicBezTo>
                    <a:pt x="465738" y="382386"/>
                    <a:pt x="466185" y="377119"/>
                    <a:pt x="470614" y="374087"/>
                  </a:cubicBezTo>
                  <a:lnTo>
                    <a:pt x="485916" y="363604"/>
                  </a:lnTo>
                  <a:cubicBezTo>
                    <a:pt x="488131" y="362087"/>
                    <a:pt x="490921" y="361417"/>
                    <a:pt x="493642" y="361558"/>
                  </a:cubicBezTo>
                  <a:close/>
                  <a:moveTo>
                    <a:pt x="817675" y="339465"/>
                  </a:moveTo>
                  <a:cubicBezTo>
                    <a:pt x="820530" y="339465"/>
                    <a:pt x="823385" y="340316"/>
                    <a:pt x="825564" y="342022"/>
                  </a:cubicBezTo>
                  <a:lnTo>
                    <a:pt x="846712" y="358572"/>
                  </a:lnTo>
                  <a:cubicBezTo>
                    <a:pt x="851070" y="361981"/>
                    <a:pt x="851070" y="367507"/>
                    <a:pt x="846712" y="370916"/>
                  </a:cubicBezTo>
                  <a:lnTo>
                    <a:pt x="837365" y="378232"/>
                  </a:lnTo>
                  <a:cubicBezTo>
                    <a:pt x="833009" y="381640"/>
                    <a:pt x="825945" y="381640"/>
                    <a:pt x="821589" y="378232"/>
                  </a:cubicBezTo>
                  <a:lnTo>
                    <a:pt x="800440" y="361681"/>
                  </a:lnTo>
                  <a:cubicBezTo>
                    <a:pt x="796083" y="358272"/>
                    <a:pt x="796083" y="352745"/>
                    <a:pt x="800440" y="349336"/>
                  </a:cubicBezTo>
                  <a:lnTo>
                    <a:pt x="809789" y="342022"/>
                  </a:lnTo>
                  <a:cubicBezTo>
                    <a:pt x="811967" y="340316"/>
                    <a:pt x="814821" y="339465"/>
                    <a:pt x="817675" y="339465"/>
                  </a:cubicBezTo>
                  <a:close/>
                  <a:moveTo>
                    <a:pt x="188622" y="339465"/>
                  </a:moveTo>
                  <a:cubicBezTo>
                    <a:pt x="191477" y="339465"/>
                    <a:pt x="194332" y="340316"/>
                    <a:pt x="196511" y="342022"/>
                  </a:cubicBezTo>
                  <a:lnTo>
                    <a:pt x="217660" y="358572"/>
                  </a:lnTo>
                  <a:cubicBezTo>
                    <a:pt x="222017" y="361981"/>
                    <a:pt x="222017" y="367507"/>
                    <a:pt x="217660" y="370916"/>
                  </a:cubicBezTo>
                  <a:lnTo>
                    <a:pt x="208311" y="378232"/>
                  </a:lnTo>
                  <a:cubicBezTo>
                    <a:pt x="203957" y="381640"/>
                    <a:pt x="196893" y="381640"/>
                    <a:pt x="192536" y="378232"/>
                  </a:cubicBezTo>
                  <a:lnTo>
                    <a:pt x="171387" y="361681"/>
                  </a:lnTo>
                  <a:cubicBezTo>
                    <a:pt x="167031" y="358272"/>
                    <a:pt x="167031" y="352745"/>
                    <a:pt x="171387" y="349336"/>
                  </a:cubicBezTo>
                  <a:lnTo>
                    <a:pt x="180736" y="342022"/>
                  </a:lnTo>
                  <a:cubicBezTo>
                    <a:pt x="182913" y="340316"/>
                    <a:pt x="185768" y="339465"/>
                    <a:pt x="188622" y="339465"/>
                  </a:cubicBezTo>
                  <a:close/>
                  <a:moveTo>
                    <a:pt x="915672" y="330250"/>
                  </a:moveTo>
                  <a:cubicBezTo>
                    <a:pt x="919079" y="330250"/>
                    <a:pt x="922487" y="331268"/>
                    <a:pt x="925087" y="333303"/>
                  </a:cubicBezTo>
                  <a:lnTo>
                    <a:pt x="962813" y="362824"/>
                  </a:lnTo>
                  <a:cubicBezTo>
                    <a:pt x="968011" y="366893"/>
                    <a:pt x="968011" y="373492"/>
                    <a:pt x="962813" y="377559"/>
                  </a:cubicBezTo>
                  <a:lnTo>
                    <a:pt x="907776" y="420629"/>
                  </a:lnTo>
                  <a:cubicBezTo>
                    <a:pt x="902575" y="424697"/>
                    <a:pt x="894145" y="424696"/>
                    <a:pt x="888946" y="420628"/>
                  </a:cubicBezTo>
                  <a:lnTo>
                    <a:pt x="851220" y="391107"/>
                  </a:lnTo>
                  <a:cubicBezTo>
                    <a:pt x="846021" y="387038"/>
                    <a:pt x="846021" y="380441"/>
                    <a:pt x="851219" y="376372"/>
                  </a:cubicBezTo>
                  <a:lnTo>
                    <a:pt x="906257" y="333303"/>
                  </a:lnTo>
                  <a:cubicBezTo>
                    <a:pt x="908856" y="331269"/>
                    <a:pt x="912264" y="330250"/>
                    <a:pt x="915672" y="330250"/>
                  </a:cubicBezTo>
                  <a:close/>
                  <a:moveTo>
                    <a:pt x="286619" y="330250"/>
                  </a:moveTo>
                  <a:cubicBezTo>
                    <a:pt x="290027" y="330250"/>
                    <a:pt x="293433" y="331268"/>
                    <a:pt x="296034" y="333303"/>
                  </a:cubicBezTo>
                  <a:lnTo>
                    <a:pt x="333760" y="362824"/>
                  </a:lnTo>
                  <a:cubicBezTo>
                    <a:pt x="338959" y="366893"/>
                    <a:pt x="338959" y="373492"/>
                    <a:pt x="333760" y="377559"/>
                  </a:cubicBezTo>
                  <a:lnTo>
                    <a:pt x="278722" y="420629"/>
                  </a:lnTo>
                  <a:cubicBezTo>
                    <a:pt x="273523" y="424697"/>
                    <a:pt x="265093" y="424696"/>
                    <a:pt x="259893" y="420628"/>
                  </a:cubicBezTo>
                  <a:lnTo>
                    <a:pt x="222168" y="391107"/>
                  </a:lnTo>
                  <a:cubicBezTo>
                    <a:pt x="216967" y="387038"/>
                    <a:pt x="216967" y="380441"/>
                    <a:pt x="222166" y="376372"/>
                  </a:cubicBezTo>
                  <a:lnTo>
                    <a:pt x="277204" y="333303"/>
                  </a:lnTo>
                  <a:cubicBezTo>
                    <a:pt x="279804" y="331269"/>
                    <a:pt x="283210" y="330250"/>
                    <a:pt x="286619" y="330250"/>
                  </a:cubicBezTo>
                  <a:close/>
                  <a:moveTo>
                    <a:pt x="493856" y="329976"/>
                  </a:moveTo>
                  <a:cubicBezTo>
                    <a:pt x="495792" y="330393"/>
                    <a:pt x="497524" y="331387"/>
                    <a:pt x="498593" y="332860"/>
                  </a:cubicBezTo>
                  <a:lnTo>
                    <a:pt x="504586" y="341109"/>
                  </a:lnTo>
                  <a:cubicBezTo>
                    <a:pt x="506727" y="344056"/>
                    <a:pt x="505410" y="347802"/>
                    <a:pt x="501645" y="349476"/>
                  </a:cubicBezTo>
                  <a:lnTo>
                    <a:pt x="491320" y="354069"/>
                  </a:lnTo>
                  <a:cubicBezTo>
                    <a:pt x="487556" y="355744"/>
                    <a:pt x="482769" y="354714"/>
                    <a:pt x="480628" y="351768"/>
                  </a:cubicBezTo>
                  <a:lnTo>
                    <a:pt x="474635" y="343517"/>
                  </a:lnTo>
                  <a:cubicBezTo>
                    <a:pt x="472496" y="340572"/>
                    <a:pt x="473813" y="336827"/>
                    <a:pt x="477577" y="335152"/>
                  </a:cubicBezTo>
                  <a:lnTo>
                    <a:pt x="487901" y="330558"/>
                  </a:lnTo>
                  <a:cubicBezTo>
                    <a:pt x="489785" y="329721"/>
                    <a:pt x="491922" y="329561"/>
                    <a:pt x="493856" y="329976"/>
                  </a:cubicBezTo>
                  <a:close/>
                  <a:moveTo>
                    <a:pt x="549813" y="324214"/>
                  </a:moveTo>
                  <a:cubicBezTo>
                    <a:pt x="552172" y="323997"/>
                    <a:pt x="554547" y="324146"/>
                    <a:pt x="556804" y="324631"/>
                  </a:cubicBezTo>
                  <a:cubicBezTo>
                    <a:pt x="561317" y="325604"/>
                    <a:pt x="565357" y="327923"/>
                    <a:pt x="567853" y="331359"/>
                  </a:cubicBezTo>
                  <a:lnTo>
                    <a:pt x="581833" y="350601"/>
                  </a:lnTo>
                  <a:cubicBezTo>
                    <a:pt x="586825" y="357473"/>
                    <a:pt x="583753" y="366212"/>
                    <a:pt x="574971" y="370118"/>
                  </a:cubicBezTo>
                  <a:lnTo>
                    <a:pt x="550887" y="380832"/>
                  </a:lnTo>
                  <a:cubicBezTo>
                    <a:pt x="542106" y="384739"/>
                    <a:pt x="530939" y="382335"/>
                    <a:pt x="525947" y="375464"/>
                  </a:cubicBezTo>
                  <a:lnTo>
                    <a:pt x="511967" y="356221"/>
                  </a:lnTo>
                  <a:cubicBezTo>
                    <a:pt x="506974" y="349349"/>
                    <a:pt x="510047" y="340610"/>
                    <a:pt x="518829" y="336704"/>
                  </a:cubicBezTo>
                  <a:lnTo>
                    <a:pt x="542913" y="325990"/>
                  </a:lnTo>
                  <a:cubicBezTo>
                    <a:pt x="545109" y="325012"/>
                    <a:pt x="547453" y="324430"/>
                    <a:pt x="549813" y="324214"/>
                  </a:cubicBezTo>
                  <a:close/>
                  <a:moveTo>
                    <a:pt x="560068" y="295929"/>
                  </a:moveTo>
                  <a:cubicBezTo>
                    <a:pt x="561906" y="295992"/>
                    <a:pt x="563711" y="296605"/>
                    <a:pt x="565049" y="297750"/>
                  </a:cubicBezTo>
                  <a:lnTo>
                    <a:pt x="570794" y="302664"/>
                  </a:lnTo>
                  <a:cubicBezTo>
                    <a:pt x="573472" y="304954"/>
                    <a:pt x="573270" y="308507"/>
                    <a:pt x="570344" y="310603"/>
                  </a:cubicBezTo>
                  <a:lnTo>
                    <a:pt x="564064" y="315100"/>
                  </a:lnTo>
                  <a:cubicBezTo>
                    <a:pt x="561138" y="317194"/>
                    <a:pt x="556596" y="317036"/>
                    <a:pt x="553919" y="314746"/>
                  </a:cubicBezTo>
                  <a:lnTo>
                    <a:pt x="548173" y="309833"/>
                  </a:lnTo>
                  <a:cubicBezTo>
                    <a:pt x="545495" y="307543"/>
                    <a:pt x="545698" y="303988"/>
                    <a:pt x="548623" y="301893"/>
                  </a:cubicBezTo>
                  <a:lnTo>
                    <a:pt x="554904" y="297397"/>
                  </a:lnTo>
                  <a:cubicBezTo>
                    <a:pt x="556367" y="296349"/>
                    <a:pt x="558233" y="295865"/>
                    <a:pt x="560068" y="295929"/>
                  </a:cubicBezTo>
                  <a:close/>
                  <a:moveTo>
                    <a:pt x="518661" y="295364"/>
                  </a:moveTo>
                  <a:cubicBezTo>
                    <a:pt x="521382" y="295506"/>
                    <a:pt x="524034" y="296460"/>
                    <a:pt x="525971" y="298192"/>
                  </a:cubicBezTo>
                  <a:lnTo>
                    <a:pt x="536601" y="307696"/>
                  </a:lnTo>
                  <a:cubicBezTo>
                    <a:pt x="540477" y="311160"/>
                    <a:pt x="540028" y="316427"/>
                    <a:pt x="535602" y="319460"/>
                  </a:cubicBezTo>
                  <a:lnTo>
                    <a:pt x="520299" y="329944"/>
                  </a:lnTo>
                  <a:cubicBezTo>
                    <a:pt x="515871" y="332977"/>
                    <a:pt x="509139" y="332626"/>
                    <a:pt x="505264" y="329162"/>
                  </a:cubicBezTo>
                  <a:lnTo>
                    <a:pt x="494633" y="319658"/>
                  </a:lnTo>
                  <a:cubicBezTo>
                    <a:pt x="490758" y="316193"/>
                    <a:pt x="491205" y="310925"/>
                    <a:pt x="495633" y="307892"/>
                  </a:cubicBezTo>
                  <a:lnTo>
                    <a:pt x="510937" y="297411"/>
                  </a:lnTo>
                  <a:cubicBezTo>
                    <a:pt x="513150" y="295893"/>
                    <a:pt x="515940" y="295222"/>
                    <a:pt x="518661" y="295364"/>
                  </a:cubicBezTo>
                  <a:close/>
                  <a:moveTo>
                    <a:pt x="999559" y="274184"/>
                  </a:moveTo>
                  <a:cubicBezTo>
                    <a:pt x="1006848" y="274184"/>
                    <a:pt x="1014136" y="276359"/>
                    <a:pt x="1019698" y="280711"/>
                  </a:cubicBezTo>
                  <a:lnTo>
                    <a:pt x="1050229" y="304603"/>
                  </a:lnTo>
                  <a:lnTo>
                    <a:pt x="1069309" y="380925"/>
                  </a:lnTo>
                  <a:lnTo>
                    <a:pt x="1057892" y="389859"/>
                  </a:lnTo>
                  <a:cubicBezTo>
                    <a:pt x="1046770" y="398564"/>
                    <a:pt x="1028735" y="398564"/>
                    <a:pt x="1017613" y="389859"/>
                  </a:cubicBezTo>
                  <a:lnTo>
                    <a:pt x="948915" y="336102"/>
                  </a:lnTo>
                  <a:cubicBezTo>
                    <a:pt x="937793" y="327398"/>
                    <a:pt x="937793" y="313286"/>
                    <a:pt x="948915" y="304581"/>
                  </a:cubicBezTo>
                  <a:lnTo>
                    <a:pt x="979419" y="280711"/>
                  </a:lnTo>
                  <a:cubicBezTo>
                    <a:pt x="984981" y="276359"/>
                    <a:pt x="992270" y="274184"/>
                    <a:pt x="999559" y="274184"/>
                  </a:cubicBezTo>
                  <a:close/>
                  <a:moveTo>
                    <a:pt x="370505" y="274184"/>
                  </a:moveTo>
                  <a:cubicBezTo>
                    <a:pt x="377794" y="274184"/>
                    <a:pt x="385084" y="276359"/>
                    <a:pt x="390645" y="280711"/>
                  </a:cubicBezTo>
                  <a:lnTo>
                    <a:pt x="459343" y="334470"/>
                  </a:lnTo>
                  <a:cubicBezTo>
                    <a:pt x="470465" y="343173"/>
                    <a:pt x="470465" y="357286"/>
                    <a:pt x="459343" y="365990"/>
                  </a:cubicBezTo>
                  <a:lnTo>
                    <a:pt x="428838" y="389859"/>
                  </a:lnTo>
                  <a:cubicBezTo>
                    <a:pt x="417716" y="398564"/>
                    <a:pt x="399683" y="398564"/>
                    <a:pt x="388560" y="389859"/>
                  </a:cubicBezTo>
                  <a:lnTo>
                    <a:pt x="319862" y="336102"/>
                  </a:lnTo>
                  <a:cubicBezTo>
                    <a:pt x="308739" y="327398"/>
                    <a:pt x="308739" y="313286"/>
                    <a:pt x="319862" y="304581"/>
                  </a:cubicBezTo>
                  <a:lnTo>
                    <a:pt x="350366" y="280711"/>
                  </a:lnTo>
                  <a:cubicBezTo>
                    <a:pt x="355927" y="276359"/>
                    <a:pt x="363216" y="274184"/>
                    <a:pt x="370505" y="274184"/>
                  </a:cubicBezTo>
                  <a:close/>
                  <a:moveTo>
                    <a:pt x="75711" y="270504"/>
                  </a:moveTo>
                  <a:lnTo>
                    <a:pt x="96012" y="277084"/>
                  </a:lnTo>
                  <a:lnTo>
                    <a:pt x="146437" y="316545"/>
                  </a:lnTo>
                  <a:cubicBezTo>
                    <a:pt x="164823" y="330932"/>
                    <a:pt x="164823" y="354260"/>
                    <a:pt x="146437" y="368647"/>
                  </a:cubicBezTo>
                  <a:lnTo>
                    <a:pt x="96011" y="408107"/>
                  </a:lnTo>
                  <a:cubicBezTo>
                    <a:pt x="86818" y="415302"/>
                    <a:pt x="74769" y="418898"/>
                    <a:pt x="62720" y="418898"/>
                  </a:cubicBezTo>
                  <a:lnTo>
                    <a:pt x="62719" y="418898"/>
                  </a:lnTo>
                  <a:lnTo>
                    <a:pt x="62719" y="418885"/>
                  </a:lnTo>
                  <a:lnTo>
                    <a:pt x="62623" y="418899"/>
                  </a:lnTo>
                  <a:lnTo>
                    <a:pt x="40412" y="411699"/>
                  </a:lnTo>
                  <a:close/>
                  <a:moveTo>
                    <a:pt x="691551" y="266292"/>
                  </a:moveTo>
                  <a:lnTo>
                    <a:pt x="691772" y="266328"/>
                  </a:lnTo>
                  <a:lnTo>
                    <a:pt x="691772" y="266292"/>
                  </a:lnTo>
                  <a:lnTo>
                    <a:pt x="691774" y="266292"/>
                  </a:lnTo>
                  <a:cubicBezTo>
                    <a:pt x="703822" y="266292"/>
                    <a:pt x="715872" y="269891"/>
                    <a:pt x="725065" y="277084"/>
                  </a:cubicBezTo>
                  <a:lnTo>
                    <a:pt x="775490" y="316545"/>
                  </a:lnTo>
                  <a:cubicBezTo>
                    <a:pt x="793876" y="330932"/>
                    <a:pt x="793876" y="354260"/>
                    <a:pt x="775490" y="368647"/>
                  </a:cubicBezTo>
                  <a:lnTo>
                    <a:pt x="725065" y="408107"/>
                  </a:lnTo>
                  <a:cubicBezTo>
                    <a:pt x="715870" y="415302"/>
                    <a:pt x="703822" y="418898"/>
                    <a:pt x="691774" y="418898"/>
                  </a:cubicBezTo>
                  <a:lnTo>
                    <a:pt x="691772" y="418898"/>
                  </a:lnTo>
                  <a:lnTo>
                    <a:pt x="691772" y="418866"/>
                  </a:lnTo>
                  <a:lnTo>
                    <a:pt x="691551" y="418899"/>
                  </a:lnTo>
                  <a:cubicBezTo>
                    <a:pt x="679501" y="418899"/>
                    <a:pt x="667452" y="415302"/>
                    <a:pt x="658259" y="408107"/>
                  </a:cubicBezTo>
                  <a:lnTo>
                    <a:pt x="607833" y="368647"/>
                  </a:lnTo>
                  <a:cubicBezTo>
                    <a:pt x="589446" y="354260"/>
                    <a:pt x="589446" y="330932"/>
                    <a:pt x="607833" y="316545"/>
                  </a:cubicBezTo>
                  <a:lnTo>
                    <a:pt x="658259" y="277085"/>
                  </a:lnTo>
                  <a:cubicBezTo>
                    <a:pt x="667452" y="269891"/>
                    <a:pt x="679501" y="266292"/>
                    <a:pt x="691551" y="266292"/>
                  </a:cubicBezTo>
                  <a:close/>
                  <a:moveTo>
                    <a:pt x="853088" y="253392"/>
                  </a:moveTo>
                  <a:cubicBezTo>
                    <a:pt x="859506" y="253392"/>
                    <a:pt x="865923" y="255308"/>
                    <a:pt x="870821" y="259140"/>
                  </a:cubicBezTo>
                  <a:lnTo>
                    <a:pt x="908985" y="289004"/>
                  </a:lnTo>
                  <a:cubicBezTo>
                    <a:pt x="918778" y="296668"/>
                    <a:pt x="918778" y="309095"/>
                    <a:pt x="908985" y="316758"/>
                  </a:cubicBezTo>
                  <a:lnTo>
                    <a:pt x="874122" y="344038"/>
                  </a:lnTo>
                  <a:cubicBezTo>
                    <a:pt x="864328" y="351703"/>
                    <a:pt x="848449" y="351703"/>
                    <a:pt x="838656" y="344038"/>
                  </a:cubicBezTo>
                  <a:lnTo>
                    <a:pt x="800493" y="314174"/>
                  </a:lnTo>
                  <a:cubicBezTo>
                    <a:pt x="790699" y="306511"/>
                    <a:pt x="790699" y="294084"/>
                    <a:pt x="800493" y="286421"/>
                  </a:cubicBezTo>
                  <a:lnTo>
                    <a:pt x="835355" y="259140"/>
                  </a:lnTo>
                  <a:cubicBezTo>
                    <a:pt x="840250" y="255308"/>
                    <a:pt x="846669" y="253392"/>
                    <a:pt x="853088" y="253392"/>
                  </a:cubicBezTo>
                  <a:close/>
                  <a:moveTo>
                    <a:pt x="224034" y="253392"/>
                  </a:moveTo>
                  <a:cubicBezTo>
                    <a:pt x="230453" y="253392"/>
                    <a:pt x="236871" y="255308"/>
                    <a:pt x="241768" y="259140"/>
                  </a:cubicBezTo>
                  <a:lnTo>
                    <a:pt x="279931" y="289004"/>
                  </a:lnTo>
                  <a:cubicBezTo>
                    <a:pt x="289725" y="296668"/>
                    <a:pt x="289725" y="309095"/>
                    <a:pt x="279931" y="316758"/>
                  </a:cubicBezTo>
                  <a:lnTo>
                    <a:pt x="245070" y="344038"/>
                  </a:lnTo>
                  <a:cubicBezTo>
                    <a:pt x="235276" y="351703"/>
                    <a:pt x="219397" y="351703"/>
                    <a:pt x="209603" y="344038"/>
                  </a:cubicBezTo>
                  <a:lnTo>
                    <a:pt x="171440" y="314174"/>
                  </a:lnTo>
                  <a:cubicBezTo>
                    <a:pt x="161645" y="306511"/>
                    <a:pt x="161645" y="294084"/>
                    <a:pt x="171440" y="286421"/>
                  </a:cubicBezTo>
                  <a:lnTo>
                    <a:pt x="206301" y="259140"/>
                  </a:lnTo>
                  <a:cubicBezTo>
                    <a:pt x="211198" y="255308"/>
                    <a:pt x="217616" y="253392"/>
                    <a:pt x="224034" y="253392"/>
                  </a:cubicBezTo>
                  <a:close/>
                  <a:moveTo>
                    <a:pt x="761949" y="252832"/>
                  </a:moveTo>
                  <a:cubicBezTo>
                    <a:pt x="765170" y="252733"/>
                    <a:pt x="768440" y="253596"/>
                    <a:pt x="770995" y="255444"/>
                  </a:cubicBezTo>
                  <a:lnTo>
                    <a:pt x="787909" y="267677"/>
                  </a:lnTo>
                  <a:cubicBezTo>
                    <a:pt x="793017" y="271373"/>
                    <a:pt x="793330" y="277609"/>
                    <a:pt x="788608" y="281607"/>
                  </a:cubicBezTo>
                  <a:lnTo>
                    <a:pt x="778474" y="290186"/>
                  </a:lnTo>
                  <a:cubicBezTo>
                    <a:pt x="773753" y="294184"/>
                    <a:pt x="765782" y="294429"/>
                    <a:pt x="760675" y="290733"/>
                  </a:cubicBezTo>
                  <a:lnTo>
                    <a:pt x="743760" y="278499"/>
                  </a:lnTo>
                  <a:cubicBezTo>
                    <a:pt x="738651" y="274804"/>
                    <a:pt x="738338" y="268568"/>
                    <a:pt x="743061" y="264570"/>
                  </a:cubicBezTo>
                  <a:lnTo>
                    <a:pt x="753194" y="255991"/>
                  </a:lnTo>
                  <a:cubicBezTo>
                    <a:pt x="755556" y="253993"/>
                    <a:pt x="758728" y="252931"/>
                    <a:pt x="761949" y="252832"/>
                  </a:cubicBezTo>
                  <a:close/>
                  <a:moveTo>
                    <a:pt x="132896" y="252832"/>
                  </a:moveTo>
                  <a:cubicBezTo>
                    <a:pt x="136117" y="252733"/>
                    <a:pt x="139387" y="253596"/>
                    <a:pt x="141941" y="255444"/>
                  </a:cubicBezTo>
                  <a:lnTo>
                    <a:pt x="158855" y="267677"/>
                  </a:lnTo>
                  <a:cubicBezTo>
                    <a:pt x="163963" y="271373"/>
                    <a:pt x="164277" y="277609"/>
                    <a:pt x="159555" y="281607"/>
                  </a:cubicBezTo>
                  <a:lnTo>
                    <a:pt x="149421" y="290186"/>
                  </a:lnTo>
                  <a:cubicBezTo>
                    <a:pt x="144700" y="294184"/>
                    <a:pt x="136730" y="294429"/>
                    <a:pt x="131621" y="290733"/>
                  </a:cubicBezTo>
                  <a:lnTo>
                    <a:pt x="114707" y="278499"/>
                  </a:lnTo>
                  <a:cubicBezTo>
                    <a:pt x="109599" y="274804"/>
                    <a:pt x="109285" y="268568"/>
                    <a:pt x="114007" y="264570"/>
                  </a:cubicBezTo>
                  <a:lnTo>
                    <a:pt x="124142" y="255991"/>
                  </a:lnTo>
                  <a:cubicBezTo>
                    <a:pt x="126503" y="253993"/>
                    <a:pt x="129675" y="252931"/>
                    <a:pt x="132896" y="252832"/>
                  </a:cubicBezTo>
                  <a:close/>
                  <a:moveTo>
                    <a:pt x="1009224" y="250245"/>
                  </a:moveTo>
                  <a:cubicBezTo>
                    <a:pt x="1011060" y="250310"/>
                    <a:pt x="1012864" y="250921"/>
                    <a:pt x="1014203" y="252065"/>
                  </a:cubicBezTo>
                  <a:lnTo>
                    <a:pt x="1019948" y="256979"/>
                  </a:lnTo>
                  <a:cubicBezTo>
                    <a:pt x="1022627" y="259270"/>
                    <a:pt x="1022425" y="262825"/>
                    <a:pt x="1019498" y="264919"/>
                  </a:cubicBezTo>
                  <a:lnTo>
                    <a:pt x="1013219" y="269416"/>
                  </a:lnTo>
                  <a:cubicBezTo>
                    <a:pt x="1010292" y="271512"/>
                    <a:pt x="1005751" y="271353"/>
                    <a:pt x="1003073" y="269064"/>
                  </a:cubicBezTo>
                  <a:lnTo>
                    <a:pt x="997327" y="264149"/>
                  </a:lnTo>
                  <a:cubicBezTo>
                    <a:pt x="994650" y="261859"/>
                    <a:pt x="994851" y="258305"/>
                    <a:pt x="997778" y="256210"/>
                  </a:cubicBezTo>
                  <a:lnTo>
                    <a:pt x="1004057" y="251713"/>
                  </a:lnTo>
                  <a:cubicBezTo>
                    <a:pt x="1005521" y="250666"/>
                    <a:pt x="1007387" y="250181"/>
                    <a:pt x="1009224" y="250245"/>
                  </a:cubicBezTo>
                  <a:close/>
                  <a:moveTo>
                    <a:pt x="380170" y="250245"/>
                  </a:moveTo>
                  <a:cubicBezTo>
                    <a:pt x="382006" y="250310"/>
                    <a:pt x="383810" y="250921"/>
                    <a:pt x="385149" y="252065"/>
                  </a:cubicBezTo>
                  <a:lnTo>
                    <a:pt x="390896" y="256979"/>
                  </a:lnTo>
                  <a:cubicBezTo>
                    <a:pt x="393573" y="259270"/>
                    <a:pt x="393371" y="262825"/>
                    <a:pt x="390444" y="264919"/>
                  </a:cubicBezTo>
                  <a:lnTo>
                    <a:pt x="384165" y="269416"/>
                  </a:lnTo>
                  <a:cubicBezTo>
                    <a:pt x="381238" y="271512"/>
                    <a:pt x="376698" y="271353"/>
                    <a:pt x="374019" y="269064"/>
                  </a:cubicBezTo>
                  <a:lnTo>
                    <a:pt x="368274" y="264149"/>
                  </a:lnTo>
                  <a:cubicBezTo>
                    <a:pt x="365596" y="261859"/>
                    <a:pt x="365797" y="258305"/>
                    <a:pt x="368724" y="256210"/>
                  </a:cubicBezTo>
                  <a:lnTo>
                    <a:pt x="375003" y="251713"/>
                  </a:lnTo>
                  <a:cubicBezTo>
                    <a:pt x="376467" y="250666"/>
                    <a:pt x="378334" y="250181"/>
                    <a:pt x="380170" y="250245"/>
                  </a:cubicBezTo>
                  <a:close/>
                  <a:moveTo>
                    <a:pt x="1036436" y="249431"/>
                  </a:moveTo>
                  <a:lnTo>
                    <a:pt x="1044434" y="281421"/>
                  </a:lnTo>
                  <a:lnTo>
                    <a:pt x="1027657" y="268293"/>
                  </a:lnTo>
                  <a:cubicBezTo>
                    <a:pt x="1023425" y="264981"/>
                    <a:pt x="1023425" y="259611"/>
                    <a:pt x="1027657" y="256301"/>
                  </a:cubicBezTo>
                  <a:close/>
                  <a:moveTo>
                    <a:pt x="732216" y="234355"/>
                  </a:moveTo>
                  <a:cubicBezTo>
                    <a:pt x="734298" y="234290"/>
                    <a:pt x="736414" y="234849"/>
                    <a:pt x="738066" y="236044"/>
                  </a:cubicBezTo>
                  <a:lnTo>
                    <a:pt x="745155" y="241171"/>
                  </a:lnTo>
                  <a:cubicBezTo>
                    <a:pt x="748459" y="243562"/>
                    <a:pt x="748662" y="247595"/>
                    <a:pt x="745608" y="250181"/>
                  </a:cubicBezTo>
                  <a:lnTo>
                    <a:pt x="737096" y="257386"/>
                  </a:lnTo>
                  <a:cubicBezTo>
                    <a:pt x="734042" y="259972"/>
                    <a:pt x="728888" y="260130"/>
                    <a:pt x="725584" y="257741"/>
                  </a:cubicBezTo>
                  <a:lnTo>
                    <a:pt x="718493" y="252612"/>
                  </a:lnTo>
                  <a:cubicBezTo>
                    <a:pt x="715189" y="250222"/>
                    <a:pt x="714987" y="246189"/>
                    <a:pt x="718041" y="243603"/>
                  </a:cubicBezTo>
                  <a:lnTo>
                    <a:pt x="726553" y="236398"/>
                  </a:lnTo>
                  <a:cubicBezTo>
                    <a:pt x="728080" y="235105"/>
                    <a:pt x="730132" y="234419"/>
                    <a:pt x="732216" y="234355"/>
                  </a:cubicBezTo>
                  <a:close/>
                  <a:moveTo>
                    <a:pt x="103162" y="234355"/>
                  </a:moveTo>
                  <a:cubicBezTo>
                    <a:pt x="105246" y="234290"/>
                    <a:pt x="107360" y="234849"/>
                    <a:pt x="109012" y="236044"/>
                  </a:cubicBezTo>
                  <a:lnTo>
                    <a:pt x="116101" y="241171"/>
                  </a:lnTo>
                  <a:cubicBezTo>
                    <a:pt x="119406" y="243562"/>
                    <a:pt x="119608" y="247595"/>
                    <a:pt x="116554" y="250181"/>
                  </a:cubicBezTo>
                  <a:lnTo>
                    <a:pt x="108042" y="257386"/>
                  </a:lnTo>
                  <a:cubicBezTo>
                    <a:pt x="104989" y="259972"/>
                    <a:pt x="99834" y="260130"/>
                    <a:pt x="96531" y="257741"/>
                  </a:cubicBezTo>
                  <a:lnTo>
                    <a:pt x="89440" y="252612"/>
                  </a:lnTo>
                  <a:cubicBezTo>
                    <a:pt x="86137" y="250222"/>
                    <a:pt x="85933" y="246189"/>
                    <a:pt x="88989" y="243603"/>
                  </a:cubicBezTo>
                  <a:lnTo>
                    <a:pt x="97499" y="236398"/>
                  </a:lnTo>
                  <a:cubicBezTo>
                    <a:pt x="99027" y="235105"/>
                    <a:pt x="101079" y="234419"/>
                    <a:pt x="103162" y="234355"/>
                  </a:cubicBezTo>
                  <a:close/>
                  <a:moveTo>
                    <a:pt x="1019049" y="226484"/>
                  </a:moveTo>
                  <a:cubicBezTo>
                    <a:pt x="1022929" y="225461"/>
                    <a:pt x="1027133" y="227093"/>
                    <a:pt x="1028441" y="230129"/>
                  </a:cubicBezTo>
                  <a:lnTo>
                    <a:pt x="1031246" y="236643"/>
                  </a:lnTo>
                  <a:cubicBezTo>
                    <a:pt x="1032553" y="239680"/>
                    <a:pt x="1030467" y="242970"/>
                    <a:pt x="1026587" y="243993"/>
                  </a:cubicBezTo>
                  <a:lnTo>
                    <a:pt x="1016129" y="246752"/>
                  </a:lnTo>
                  <a:cubicBezTo>
                    <a:pt x="1012250" y="247774"/>
                    <a:pt x="1008044" y="246142"/>
                    <a:pt x="1006738" y="243106"/>
                  </a:cubicBezTo>
                  <a:lnTo>
                    <a:pt x="1003932" y="236591"/>
                  </a:lnTo>
                  <a:cubicBezTo>
                    <a:pt x="1002625" y="233555"/>
                    <a:pt x="1004710" y="230264"/>
                    <a:pt x="1008591" y="229241"/>
                  </a:cubicBezTo>
                  <a:close/>
                  <a:moveTo>
                    <a:pt x="389995" y="226484"/>
                  </a:moveTo>
                  <a:cubicBezTo>
                    <a:pt x="393875" y="225461"/>
                    <a:pt x="398080" y="227093"/>
                    <a:pt x="399388" y="230129"/>
                  </a:cubicBezTo>
                  <a:lnTo>
                    <a:pt x="402193" y="236643"/>
                  </a:lnTo>
                  <a:cubicBezTo>
                    <a:pt x="403499" y="239680"/>
                    <a:pt x="401414" y="242970"/>
                    <a:pt x="397534" y="243993"/>
                  </a:cubicBezTo>
                  <a:lnTo>
                    <a:pt x="387076" y="246752"/>
                  </a:lnTo>
                  <a:cubicBezTo>
                    <a:pt x="383196" y="247774"/>
                    <a:pt x="378991" y="246142"/>
                    <a:pt x="377684" y="243106"/>
                  </a:cubicBezTo>
                  <a:lnTo>
                    <a:pt x="374879" y="236591"/>
                  </a:lnTo>
                  <a:cubicBezTo>
                    <a:pt x="373572" y="233555"/>
                    <a:pt x="375657" y="230264"/>
                    <a:pt x="379538" y="229241"/>
                  </a:cubicBezTo>
                  <a:close/>
                  <a:moveTo>
                    <a:pt x="610403" y="223906"/>
                  </a:moveTo>
                  <a:cubicBezTo>
                    <a:pt x="615402" y="223906"/>
                    <a:pt x="620400" y="225398"/>
                    <a:pt x="624214" y="228383"/>
                  </a:cubicBezTo>
                  <a:lnTo>
                    <a:pt x="645136" y="244755"/>
                  </a:lnTo>
                  <a:cubicBezTo>
                    <a:pt x="652765" y="250725"/>
                    <a:pt x="652765" y="260404"/>
                    <a:pt x="645136" y="266373"/>
                  </a:cubicBezTo>
                  <a:lnTo>
                    <a:pt x="608426" y="295100"/>
                  </a:lnTo>
                  <a:cubicBezTo>
                    <a:pt x="600798" y="301069"/>
                    <a:pt x="588429" y="301069"/>
                    <a:pt x="580802" y="295100"/>
                  </a:cubicBezTo>
                  <a:lnTo>
                    <a:pt x="559880" y="278728"/>
                  </a:lnTo>
                  <a:cubicBezTo>
                    <a:pt x="552251" y="272758"/>
                    <a:pt x="552251" y="263079"/>
                    <a:pt x="559880" y="257110"/>
                  </a:cubicBezTo>
                  <a:lnTo>
                    <a:pt x="596590" y="228383"/>
                  </a:lnTo>
                  <a:cubicBezTo>
                    <a:pt x="600405" y="225398"/>
                    <a:pt x="605404" y="223906"/>
                    <a:pt x="610403" y="223906"/>
                  </a:cubicBezTo>
                  <a:close/>
                  <a:moveTo>
                    <a:pt x="89713" y="214498"/>
                  </a:moveTo>
                  <a:lnTo>
                    <a:pt x="94053" y="217648"/>
                  </a:lnTo>
                  <a:cubicBezTo>
                    <a:pt x="97639" y="220455"/>
                    <a:pt x="97639" y="225004"/>
                    <a:pt x="94053" y="227809"/>
                  </a:cubicBezTo>
                  <a:lnTo>
                    <a:pt x="84520" y="235269"/>
                  </a:lnTo>
                  <a:close/>
                  <a:moveTo>
                    <a:pt x="457652" y="213606"/>
                  </a:moveTo>
                  <a:cubicBezTo>
                    <a:pt x="460426" y="213606"/>
                    <a:pt x="463199" y="214433"/>
                    <a:pt x="465315" y="216089"/>
                  </a:cubicBezTo>
                  <a:lnTo>
                    <a:pt x="525395" y="263104"/>
                  </a:lnTo>
                  <a:cubicBezTo>
                    <a:pt x="529626" y="266417"/>
                    <a:pt x="529626" y="271786"/>
                    <a:pt x="525395" y="275098"/>
                  </a:cubicBezTo>
                  <a:lnTo>
                    <a:pt x="474009" y="315309"/>
                  </a:lnTo>
                  <a:cubicBezTo>
                    <a:pt x="469777" y="318620"/>
                    <a:pt x="462916" y="318620"/>
                    <a:pt x="458684" y="315309"/>
                  </a:cubicBezTo>
                  <a:lnTo>
                    <a:pt x="398604" y="268293"/>
                  </a:lnTo>
                  <a:cubicBezTo>
                    <a:pt x="394372" y="264981"/>
                    <a:pt x="394372" y="259611"/>
                    <a:pt x="398604" y="256301"/>
                  </a:cubicBezTo>
                  <a:lnTo>
                    <a:pt x="449989" y="216089"/>
                  </a:lnTo>
                  <a:cubicBezTo>
                    <a:pt x="452105" y="214435"/>
                    <a:pt x="454878" y="213606"/>
                    <a:pt x="457652" y="213606"/>
                  </a:cubicBezTo>
                  <a:close/>
                  <a:moveTo>
                    <a:pt x="1003265" y="202698"/>
                  </a:moveTo>
                  <a:cubicBezTo>
                    <a:pt x="1005101" y="202762"/>
                    <a:pt x="1006906" y="203374"/>
                    <a:pt x="1008245" y="204517"/>
                  </a:cubicBezTo>
                  <a:lnTo>
                    <a:pt x="1013992" y="209433"/>
                  </a:lnTo>
                  <a:cubicBezTo>
                    <a:pt x="1016669" y="211722"/>
                    <a:pt x="1016466" y="215277"/>
                    <a:pt x="1013540" y="217372"/>
                  </a:cubicBezTo>
                  <a:lnTo>
                    <a:pt x="1007261" y="221867"/>
                  </a:lnTo>
                  <a:cubicBezTo>
                    <a:pt x="1004334" y="223964"/>
                    <a:pt x="999793" y="223805"/>
                    <a:pt x="997115" y="221516"/>
                  </a:cubicBezTo>
                  <a:lnTo>
                    <a:pt x="991370" y="216602"/>
                  </a:lnTo>
                  <a:cubicBezTo>
                    <a:pt x="988692" y="214312"/>
                    <a:pt x="988894" y="210758"/>
                    <a:pt x="991819" y="208663"/>
                  </a:cubicBezTo>
                  <a:lnTo>
                    <a:pt x="998099" y="204167"/>
                  </a:lnTo>
                  <a:cubicBezTo>
                    <a:pt x="999563" y="203118"/>
                    <a:pt x="1001428" y="202633"/>
                    <a:pt x="1003265" y="202698"/>
                  </a:cubicBezTo>
                  <a:close/>
                  <a:moveTo>
                    <a:pt x="374212" y="202698"/>
                  </a:moveTo>
                  <a:cubicBezTo>
                    <a:pt x="376048" y="202762"/>
                    <a:pt x="377853" y="203374"/>
                    <a:pt x="379191" y="204517"/>
                  </a:cubicBezTo>
                  <a:lnTo>
                    <a:pt x="384938" y="209433"/>
                  </a:lnTo>
                  <a:cubicBezTo>
                    <a:pt x="387615" y="211722"/>
                    <a:pt x="387413" y="215277"/>
                    <a:pt x="384487" y="217372"/>
                  </a:cubicBezTo>
                  <a:lnTo>
                    <a:pt x="378207" y="221867"/>
                  </a:lnTo>
                  <a:cubicBezTo>
                    <a:pt x="375282" y="223964"/>
                    <a:pt x="370739" y="223805"/>
                    <a:pt x="368061" y="221516"/>
                  </a:cubicBezTo>
                  <a:lnTo>
                    <a:pt x="362316" y="216602"/>
                  </a:lnTo>
                  <a:cubicBezTo>
                    <a:pt x="359639" y="214312"/>
                    <a:pt x="359840" y="210758"/>
                    <a:pt x="362766" y="208663"/>
                  </a:cubicBezTo>
                  <a:lnTo>
                    <a:pt x="369046" y="204167"/>
                  </a:lnTo>
                  <a:cubicBezTo>
                    <a:pt x="370509" y="203118"/>
                    <a:pt x="372376" y="202633"/>
                    <a:pt x="374212" y="202698"/>
                  </a:cubicBezTo>
                  <a:close/>
                  <a:moveTo>
                    <a:pt x="631552" y="198037"/>
                  </a:moveTo>
                  <a:cubicBezTo>
                    <a:pt x="633389" y="198100"/>
                    <a:pt x="635194" y="198712"/>
                    <a:pt x="636532" y="199857"/>
                  </a:cubicBezTo>
                  <a:lnTo>
                    <a:pt x="642278" y="204772"/>
                  </a:lnTo>
                  <a:cubicBezTo>
                    <a:pt x="644957" y="207062"/>
                    <a:pt x="644755" y="210615"/>
                    <a:pt x="641829" y="212711"/>
                  </a:cubicBezTo>
                  <a:lnTo>
                    <a:pt x="635549" y="217208"/>
                  </a:lnTo>
                  <a:cubicBezTo>
                    <a:pt x="632622" y="219302"/>
                    <a:pt x="628081" y="219144"/>
                    <a:pt x="625403" y="216854"/>
                  </a:cubicBezTo>
                  <a:lnTo>
                    <a:pt x="619657" y="211941"/>
                  </a:lnTo>
                  <a:cubicBezTo>
                    <a:pt x="616979" y="209651"/>
                    <a:pt x="617180" y="206096"/>
                    <a:pt x="620107" y="204001"/>
                  </a:cubicBezTo>
                  <a:lnTo>
                    <a:pt x="626387" y="199505"/>
                  </a:lnTo>
                  <a:cubicBezTo>
                    <a:pt x="627851" y="198457"/>
                    <a:pt x="629717" y="197972"/>
                    <a:pt x="631552" y="198037"/>
                  </a:cubicBezTo>
                  <a:close/>
                  <a:moveTo>
                    <a:pt x="1022871" y="195172"/>
                  </a:moveTo>
                  <a:lnTo>
                    <a:pt x="1027993" y="215658"/>
                  </a:lnTo>
                  <a:lnTo>
                    <a:pt x="1018071" y="207172"/>
                  </a:lnTo>
                  <a:cubicBezTo>
                    <a:pt x="1015060" y="204599"/>
                    <a:pt x="1015288" y="200602"/>
                    <a:pt x="1018575" y="198247"/>
                  </a:cubicBezTo>
                  <a:close/>
                  <a:moveTo>
                    <a:pt x="926952" y="194485"/>
                  </a:moveTo>
                  <a:cubicBezTo>
                    <a:pt x="932498" y="194485"/>
                    <a:pt x="938043" y="196140"/>
                    <a:pt x="942273" y="199450"/>
                  </a:cubicBezTo>
                  <a:lnTo>
                    <a:pt x="985156" y="233009"/>
                  </a:lnTo>
                  <a:cubicBezTo>
                    <a:pt x="993618" y="239629"/>
                    <a:pt x="993618" y="250365"/>
                    <a:pt x="985156" y="256986"/>
                  </a:cubicBezTo>
                  <a:lnTo>
                    <a:pt x="955038" y="280556"/>
                  </a:lnTo>
                  <a:cubicBezTo>
                    <a:pt x="946576" y="287176"/>
                    <a:pt x="932857" y="287176"/>
                    <a:pt x="924396" y="280556"/>
                  </a:cubicBezTo>
                  <a:lnTo>
                    <a:pt x="881513" y="246999"/>
                  </a:lnTo>
                  <a:cubicBezTo>
                    <a:pt x="873050" y="240376"/>
                    <a:pt x="873050" y="229641"/>
                    <a:pt x="881513" y="223019"/>
                  </a:cubicBezTo>
                  <a:lnTo>
                    <a:pt x="911632" y="199450"/>
                  </a:lnTo>
                  <a:cubicBezTo>
                    <a:pt x="915862" y="196140"/>
                    <a:pt x="921407" y="194485"/>
                    <a:pt x="926952" y="194485"/>
                  </a:cubicBezTo>
                  <a:close/>
                  <a:moveTo>
                    <a:pt x="297899" y="194485"/>
                  </a:moveTo>
                  <a:cubicBezTo>
                    <a:pt x="303444" y="194485"/>
                    <a:pt x="308990" y="196140"/>
                    <a:pt x="313220" y="199450"/>
                  </a:cubicBezTo>
                  <a:lnTo>
                    <a:pt x="356103" y="233009"/>
                  </a:lnTo>
                  <a:cubicBezTo>
                    <a:pt x="364565" y="239629"/>
                    <a:pt x="364565" y="250365"/>
                    <a:pt x="356103" y="256986"/>
                  </a:cubicBezTo>
                  <a:lnTo>
                    <a:pt x="325985" y="280556"/>
                  </a:lnTo>
                  <a:cubicBezTo>
                    <a:pt x="317523" y="287176"/>
                    <a:pt x="303804" y="287176"/>
                    <a:pt x="295343" y="280556"/>
                  </a:cubicBezTo>
                  <a:lnTo>
                    <a:pt x="252459" y="246999"/>
                  </a:lnTo>
                  <a:cubicBezTo>
                    <a:pt x="243998" y="240376"/>
                    <a:pt x="243998" y="229641"/>
                    <a:pt x="252459" y="223019"/>
                  </a:cubicBezTo>
                  <a:lnTo>
                    <a:pt x="282578" y="199450"/>
                  </a:lnTo>
                  <a:cubicBezTo>
                    <a:pt x="286809" y="196140"/>
                    <a:pt x="292354" y="194485"/>
                    <a:pt x="297899" y="194485"/>
                  </a:cubicBezTo>
                  <a:close/>
                  <a:moveTo>
                    <a:pt x="691772" y="193130"/>
                  </a:moveTo>
                  <a:lnTo>
                    <a:pt x="723106" y="217648"/>
                  </a:lnTo>
                  <a:cubicBezTo>
                    <a:pt x="726692" y="220455"/>
                    <a:pt x="726692" y="225004"/>
                    <a:pt x="723106" y="227809"/>
                  </a:cubicBezTo>
                  <a:lnTo>
                    <a:pt x="691772" y="252328"/>
                  </a:lnTo>
                  <a:lnTo>
                    <a:pt x="691772" y="250653"/>
                  </a:lnTo>
                  <a:lnTo>
                    <a:pt x="662581" y="227809"/>
                  </a:lnTo>
                  <a:cubicBezTo>
                    <a:pt x="658994" y="225004"/>
                    <a:pt x="658994" y="220455"/>
                    <a:pt x="662580" y="217648"/>
                  </a:cubicBezTo>
                  <a:lnTo>
                    <a:pt x="691772" y="194805"/>
                  </a:lnTo>
                  <a:close/>
                  <a:moveTo>
                    <a:pt x="402389" y="191542"/>
                  </a:moveTo>
                  <a:cubicBezTo>
                    <a:pt x="404454" y="191614"/>
                    <a:pt x="406482" y="192301"/>
                    <a:pt x="407988" y="193589"/>
                  </a:cubicBezTo>
                  <a:lnTo>
                    <a:pt x="427180" y="210002"/>
                  </a:lnTo>
                  <a:cubicBezTo>
                    <a:pt x="430190" y="212576"/>
                    <a:pt x="429964" y="216572"/>
                    <a:pt x="426674" y="218928"/>
                  </a:cubicBezTo>
                  <a:lnTo>
                    <a:pt x="419615" y="223982"/>
                  </a:lnTo>
                  <a:cubicBezTo>
                    <a:pt x="416326" y="226337"/>
                    <a:pt x="411218" y="226161"/>
                    <a:pt x="408210" y="223586"/>
                  </a:cubicBezTo>
                  <a:lnTo>
                    <a:pt x="389017" y="207172"/>
                  </a:lnTo>
                  <a:cubicBezTo>
                    <a:pt x="386006" y="204599"/>
                    <a:pt x="386234" y="200602"/>
                    <a:pt x="389523" y="198247"/>
                  </a:cubicBezTo>
                  <a:lnTo>
                    <a:pt x="396582" y="193193"/>
                  </a:lnTo>
                  <a:cubicBezTo>
                    <a:pt x="398227" y="192015"/>
                    <a:pt x="400326" y="191470"/>
                    <a:pt x="402389" y="191542"/>
                  </a:cubicBezTo>
                  <a:close/>
                  <a:moveTo>
                    <a:pt x="459993" y="188713"/>
                  </a:moveTo>
                  <a:cubicBezTo>
                    <a:pt x="461830" y="188778"/>
                    <a:pt x="463634" y="189388"/>
                    <a:pt x="464974" y="190533"/>
                  </a:cubicBezTo>
                  <a:lnTo>
                    <a:pt x="470719" y="195448"/>
                  </a:lnTo>
                  <a:cubicBezTo>
                    <a:pt x="473396" y="197737"/>
                    <a:pt x="473195" y="201292"/>
                    <a:pt x="470268" y="203388"/>
                  </a:cubicBezTo>
                  <a:lnTo>
                    <a:pt x="463988" y="207884"/>
                  </a:lnTo>
                  <a:cubicBezTo>
                    <a:pt x="461064" y="209978"/>
                    <a:pt x="456520" y="209821"/>
                    <a:pt x="453842" y="207532"/>
                  </a:cubicBezTo>
                  <a:lnTo>
                    <a:pt x="448097" y="202617"/>
                  </a:lnTo>
                  <a:cubicBezTo>
                    <a:pt x="445419" y="200328"/>
                    <a:pt x="445621" y="196773"/>
                    <a:pt x="448547" y="194677"/>
                  </a:cubicBezTo>
                  <a:lnTo>
                    <a:pt x="454827" y="190181"/>
                  </a:lnTo>
                  <a:cubicBezTo>
                    <a:pt x="456290" y="189134"/>
                    <a:pt x="458157" y="188649"/>
                    <a:pt x="459993" y="188713"/>
                  </a:cubicBezTo>
                  <a:close/>
                  <a:moveTo>
                    <a:pt x="806177" y="177817"/>
                  </a:moveTo>
                  <a:cubicBezTo>
                    <a:pt x="809751" y="177817"/>
                    <a:pt x="813326" y="178884"/>
                    <a:pt x="816050" y="181018"/>
                  </a:cubicBezTo>
                  <a:lnTo>
                    <a:pt x="855617" y="211980"/>
                  </a:lnTo>
                  <a:cubicBezTo>
                    <a:pt x="861070" y="216247"/>
                    <a:pt x="861070" y="223166"/>
                    <a:pt x="855617" y="227432"/>
                  </a:cubicBezTo>
                  <a:lnTo>
                    <a:pt x="814113" y="259911"/>
                  </a:lnTo>
                  <a:cubicBezTo>
                    <a:pt x="808661" y="264179"/>
                    <a:pt x="799819" y="264179"/>
                    <a:pt x="794366" y="259911"/>
                  </a:cubicBezTo>
                  <a:lnTo>
                    <a:pt x="754800" y="228949"/>
                  </a:lnTo>
                  <a:cubicBezTo>
                    <a:pt x="749346" y="224682"/>
                    <a:pt x="749346" y="217763"/>
                    <a:pt x="754800" y="213496"/>
                  </a:cubicBezTo>
                  <a:lnTo>
                    <a:pt x="796303" y="181018"/>
                  </a:lnTo>
                  <a:cubicBezTo>
                    <a:pt x="799030" y="178884"/>
                    <a:pt x="802603" y="177817"/>
                    <a:pt x="806177" y="177817"/>
                  </a:cubicBezTo>
                  <a:close/>
                  <a:moveTo>
                    <a:pt x="177123" y="177817"/>
                  </a:moveTo>
                  <a:cubicBezTo>
                    <a:pt x="180698" y="177817"/>
                    <a:pt x="184272" y="178884"/>
                    <a:pt x="186997" y="181018"/>
                  </a:cubicBezTo>
                  <a:lnTo>
                    <a:pt x="226565" y="211980"/>
                  </a:lnTo>
                  <a:cubicBezTo>
                    <a:pt x="232017" y="216247"/>
                    <a:pt x="232017" y="223166"/>
                    <a:pt x="226565" y="227432"/>
                  </a:cubicBezTo>
                  <a:lnTo>
                    <a:pt x="185061" y="259911"/>
                  </a:lnTo>
                  <a:cubicBezTo>
                    <a:pt x="179608" y="264179"/>
                    <a:pt x="170766" y="264179"/>
                    <a:pt x="165313" y="259911"/>
                  </a:cubicBezTo>
                  <a:lnTo>
                    <a:pt x="125746" y="228949"/>
                  </a:lnTo>
                  <a:cubicBezTo>
                    <a:pt x="120293" y="224682"/>
                    <a:pt x="120293" y="217763"/>
                    <a:pt x="125746" y="213496"/>
                  </a:cubicBezTo>
                  <a:lnTo>
                    <a:pt x="167250" y="181018"/>
                  </a:lnTo>
                  <a:cubicBezTo>
                    <a:pt x="169976" y="178884"/>
                    <a:pt x="173551" y="177817"/>
                    <a:pt x="177123" y="177817"/>
                  </a:cubicBezTo>
                  <a:close/>
                  <a:moveTo>
                    <a:pt x="657867" y="167274"/>
                  </a:moveTo>
                  <a:cubicBezTo>
                    <a:pt x="659313" y="167274"/>
                    <a:pt x="660761" y="167706"/>
                    <a:pt x="661865" y="168571"/>
                  </a:cubicBezTo>
                  <a:lnTo>
                    <a:pt x="679595" y="182445"/>
                  </a:lnTo>
                  <a:cubicBezTo>
                    <a:pt x="681804" y="184173"/>
                    <a:pt x="681804" y="186975"/>
                    <a:pt x="679595" y="188703"/>
                  </a:cubicBezTo>
                  <a:lnTo>
                    <a:pt x="663824" y="201045"/>
                  </a:lnTo>
                  <a:cubicBezTo>
                    <a:pt x="661615" y="202772"/>
                    <a:pt x="658035" y="202772"/>
                    <a:pt x="655828" y="201045"/>
                  </a:cubicBezTo>
                  <a:lnTo>
                    <a:pt x="638097" y="187170"/>
                  </a:lnTo>
                  <a:cubicBezTo>
                    <a:pt x="635889" y="185443"/>
                    <a:pt x="635889" y="182641"/>
                    <a:pt x="638097" y="180912"/>
                  </a:cubicBezTo>
                  <a:lnTo>
                    <a:pt x="653868" y="168571"/>
                  </a:lnTo>
                  <a:cubicBezTo>
                    <a:pt x="654972" y="167706"/>
                    <a:pt x="656420" y="167274"/>
                    <a:pt x="657867" y="167274"/>
                  </a:cubicBezTo>
                  <a:close/>
                  <a:moveTo>
                    <a:pt x="537921" y="156552"/>
                  </a:moveTo>
                  <a:cubicBezTo>
                    <a:pt x="543055" y="156515"/>
                    <a:pt x="548206" y="158013"/>
                    <a:pt x="552159" y="161051"/>
                  </a:cubicBezTo>
                  <a:lnTo>
                    <a:pt x="593148" y="192558"/>
                  </a:lnTo>
                  <a:cubicBezTo>
                    <a:pt x="601052" y="198636"/>
                    <a:pt x="601168" y="208574"/>
                    <a:pt x="593401" y="214761"/>
                  </a:cubicBezTo>
                  <a:lnTo>
                    <a:pt x="555433" y="245009"/>
                  </a:lnTo>
                  <a:cubicBezTo>
                    <a:pt x="547668" y="251195"/>
                    <a:pt x="534966" y="251283"/>
                    <a:pt x="527061" y="245207"/>
                  </a:cubicBezTo>
                  <a:lnTo>
                    <a:pt x="486072" y="213700"/>
                  </a:lnTo>
                  <a:cubicBezTo>
                    <a:pt x="478167" y="207621"/>
                    <a:pt x="478053" y="197683"/>
                    <a:pt x="485818" y="191497"/>
                  </a:cubicBezTo>
                  <a:lnTo>
                    <a:pt x="523787" y="161249"/>
                  </a:lnTo>
                  <a:cubicBezTo>
                    <a:pt x="527670" y="158155"/>
                    <a:pt x="532787" y="156588"/>
                    <a:pt x="537921" y="156552"/>
                  </a:cubicBezTo>
                  <a:close/>
                  <a:moveTo>
                    <a:pt x="884809" y="154757"/>
                  </a:moveTo>
                  <a:cubicBezTo>
                    <a:pt x="887106" y="154757"/>
                    <a:pt x="889403" y="155442"/>
                    <a:pt x="891155" y="156814"/>
                  </a:cubicBezTo>
                  <a:lnTo>
                    <a:pt x="916588" y="176715"/>
                  </a:lnTo>
                  <a:cubicBezTo>
                    <a:pt x="920092" y="179457"/>
                    <a:pt x="920092" y="183905"/>
                    <a:pt x="916588" y="186648"/>
                  </a:cubicBezTo>
                  <a:lnTo>
                    <a:pt x="886825" y="209937"/>
                  </a:lnTo>
                  <a:cubicBezTo>
                    <a:pt x="883321" y="212680"/>
                    <a:pt x="877637" y="212680"/>
                    <a:pt x="874133" y="209937"/>
                  </a:cubicBezTo>
                  <a:lnTo>
                    <a:pt x="848702" y="190037"/>
                  </a:lnTo>
                  <a:cubicBezTo>
                    <a:pt x="845196" y="187293"/>
                    <a:pt x="845196" y="182845"/>
                    <a:pt x="848702" y="180103"/>
                  </a:cubicBezTo>
                  <a:lnTo>
                    <a:pt x="878462" y="156814"/>
                  </a:lnTo>
                  <a:cubicBezTo>
                    <a:pt x="880214" y="155443"/>
                    <a:pt x="882512" y="154757"/>
                    <a:pt x="884809" y="154757"/>
                  </a:cubicBezTo>
                  <a:close/>
                  <a:moveTo>
                    <a:pt x="255755" y="154757"/>
                  </a:moveTo>
                  <a:cubicBezTo>
                    <a:pt x="258053" y="154757"/>
                    <a:pt x="260350" y="155442"/>
                    <a:pt x="262102" y="156814"/>
                  </a:cubicBezTo>
                  <a:lnTo>
                    <a:pt x="287534" y="176715"/>
                  </a:lnTo>
                  <a:cubicBezTo>
                    <a:pt x="291039" y="179457"/>
                    <a:pt x="291039" y="183905"/>
                    <a:pt x="287534" y="186648"/>
                  </a:cubicBezTo>
                  <a:lnTo>
                    <a:pt x="257772" y="209937"/>
                  </a:lnTo>
                  <a:cubicBezTo>
                    <a:pt x="254267" y="212680"/>
                    <a:pt x="248585" y="212680"/>
                    <a:pt x="245080" y="209937"/>
                  </a:cubicBezTo>
                  <a:lnTo>
                    <a:pt x="219648" y="190037"/>
                  </a:lnTo>
                  <a:cubicBezTo>
                    <a:pt x="216143" y="187293"/>
                    <a:pt x="216143" y="182845"/>
                    <a:pt x="219648" y="180103"/>
                  </a:cubicBezTo>
                  <a:lnTo>
                    <a:pt x="249409" y="156814"/>
                  </a:lnTo>
                  <a:cubicBezTo>
                    <a:pt x="251161" y="155443"/>
                    <a:pt x="253458" y="154757"/>
                    <a:pt x="255755" y="154757"/>
                  </a:cubicBezTo>
                  <a:close/>
                  <a:moveTo>
                    <a:pt x="450233" y="149609"/>
                  </a:moveTo>
                  <a:cubicBezTo>
                    <a:pt x="453222" y="149637"/>
                    <a:pt x="456195" y="150557"/>
                    <a:pt x="458449" y="152363"/>
                  </a:cubicBezTo>
                  <a:lnTo>
                    <a:pt x="468120" y="160110"/>
                  </a:lnTo>
                  <a:cubicBezTo>
                    <a:pt x="472625" y="163720"/>
                    <a:pt x="472538" y="169506"/>
                    <a:pt x="467925" y="173031"/>
                  </a:cubicBezTo>
                  <a:lnTo>
                    <a:pt x="442722" y="192295"/>
                  </a:lnTo>
                  <a:cubicBezTo>
                    <a:pt x="438108" y="195821"/>
                    <a:pt x="430715" y="195753"/>
                    <a:pt x="426208" y="192143"/>
                  </a:cubicBezTo>
                  <a:lnTo>
                    <a:pt x="416537" y="184395"/>
                  </a:lnTo>
                  <a:cubicBezTo>
                    <a:pt x="412032" y="180785"/>
                    <a:pt x="412119" y="174999"/>
                    <a:pt x="416733" y="171473"/>
                  </a:cubicBezTo>
                  <a:lnTo>
                    <a:pt x="441936" y="152210"/>
                  </a:lnTo>
                  <a:cubicBezTo>
                    <a:pt x="444243" y="150446"/>
                    <a:pt x="447244" y="149582"/>
                    <a:pt x="450233" y="149609"/>
                  </a:cubicBezTo>
                  <a:close/>
                  <a:moveTo>
                    <a:pt x="672059" y="143962"/>
                  </a:moveTo>
                  <a:cubicBezTo>
                    <a:pt x="673896" y="144027"/>
                    <a:pt x="675700" y="144638"/>
                    <a:pt x="677039" y="145783"/>
                  </a:cubicBezTo>
                  <a:lnTo>
                    <a:pt x="682786" y="150697"/>
                  </a:lnTo>
                  <a:cubicBezTo>
                    <a:pt x="685462" y="152987"/>
                    <a:pt x="685260" y="156541"/>
                    <a:pt x="682335" y="158637"/>
                  </a:cubicBezTo>
                  <a:lnTo>
                    <a:pt x="676056" y="163133"/>
                  </a:lnTo>
                  <a:cubicBezTo>
                    <a:pt x="673129" y="165228"/>
                    <a:pt x="668586" y="165071"/>
                    <a:pt x="665909" y="162780"/>
                  </a:cubicBezTo>
                  <a:lnTo>
                    <a:pt x="660164" y="157867"/>
                  </a:lnTo>
                  <a:cubicBezTo>
                    <a:pt x="657486" y="155576"/>
                    <a:pt x="657687" y="152021"/>
                    <a:pt x="660613" y="149927"/>
                  </a:cubicBezTo>
                  <a:lnTo>
                    <a:pt x="666893" y="145431"/>
                  </a:lnTo>
                  <a:cubicBezTo>
                    <a:pt x="668356" y="144383"/>
                    <a:pt x="670223" y="143899"/>
                    <a:pt x="672059" y="143962"/>
                  </a:cubicBezTo>
                  <a:close/>
                  <a:moveTo>
                    <a:pt x="750779" y="138942"/>
                  </a:moveTo>
                  <a:cubicBezTo>
                    <a:pt x="753471" y="138942"/>
                    <a:pt x="756162" y="139746"/>
                    <a:pt x="758217" y="141353"/>
                  </a:cubicBezTo>
                  <a:lnTo>
                    <a:pt x="788017" y="164673"/>
                  </a:lnTo>
                  <a:cubicBezTo>
                    <a:pt x="792125" y="167889"/>
                    <a:pt x="792125" y="173099"/>
                    <a:pt x="788017" y="176315"/>
                  </a:cubicBezTo>
                  <a:lnTo>
                    <a:pt x="748194" y="207478"/>
                  </a:lnTo>
                  <a:cubicBezTo>
                    <a:pt x="744086" y="210692"/>
                    <a:pt x="737426" y="210692"/>
                    <a:pt x="733319" y="207478"/>
                  </a:cubicBezTo>
                  <a:lnTo>
                    <a:pt x="703518" y="184157"/>
                  </a:lnTo>
                  <a:cubicBezTo>
                    <a:pt x="699410" y="180943"/>
                    <a:pt x="699410" y="175731"/>
                    <a:pt x="703518" y="172517"/>
                  </a:cubicBezTo>
                  <a:lnTo>
                    <a:pt x="743342" y="141353"/>
                  </a:lnTo>
                  <a:cubicBezTo>
                    <a:pt x="745395" y="139746"/>
                    <a:pt x="748087" y="138942"/>
                    <a:pt x="750779" y="138942"/>
                  </a:cubicBezTo>
                  <a:close/>
                  <a:moveTo>
                    <a:pt x="121726" y="138942"/>
                  </a:moveTo>
                  <a:cubicBezTo>
                    <a:pt x="124417" y="138942"/>
                    <a:pt x="127109" y="139746"/>
                    <a:pt x="129163" y="141353"/>
                  </a:cubicBezTo>
                  <a:lnTo>
                    <a:pt x="158964" y="164673"/>
                  </a:lnTo>
                  <a:cubicBezTo>
                    <a:pt x="163072" y="167889"/>
                    <a:pt x="163072" y="173099"/>
                    <a:pt x="158964" y="176315"/>
                  </a:cubicBezTo>
                  <a:lnTo>
                    <a:pt x="119140" y="207478"/>
                  </a:lnTo>
                  <a:cubicBezTo>
                    <a:pt x="115033" y="210692"/>
                    <a:pt x="108372" y="210692"/>
                    <a:pt x="104265" y="207478"/>
                  </a:cubicBezTo>
                  <a:lnTo>
                    <a:pt x="93562" y="199102"/>
                  </a:lnTo>
                  <a:lnTo>
                    <a:pt x="106469" y="147471"/>
                  </a:lnTo>
                  <a:lnTo>
                    <a:pt x="114288" y="141353"/>
                  </a:lnTo>
                  <a:cubicBezTo>
                    <a:pt x="116342" y="139746"/>
                    <a:pt x="119034" y="138942"/>
                    <a:pt x="121726" y="138942"/>
                  </a:cubicBezTo>
                  <a:close/>
                  <a:moveTo>
                    <a:pt x="567218" y="138369"/>
                  </a:moveTo>
                  <a:cubicBezTo>
                    <a:pt x="569054" y="138433"/>
                    <a:pt x="570860" y="139044"/>
                    <a:pt x="572197" y="140189"/>
                  </a:cubicBezTo>
                  <a:lnTo>
                    <a:pt x="577944" y="145102"/>
                  </a:lnTo>
                  <a:cubicBezTo>
                    <a:pt x="580621" y="147393"/>
                    <a:pt x="580420" y="150947"/>
                    <a:pt x="577493" y="153043"/>
                  </a:cubicBezTo>
                  <a:lnTo>
                    <a:pt x="571213" y="157539"/>
                  </a:lnTo>
                  <a:cubicBezTo>
                    <a:pt x="568287" y="159635"/>
                    <a:pt x="563745" y="159476"/>
                    <a:pt x="561068" y="157186"/>
                  </a:cubicBezTo>
                  <a:lnTo>
                    <a:pt x="555323" y="152273"/>
                  </a:lnTo>
                  <a:cubicBezTo>
                    <a:pt x="552645" y="149984"/>
                    <a:pt x="552847" y="146429"/>
                    <a:pt x="555772" y="144334"/>
                  </a:cubicBezTo>
                  <a:lnTo>
                    <a:pt x="562053" y="139837"/>
                  </a:lnTo>
                  <a:cubicBezTo>
                    <a:pt x="563515" y="138789"/>
                    <a:pt x="565382" y="138305"/>
                    <a:pt x="567218" y="138369"/>
                  </a:cubicBezTo>
                  <a:close/>
                  <a:moveTo>
                    <a:pt x="614524" y="137392"/>
                  </a:moveTo>
                  <a:cubicBezTo>
                    <a:pt x="616403" y="137392"/>
                    <a:pt x="618284" y="137954"/>
                    <a:pt x="619719" y="139076"/>
                  </a:cubicBezTo>
                  <a:lnTo>
                    <a:pt x="640208" y="155110"/>
                  </a:lnTo>
                  <a:cubicBezTo>
                    <a:pt x="643077" y="157355"/>
                    <a:pt x="643077" y="160995"/>
                    <a:pt x="640208" y="163240"/>
                  </a:cubicBezTo>
                  <a:lnTo>
                    <a:pt x="610479" y="186505"/>
                  </a:lnTo>
                  <a:cubicBezTo>
                    <a:pt x="607609" y="188751"/>
                    <a:pt x="602958" y="188751"/>
                    <a:pt x="600088" y="186505"/>
                  </a:cubicBezTo>
                  <a:lnTo>
                    <a:pt x="579599" y="170471"/>
                  </a:lnTo>
                  <a:cubicBezTo>
                    <a:pt x="576729" y="168227"/>
                    <a:pt x="576729" y="164585"/>
                    <a:pt x="579599" y="162340"/>
                  </a:cubicBezTo>
                  <a:lnTo>
                    <a:pt x="609328" y="139076"/>
                  </a:lnTo>
                  <a:cubicBezTo>
                    <a:pt x="610762" y="137954"/>
                    <a:pt x="612643" y="137392"/>
                    <a:pt x="614524" y="137392"/>
                  </a:cubicBezTo>
                  <a:close/>
                  <a:moveTo>
                    <a:pt x="711376" y="131843"/>
                  </a:moveTo>
                  <a:cubicBezTo>
                    <a:pt x="713213" y="131907"/>
                    <a:pt x="715017" y="132517"/>
                    <a:pt x="716356" y="133663"/>
                  </a:cubicBezTo>
                  <a:lnTo>
                    <a:pt x="722102" y="138578"/>
                  </a:lnTo>
                  <a:cubicBezTo>
                    <a:pt x="724779" y="140867"/>
                    <a:pt x="724578" y="144422"/>
                    <a:pt x="721651" y="146516"/>
                  </a:cubicBezTo>
                  <a:lnTo>
                    <a:pt x="715372" y="151013"/>
                  </a:lnTo>
                  <a:cubicBezTo>
                    <a:pt x="712446" y="153109"/>
                    <a:pt x="707904" y="152950"/>
                    <a:pt x="705225" y="150661"/>
                  </a:cubicBezTo>
                  <a:lnTo>
                    <a:pt x="699479" y="145746"/>
                  </a:lnTo>
                  <a:cubicBezTo>
                    <a:pt x="696803" y="143457"/>
                    <a:pt x="697005" y="139903"/>
                    <a:pt x="699930" y="137808"/>
                  </a:cubicBezTo>
                  <a:lnTo>
                    <a:pt x="706210" y="133310"/>
                  </a:lnTo>
                  <a:cubicBezTo>
                    <a:pt x="707674" y="132263"/>
                    <a:pt x="709540" y="131778"/>
                    <a:pt x="711376" y="131843"/>
                  </a:cubicBezTo>
                  <a:close/>
                  <a:moveTo>
                    <a:pt x="519352" y="127883"/>
                  </a:moveTo>
                  <a:cubicBezTo>
                    <a:pt x="521381" y="127903"/>
                    <a:pt x="523400" y="128527"/>
                    <a:pt x="524931" y="129751"/>
                  </a:cubicBezTo>
                  <a:lnTo>
                    <a:pt x="531494" y="135011"/>
                  </a:lnTo>
                  <a:cubicBezTo>
                    <a:pt x="534553" y="137463"/>
                    <a:pt x="534495" y="141390"/>
                    <a:pt x="531361" y="143784"/>
                  </a:cubicBezTo>
                  <a:lnTo>
                    <a:pt x="502088" y="166158"/>
                  </a:lnTo>
                  <a:cubicBezTo>
                    <a:pt x="498956" y="168553"/>
                    <a:pt x="493937" y="168506"/>
                    <a:pt x="490877" y="166056"/>
                  </a:cubicBezTo>
                  <a:lnTo>
                    <a:pt x="484312" y="160797"/>
                  </a:lnTo>
                  <a:cubicBezTo>
                    <a:pt x="481253" y="158345"/>
                    <a:pt x="481312" y="154417"/>
                    <a:pt x="484444" y="152023"/>
                  </a:cubicBezTo>
                  <a:lnTo>
                    <a:pt x="513720" y="129648"/>
                  </a:lnTo>
                  <a:cubicBezTo>
                    <a:pt x="515285" y="128452"/>
                    <a:pt x="517323" y="127864"/>
                    <a:pt x="519352" y="127883"/>
                  </a:cubicBezTo>
                  <a:close/>
                  <a:moveTo>
                    <a:pt x="992799" y="102201"/>
                  </a:moveTo>
                  <a:lnTo>
                    <a:pt x="1000231" y="104610"/>
                  </a:lnTo>
                  <a:lnTo>
                    <a:pt x="1019683" y="182421"/>
                  </a:lnTo>
                  <a:lnTo>
                    <a:pt x="987542" y="207572"/>
                  </a:lnTo>
                  <a:cubicBezTo>
                    <a:pt x="983323" y="210874"/>
                    <a:pt x="976482" y="210874"/>
                    <a:pt x="972263" y="207572"/>
                  </a:cubicBezTo>
                  <a:lnTo>
                    <a:pt x="920605" y="167149"/>
                  </a:lnTo>
                  <a:cubicBezTo>
                    <a:pt x="916386" y="163847"/>
                    <a:pt x="916386" y="158493"/>
                    <a:pt x="920605" y="155192"/>
                  </a:cubicBezTo>
                  <a:lnTo>
                    <a:pt x="985157" y="104677"/>
                  </a:lnTo>
                  <a:cubicBezTo>
                    <a:pt x="987268" y="103027"/>
                    <a:pt x="990034" y="102201"/>
                    <a:pt x="992799" y="102201"/>
                  </a:cubicBezTo>
                  <a:close/>
                  <a:moveTo>
                    <a:pt x="363745" y="102201"/>
                  </a:moveTo>
                  <a:cubicBezTo>
                    <a:pt x="366509" y="102201"/>
                    <a:pt x="369274" y="103027"/>
                    <a:pt x="371384" y="104677"/>
                  </a:cubicBezTo>
                  <a:lnTo>
                    <a:pt x="423041" y="145101"/>
                  </a:lnTo>
                  <a:cubicBezTo>
                    <a:pt x="427261" y="148403"/>
                    <a:pt x="427261" y="153756"/>
                    <a:pt x="423041" y="157058"/>
                  </a:cubicBezTo>
                  <a:lnTo>
                    <a:pt x="358489" y="207572"/>
                  </a:lnTo>
                  <a:cubicBezTo>
                    <a:pt x="354269" y="210874"/>
                    <a:pt x="347428" y="210874"/>
                    <a:pt x="343209" y="207572"/>
                  </a:cubicBezTo>
                  <a:lnTo>
                    <a:pt x="291552" y="167149"/>
                  </a:lnTo>
                  <a:cubicBezTo>
                    <a:pt x="287332" y="163847"/>
                    <a:pt x="287332" y="158493"/>
                    <a:pt x="291552" y="155192"/>
                  </a:cubicBezTo>
                  <a:lnTo>
                    <a:pt x="356105" y="104677"/>
                  </a:lnTo>
                  <a:cubicBezTo>
                    <a:pt x="358214" y="103027"/>
                    <a:pt x="360980" y="102201"/>
                    <a:pt x="363745" y="102201"/>
                  </a:cubicBezTo>
                  <a:close/>
                  <a:moveTo>
                    <a:pt x="816900" y="100342"/>
                  </a:moveTo>
                  <a:cubicBezTo>
                    <a:pt x="819664" y="100342"/>
                    <a:pt x="822428" y="101168"/>
                    <a:pt x="824536" y="102817"/>
                  </a:cubicBezTo>
                  <a:lnTo>
                    <a:pt x="869429" y="137948"/>
                  </a:lnTo>
                  <a:cubicBezTo>
                    <a:pt x="873646" y="141249"/>
                    <a:pt x="873646" y="146599"/>
                    <a:pt x="869429" y="149897"/>
                  </a:cubicBezTo>
                  <a:lnTo>
                    <a:pt x="838832" y="173841"/>
                  </a:lnTo>
                  <a:cubicBezTo>
                    <a:pt x="834615" y="177141"/>
                    <a:pt x="827777" y="177141"/>
                    <a:pt x="823561" y="173841"/>
                  </a:cubicBezTo>
                  <a:lnTo>
                    <a:pt x="778668" y="138711"/>
                  </a:lnTo>
                  <a:cubicBezTo>
                    <a:pt x="774451" y="135411"/>
                    <a:pt x="774451" y="130061"/>
                    <a:pt x="778668" y="126761"/>
                  </a:cubicBezTo>
                  <a:lnTo>
                    <a:pt x="809265" y="102817"/>
                  </a:lnTo>
                  <a:cubicBezTo>
                    <a:pt x="811373" y="101168"/>
                    <a:pt x="814137" y="100342"/>
                    <a:pt x="816900" y="100342"/>
                  </a:cubicBezTo>
                  <a:close/>
                  <a:moveTo>
                    <a:pt x="187847" y="100342"/>
                  </a:moveTo>
                  <a:cubicBezTo>
                    <a:pt x="190610" y="100342"/>
                    <a:pt x="193375" y="101168"/>
                    <a:pt x="195482" y="102817"/>
                  </a:cubicBezTo>
                  <a:lnTo>
                    <a:pt x="240376" y="137948"/>
                  </a:lnTo>
                  <a:cubicBezTo>
                    <a:pt x="244594" y="141249"/>
                    <a:pt x="244594" y="146599"/>
                    <a:pt x="240376" y="149897"/>
                  </a:cubicBezTo>
                  <a:lnTo>
                    <a:pt x="209779" y="173841"/>
                  </a:lnTo>
                  <a:cubicBezTo>
                    <a:pt x="205561" y="177141"/>
                    <a:pt x="198724" y="177141"/>
                    <a:pt x="194507" y="173841"/>
                  </a:cubicBezTo>
                  <a:lnTo>
                    <a:pt x="149615" y="138711"/>
                  </a:lnTo>
                  <a:cubicBezTo>
                    <a:pt x="145397" y="135411"/>
                    <a:pt x="145397" y="130061"/>
                    <a:pt x="149615" y="126761"/>
                  </a:cubicBezTo>
                  <a:lnTo>
                    <a:pt x="180212" y="102817"/>
                  </a:lnTo>
                  <a:cubicBezTo>
                    <a:pt x="182320" y="101168"/>
                    <a:pt x="185084" y="100342"/>
                    <a:pt x="187847" y="100342"/>
                  </a:cubicBezTo>
                  <a:close/>
                  <a:moveTo>
                    <a:pt x="118549" y="99151"/>
                  </a:moveTo>
                  <a:lnTo>
                    <a:pt x="124436" y="100976"/>
                  </a:lnTo>
                  <a:lnTo>
                    <a:pt x="132063" y="106761"/>
                  </a:lnTo>
                  <a:cubicBezTo>
                    <a:pt x="135618" y="109456"/>
                    <a:pt x="135706" y="113897"/>
                    <a:pt x="132261" y="116677"/>
                  </a:cubicBezTo>
                  <a:lnTo>
                    <a:pt x="111486" y="133451"/>
                  </a:lnTo>
                  <a:lnTo>
                    <a:pt x="109970" y="133470"/>
                  </a:lnTo>
                  <a:close/>
                  <a:moveTo>
                    <a:pt x="747112" y="98999"/>
                  </a:moveTo>
                  <a:cubicBezTo>
                    <a:pt x="749405" y="98971"/>
                    <a:pt x="751712" y="99627"/>
                    <a:pt x="753489" y="100976"/>
                  </a:cubicBezTo>
                  <a:lnTo>
                    <a:pt x="761117" y="106761"/>
                  </a:lnTo>
                  <a:cubicBezTo>
                    <a:pt x="764670" y="109456"/>
                    <a:pt x="764759" y="113897"/>
                    <a:pt x="761315" y="116677"/>
                  </a:cubicBezTo>
                  <a:lnTo>
                    <a:pt x="740540" y="133451"/>
                  </a:lnTo>
                  <a:cubicBezTo>
                    <a:pt x="737096" y="136233"/>
                    <a:pt x="731420" y="136302"/>
                    <a:pt x="727867" y="133606"/>
                  </a:cubicBezTo>
                  <a:lnTo>
                    <a:pt x="720239" y="127821"/>
                  </a:lnTo>
                  <a:cubicBezTo>
                    <a:pt x="716685" y="125125"/>
                    <a:pt x="716597" y="120685"/>
                    <a:pt x="720041" y="117905"/>
                  </a:cubicBezTo>
                  <a:lnTo>
                    <a:pt x="740816" y="101130"/>
                  </a:lnTo>
                  <a:cubicBezTo>
                    <a:pt x="742538" y="99741"/>
                    <a:pt x="744818" y="99027"/>
                    <a:pt x="747112" y="98999"/>
                  </a:cubicBezTo>
                  <a:close/>
                  <a:moveTo>
                    <a:pt x="640932" y="98788"/>
                  </a:moveTo>
                  <a:lnTo>
                    <a:pt x="669234" y="98789"/>
                  </a:lnTo>
                  <a:cubicBezTo>
                    <a:pt x="677982" y="98789"/>
                    <a:pt x="685073" y="104338"/>
                    <a:pt x="685073" y="111183"/>
                  </a:cubicBezTo>
                  <a:lnTo>
                    <a:pt x="685073" y="125873"/>
                  </a:lnTo>
                  <a:cubicBezTo>
                    <a:pt x="685074" y="132717"/>
                    <a:pt x="677982" y="138267"/>
                    <a:pt x="669234" y="138266"/>
                  </a:cubicBezTo>
                  <a:lnTo>
                    <a:pt x="640932" y="138266"/>
                  </a:lnTo>
                  <a:cubicBezTo>
                    <a:pt x="632187" y="138267"/>
                    <a:pt x="625095" y="132717"/>
                    <a:pt x="625095" y="125873"/>
                  </a:cubicBezTo>
                  <a:lnTo>
                    <a:pt x="625095" y="111182"/>
                  </a:lnTo>
                  <a:cubicBezTo>
                    <a:pt x="625095" y="104338"/>
                    <a:pt x="632187" y="98789"/>
                    <a:pt x="640932" y="98788"/>
                  </a:cubicBezTo>
                  <a:close/>
                  <a:moveTo>
                    <a:pt x="977129" y="61054"/>
                  </a:moveTo>
                  <a:cubicBezTo>
                    <a:pt x="978794" y="61077"/>
                    <a:pt x="980449" y="61597"/>
                    <a:pt x="981696" y="62609"/>
                  </a:cubicBezTo>
                  <a:lnTo>
                    <a:pt x="991773" y="70779"/>
                  </a:lnTo>
                  <a:lnTo>
                    <a:pt x="996749" y="90682"/>
                  </a:lnTo>
                  <a:lnTo>
                    <a:pt x="995105" y="91923"/>
                  </a:lnTo>
                  <a:cubicBezTo>
                    <a:pt x="992520" y="93876"/>
                    <a:pt x="988399" y="93819"/>
                    <a:pt x="985904" y="91794"/>
                  </a:cubicBezTo>
                  <a:lnTo>
                    <a:pt x="965237" y="75039"/>
                  </a:lnTo>
                  <a:cubicBezTo>
                    <a:pt x="962743" y="73016"/>
                    <a:pt x="962814" y="69793"/>
                    <a:pt x="965401" y="67839"/>
                  </a:cubicBezTo>
                  <a:lnTo>
                    <a:pt x="972495" y="62482"/>
                  </a:lnTo>
                  <a:cubicBezTo>
                    <a:pt x="973787" y="61505"/>
                    <a:pt x="975464" y="61031"/>
                    <a:pt x="977129" y="61054"/>
                  </a:cubicBezTo>
                  <a:close/>
                  <a:moveTo>
                    <a:pt x="348076" y="61054"/>
                  </a:moveTo>
                  <a:lnTo>
                    <a:pt x="352643" y="62609"/>
                  </a:lnTo>
                  <a:lnTo>
                    <a:pt x="373309" y="79364"/>
                  </a:lnTo>
                  <a:cubicBezTo>
                    <a:pt x="375804" y="81388"/>
                    <a:pt x="375732" y="84612"/>
                    <a:pt x="373145" y="86565"/>
                  </a:cubicBezTo>
                  <a:lnTo>
                    <a:pt x="366052" y="91923"/>
                  </a:lnTo>
                  <a:cubicBezTo>
                    <a:pt x="363466" y="93876"/>
                    <a:pt x="359345" y="93819"/>
                    <a:pt x="356850" y="91794"/>
                  </a:cubicBezTo>
                  <a:lnTo>
                    <a:pt x="336184" y="75039"/>
                  </a:lnTo>
                  <a:cubicBezTo>
                    <a:pt x="333689" y="73016"/>
                    <a:pt x="333761" y="69793"/>
                    <a:pt x="336348" y="67839"/>
                  </a:cubicBezTo>
                  <a:lnTo>
                    <a:pt x="343441" y="62482"/>
                  </a:lnTo>
                  <a:cubicBezTo>
                    <a:pt x="344733" y="61505"/>
                    <a:pt x="346410" y="61031"/>
                    <a:pt x="348076" y="61054"/>
                  </a:cubicBezTo>
                  <a:close/>
                  <a:moveTo>
                    <a:pt x="801147" y="47516"/>
                  </a:moveTo>
                  <a:cubicBezTo>
                    <a:pt x="802950" y="47437"/>
                    <a:pt x="804804" y="47632"/>
                    <a:pt x="806611" y="48137"/>
                  </a:cubicBezTo>
                  <a:lnTo>
                    <a:pt x="828722" y="54326"/>
                  </a:lnTo>
                  <a:cubicBezTo>
                    <a:pt x="835954" y="56349"/>
                    <a:pt x="839720" y="62577"/>
                    <a:pt x="837133" y="68235"/>
                  </a:cubicBezTo>
                  <a:lnTo>
                    <a:pt x="830039" y="83756"/>
                  </a:lnTo>
                  <a:cubicBezTo>
                    <a:pt x="827454" y="89414"/>
                    <a:pt x="819495" y="92362"/>
                    <a:pt x="812264" y="90337"/>
                  </a:cubicBezTo>
                  <a:lnTo>
                    <a:pt x="790152" y="84150"/>
                  </a:lnTo>
                  <a:cubicBezTo>
                    <a:pt x="782921" y="82125"/>
                    <a:pt x="779156" y="75897"/>
                    <a:pt x="781743" y="70239"/>
                  </a:cubicBezTo>
                  <a:lnTo>
                    <a:pt x="788836" y="54719"/>
                  </a:lnTo>
                  <a:cubicBezTo>
                    <a:pt x="790775" y="50475"/>
                    <a:pt x="795737" y="47756"/>
                    <a:pt x="801147" y="47516"/>
                  </a:cubicBezTo>
                  <a:close/>
                  <a:moveTo>
                    <a:pt x="172094" y="47516"/>
                  </a:moveTo>
                  <a:cubicBezTo>
                    <a:pt x="173897" y="47437"/>
                    <a:pt x="175750" y="47632"/>
                    <a:pt x="177558" y="48137"/>
                  </a:cubicBezTo>
                  <a:lnTo>
                    <a:pt x="199669" y="54326"/>
                  </a:lnTo>
                  <a:cubicBezTo>
                    <a:pt x="206901" y="56349"/>
                    <a:pt x="210667" y="62577"/>
                    <a:pt x="208079" y="68235"/>
                  </a:cubicBezTo>
                  <a:lnTo>
                    <a:pt x="200986" y="83756"/>
                  </a:lnTo>
                  <a:cubicBezTo>
                    <a:pt x="198400" y="89414"/>
                    <a:pt x="190442" y="92362"/>
                    <a:pt x="183212" y="90337"/>
                  </a:cubicBezTo>
                  <a:lnTo>
                    <a:pt x="161099" y="84150"/>
                  </a:lnTo>
                  <a:cubicBezTo>
                    <a:pt x="153869" y="82125"/>
                    <a:pt x="150103" y="75897"/>
                    <a:pt x="152689" y="70239"/>
                  </a:cubicBezTo>
                  <a:lnTo>
                    <a:pt x="159782" y="54719"/>
                  </a:lnTo>
                  <a:cubicBezTo>
                    <a:pt x="161722" y="50475"/>
                    <a:pt x="166684" y="47756"/>
                    <a:pt x="172094" y="47516"/>
                  </a:cubicBezTo>
                  <a:close/>
                  <a:moveTo>
                    <a:pt x="905290" y="46899"/>
                  </a:moveTo>
                  <a:cubicBezTo>
                    <a:pt x="913211" y="46899"/>
                    <a:pt x="921131" y="49263"/>
                    <a:pt x="927174" y="53992"/>
                  </a:cubicBezTo>
                  <a:lnTo>
                    <a:pt x="960321" y="79930"/>
                  </a:lnTo>
                  <a:lnTo>
                    <a:pt x="968087" y="94603"/>
                  </a:lnTo>
                  <a:lnTo>
                    <a:pt x="969293" y="94603"/>
                  </a:lnTo>
                  <a:cubicBezTo>
                    <a:pt x="969324" y="94727"/>
                    <a:pt x="969355" y="94851"/>
                    <a:pt x="969385" y="94976"/>
                  </a:cubicBezTo>
                  <a:lnTo>
                    <a:pt x="968835" y="96017"/>
                  </a:lnTo>
                  <a:lnTo>
                    <a:pt x="969385" y="97056"/>
                  </a:lnTo>
                  <a:lnTo>
                    <a:pt x="968284" y="97056"/>
                  </a:lnTo>
                  <a:lnTo>
                    <a:pt x="960321" y="112100"/>
                  </a:lnTo>
                  <a:lnTo>
                    <a:pt x="927174" y="138039"/>
                  </a:lnTo>
                  <a:cubicBezTo>
                    <a:pt x="915088" y="147496"/>
                    <a:pt x="895493" y="147496"/>
                    <a:pt x="883408" y="138039"/>
                  </a:cubicBezTo>
                  <a:lnTo>
                    <a:pt x="850260" y="112100"/>
                  </a:lnTo>
                  <a:lnTo>
                    <a:pt x="842297" y="97056"/>
                  </a:lnTo>
                  <a:lnTo>
                    <a:pt x="841195" y="97056"/>
                  </a:lnTo>
                  <a:lnTo>
                    <a:pt x="841746" y="96017"/>
                  </a:lnTo>
                  <a:lnTo>
                    <a:pt x="841195" y="94976"/>
                  </a:lnTo>
                  <a:cubicBezTo>
                    <a:pt x="841227" y="94851"/>
                    <a:pt x="841257" y="94727"/>
                    <a:pt x="841288" y="94603"/>
                  </a:cubicBezTo>
                  <a:lnTo>
                    <a:pt x="842494" y="94603"/>
                  </a:lnTo>
                  <a:lnTo>
                    <a:pt x="850260" y="79930"/>
                  </a:lnTo>
                  <a:lnTo>
                    <a:pt x="883408" y="53992"/>
                  </a:lnTo>
                  <a:cubicBezTo>
                    <a:pt x="889451" y="49263"/>
                    <a:pt x="897370" y="46899"/>
                    <a:pt x="905290" y="46899"/>
                  </a:cubicBezTo>
                  <a:close/>
                  <a:moveTo>
                    <a:pt x="465668" y="46899"/>
                  </a:moveTo>
                  <a:cubicBezTo>
                    <a:pt x="473589" y="46899"/>
                    <a:pt x="481508" y="49264"/>
                    <a:pt x="487551" y="53992"/>
                  </a:cubicBezTo>
                  <a:lnTo>
                    <a:pt x="520698" y="79931"/>
                  </a:lnTo>
                  <a:cubicBezTo>
                    <a:pt x="523720" y="82295"/>
                    <a:pt x="525985" y="85027"/>
                    <a:pt x="527496" y="87943"/>
                  </a:cubicBezTo>
                  <a:lnTo>
                    <a:pt x="529152" y="94603"/>
                  </a:lnTo>
                  <a:lnTo>
                    <a:pt x="529670" y="94603"/>
                  </a:lnTo>
                  <a:cubicBezTo>
                    <a:pt x="529700" y="94727"/>
                    <a:pt x="529731" y="94851"/>
                    <a:pt x="529762" y="94976"/>
                  </a:cubicBezTo>
                  <a:lnTo>
                    <a:pt x="529411" y="95640"/>
                  </a:lnTo>
                  <a:lnTo>
                    <a:pt x="529762" y="97056"/>
                  </a:lnTo>
                  <a:lnTo>
                    <a:pt x="528662" y="97056"/>
                  </a:lnTo>
                  <a:lnTo>
                    <a:pt x="520698" y="112100"/>
                  </a:lnTo>
                  <a:lnTo>
                    <a:pt x="487551" y="138040"/>
                  </a:lnTo>
                  <a:cubicBezTo>
                    <a:pt x="475465" y="147498"/>
                    <a:pt x="455871" y="147498"/>
                    <a:pt x="443784" y="138040"/>
                  </a:cubicBezTo>
                  <a:lnTo>
                    <a:pt x="410637" y="112100"/>
                  </a:lnTo>
                  <a:lnTo>
                    <a:pt x="402673" y="97056"/>
                  </a:lnTo>
                  <a:lnTo>
                    <a:pt x="401573" y="97056"/>
                  </a:lnTo>
                  <a:lnTo>
                    <a:pt x="401925" y="95640"/>
                  </a:lnTo>
                  <a:lnTo>
                    <a:pt x="401573" y="94976"/>
                  </a:lnTo>
                  <a:cubicBezTo>
                    <a:pt x="401604" y="94851"/>
                    <a:pt x="401635" y="94727"/>
                    <a:pt x="401666" y="94603"/>
                  </a:cubicBezTo>
                  <a:lnTo>
                    <a:pt x="402183" y="94603"/>
                  </a:lnTo>
                  <a:lnTo>
                    <a:pt x="403839" y="87943"/>
                  </a:lnTo>
                  <a:cubicBezTo>
                    <a:pt x="405350" y="85027"/>
                    <a:pt x="407616" y="82295"/>
                    <a:pt x="410637" y="79931"/>
                  </a:cubicBezTo>
                  <a:lnTo>
                    <a:pt x="443784" y="53993"/>
                  </a:lnTo>
                  <a:cubicBezTo>
                    <a:pt x="449827" y="49264"/>
                    <a:pt x="457747" y="46899"/>
                    <a:pt x="465668" y="46899"/>
                  </a:cubicBezTo>
                  <a:close/>
                  <a:moveTo>
                    <a:pt x="276237" y="46899"/>
                  </a:moveTo>
                  <a:cubicBezTo>
                    <a:pt x="284157" y="46899"/>
                    <a:pt x="292078" y="49263"/>
                    <a:pt x="298120" y="53992"/>
                  </a:cubicBezTo>
                  <a:lnTo>
                    <a:pt x="331268" y="79930"/>
                  </a:lnTo>
                  <a:lnTo>
                    <a:pt x="339034" y="94603"/>
                  </a:lnTo>
                  <a:lnTo>
                    <a:pt x="340240" y="94603"/>
                  </a:lnTo>
                  <a:cubicBezTo>
                    <a:pt x="340270" y="94727"/>
                    <a:pt x="340301" y="94851"/>
                    <a:pt x="340332" y="94976"/>
                  </a:cubicBezTo>
                  <a:lnTo>
                    <a:pt x="339781" y="96017"/>
                  </a:lnTo>
                  <a:lnTo>
                    <a:pt x="340332" y="97056"/>
                  </a:lnTo>
                  <a:lnTo>
                    <a:pt x="339232" y="97056"/>
                  </a:lnTo>
                  <a:lnTo>
                    <a:pt x="331268" y="112100"/>
                  </a:lnTo>
                  <a:lnTo>
                    <a:pt x="298120" y="138039"/>
                  </a:lnTo>
                  <a:cubicBezTo>
                    <a:pt x="286035" y="147496"/>
                    <a:pt x="266440" y="147496"/>
                    <a:pt x="254354" y="138039"/>
                  </a:cubicBezTo>
                  <a:lnTo>
                    <a:pt x="221207" y="112100"/>
                  </a:lnTo>
                  <a:lnTo>
                    <a:pt x="213243" y="97056"/>
                  </a:lnTo>
                  <a:lnTo>
                    <a:pt x="212143" y="97056"/>
                  </a:lnTo>
                  <a:lnTo>
                    <a:pt x="212693" y="96017"/>
                  </a:lnTo>
                  <a:lnTo>
                    <a:pt x="212143" y="94976"/>
                  </a:lnTo>
                  <a:cubicBezTo>
                    <a:pt x="212173" y="94851"/>
                    <a:pt x="212205" y="94727"/>
                    <a:pt x="212235" y="94603"/>
                  </a:cubicBezTo>
                  <a:lnTo>
                    <a:pt x="213440" y="94603"/>
                  </a:lnTo>
                  <a:lnTo>
                    <a:pt x="221207" y="79930"/>
                  </a:lnTo>
                  <a:lnTo>
                    <a:pt x="254354" y="53992"/>
                  </a:lnTo>
                  <a:cubicBezTo>
                    <a:pt x="260397" y="49263"/>
                    <a:pt x="268317" y="46899"/>
                    <a:pt x="276237" y="46899"/>
                  </a:cubicBezTo>
                  <a:close/>
                  <a:moveTo>
                    <a:pt x="523713" y="39677"/>
                  </a:moveTo>
                  <a:cubicBezTo>
                    <a:pt x="525647" y="40092"/>
                    <a:pt x="527380" y="41087"/>
                    <a:pt x="528451" y="42559"/>
                  </a:cubicBezTo>
                  <a:lnTo>
                    <a:pt x="534442" y="50808"/>
                  </a:lnTo>
                  <a:cubicBezTo>
                    <a:pt x="536583" y="53755"/>
                    <a:pt x="535266" y="57499"/>
                    <a:pt x="531501" y="59175"/>
                  </a:cubicBezTo>
                  <a:lnTo>
                    <a:pt x="521175" y="63769"/>
                  </a:lnTo>
                  <a:cubicBezTo>
                    <a:pt x="517412" y="65442"/>
                    <a:pt x="512624" y="64412"/>
                    <a:pt x="510484" y="61467"/>
                  </a:cubicBezTo>
                  <a:lnTo>
                    <a:pt x="504491" y="53218"/>
                  </a:lnTo>
                  <a:cubicBezTo>
                    <a:pt x="502352" y="50272"/>
                    <a:pt x="503669" y="46525"/>
                    <a:pt x="507434" y="44851"/>
                  </a:cubicBezTo>
                  <a:lnTo>
                    <a:pt x="517758" y="40257"/>
                  </a:lnTo>
                  <a:cubicBezTo>
                    <a:pt x="519641" y="39420"/>
                    <a:pt x="521779" y="39258"/>
                    <a:pt x="523713" y="39677"/>
                  </a:cubicBezTo>
                  <a:close/>
                  <a:moveTo>
                    <a:pt x="560491" y="37194"/>
                  </a:moveTo>
                  <a:lnTo>
                    <a:pt x="588196" y="37194"/>
                  </a:lnTo>
                  <a:cubicBezTo>
                    <a:pt x="598297" y="37194"/>
                    <a:pt x="606486" y="43602"/>
                    <a:pt x="606486" y="51507"/>
                  </a:cubicBezTo>
                  <a:lnTo>
                    <a:pt x="606486" y="94603"/>
                  </a:lnTo>
                  <a:lnTo>
                    <a:pt x="606486" y="97056"/>
                  </a:lnTo>
                  <a:lnTo>
                    <a:pt x="606486" y="121127"/>
                  </a:lnTo>
                  <a:cubicBezTo>
                    <a:pt x="606486" y="129031"/>
                    <a:pt x="598297" y="135440"/>
                    <a:pt x="588196" y="135440"/>
                  </a:cubicBezTo>
                  <a:lnTo>
                    <a:pt x="560492" y="135440"/>
                  </a:lnTo>
                  <a:cubicBezTo>
                    <a:pt x="550390" y="135440"/>
                    <a:pt x="542200" y="129031"/>
                    <a:pt x="542200" y="121127"/>
                  </a:cubicBezTo>
                  <a:lnTo>
                    <a:pt x="542200" y="97056"/>
                  </a:lnTo>
                  <a:lnTo>
                    <a:pt x="542200" y="94603"/>
                  </a:lnTo>
                  <a:lnTo>
                    <a:pt x="542200" y="51507"/>
                  </a:lnTo>
                  <a:cubicBezTo>
                    <a:pt x="542200" y="43602"/>
                    <a:pt x="550390" y="37194"/>
                    <a:pt x="560491" y="37194"/>
                  </a:cubicBezTo>
                  <a:close/>
                  <a:moveTo>
                    <a:pt x="386256" y="34610"/>
                  </a:moveTo>
                  <a:cubicBezTo>
                    <a:pt x="389262" y="34610"/>
                    <a:pt x="392267" y="35507"/>
                    <a:pt x="394560" y="37303"/>
                  </a:cubicBezTo>
                  <a:lnTo>
                    <a:pt x="414245" y="52707"/>
                  </a:lnTo>
                  <a:cubicBezTo>
                    <a:pt x="418832" y="56296"/>
                    <a:pt x="418832" y="62115"/>
                    <a:pt x="414245" y="65704"/>
                  </a:cubicBezTo>
                  <a:lnTo>
                    <a:pt x="401666" y="75547"/>
                  </a:lnTo>
                  <a:cubicBezTo>
                    <a:pt x="397079" y="79138"/>
                    <a:pt x="389643" y="79138"/>
                    <a:pt x="385056" y="75547"/>
                  </a:cubicBezTo>
                  <a:lnTo>
                    <a:pt x="365371" y="60144"/>
                  </a:lnTo>
                  <a:cubicBezTo>
                    <a:pt x="360785" y="56556"/>
                    <a:pt x="360785" y="50736"/>
                    <a:pt x="365371" y="47146"/>
                  </a:cubicBezTo>
                  <a:lnTo>
                    <a:pt x="377951" y="37303"/>
                  </a:lnTo>
                  <a:cubicBezTo>
                    <a:pt x="380244" y="35508"/>
                    <a:pt x="383250" y="34610"/>
                    <a:pt x="386256" y="34610"/>
                  </a:cubicBezTo>
                  <a:close/>
                  <a:moveTo>
                    <a:pt x="137583" y="23015"/>
                  </a:moveTo>
                  <a:lnTo>
                    <a:pt x="139505" y="26645"/>
                  </a:lnTo>
                  <a:lnTo>
                    <a:pt x="139505" y="64416"/>
                  </a:lnTo>
                  <a:cubicBezTo>
                    <a:pt x="139505" y="71302"/>
                    <a:pt x="135938" y="77537"/>
                    <a:pt x="130171" y="82050"/>
                  </a:cubicBezTo>
                  <a:lnTo>
                    <a:pt x="122177" y="84641"/>
                  </a:lnTo>
                  <a:close/>
                  <a:moveTo>
                    <a:pt x="483895" y="22830"/>
                  </a:moveTo>
                  <a:cubicBezTo>
                    <a:pt x="485559" y="22853"/>
                    <a:pt x="487214" y="23373"/>
                    <a:pt x="488462" y="24385"/>
                  </a:cubicBezTo>
                  <a:lnTo>
                    <a:pt x="495309" y="29936"/>
                  </a:lnTo>
                  <a:cubicBezTo>
                    <a:pt x="497804" y="31960"/>
                    <a:pt x="497732" y="35184"/>
                    <a:pt x="495146" y="37137"/>
                  </a:cubicBezTo>
                  <a:lnTo>
                    <a:pt x="488052" y="42495"/>
                  </a:lnTo>
                  <a:cubicBezTo>
                    <a:pt x="485465" y="44447"/>
                    <a:pt x="481346" y="44390"/>
                    <a:pt x="478849" y="42367"/>
                  </a:cubicBezTo>
                  <a:lnTo>
                    <a:pt x="472003" y="36816"/>
                  </a:lnTo>
                  <a:cubicBezTo>
                    <a:pt x="469508" y="34792"/>
                    <a:pt x="469580" y="31567"/>
                    <a:pt x="472165" y="29614"/>
                  </a:cubicBezTo>
                  <a:lnTo>
                    <a:pt x="479259" y="24258"/>
                  </a:lnTo>
                  <a:cubicBezTo>
                    <a:pt x="480552" y="23281"/>
                    <a:pt x="482229" y="22806"/>
                    <a:pt x="483895" y="22830"/>
                  </a:cubicBezTo>
                  <a:close/>
                  <a:moveTo>
                    <a:pt x="791198" y="22419"/>
                  </a:moveTo>
                  <a:cubicBezTo>
                    <a:pt x="793035" y="22483"/>
                    <a:pt x="794838" y="23094"/>
                    <a:pt x="796178" y="24239"/>
                  </a:cubicBezTo>
                  <a:lnTo>
                    <a:pt x="801924" y="29153"/>
                  </a:lnTo>
                  <a:cubicBezTo>
                    <a:pt x="804601" y="31444"/>
                    <a:pt x="804400" y="34998"/>
                    <a:pt x="801473" y="37093"/>
                  </a:cubicBezTo>
                  <a:lnTo>
                    <a:pt x="795194" y="41589"/>
                  </a:lnTo>
                  <a:cubicBezTo>
                    <a:pt x="792268" y="43684"/>
                    <a:pt x="787725" y="43526"/>
                    <a:pt x="785048" y="41236"/>
                  </a:cubicBezTo>
                  <a:lnTo>
                    <a:pt x="779301" y="36323"/>
                  </a:lnTo>
                  <a:cubicBezTo>
                    <a:pt x="776625" y="34032"/>
                    <a:pt x="776827" y="30479"/>
                    <a:pt x="779751" y="28384"/>
                  </a:cubicBezTo>
                  <a:lnTo>
                    <a:pt x="786031" y="23887"/>
                  </a:lnTo>
                  <a:cubicBezTo>
                    <a:pt x="787494" y="22840"/>
                    <a:pt x="789361" y="22355"/>
                    <a:pt x="791198" y="22419"/>
                  </a:cubicBezTo>
                  <a:close/>
                  <a:moveTo>
                    <a:pt x="162144" y="22419"/>
                  </a:moveTo>
                  <a:cubicBezTo>
                    <a:pt x="163981" y="22483"/>
                    <a:pt x="165786" y="23094"/>
                    <a:pt x="167125" y="24239"/>
                  </a:cubicBezTo>
                  <a:lnTo>
                    <a:pt x="172871" y="29153"/>
                  </a:lnTo>
                  <a:cubicBezTo>
                    <a:pt x="175548" y="31444"/>
                    <a:pt x="175346" y="34998"/>
                    <a:pt x="172420" y="37093"/>
                  </a:cubicBezTo>
                  <a:lnTo>
                    <a:pt x="166140" y="41589"/>
                  </a:lnTo>
                  <a:cubicBezTo>
                    <a:pt x="163214" y="43684"/>
                    <a:pt x="158673" y="43526"/>
                    <a:pt x="155994" y="41236"/>
                  </a:cubicBezTo>
                  <a:lnTo>
                    <a:pt x="150249" y="36323"/>
                  </a:lnTo>
                  <a:cubicBezTo>
                    <a:pt x="147571" y="34032"/>
                    <a:pt x="147773" y="30479"/>
                    <a:pt x="150699" y="28384"/>
                  </a:cubicBezTo>
                  <a:lnTo>
                    <a:pt x="156979" y="23887"/>
                  </a:lnTo>
                  <a:cubicBezTo>
                    <a:pt x="158442" y="22840"/>
                    <a:pt x="160308" y="22355"/>
                    <a:pt x="162144" y="22419"/>
                  </a:cubicBezTo>
                  <a:close/>
                  <a:moveTo>
                    <a:pt x="545847" y="12574"/>
                  </a:moveTo>
                  <a:cubicBezTo>
                    <a:pt x="547512" y="12597"/>
                    <a:pt x="549165" y="13117"/>
                    <a:pt x="550413" y="14129"/>
                  </a:cubicBezTo>
                  <a:lnTo>
                    <a:pt x="557260" y="19679"/>
                  </a:lnTo>
                  <a:cubicBezTo>
                    <a:pt x="559756" y="21704"/>
                    <a:pt x="559683" y="24928"/>
                    <a:pt x="557098" y="26882"/>
                  </a:cubicBezTo>
                  <a:lnTo>
                    <a:pt x="550005" y="32238"/>
                  </a:lnTo>
                  <a:cubicBezTo>
                    <a:pt x="547418" y="34192"/>
                    <a:pt x="543298" y="34136"/>
                    <a:pt x="540802" y="32112"/>
                  </a:cubicBezTo>
                  <a:lnTo>
                    <a:pt x="533956" y="26560"/>
                  </a:lnTo>
                  <a:cubicBezTo>
                    <a:pt x="531459" y="24536"/>
                    <a:pt x="531532" y="21313"/>
                    <a:pt x="534118" y="19360"/>
                  </a:cubicBezTo>
                  <a:lnTo>
                    <a:pt x="541211" y="14001"/>
                  </a:lnTo>
                  <a:cubicBezTo>
                    <a:pt x="542505" y="13025"/>
                    <a:pt x="544181" y="12551"/>
                    <a:pt x="545847" y="12574"/>
                  </a:cubicBezTo>
                  <a:close/>
                  <a:moveTo>
                    <a:pt x="953801" y="3414"/>
                  </a:moveTo>
                  <a:cubicBezTo>
                    <a:pt x="958070" y="3414"/>
                    <a:pt x="962340" y="4689"/>
                    <a:pt x="965598" y="7238"/>
                  </a:cubicBezTo>
                  <a:lnTo>
                    <a:pt x="978390" y="17247"/>
                  </a:lnTo>
                  <a:lnTo>
                    <a:pt x="983466" y="37552"/>
                  </a:lnTo>
                  <a:lnTo>
                    <a:pt x="983466" y="39683"/>
                  </a:lnTo>
                  <a:lnTo>
                    <a:pt x="964685" y="54379"/>
                  </a:lnTo>
                  <a:cubicBezTo>
                    <a:pt x="958172" y="59476"/>
                    <a:pt x="947608" y="59476"/>
                    <a:pt x="941093" y="54379"/>
                  </a:cubicBezTo>
                  <a:lnTo>
                    <a:pt x="923225" y="40396"/>
                  </a:lnTo>
                  <a:cubicBezTo>
                    <a:pt x="916710" y="35298"/>
                    <a:pt x="916709" y="27032"/>
                    <a:pt x="923225" y="21933"/>
                  </a:cubicBezTo>
                  <a:lnTo>
                    <a:pt x="942006" y="7238"/>
                  </a:lnTo>
                  <a:cubicBezTo>
                    <a:pt x="945262" y="4688"/>
                    <a:pt x="949532" y="3414"/>
                    <a:pt x="953801" y="3414"/>
                  </a:cubicBezTo>
                  <a:close/>
                  <a:moveTo>
                    <a:pt x="324748" y="3414"/>
                  </a:moveTo>
                  <a:cubicBezTo>
                    <a:pt x="329018" y="3414"/>
                    <a:pt x="333287" y="4689"/>
                    <a:pt x="336545" y="7238"/>
                  </a:cubicBezTo>
                  <a:lnTo>
                    <a:pt x="354413" y="21219"/>
                  </a:lnTo>
                  <a:cubicBezTo>
                    <a:pt x="360927" y="26318"/>
                    <a:pt x="360927" y="34585"/>
                    <a:pt x="354413" y="39683"/>
                  </a:cubicBezTo>
                  <a:lnTo>
                    <a:pt x="335632" y="54379"/>
                  </a:lnTo>
                  <a:cubicBezTo>
                    <a:pt x="329118" y="59476"/>
                    <a:pt x="318555" y="59476"/>
                    <a:pt x="312039" y="54379"/>
                  </a:cubicBezTo>
                  <a:lnTo>
                    <a:pt x="294172" y="40396"/>
                  </a:lnTo>
                  <a:cubicBezTo>
                    <a:pt x="287657" y="35298"/>
                    <a:pt x="287656" y="27032"/>
                    <a:pt x="294172" y="21933"/>
                  </a:cubicBezTo>
                  <a:lnTo>
                    <a:pt x="312952" y="7238"/>
                  </a:lnTo>
                  <a:cubicBezTo>
                    <a:pt x="316208" y="4688"/>
                    <a:pt x="320479" y="3414"/>
                    <a:pt x="324748" y="3414"/>
                  </a:cubicBezTo>
                  <a:close/>
                  <a:moveTo>
                    <a:pt x="646855" y="1707"/>
                  </a:moveTo>
                  <a:lnTo>
                    <a:pt x="691772" y="1707"/>
                  </a:lnTo>
                  <a:lnTo>
                    <a:pt x="691772" y="1708"/>
                  </a:lnTo>
                  <a:lnTo>
                    <a:pt x="736692" y="1708"/>
                  </a:lnTo>
                  <a:cubicBezTo>
                    <a:pt x="754291" y="1707"/>
                    <a:pt x="768558" y="12873"/>
                    <a:pt x="768558" y="26645"/>
                  </a:cubicBezTo>
                  <a:lnTo>
                    <a:pt x="768558" y="64416"/>
                  </a:lnTo>
                  <a:cubicBezTo>
                    <a:pt x="768558" y="78188"/>
                    <a:pt x="754291" y="89354"/>
                    <a:pt x="736692" y="89354"/>
                  </a:cubicBezTo>
                  <a:lnTo>
                    <a:pt x="691772" y="89354"/>
                  </a:lnTo>
                  <a:lnTo>
                    <a:pt x="646854" y="89354"/>
                  </a:lnTo>
                  <a:cubicBezTo>
                    <a:pt x="629255" y="89354"/>
                    <a:pt x="614987" y="78188"/>
                    <a:pt x="614987" y="64416"/>
                  </a:cubicBezTo>
                  <a:cubicBezTo>
                    <a:pt x="614987" y="51826"/>
                    <a:pt x="614987" y="39235"/>
                    <a:pt x="614987" y="26645"/>
                  </a:cubicBezTo>
                  <a:cubicBezTo>
                    <a:pt x="614987" y="12873"/>
                    <a:pt x="629255" y="1708"/>
                    <a:pt x="646855" y="1707"/>
                  </a:cubicBezTo>
                  <a:close/>
                  <a:moveTo>
                    <a:pt x="779612" y="0"/>
                  </a:moveTo>
                  <a:lnTo>
                    <a:pt x="929254" y="0"/>
                  </a:lnTo>
                  <a:lnTo>
                    <a:pt x="929254" y="4447"/>
                  </a:lnTo>
                  <a:lnTo>
                    <a:pt x="871636" y="49536"/>
                  </a:lnTo>
                  <a:cubicBezTo>
                    <a:pt x="863695" y="55749"/>
                    <a:pt x="850820" y="55749"/>
                    <a:pt x="842878" y="49536"/>
                  </a:cubicBezTo>
                  <a:lnTo>
                    <a:pt x="779612" y="26"/>
                  </a:lnTo>
                  <a:close/>
                  <a:moveTo>
                    <a:pt x="565404" y="0"/>
                  </a:moveTo>
                  <a:lnTo>
                    <a:pt x="611458" y="0"/>
                  </a:lnTo>
                  <a:lnTo>
                    <a:pt x="612480" y="5357"/>
                  </a:lnTo>
                  <a:lnTo>
                    <a:pt x="596270" y="22489"/>
                  </a:lnTo>
                  <a:cubicBezTo>
                    <a:pt x="592354" y="26632"/>
                    <a:pt x="584885" y="27504"/>
                    <a:pt x="579592" y="24438"/>
                  </a:cubicBezTo>
                  <a:lnTo>
                    <a:pt x="565077" y="16027"/>
                  </a:lnTo>
                  <a:cubicBezTo>
                    <a:pt x="559785" y="12962"/>
                    <a:pt x="558670" y="7118"/>
                    <a:pt x="562589" y="2976"/>
                  </a:cubicBezTo>
                  <a:close/>
                  <a:moveTo>
                    <a:pt x="461827" y="0"/>
                  </a:moveTo>
                  <a:lnTo>
                    <a:pt x="538466" y="0"/>
                  </a:lnTo>
                  <a:lnTo>
                    <a:pt x="532099" y="8137"/>
                  </a:lnTo>
                  <a:cubicBezTo>
                    <a:pt x="524072" y="18393"/>
                    <a:pt x="506941" y="21617"/>
                    <a:pt x="493833" y="15336"/>
                  </a:cubicBezTo>
                  <a:close/>
                  <a:moveTo>
                    <a:pt x="428494" y="0"/>
                  </a:moveTo>
                  <a:lnTo>
                    <a:pt x="439330" y="0"/>
                  </a:lnTo>
                  <a:lnTo>
                    <a:pt x="444238" y="1591"/>
                  </a:lnTo>
                  <a:lnTo>
                    <a:pt x="459878" y="13831"/>
                  </a:lnTo>
                  <a:cubicBezTo>
                    <a:pt x="465582" y="18295"/>
                    <a:pt x="465582" y="25530"/>
                    <a:pt x="459878" y="29994"/>
                  </a:cubicBezTo>
                  <a:lnTo>
                    <a:pt x="440025" y="45530"/>
                  </a:lnTo>
                  <a:cubicBezTo>
                    <a:pt x="434321" y="49993"/>
                    <a:pt x="425076" y="49993"/>
                    <a:pt x="419372" y="45530"/>
                  </a:cubicBezTo>
                  <a:lnTo>
                    <a:pt x="403731" y="33290"/>
                  </a:lnTo>
                  <a:cubicBezTo>
                    <a:pt x="398027" y="28827"/>
                    <a:pt x="398027" y="21591"/>
                    <a:pt x="403731" y="17128"/>
                  </a:cubicBezTo>
                  <a:lnTo>
                    <a:pt x="423585" y="1591"/>
                  </a:lnTo>
                  <a:close/>
                  <a:moveTo>
                    <a:pt x="345976" y="0"/>
                  </a:moveTo>
                  <a:lnTo>
                    <a:pt x="399902" y="0"/>
                  </a:lnTo>
                  <a:lnTo>
                    <a:pt x="399691" y="9319"/>
                  </a:lnTo>
                  <a:lnTo>
                    <a:pt x="385644" y="19930"/>
                  </a:lnTo>
                  <a:cubicBezTo>
                    <a:pt x="380521" y="23799"/>
                    <a:pt x="372362" y="23686"/>
                    <a:pt x="367419" y="19678"/>
                  </a:cubicBezTo>
                  <a:lnTo>
                    <a:pt x="345926" y="2251"/>
                  </a:lnTo>
                  <a:close/>
                  <a:moveTo>
                    <a:pt x="150558" y="0"/>
                  </a:moveTo>
                  <a:lnTo>
                    <a:pt x="300201" y="0"/>
                  </a:lnTo>
                  <a:lnTo>
                    <a:pt x="300201" y="4447"/>
                  </a:lnTo>
                  <a:lnTo>
                    <a:pt x="242582" y="49536"/>
                  </a:lnTo>
                  <a:cubicBezTo>
                    <a:pt x="234641" y="55749"/>
                    <a:pt x="221766" y="55749"/>
                    <a:pt x="213825" y="49536"/>
                  </a:cubicBezTo>
                  <a:lnTo>
                    <a:pt x="150558" y="26"/>
                  </a:lnTo>
                  <a:close/>
                </a:path>
              </a:pathLst>
            </a:custGeom>
            <a:pattFill prst="lgConfetti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3175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33" name="グループ化 432">
              <a:extLst>
                <a:ext uri="{FF2B5EF4-FFF2-40B4-BE49-F238E27FC236}">
                  <a16:creationId xmlns:a16="http://schemas.microsoft.com/office/drawing/2014/main" id="{EE8DEF50-F929-403F-94F1-71542F993AF3}"/>
                </a:ext>
              </a:extLst>
            </p:cNvPr>
            <p:cNvGrpSpPr/>
            <p:nvPr/>
          </p:nvGrpSpPr>
          <p:grpSpPr>
            <a:xfrm>
              <a:off x="4237731" y="3667126"/>
              <a:ext cx="1124529" cy="544846"/>
              <a:chOff x="4237731" y="3704266"/>
              <a:chExt cx="1124529" cy="507705"/>
            </a:xfrm>
          </p:grpSpPr>
          <p:sp>
            <p:nvSpPr>
              <p:cNvPr id="454" name="台形 453">
                <a:extLst>
                  <a:ext uri="{FF2B5EF4-FFF2-40B4-BE49-F238E27FC236}">
                    <a16:creationId xmlns:a16="http://schemas.microsoft.com/office/drawing/2014/main" id="{08821454-58E8-43BF-8ED8-3F9465F64A6D}"/>
                  </a:ext>
                </a:extLst>
              </p:cNvPr>
              <p:cNvSpPr/>
              <p:nvPr/>
            </p:nvSpPr>
            <p:spPr>
              <a:xfrm>
                <a:off x="4552950" y="3704266"/>
                <a:ext cx="809310" cy="500063"/>
              </a:xfrm>
              <a:prstGeom prst="trapezoid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1E9091F3-AA80-42CC-9503-38E3F576D703}"/>
                  </a:ext>
                </a:extLst>
              </p:cNvPr>
              <p:cNvSpPr/>
              <p:nvPr/>
            </p:nvSpPr>
            <p:spPr>
              <a:xfrm>
                <a:off x="4552950" y="3711908"/>
                <a:ext cx="809310" cy="500063"/>
              </a:xfrm>
              <a:custGeom>
                <a:avLst/>
                <a:gdLst>
                  <a:gd name="connsiteX0" fmla="*/ 804783 w 809310"/>
                  <a:gd name="connsiteY0" fmla="*/ 481955 h 500063"/>
                  <a:gd name="connsiteX1" fmla="*/ 809310 w 809310"/>
                  <a:gd name="connsiteY1" fmla="*/ 500063 h 500063"/>
                  <a:gd name="connsiteX2" fmla="*/ 784445 w 809310"/>
                  <a:gd name="connsiteY2" fmla="*/ 500063 h 500063"/>
                  <a:gd name="connsiteX3" fmla="*/ 789984 w 809310"/>
                  <a:gd name="connsiteY3" fmla="*/ 493535 h 500063"/>
                  <a:gd name="connsiteX4" fmla="*/ 289117 w 809310"/>
                  <a:gd name="connsiteY4" fmla="*/ 474659 h 500063"/>
                  <a:gd name="connsiteX5" fmla="*/ 293684 w 809310"/>
                  <a:gd name="connsiteY5" fmla="*/ 476214 h 500063"/>
                  <a:gd name="connsiteX6" fmla="*/ 314351 w 809310"/>
                  <a:gd name="connsiteY6" fmla="*/ 492969 h 500063"/>
                  <a:gd name="connsiteX7" fmla="*/ 314190 w 809310"/>
                  <a:gd name="connsiteY7" fmla="*/ 500063 h 500063"/>
                  <a:gd name="connsiteX8" fmla="*/ 291310 w 809310"/>
                  <a:gd name="connsiteY8" fmla="*/ 500063 h 500063"/>
                  <a:gd name="connsiteX9" fmla="*/ 277226 w 809310"/>
                  <a:gd name="connsiteY9" fmla="*/ 488645 h 500063"/>
                  <a:gd name="connsiteX10" fmla="*/ 277390 w 809310"/>
                  <a:gd name="connsiteY10" fmla="*/ 481444 h 500063"/>
                  <a:gd name="connsiteX11" fmla="*/ 284483 w 809310"/>
                  <a:gd name="connsiteY11" fmla="*/ 476086 h 500063"/>
                  <a:gd name="connsiteX12" fmla="*/ 289117 w 809310"/>
                  <a:gd name="connsiteY12" fmla="*/ 474659 h 500063"/>
                  <a:gd name="connsiteX13" fmla="*/ 740871 w 809310"/>
                  <a:gd name="connsiteY13" fmla="*/ 461121 h 500063"/>
                  <a:gd name="connsiteX14" fmla="*/ 746337 w 809310"/>
                  <a:gd name="connsiteY14" fmla="*/ 461743 h 500063"/>
                  <a:gd name="connsiteX15" fmla="*/ 768447 w 809310"/>
                  <a:gd name="connsiteY15" fmla="*/ 467931 h 500063"/>
                  <a:gd name="connsiteX16" fmla="*/ 776858 w 809310"/>
                  <a:gd name="connsiteY16" fmla="*/ 481840 h 500063"/>
                  <a:gd name="connsiteX17" fmla="*/ 769765 w 809310"/>
                  <a:gd name="connsiteY17" fmla="*/ 497360 h 500063"/>
                  <a:gd name="connsiteX18" fmla="*/ 762464 w 809310"/>
                  <a:gd name="connsiteY18" fmla="*/ 500063 h 500063"/>
                  <a:gd name="connsiteX19" fmla="*/ 738128 w 809310"/>
                  <a:gd name="connsiteY19" fmla="*/ 500063 h 500063"/>
                  <a:gd name="connsiteX20" fmla="*/ 729878 w 809310"/>
                  <a:gd name="connsiteY20" fmla="*/ 497755 h 500063"/>
                  <a:gd name="connsiteX21" fmla="*/ 721466 w 809310"/>
                  <a:gd name="connsiteY21" fmla="*/ 483843 h 500063"/>
                  <a:gd name="connsiteX22" fmla="*/ 728560 w 809310"/>
                  <a:gd name="connsiteY22" fmla="*/ 468325 h 500063"/>
                  <a:gd name="connsiteX23" fmla="*/ 740871 w 809310"/>
                  <a:gd name="connsiteY23" fmla="*/ 461121 h 500063"/>
                  <a:gd name="connsiteX24" fmla="*/ 113136 w 809310"/>
                  <a:gd name="connsiteY24" fmla="*/ 461121 h 500063"/>
                  <a:gd name="connsiteX25" fmla="*/ 118600 w 809310"/>
                  <a:gd name="connsiteY25" fmla="*/ 461743 h 500063"/>
                  <a:gd name="connsiteX26" fmla="*/ 140711 w 809310"/>
                  <a:gd name="connsiteY26" fmla="*/ 467931 h 500063"/>
                  <a:gd name="connsiteX27" fmla="*/ 149122 w 809310"/>
                  <a:gd name="connsiteY27" fmla="*/ 481840 h 500063"/>
                  <a:gd name="connsiteX28" fmla="*/ 142028 w 809310"/>
                  <a:gd name="connsiteY28" fmla="*/ 497360 h 500063"/>
                  <a:gd name="connsiteX29" fmla="*/ 134728 w 809310"/>
                  <a:gd name="connsiteY29" fmla="*/ 500063 h 500063"/>
                  <a:gd name="connsiteX30" fmla="*/ 110392 w 809310"/>
                  <a:gd name="connsiteY30" fmla="*/ 500063 h 500063"/>
                  <a:gd name="connsiteX31" fmla="*/ 102141 w 809310"/>
                  <a:gd name="connsiteY31" fmla="*/ 497755 h 500063"/>
                  <a:gd name="connsiteX32" fmla="*/ 93732 w 809310"/>
                  <a:gd name="connsiteY32" fmla="*/ 483843 h 500063"/>
                  <a:gd name="connsiteX33" fmla="*/ 100825 w 809310"/>
                  <a:gd name="connsiteY33" fmla="*/ 468325 h 500063"/>
                  <a:gd name="connsiteX34" fmla="*/ 113136 w 809310"/>
                  <a:gd name="connsiteY34" fmla="*/ 461121 h 500063"/>
                  <a:gd name="connsiteX35" fmla="*/ 406710 w 809310"/>
                  <a:gd name="connsiteY35" fmla="*/ 460504 h 500063"/>
                  <a:gd name="connsiteX36" fmla="*/ 428593 w 809310"/>
                  <a:gd name="connsiteY36" fmla="*/ 467597 h 500063"/>
                  <a:gd name="connsiteX37" fmla="*/ 461740 w 809310"/>
                  <a:gd name="connsiteY37" fmla="*/ 493535 h 500063"/>
                  <a:gd name="connsiteX38" fmla="*/ 467279 w 809310"/>
                  <a:gd name="connsiteY38" fmla="*/ 500063 h 500063"/>
                  <a:gd name="connsiteX39" fmla="*/ 346140 w 809310"/>
                  <a:gd name="connsiteY39" fmla="*/ 500063 h 500063"/>
                  <a:gd name="connsiteX40" fmla="*/ 351679 w 809310"/>
                  <a:gd name="connsiteY40" fmla="*/ 493535 h 500063"/>
                  <a:gd name="connsiteX41" fmla="*/ 384826 w 809310"/>
                  <a:gd name="connsiteY41" fmla="*/ 467597 h 500063"/>
                  <a:gd name="connsiteX42" fmla="*/ 406710 w 809310"/>
                  <a:gd name="connsiteY42" fmla="*/ 460504 h 500063"/>
                  <a:gd name="connsiteX43" fmla="*/ 217279 w 809310"/>
                  <a:gd name="connsiteY43" fmla="*/ 460504 h 500063"/>
                  <a:gd name="connsiteX44" fmla="*/ 239163 w 809310"/>
                  <a:gd name="connsiteY44" fmla="*/ 467597 h 500063"/>
                  <a:gd name="connsiteX45" fmla="*/ 272310 w 809310"/>
                  <a:gd name="connsiteY45" fmla="*/ 493535 h 500063"/>
                  <a:gd name="connsiteX46" fmla="*/ 277849 w 809310"/>
                  <a:gd name="connsiteY46" fmla="*/ 500063 h 500063"/>
                  <a:gd name="connsiteX47" fmla="*/ 156710 w 809310"/>
                  <a:gd name="connsiteY47" fmla="*/ 500063 h 500063"/>
                  <a:gd name="connsiteX48" fmla="*/ 162249 w 809310"/>
                  <a:gd name="connsiteY48" fmla="*/ 493535 h 500063"/>
                  <a:gd name="connsiteX49" fmla="*/ 195396 w 809310"/>
                  <a:gd name="connsiteY49" fmla="*/ 467597 h 500063"/>
                  <a:gd name="connsiteX50" fmla="*/ 217279 w 809310"/>
                  <a:gd name="connsiteY50" fmla="*/ 460504 h 500063"/>
                  <a:gd name="connsiteX51" fmla="*/ 464756 w 809310"/>
                  <a:gd name="connsiteY51" fmla="*/ 453281 h 500063"/>
                  <a:gd name="connsiteX52" fmla="*/ 469491 w 809310"/>
                  <a:gd name="connsiteY52" fmla="*/ 456164 h 500063"/>
                  <a:gd name="connsiteX53" fmla="*/ 475484 w 809310"/>
                  <a:gd name="connsiteY53" fmla="*/ 464413 h 500063"/>
                  <a:gd name="connsiteX54" fmla="*/ 472543 w 809310"/>
                  <a:gd name="connsiteY54" fmla="*/ 472780 h 500063"/>
                  <a:gd name="connsiteX55" fmla="*/ 462217 w 809310"/>
                  <a:gd name="connsiteY55" fmla="*/ 477374 h 500063"/>
                  <a:gd name="connsiteX56" fmla="*/ 451526 w 809310"/>
                  <a:gd name="connsiteY56" fmla="*/ 475071 h 500063"/>
                  <a:gd name="connsiteX57" fmla="*/ 445534 w 809310"/>
                  <a:gd name="connsiteY57" fmla="*/ 466823 h 500063"/>
                  <a:gd name="connsiteX58" fmla="*/ 448475 w 809310"/>
                  <a:gd name="connsiteY58" fmla="*/ 458455 h 500063"/>
                  <a:gd name="connsiteX59" fmla="*/ 458800 w 809310"/>
                  <a:gd name="connsiteY59" fmla="*/ 453862 h 500063"/>
                  <a:gd name="connsiteX60" fmla="*/ 464756 w 809310"/>
                  <a:gd name="connsiteY60" fmla="*/ 453281 h 500063"/>
                  <a:gd name="connsiteX61" fmla="*/ 501533 w 809310"/>
                  <a:gd name="connsiteY61" fmla="*/ 450800 h 500063"/>
                  <a:gd name="connsiteX62" fmla="*/ 529237 w 809310"/>
                  <a:gd name="connsiteY62" fmla="*/ 450800 h 500063"/>
                  <a:gd name="connsiteX63" fmla="*/ 547528 w 809310"/>
                  <a:gd name="connsiteY63" fmla="*/ 465111 h 500063"/>
                  <a:gd name="connsiteX64" fmla="*/ 547528 w 809310"/>
                  <a:gd name="connsiteY64" fmla="*/ 500063 h 500063"/>
                  <a:gd name="connsiteX65" fmla="*/ 483242 w 809310"/>
                  <a:gd name="connsiteY65" fmla="*/ 500063 h 500063"/>
                  <a:gd name="connsiteX66" fmla="*/ 483242 w 809310"/>
                  <a:gd name="connsiteY66" fmla="*/ 465111 h 500063"/>
                  <a:gd name="connsiteX67" fmla="*/ 501533 w 809310"/>
                  <a:gd name="connsiteY67" fmla="*/ 450800 h 500063"/>
                  <a:gd name="connsiteX68" fmla="*/ 327298 w 809310"/>
                  <a:gd name="connsiteY68" fmla="*/ 448216 h 500063"/>
                  <a:gd name="connsiteX69" fmla="*/ 335602 w 809310"/>
                  <a:gd name="connsiteY69" fmla="*/ 450908 h 500063"/>
                  <a:gd name="connsiteX70" fmla="*/ 355287 w 809310"/>
                  <a:gd name="connsiteY70" fmla="*/ 466311 h 500063"/>
                  <a:gd name="connsiteX71" fmla="*/ 355285 w 809310"/>
                  <a:gd name="connsiteY71" fmla="*/ 479308 h 500063"/>
                  <a:gd name="connsiteX72" fmla="*/ 342708 w 809310"/>
                  <a:gd name="connsiteY72" fmla="*/ 489153 h 500063"/>
                  <a:gd name="connsiteX73" fmla="*/ 326098 w 809310"/>
                  <a:gd name="connsiteY73" fmla="*/ 489153 h 500063"/>
                  <a:gd name="connsiteX74" fmla="*/ 306413 w 809310"/>
                  <a:gd name="connsiteY74" fmla="*/ 473750 h 500063"/>
                  <a:gd name="connsiteX75" fmla="*/ 306413 w 809310"/>
                  <a:gd name="connsiteY75" fmla="*/ 460752 h 500063"/>
                  <a:gd name="connsiteX76" fmla="*/ 318993 w 809310"/>
                  <a:gd name="connsiteY76" fmla="*/ 450908 h 500063"/>
                  <a:gd name="connsiteX77" fmla="*/ 327298 w 809310"/>
                  <a:gd name="connsiteY77" fmla="*/ 448216 h 500063"/>
                  <a:gd name="connsiteX78" fmla="*/ 424936 w 809310"/>
                  <a:gd name="connsiteY78" fmla="*/ 436435 h 500063"/>
                  <a:gd name="connsiteX79" fmla="*/ 429504 w 809310"/>
                  <a:gd name="connsiteY79" fmla="*/ 437989 h 500063"/>
                  <a:gd name="connsiteX80" fmla="*/ 436350 w 809310"/>
                  <a:gd name="connsiteY80" fmla="*/ 443541 h 500063"/>
                  <a:gd name="connsiteX81" fmla="*/ 436187 w 809310"/>
                  <a:gd name="connsiteY81" fmla="*/ 450741 h 500063"/>
                  <a:gd name="connsiteX82" fmla="*/ 429094 w 809310"/>
                  <a:gd name="connsiteY82" fmla="*/ 456099 h 500063"/>
                  <a:gd name="connsiteX83" fmla="*/ 419891 w 809310"/>
                  <a:gd name="connsiteY83" fmla="*/ 455972 h 500063"/>
                  <a:gd name="connsiteX84" fmla="*/ 413045 w 809310"/>
                  <a:gd name="connsiteY84" fmla="*/ 450422 h 500063"/>
                  <a:gd name="connsiteX85" fmla="*/ 413207 w 809310"/>
                  <a:gd name="connsiteY85" fmla="*/ 443219 h 500063"/>
                  <a:gd name="connsiteX86" fmla="*/ 420300 w 809310"/>
                  <a:gd name="connsiteY86" fmla="*/ 437863 h 500063"/>
                  <a:gd name="connsiteX87" fmla="*/ 424936 w 809310"/>
                  <a:gd name="connsiteY87" fmla="*/ 436435 h 500063"/>
                  <a:gd name="connsiteX88" fmla="*/ 730922 w 809310"/>
                  <a:gd name="connsiteY88" fmla="*/ 436024 h 500063"/>
                  <a:gd name="connsiteX89" fmla="*/ 735902 w 809310"/>
                  <a:gd name="connsiteY89" fmla="*/ 437844 h 500063"/>
                  <a:gd name="connsiteX90" fmla="*/ 741648 w 809310"/>
                  <a:gd name="connsiteY90" fmla="*/ 442759 h 500063"/>
                  <a:gd name="connsiteX91" fmla="*/ 741199 w 809310"/>
                  <a:gd name="connsiteY91" fmla="*/ 450697 h 500063"/>
                  <a:gd name="connsiteX92" fmla="*/ 734918 w 809310"/>
                  <a:gd name="connsiteY92" fmla="*/ 455195 h 500063"/>
                  <a:gd name="connsiteX93" fmla="*/ 724773 w 809310"/>
                  <a:gd name="connsiteY93" fmla="*/ 454841 h 500063"/>
                  <a:gd name="connsiteX94" fmla="*/ 719026 w 809310"/>
                  <a:gd name="connsiteY94" fmla="*/ 449927 h 500063"/>
                  <a:gd name="connsiteX95" fmla="*/ 719476 w 809310"/>
                  <a:gd name="connsiteY95" fmla="*/ 441989 h 500063"/>
                  <a:gd name="connsiteX96" fmla="*/ 725756 w 809310"/>
                  <a:gd name="connsiteY96" fmla="*/ 437492 h 500063"/>
                  <a:gd name="connsiteX97" fmla="*/ 730922 w 809310"/>
                  <a:gd name="connsiteY97" fmla="*/ 436024 h 500063"/>
                  <a:gd name="connsiteX98" fmla="*/ 103186 w 809310"/>
                  <a:gd name="connsiteY98" fmla="*/ 436024 h 500063"/>
                  <a:gd name="connsiteX99" fmla="*/ 108167 w 809310"/>
                  <a:gd name="connsiteY99" fmla="*/ 437844 h 500063"/>
                  <a:gd name="connsiteX100" fmla="*/ 113912 w 809310"/>
                  <a:gd name="connsiteY100" fmla="*/ 442759 h 500063"/>
                  <a:gd name="connsiteX101" fmla="*/ 113462 w 809310"/>
                  <a:gd name="connsiteY101" fmla="*/ 450697 h 500063"/>
                  <a:gd name="connsiteX102" fmla="*/ 107182 w 809310"/>
                  <a:gd name="connsiteY102" fmla="*/ 455195 h 500063"/>
                  <a:gd name="connsiteX103" fmla="*/ 97037 w 809310"/>
                  <a:gd name="connsiteY103" fmla="*/ 454841 h 500063"/>
                  <a:gd name="connsiteX104" fmla="*/ 91290 w 809310"/>
                  <a:gd name="connsiteY104" fmla="*/ 449927 h 500063"/>
                  <a:gd name="connsiteX105" fmla="*/ 91741 w 809310"/>
                  <a:gd name="connsiteY105" fmla="*/ 441989 h 500063"/>
                  <a:gd name="connsiteX106" fmla="*/ 98019 w 809310"/>
                  <a:gd name="connsiteY106" fmla="*/ 437492 h 500063"/>
                  <a:gd name="connsiteX107" fmla="*/ 103186 w 809310"/>
                  <a:gd name="connsiteY107" fmla="*/ 436024 h 500063"/>
                  <a:gd name="connsiteX108" fmla="*/ 486889 w 809310"/>
                  <a:gd name="connsiteY108" fmla="*/ 426179 h 500063"/>
                  <a:gd name="connsiteX109" fmla="*/ 491456 w 809310"/>
                  <a:gd name="connsiteY109" fmla="*/ 427734 h 500063"/>
                  <a:gd name="connsiteX110" fmla="*/ 498302 w 809310"/>
                  <a:gd name="connsiteY110" fmla="*/ 433285 h 500063"/>
                  <a:gd name="connsiteX111" fmla="*/ 498140 w 809310"/>
                  <a:gd name="connsiteY111" fmla="*/ 440487 h 500063"/>
                  <a:gd name="connsiteX112" fmla="*/ 491047 w 809310"/>
                  <a:gd name="connsiteY112" fmla="*/ 445843 h 500063"/>
                  <a:gd name="connsiteX113" fmla="*/ 481843 w 809310"/>
                  <a:gd name="connsiteY113" fmla="*/ 445716 h 500063"/>
                  <a:gd name="connsiteX114" fmla="*/ 474998 w 809310"/>
                  <a:gd name="connsiteY114" fmla="*/ 440165 h 500063"/>
                  <a:gd name="connsiteX115" fmla="*/ 475160 w 809310"/>
                  <a:gd name="connsiteY115" fmla="*/ 432964 h 500063"/>
                  <a:gd name="connsiteX116" fmla="*/ 482253 w 809310"/>
                  <a:gd name="connsiteY116" fmla="*/ 427606 h 500063"/>
                  <a:gd name="connsiteX117" fmla="*/ 486889 w 809310"/>
                  <a:gd name="connsiteY117" fmla="*/ 426179 h 500063"/>
                  <a:gd name="connsiteX118" fmla="*/ 265790 w 809310"/>
                  <a:gd name="connsiteY118" fmla="*/ 417019 h 500063"/>
                  <a:gd name="connsiteX119" fmla="*/ 277587 w 809310"/>
                  <a:gd name="connsiteY119" fmla="*/ 420842 h 500063"/>
                  <a:gd name="connsiteX120" fmla="*/ 295455 w 809310"/>
                  <a:gd name="connsiteY120" fmla="*/ 434825 h 500063"/>
                  <a:gd name="connsiteX121" fmla="*/ 295455 w 809310"/>
                  <a:gd name="connsiteY121" fmla="*/ 453288 h 500063"/>
                  <a:gd name="connsiteX122" fmla="*/ 276675 w 809310"/>
                  <a:gd name="connsiteY122" fmla="*/ 467983 h 500063"/>
                  <a:gd name="connsiteX123" fmla="*/ 253082 w 809310"/>
                  <a:gd name="connsiteY123" fmla="*/ 467983 h 500063"/>
                  <a:gd name="connsiteX124" fmla="*/ 235214 w 809310"/>
                  <a:gd name="connsiteY124" fmla="*/ 454002 h 500063"/>
                  <a:gd name="connsiteX125" fmla="*/ 235214 w 809310"/>
                  <a:gd name="connsiteY125" fmla="*/ 435539 h 500063"/>
                  <a:gd name="connsiteX126" fmla="*/ 253994 w 809310"/>
                  <a:gd name="connsiteY126" fmla="*/ 420842 h 500063"/>
                  <a:gd name="connsiteX127" fmla="*/ 265790 w 809310"/>
                  <a:gd name="connsiteY127" fmla="*/ 417019 h 500063"/>
                  <a:gd name="connsiteX128" fmla="*/ 587897 w 809310"/>
                  <a:gd name="connsiteY128" fmla="*/ 415313 h 500063"/>
                  <a:gd name="connsiteX129" fmla="*/ 632814 w 809310"/>
                  <a:gd name="connsiteY129" fmla="*/ 415313 h 500063"/>
                  <a:gd name="connsiteX130" fmla="*/ 676417 w 809310"/>
                  <a:gd name="connsiteY130" fmla="*/ 415313 h 500063"/>
                  <a:gd name="connsiteX131" fmla="*/ 708282 w 809310"/>
                  <a:gd name="connsiteY131" fmla="*/ 440250 h 500063"/>
                  <a:gd name="connsiteX132" fmla="*/ 708282 w 809310"/>
                  <a:gd name="connsiteY132" fmla="*/ 478022 h 500063"/>
                  <a:gd name="connsiteX133" fmla="*/ 698949 w 809310"/>
                  <a:gd name="connsiteY133" fmla="*/ 495655 h 500063"/>
                  <a:gd name="connsiteX134" fmla="*/ 685349 w 809310"/>
                  <a:gd name="connsiteY134" fmla="*/ 500063 h 500063"/>
                  <a:gd name="connsiteX135" fmla="*/ 578963 w 809310"/>
                  <a:gd name="connsiteY135" fmla="*/ 500063 h 500063"/>
                  <a:gd name="connsiteX136" fmla="*/ 565363 w 809310"/>
                  <a:gd name="connsiteY136" fmla="*/ 495655 h 500063"/>
                  <a:gd name="connsiteX137" fmla="*/ 556029 w 809310"/>
                  <a:gd name="connsiteY137" fmla="*/ 478022 h 500063"/>
                  <a:gd name="connsiteX138" fmla="*/ 556030 w 809310"/>
                  <a:gd name="connsiteY138" fmla="*/ 440250 h 500063"/>
                  <a:gd name="connsiteX139" fmla="*/ 587897 w 809310"/>
                  <a:gd name="connsiteY139" fmla="*/ 415313 h 500063"/>
                  <a:gd name="connsiteX140" fmla="*/ 21188 w 809310"/>
                  <a:gd name="connsiteY140" fmla="*/ 415313 h 500063"/>
                  <a:gd name="connsiteX141" fmla="*/ 48680 w 809310"/>
                  <a:gd name="connsiteY141" fmla="*/ 415313 h 500063"/>
                  <a:gd name="connsiteX142" fmla="*/ 80547 w 809310"/>
                  <a:gd name="connsiteY142" fmla="*/ 440250 h 500063"/>
                  <a:gd name="connsiteX143" fmla="*/ 80547 w 809310"/>
                  <a:gd name="connsiteY143" fmla="*/ 478022 h 500063"/>
                  <a:gd name="connsiteX144" fmla="*/ 71213 w 809310"/>
                  <a:gd name="connsiteY144" fmla="*/ 495655 h 500063"/>
                  <a:gd name="connsiteX145" fmla="*/ 57613 w 809310"/>
                  <a:gd name="connsiteY145" fmla="*/ 500063 h 500063"/>
                  <a:gd name="connsiteX146" fmla="*/ 0 w 809310"/>
                  <a:gd name="connsiteY146" fmla="*/ 500063 h 500063"/>
                  <a:gd name="connsiteX147" fmla="*/ 374953 w 809310"/>
                  <a:gd name="connsiteY147" fmla="*/ 411849 h 500063"/>
                  <a:gd name="connsiteX148" fmla="*/ 385279 w 809310"/>
                  <a:gd name="connsiteY148" fmla="*/ 415196 h 500063"/>
                  <a:gd name="connsiteX149" fmla="*/ 400921 w 809310"/>
                  <a:gd name="connsiteY149" fmla="*/ 427436 h 500063"/>
                  <a:gd name="connsiteX150" fmla="*/ 400920 w 809310"/>
                  <a:gd name="connsiteY150" fmla="*/ 443598 h 500063"/>
                  <a:gd name="connsiteX151" fmla="*/ 381067 w 809310"/>
                  <a:gd name="connsiteY151" fmla="*/ 459135 h 500063"/>
                  <a:gd name="connsiteX152" fmla="*/ 360414 w 809310"/>
                  <a:gd name="connsiteY152" fmla="*/ 459135 h 500063"/>
                  <a:gd name="connsiteX153" fmla="*/ 344773 w 809310"/>
                  <a:gd name="connsiteY153" fmla="*/ 446894 h 500063"/>
                  <a:gd name="connsiteX154" fmla="*/ 344773 w 809310"/>
                  <a:gd name="connsiteY154" fmla="*/ 430733 h 500063"/>
                  <a:gd name="connsiteX155" fmla="*/ 364626 w 809310"/>
                  <a:gd name="connsiteY155" fmla="*/ 415196 h 500063"/>
                  <a:gd name="connsiteX156" fmla="*/ 374953 w 809310"/>
                  <a:gd name="connsiteY156" fmla="*/ 411849 h 500063"/>
                  <a:gd name="connsiteX157" fmla="*/ 527664 w 809310"/>
                  <a:gd name="connsiteY157" fmla="*/ 395771 h 500063"/>
                  <a:gd name="connsiteX158" fmla="*/ 536517 w 809310"/>
                  <a:gd name="connsiteY158" fmla="*/ 397502 h 500063"/>
                  <a:gd name="connsiteX159" fmla="*/ 551033 w 809310"/>
                  <a:gd name="connsiteY159" fmla="*/ 405910 h 500063"/>
                  <a:gd name="connsiteX160" fmla="*/ 553522 w 809310"/>
                  <a:gd name="connsiteY160" fmla="*/ 418962 h 500063"/>
                  <a:gd name="connsiteX161" fmla="*/ 537312 w 809310"/>
                  <a:gd name="connsiteY161" fmla="*/ 436095 h 500063"/>
                  <a:gd name="connsiteX162" fmla="*/ 520634 w 809310"/>
                  <a:gd name="connsiteY162" fmla="*/ 438042 h 500063"/>
                  <a:gd name="connsiteX163" fmla="*/ 506119 w 809310"/>
                  <a:gd name="connsiteY163" fmla="*/ 429632 h 500063"/>
                  <a:gd name="connsiteX164" fmla="*/ 503631 w 809310"/>
                  <a:gd name="connsiteY164" fmla="*/ 416581 h 500063"/>
                  <a:gd name="connsiteX165" fmla="*/ 519839 w 809310"/>
                  <a:gd name="connsiteY165" fmla="*/ 399449 h 500063"/>
                  <a:gd name="connsiteX166" fmla="*/ 527664 w 809310"/>
                  <a:gd name="connsiteY166" fmla="*/ 395771 h 500063"/>
                  <a:gd name="connsiteX167" fmla="*/ 597614 w 809310"/>
                  <a:gd name="connsiteY167" fmla="*/ 390341 h 500063"/>
                  <a:gd name="connsiteX168" fmla="*/ 602594 w 809310"/>
                  <a:gd name="connsiteY168" fmla="*/ 392161 h 500063"/>
                  <a:gd name="connsiteX169" fmla="*/ 608338 w 809310"/>
                  <a:gd name="connsiteY169" fmla="*/ 397074 h 500063"/>
                  <a:gd name="connsiteX170" fmla="*/ 607889 w 809310"/>
                  <a:gd name="connsiteY170" fmla="*/ 405015 h 500063"/>
                  <a:gd name="connsiteX171" fmla="*/ 601609 w 809310"/>
                  <a:gd name="connsiteY171" fmla="*/ 409511 h 500063"/>
                  <a:gd name="connsiteX172" fmla="*/ 591462 w 809310"/>
                  <a:gd name="connsiteY172" fmla="*/ 409160 h 500063"/>
                  <a:gd name="connsiteX173" fmla="*/ 585718 w 809310"/>
                  <a:gd name="connsiteY173" fmla="*/ 404245 h 500063"/>
                  <a:gd name="connsiteX174" fmla="*/ 586168 w 809310"/>
                  <a:gd name="connsiteY174" fmla="*/ 396305 h 500063"/>
                  <a:gd name="connsiteX175" fmla="*/ 592447 w 809310"/>
                  <a:gd name="connsiteY175" fmla="*/ 391809 h 500063"/>
                  <a:gd name="connsiteX176" fmla="*/ 597614 w 809310"/>
                  <a:gd name="connsiteY176" fmla="*/ 390341 h 500063"/>
                  <a:gd name="connsiteX177" fmla="*/ 673735 w 809310"/>
                  <a:gd name="connsiteY177" fmla="*/ 390340 h 500063"/>
                  <a:gd name="connsiteX178" fmla="*/ 678715 w 809310"/>
                  <a:gd name="connsiteY178" fmla="*/ 392160 h 500063"/>
                  <a:gd name="connsiteX179" fmla="*/ 684461 w 809310"/>
                  <a:gd name="connsiteY179" fmla="*/ 397074 h 500063"/>
                  <a:gd name="connsiteX180" fmla="*/ 684011 w 809310"/>
                  <a:gd name="connsiteY180" fmla="*/ 405014 h 500063"/>
                  <a:gd name="connsiteX181" fmla="*/ 677732 w 809310"/>
                  <a:gd name="connsiteY181" fmla="*/ 409510 h 500063"/>
                  <a:gd name="connsiteX182" fmla="*/ 667585 w 809310"/>
                  <a:gd name="connsiteY182" fmla="*/ 409158 h 500063"/>
                  <a:gd name="connsiteX183" fmla="*/ 661839 w 809310"/>
                  <a:gd name="connsiteY183" fmla="*/ 404245 h 500063"/>
                  <a:gd name="connsiteX184" fmla="*/ 662289 w 809310"/>
                  <a:gd name="connsiteY184" fmla="*/ 396305 h 500063"/>
                  <a:gd name="connsiteX185" fmla="*/ 668568 w 809310"/>
                  <a:gd name="connsiteY185" fmla="*/ 391808 h 500063"/>
                  <a:gd name="connsiteX186" fmla="*/ 673735 w 809310"/>
                  <a:gd name="connsiteY186" fmla="*/ 390340 h 500063"/>
                  <a:gd name="connsiteX187" fmla="*/ 45999 w 809310"/>
                  <a:gd name="connsiteY187" fmla="*/ 390340 h 500063"/>
                  <a:gd name="connsiteX188" fmla="*/ 50979 w 809310"/>
                  <a:gd name="connsiteY188" fmla="*/ 392160 h 500063"/>
                  <a:gd name="connsiteX189" fmla="*/ 56725 w 809310"/>
                  <a:gd name="connsiteY189" fmla="*/ 397074 h 500063"/>
                  <a:gd name="connsiteX190" fmla="*/ 56274 w 809310"/>
                  <a:gd name="connsiteY190" fmla="*/ 405014 h 500063"/>
                  <a:gd name="connsiteX191" fmla="*/ 49995 w 809310"/>
                  <a:gd name="connsiteY191" fmla="*/ 409510 h 500063"/>
                  <a:gd name="connsiteX192" fmla="*/ 39850 w 809310"/>
                  <a:gd name="connsiteY192" fmla="*/ 409158 h 500063"/>
                  <a:gd name="connsiteX193" fmla="*/ 34103 w 809310"/>
                  <a:gd name="connsiteY193" fmla="*/ 404245 h 500063"/>
                  <a:gd name="connsiteX194" fmla="*/ 34554 w 809310"/>
                  <a:gd name="connsiteY194" fmla="*/ 396305 h 500063"/>
                  <a:gd name="connsiteX195" fmla="*/ 40834 w 809310"/>
                  <a:gd name="connsiteY195" fmla="*/ 391808 h 500063"/>
                  <a:gd name="connsiteX196" fmla="*/ 45999 w 809310"/>
                  <a:gd name="connsiteY196" fmla="*/ 390340 h 500063"/>
                  <a:gd name="connsiteX197" fmla="*/ 310515 w 809310"/>
                  <a:gd name="connsiteY197" fmla="*/ 388157 h 500063"/>
                  <a:gd name="connsiteX198" fmla="*/ 319561 w 809310"/>
                  <a:gd name="connsiteY198" fmla="*/ 391237 h 500063"/>
                  <a:gd name="connsiteX199" fmla="*/ 341056 w 809310"/>
                  <a:gd name="connsiteY199" fmla="*/ 408664 h 500063"/>
                  <a:gd name="connsiteX200" fmla="*/ 340733 w 809310"/>
                  <a:gd name="connsiteY200" fmla="*/ 422925 h 500063"/>
                  <a:gd name="connsiteX201" fmla="*/ 326685 w 809310"/>
                  <a:gd name="connsiteY201" fmla="*/ 433535 h 500063"/>
                  <a:gd name="connsiteX202" fmla="*/ 308461 w 809310"/>
                  <a:gd name="connsiteY202" fmla="*/ 433283 h 500063"/>
                  <a:gd name="connsiteX203" fmla="*/ 286966 w 809310"/>
                  <a:gd name="connsiteY203" fmla="*/ 415855 h 500063"/>
                  <a:gd name="connsiteX204" fmla="*/ 287290 w 809310"/>
                  <a:gd name="connsiteY204" fmla="*/ 401593 h 500063"/>
                  <a:gd name="connsiteX205" fmla="*/ 301337 w 809310"/>
                  <a:gd name="connsiteY205" fmla="*/ 390985 h 500063"/>
                  <a:gd name="connsiteX206" fmla="*/ 310515 w 809310"/>
                  <a:gd name="connsiteY206" fmla="*/ 388157 h 500063"/>
                  <a:gd name="connsiteX207" fmla="*/ 629318 w 809310"/>
                  <a:gd name="connsiteY207" fmla="*/ 378524 h 500063"/>
                  <a:gd name="connsiteX208" fmla="*/ 631496 w 809310"/>
                  <a:gd name="connsiteY208" fmla="*/ 378524 h 500063"/>
                  <a:gd name="connsiteX209" fmla="*/ 638541 w 809310"/>
                  <a:gd name="connsiteY209" fmla="*/ 378524 h 500063"/>
                  <a:gd name="connsiteX210" fmla="*/ 649478 w 809310"/>
                  <a:gd name="connsiteY210" fmla="*/ 387082 h 500063"/>
                  <a:gd name="connsiteX211" fmla="*/ 649480 w 809310"/>
                  <a:gd name="connsiteY211" fmla="*/ 397767 h 500063"/>
                  <a:gd name="connsiteX212" fmla="*/ 638541 w 809310"/>
                  <a:gd name="connsiteY212" fmla="*/ 406326 h 500063"/>
                  <a:gd name="connsiteX213" fmla="*/ 631496 w 809310"/>
                  <a:gd name="connsiteY213" fmla="*/ 406326 h 500063"/>
                  <a:gd name="connsiteX214" fmla="*/ 629319 w 809310"/>
                  <a:gd name="connsiteY214" fmla="*/ 406326 h 500063"/>
                  <a:gd name="connsiteX215" fmla="*/ 618381 w 809310"/>
                  <a:gd name="connsiteY215" fmla="*/ 397767 h 500063"/>
                  <a:gd name="connsiteX216" fmla="*/ 618381 w 809310"/>
                  <a:gd name="connsiteY216" fmla="*/ 387082 h 500063"/>
                  <a:gd name="connsiteX217" fmla="*/ 629318 w 809310"/>
                  <a:gd name="connsiteY217" fmla="*/ 378524 h 500063"/>
                  <a:gd name="connsiteX218" fmla="*/ 334316 w 809310"/>
                  <a:gd name="connsiteY218" fmla="*/ 367965 h 500063"/>
                  <a:gd name="connsiteX219" fmla="*/ 339296 w 809310"/>
                  <a:gd name="connsiteY219" fmla="*/ 369786 h 500063"/>
                  <a:gd name="connsiteX220" fmla="*/ 345042 w 809310"/>
                  <a:gd name="connsiteY220" fmla="*/ 374700 h 500063"/>
                  <a:gd name="connsiteX221" fmla="*/ 344592 w 809310"/>
                  <a:gd name="connsiteY221" fmla="*/ 382639 h 500063"/>
                  <a:gd name="connsiteX222" fmla="*/ 338312 w 809310"/>
                  <a:gd name="connsiteY222" fmla="*/ 387136 h 500063"/>
                  <a:gd name="connsiteX223" fmla="*/ 328167 w 809310"/>
                  <a:gd name="connsiteY223" fmla="*/ 386784 h 500063"/>
                  <a:gd name="connsiteX224" fmla="*/ 322421 w 809310"/>
                  <a:gd name="connsiteY224" fmla="*/ 381870 h 500063"/>
                  <a:gd name="connsiteX225" fmla="*/ 322871 w 809310"/>
                  <a:gd name="connsiteY225" fmla="*/ 373930 h 500063"/>
                  <a:gd name="connsiteX226" fmla="*/ 329150 w 809310"/>
                  <a:gd name="connsiteY226" fmla="*/ 369433 h 500063"/>
                  <a:gd name="connsiteX227" fmla="*/ 334316 w 809310"/>
                  <a:gd name="connsiteY227" fmla="*/ 367965 h 500063"/>
                  <a:gd name="connsiteX228" fmla="*/ 771810 w 809310"/>
                  <a:gd name="connsiteY228" fmla="*/ 350062 h 500063"/>
                  <a:gd name="connsiteX229" fmla="*/ 800925 w 809310"/>
                  <a:gd name="connsiteY229" fmla="*/ 466522 h 500063"/>
                  <a:gd name="connsiteX230" fmla="*/ 796982 w 809310"/>
                  <a:gd name="connsiteY230" fmla="*/ 467800 h 500063"/>
                  <a:gd name="connsiteX231" fmla="*/ 782602 w 809310"/>
                  <a:gd name="connsiteY231" fmla="*/ 463140 h 500063"/>
                  <a:gd name="connsiteX232" fmla="*/ 719336 w 809310"/>
                  <a:gd name="connsiteY232" fmla="*/ 413632 h 500063"/>
                  <a:gd name="connsiteX233" fmla="*/ 719335 w 809310"/>
                  <a:gd name="connsiteY233" fmla="*/ 391128 h 500063"/>
                  <a:gd name="connsiteX234" fmla="*/ 163597 w 809310"/>
                  <a:gd name="connsiteY234" fmla="*/ 341379 h 500063"/>
                  <a:gd name="connsiteX235" fmla="*/ 177975 w 809310"/>
                  <a:gd name="connsiteY235" fmla="*/ 346038 h 500063"/>
                  <a:gd name="connsiteX236" fmla="*/ 241242 w 809310"/>
                  <a:gd name="connsiteY236" fmla="*/ 395548 h 500063"/>
                  <a:gd name="connsiteX237" fmla="*/ 241242 w 809310"/>
                  <a:gd name="connsiteY237" fmla="*/ 418053 h 500063"/>
                  <a:gd name="connsiteX238" fmla="*/ 183625 w 809310"/>
                  <a:gd name="connsiteY238" fmla="*/ 463141 h 500063"/>
                  <a:gd name="connsiteX239" fmla="*/ 154867 w 809310"/>
                  <a:gd name="connsiteY239" fmla="*/ 463140 h 500063"/>
                  <a:gd name="connsiteX240" fmla="*/ 91600 w 809310"/>
                  <a:gd name="connsiteY240" fmla="*/ 413632 h 500063"/>
                  <a:gd name="connsiteX241" fmla="*/ 91600 w 809310"/>
                  <a:gd name="connsiteY241" fmla="*/ 391128 h 500063"/>
                  <a:gd name="connsiteX242" fmla="*/ 149217 w 809310"/>
                  <a:gd name="connsiteY242" fmla="*/ 346038 h 500063"/>
                  <a:gd name="connsiteX243" fmla="*/ 163597 w 809310"/>
                  <a:gd name="connsiteY243" fmla="*/ 341379 h 500063"/>
                  <a:gd name="connsiteX244" fmla="*/ 404317 w 809310"/>
                  <a:gd name="connsiteY244" fmla="*/ 330382 h 500063"/>
                  <a:gd name="connsiteX245" fmla="*/ 412352 w 809310"/>
                  <a:gd name="connsiteY245" fmla="*/ 330409 h 500063"/>
                  <a:gd name="connsiteX246" fmla="*/ 422730 w 809310"/>
                  <a:gd name="connsiteY246" fmla="*/ 333375 h 500063"/>
                  <a:gd name="connsiteX247" fmla="*/ 485950 w 809310"/>
                  <a:gd name="connsiteY247" fmla="*/ 363666 h 500063"/>
                  <a:gd name="connsiteX248" fmla="*/ 495152 w 809310"/>
                  <a:gd name="connsiteY248" fmla="*/ 393610 h 500063"/>
                  <a:gd name="connsiteX249" fmla="*/ 473142 w 809310"/>
                  <a:gd name="connsiteY249" fmla="*/ 421741 h 500063"/>
                  <a:gd name="connsiteX250" fmla="*/ 434875 w 809310"/>
                  <a:gd name="connsiteY250" fmla="*/ 428942 h 500063"/>
                  <a:gd name="connsiteX251" fmla="*/ 371657 w 809310"/>
                  <a:gd name="connsiteY251" fmla="*/ 398651 h 500063"/>
                  <a:gd name="connsiteX252" fmla="*/ 362455 w 809310"/>
                  <a:gd name="connsiteY252" fmla="*/ 368708 h 500063"/>
                  <a:gd name="connsiteX253" fmla="*/ 384466 w 809310"/>
                  <a:gd name="connsiteY253" fmla="*/ 340576 h 500063"/>
                  <a:gd name="connsiteX254" fmla="*/ 404317 w 809310"/>
                  <a:gd name="connsiteY254" fmla="*/ 330382 h 500063"/>
                  <a:gd name="connsiteX255" fmla="*/ 353730 w 809310"/>
                  <a:gd name="connsiteY255" fmla="*/ 323934 h 500063"/>
                  <a:gd name="connsiteX256" fmla="*/ 361017 w 809310"/>
                  <a:gd name="connsiteY256" fmla="*/ 327157 h 500063"/>
                  <a:gd name="connsiteX257" fmla="*/ 369004 w 809310"/>
                  <a:gd name="connsiteY257" fmla="*/ 335147 h 500063"/>
                  <a:gd name="connsiteX258" fmla="*/ 367128 w 809310"/>
                  <a:gd name="connsiteY258" fmla="*/ 347160 h 500063"/>
                  <a:gd name="connsiteX259" fmla="*/ 356373 w 809310"/>
                  <a:gd name="connsiteY259" fmla="*/ 353746 h 500063"/>
                  <a:gd name="connsiteX260" fmla="*/ 341020 w 809310"/>
                  <a:gd name="connsiteY260" fmla="*/ 352277 h 500063"/>
                  <a:gd name="connsiteX261" fmla="*/ 333033 w 809310"/>
                  <a:gd name="connsiteY261" fmla="*/ 344288 h 500063"/>
                  <a:gd name="connsiteX262" fmla="*/ 334909 w 809310"/>
                  <a:gd name="connsiteY262" fmla="*/ 332273 h 500063"/>
                  <a:gd name="connsiteX263" fmla="*/ 345664 w 809310"/>
                  <a:gd name="connsiteY263" fmla="*/ 325689 h 500063"/>
                  <a:gd name="connsiteX264" fmla="*/ 353730 w 809310"/>
                  <a:gd name="connsiteY264" fmla="*/ 323934 h 500063"/>
                  <a:gd name="connsiteX265" fmla="*/ 286073 w 809310"/>
                  <a:gd name="connsiteY265" fmla="*/ 323900 h 500063"/>
                  <a:gd name="connsiteX266" fmla="*/ 300523 w 809310"/>
                  <a:gd name="connsiteY266" fmla="*/ 330288 h 500063"/>
                  <a:gd name="connsiteX267" fmla="*/ 316357 w 809310"/>
                  <a:gd name="connsiteY267" fmla="*/ 346130 h 500063"/>
                  <a:gd name="connsiteX268" fmla="*/ 312639 w 809310"/>
                  <a:gd name="connsiteY268" fmla="*/ 369951 h 500063"/>
                  <a:gd name="connsiteX269" fmla="*/ 278659 w 809310"/>
                  <a:gd name="connsiteY269" fmla="*/ 390752 h 500063"/>
                  <a:gd name="connsiteX270" fmla="*/ 248217 w 809310"/>
                  <a:gd name="connsiteY270" fmla="*/ 387841 h 500063"/>
                  <a:gd name="connsiteX271" fmla="*/ 232381 w 809310"/>
                  <a:gd name="connsiteY271" fmla="*/ 372000 h 500063"/>
                  <a:gd name="connsiteX272" fmla="*/ 236100 w 809310"/>
                  <a:gd name="connsiteY272" fmla="*/ 348178 h 500063"/>
                  <a:gd name="connsiteX273" fmla="*/ 270082 w 809310"/>
                  <a:gd name="connsiteY273" fmla="*/ 327377 h 500063"/>
                  <a:gd name="connsiteX274" fmla="*/ 286073 w 809310"/>
                  <a:gd name="connsiteY274" fmla="*/ 323900 h 500063"/>
                  <a:gd name="connsiteX275" fmla="*/ 708678 w 809310"/>
                  <a:gd name="connsiteY275" fmla="*/ 315366 h 500063"/>
                  <a:gd name="connsiteX276" fmla="*/ 716392 w 809310"/>
                  <a:gd name="connsiteY276" fmla="*/ 317867 h 500063"/>
                  <a:gd name="connsiteX277" fmla="*/ 747296 w 809310"/>
                  <a:gd name="connsiteY277" fmla="*/ 342051 h 500063"/>
                  <a:gd name="connsiteX278" fmla="*/ 747296 w 809310"/>
                  <a:gd name="connsiteY278" fmla="*/ 354121 h 500063"/>
                  <a:gd name="connsiteX279" fmla="*/ 704196 w 809310"/>
                  <a:gd name="connsiteY279" fmla="*/ 387849 h 500063"/>
                  <a:gd name="connsiteX280" fmla="*/ 688771 w 809310"/>
                  <a:gd name="connsiteY280" fmla="*/ 387849 h 500063"/>
                  <a:gd name="connsiteX281" fmla="*/ 657866 w 809310"/>
                  <a:gd name="connsiteY281" fmla="*/ 363664 h 500063"/>
                  <a:gd name="connsiteX282" fmla="*/ 657866 w 809310"/>
                  <a:gd name="connsiteY282" fmla="*/ 351594 h 500063"/>
                  <a:gd name="connsiteX283" fmla="*/ 700965 w 809310"/>
                  <a:gd name="connsiteY283" fmla="*/ 317867 h 500063"/>
                  <a:gd name="connsiteX284" fmla="*/ 708678 w 809310"/>
                  <a:gd name="connsiteY284" fmla="*/ 315366 h 500063"/>
                  <a:gd name="connsiteX285" fmla="*/ 80942 w 809310"/>
                  <a:gd name="connsiteY285" fmla="*/ 315366 h 500063"/>
                  <a:gd name="connsiteX286" fmla="*/ 88655 w 809310"/>
                  <a:gd name="connsiteY286" fmla="*/ 317867 h 500063"/>
                  <a:gd name="connsiteX287" fmla="*/ 119561 w 809310"/>
                  <a:gd name="connsiteY287" fmla="*/ 342051 h 500063"/>
                  <a:gd name="connsiteX288" fmla="*/ 119561 w 809310"/>
                  <a:gd name="connsiteY288" fmla="*/ 354121 h 500063"/>
                  <a:gd name="connsiteX289" fmla="*/ 76461 w 809310"/>
                  <a:gd name="connsiteY289" fmla="*/ 387849 h 500063"/>
                  <a:gd name="connsiteX290" fmla="*/ 61036 w 809310"/>
                  <a:gd name="connsiteY290" fmla="*/ 387849 h 500063"/>
                  <a:gd name="connsiteX291" fmla="*/ 33451 w 809310"/>
                  <a:gd name="connsiteY291" fmla="*/ 366262 h 500063"/>
                  <a:gd name="connsiteX292" fmla="*/ 38817 w 809310"/>
                  <a:gd name="connsiteY292" fmla="*/ 344797 h 500063"/>
                  <a:gd name="connsiteX293" fmla="*/ 73230 w 809310"/>
                  <a:gd name="connsiteY293" fmla="*/ 317867 h 500063"/>
                  <a:gd name="connsiteX294" fmla="*/ 80942 w 809310"/>
                  <a:gd name="connsiteY294" fmla="*/ 315366 h 500063"/>
                  <a:gd name="connsiteX295" fmla="*/ 470640 w 809310"/>
                  <a:gd name="connsiteY295" fmla="*/ 315309 h 500063"/>
                  <a:gd name="connsiteX296" fmla="*/ 475378 w 809310"/>
                  <a:gd name="connsiteY296" fmla="*/ 318192 h 500063"/>
                  <a:gd name="connsiteX297" fmla="*/ 481370 w 809310"/>
                  <a:gd name="connsiteY297" fmla="*/ 326442 h 500063"/>
                  <a:gd name="connsiteX298" fmla="*/ 478429 w 809310"/>
                  <a:gd name="connsiteY298" fmla="*/ 334808 h 500063"/>
                  <a:gd name="connsiteX299" fmla="*/ 468104 w 809310"/>
                  <a:gd name="connsiteY299" fmla="*/ 339401 h 500063"/>
                  <a:gd name="connsiteX300" fmla="*/ 457413 w 809310"/>
                  <a:gd name="connsiteY300" fmla="*/ 337100 h 500063"/>
                  <a:gd name="connsiteX301" fmla="*/ 451420 w 809310"/>
                  <a:gd name="connsiteY301" fmla="*/ 328850 h 500063"/>
                  <a:gd name="connsiteX302" fmla="*/ 454360 w 809310"/>
                  <a:gd name="connsiteY302" fmla="*/ 320484 h 500063"/>
                  <a:gd name="connsiteX303" fmla="*/ 464686 w 809310"/>
                  <a:gd name="connsiteY303" fmla="*/ 315891 h 500063"/>
                  <a:gd name="connsiteX304" fmla="*/ 470640 w 809310"/>
                  <a:gd name="connsiteY304" fmla="*/ 315309 h 500063"/>
                  <a:gd name="connsiteX305" fmla="*/ 761398 w 809310"/>
                  <a:gd name="connsiteY305" fmla="*/ 311397 h 500063"/>
                  <a:gd name="connsiteX306" fmla="*/ 762144 w 809310"/>
                  <a:gd name="connsiteY306" fmla="*/ 311397 h 500063"/>
                  <a:gd name="connsiteX307" fmla="*/ 769095 w 809310"/>
                  <a:gd name="connsiteY307" fmla="*/ 339201 h 500063"/>
                  <a:gd name="connsiteX308" fmla="*/ 761399 w 809310"/>
                  <a:gd name="connsiteY308" fmla="*/ 339201 h 500063"/>
                  <a:gd name="connsiteX309" fmla="*/ 750461 w 809310"/>
                  <a:gd name="connsiteY309" fmla="*/ 330641 h 500063"/>
                  <a:gd name="connsiteX310" fmla="*/ 750461 w 809310"/>
                  <a:gd name="connsiteY310" fmla="*/ 319955 h 500063"/>
                  <a:gd name="connsiteX311" fmla="*/ 761398 w 809310"/>
                  <a:gd name="connsiteY311" fmla="*/ 311397 h 500063"/>
                  <a:gd name="connsiteX312" fmla="*/ 133661 w 809310"/>
                  <a:gd name="connsiteY312" fmla="*/ 311397 h 500063"/>
                  <a:gd name="connsiteX313" fmla="*/ 146624 w 809310"/>
                  <a:gd name="connsiteY313" fmla="*/ 311397 h 500063"/>
                  <a:gd name="connsiteX314" fmla="*/ 157562 w 809310"/>
                  <a:gd name="connsiteY314" fmla="*/ 319955 h 500063"/>
                  <a:gd name="connsiteX315" fmla="*/ 157562 w 809310"/>
                  <a:gd name="connsiteY315" fmla="*/ 330641 h 500063"/>
                  <a:gd name="connsiteX316" fmla="*/ 146624 w 809310"/>
                  <a:gd name="connsiteY316" fmla="*/ 339201 h 500063"/>
                  <a:gd name="connsiteX317" fmla="*/ 133662 w 809310"/>
                  <a:gd name="connsiteY317" fmla="*/ 339201 h 500063"/>
                  <a:gd name="connsiteX318" fmla="*/ 122725 w 809310"/>
                  <a:gd name="connsiteY318" fmla="*/ 330641 h 500063"/>
                  <a:gd name="connsiteX319" fmla="*/ 122725 w 809310"/>
                  <a:gd name="connsiteY319" fmla="*/ 319955 h 500063"/>
                  <a:gd name="connsiteX320" fmla="*/ 133661 w 809310"/>
                  <a:gd name="connsiteY320" fmla="*/ 311397 h 500063"/>
                  <a:gd name="connsiteX321" fmla="*/ 537532 w 809310"/>
                  <a:gd name="connsiteY321" fmla="*/ 302900 h 500063"/>
                  <a:gd name="connsiteX322" fmla="*/ 554908 w 809310"/>
                  <a:gd name="connsiteY322" fmla="*/ 307928 h 500063"/>
                  <a:gd name="connsiteX323" fmla="*/ 604567 w 809310"/>
                  <a:gd name="connsiteY323" fmla="*/ 343905 h 500063"/>
                  <a:gd name="connsiteX324" fmla="*/ 605884 w 809310"/>
                  <a:gd name="connsiteY324" fmla="*/ 370671 h 500063"/>
                  <a:gd name="connsiteX325" fmla="*/ 580979 w 809310"/>
                  <a:gd name="connsiteY325" fmla="*/ 391721 h 500063"/>
                  <a:gd name="connsiteX326" fmla="*/ 546777 w 809310"/>
                  <a:gd name="connsiteY326" fmla="*/ 392752 h 500063"/>
                  <a:gd name="connsiteX327" fmla="*/ 497117 w 809310"/>
                  <a:gd name="connsiteY327" fmla="*/ 356774 h 500063"/>
                  <a:gd name="connsiteX328" fmla="*/ 495800 w 809310"/>
                  <a:gd name="connsiteY328" fmla="*/ 330010 h 500063"/>
                  <a:gd name="connsiteX329" fmla="*/ 520705 w 809310"/>
                  <a:gd name="connsiteY329" fmla="*/ 308959 h 500063"/>
                  <a:gd name="connsiteX330" fmla="*/ 537532 w 809310"/>
                  <a:gd name="connsiteY330" fmla="*/ 302900 h 500063"/>
                  <a:gd name="connsiteX331" fmla="*/ 295000 w 809310"/>
                  <a:gd name="connsiteY331" fmla="*/ 298042 h 500063"/>
                  <a:gd name="connsiteX332" fmla="*/ 299980 w 809310"/>
                  <a:gd name="connsiteY332" fmla="*/ 299863 h 500063"/>
                  <a:gd name="connsiteX333" fmla="*/ 305726 w 809310"/>
                  <a:gd name="connsiteY333" fmla="*/ 304777 h 500063"/>
                  <a:gd name="connsiteX334" fmla="*/ 305277 w 809310"/>
                  <a:gd name="connsiteY334" fmla="*/ 312716 h 500063"/>
                  <a:gd name="connsiteX335" fmla="*/ 298996 w 809310"/>
                  <a:gd name="connsiteY335" fmla="*/ 317213 h 500063"/>
                  <a:gd name="connsiteX336" fmla="*/ 288852 w 809310"/>
                  <a:gd name="connsiteY336" fmla="*/ 316861 h 500063"/>
                  <a:gd name="connsiteX337" fmla="*/ 283105 w 809310"/>
                  <a:gd name="connsiteY337" fmla="*/ 311947 h 500063"/>
                  <a:gd name="connsiteX338" fmla="*/ 283555 w 809310"/>
                  <a:gd name="connsiteY338" fmla="*/ 304007 h 500063"/>
                  <a:gd name="connsiteX339" fmla="*/ 289834 w 809310"/>
                  <a:gd name="connsiteY339" fmla="*/ 299511 h 500063"/>
                  <a:gd name="connsiteX340" fmla="*/ 295000 w 809310"/>
                  <a:gd name="connsiteY340" fmla="*/ 298042 h 500063"/>
                  <a:gd name="connsiteX341" fmla="*/ 736879 w 809310"/>
                  <a:gd name="connsiteY341" fmla="*/ 294313 h 500063"/>
                  <a:gd name="connsiteX342" fmla="*/ 741859 w 809310"/>
                  <a:gd name="connsiteY342" fmla="*/ 296134 h 500063"/>
                  <a:gd name="connsiteX343" fmla="*/ 747604 w 809310"/>
                  <a:gd name="connsiteY343" fmla="*/ 301048 h 500063"/>
                  <a:gd name="connsiteX344" fmla="*/ 747156 w 809310"/>
                  <a:gd name="connsiteY344" fmla="*/ 308987 h 500063"/>
                  <a:gd name="connsiteX345" fmla="*/ 740875 w 809310"/>
                  <a:gd name="connsiteY345" fmla="*/ 313483 h 500063"/>
                  <a:gd name="connsiteX346" fmla="*/ 730729 w 809310"/>
                  <a:gd name="connsiteY346" fmla="*/ 313132 h 500063"/>
                  <a:gd name="connsiteX347" fmla="*/ 724983 w 809310"/>
                  <a:gd name="connsiteY347" fmla="*/ 308217 h 500063"/>
                  <a:gd name="connsiteX348" fmla="*/ 725433 w 809310"/>
                  <a:gd name="connsiteY348" fmla="*/ 300278 h 500063"/>
                  <a:gd name="connsiteX349" fmla="*/ 731713 w 809310"/>
                  <a:gd name="connsiteY349" fmla="*/ 295781 h 500063"/>
                  <a:gd name="connsiteX350" fmla="*/ 736879 w 809310"/>
                  <a:gd name="connsiteY350" fmla="*/ 294313 h 500063"/>
                  <a:gd name="connsiteX351" fmla="*/ 109144 w 809310"/>
                  <a:gd name="connsiteY351" fmla="*/ 294313 h 500063"/>
                  <a:gd name="connsiteX352" fmla="*/ 114122 w 809310"/>
                  <a:gd name="connsiteY352" fmla="*/ 296134 h 500063"/>
                  <a:gd name="connsiteX353" fmla="*/ 119869 w 809310"/>
                  <a:gd name="connsiteY353" fmla="*/ 301048 h 500063"/>
                  <a:gd name="connsiteX354" fmla="*/ 119419 w 809310"/>
                  <a:gd name="connsiteY354" fmla="*/ 308987 h 500063"/>
                  <a:gd name="connsiteX355" fmla="*/ 113139 w 809310"/>
                  <a:gd name="connsiteY355" fmla="*/ 313483 h 500063"/>
                  <a:gd name="connsiteX356" fmla="*/ 102994 w 809310"/>
                  <a:gd name="connsiteY356" fmla="*/ 313132 h 500063"/>
                  <a:gd name="connsiteX357" fmla="*/ 97247 w 809310"/>
                  <a:gd name="connsiteY357" fmla="*/ 308217 h 500063"/>
                  <a:gd name="connsiteX358" fmla="*/ 97696 w 809310"/>
                  <a:gd name="connsiteY358" fmla="*/ 300278 h 500063"/>
                  <a:gd name="connsiteX359" fmla="*/ 103977 w 809310"/>
                  <a:gd name="connsiteY359" fmla="*/ 295781 h 500063"/>
                  <a:gd name="connsiteX360" fmla="*/ 109144 w 809310"/>
                  <a:gd name="connsiteY360" fmla="*/ 294313 h 500063"/>
                  <a:gd name="connsiteX361" fmla="*/ 434683 w 809310"/>
                  <a:gd name="connsiteY361" fmla="*/ 285358 h 500063"/>
                  <a:gd name="connsiteX362" fmla="*/ 441995 w 809310"/>
                  <a:gd name="connsiteY362" fmla="*/ 288186 h 500063"/>
                  <a:gd name="connsiteX363" fmla="*/ 452624 w 809310"/>
                  <a:gd name="connsiteY363" fmla="*/ 297689 h 500063"/>
                  <a:gd name="connsiteX364" fmla="*/ 451624 w 809310"/>
                  <a:gd name="connsiteY364" fmla="*/ 309455 h 500063"/>
                  <a:gd name="connsiteX365" fmla="*/ 436322 w 809310"/>
                  <a:gd name="connsiteY365" fmla="*/ 319937 h 500063"/>
                  <a:gd name="connsiteX366" fmla="*/ 421285 w 809310"/>
                  <a:gd name="connsiteY366" fmla="*/ 319155 h 500063"/>
                  <a:gd name="connsiteX367" fmla="*/ 410656 w 809310"/>
                  <a:gd name="connsiteY367" fmla="*/ 309652 h 500063"/>
                  <a:gd name="connsiteX368" fmla="*/ 411656 w 809310"/>
                  <a:gd name="connsiteY368" fmla="*/ 297887 h 500063"/>
                  <a:gd name="connsiteX369" fmla="*/ 426958 w 809310"/>
                  <a:gd name="connsiteY369" fmla="*/ 287404 h 500063"/>
                  <a:gd name="connsiteX370" fmla="*/ 434683 w 809310"/>
                  <a:gd name="connsiteY370" fmla="*/ 285358 h 500063"/>
                  <a:gd name="connsiteX371" fmla="*/ 750657 w 809310"/>
                  <a:gd name="connsiteY371" fmla="*/ 265451 h 500063"/>
                  <a:gd name="connsiteX372" fmla="*/ 759434 w 809310"/>
                  <a:gd name="connsiteY372" fmla="*/ 300560 h 500063"/>
                  <a:gd name="connsiteX373" fmla="*/ 740165 w 809310"/>
                  <a:gd name="connsiteY373" fmla="*/ 285481 h 500063"/>
                  <a:gd name="connsiteX374" fmla="*/ 740165 w 809310"/>
                  <a:gd name="connsiteY374" fmla="*/ 273136 h 500063"/>
                  <a:gd name="connsiteX375" fmla="*/ 749513 w 809310"/>
                  <a:gd name="connsiteY375" fmla="*/ 265822 h 500063"/>
                  <a:gd name="connsiteX376" fmla="*/ 129664 w 809310"/>
                  <a:gd name="connsiteY376" fmla="*/ 263265 h 500063"/>
                  <a:gd name="connsiteX377" fmla="*/ 137553 w 809310"/>
                  <a:gd name="connsiteY377" fmla="*/ 265822 h 500063"/>
                  <a:gd name="connsiteX378" fmla="*/ 158702 w 809310"/>
                  <a:gd name="connsiteY378" fmla="*/ 282372 h 500063"/>
                  <a:gd name="connsiteX379" fmla="*/ 158702 w 809310"/>
                  <a:gd name="connsiteY379" fmla="*/ 294716 h 500063"/>
                  <a:gd name="connsiteX380" fmla="*/ 149354 w 809310"/>
                  <a:gd name="connsiteY380" fmla="*/ 302032 h 500063"/>
                  <a:gd name="connsiteX381" fmla="*/ 133578 w 809310"/>
                  <a:gd name="connsiteY381" fmla="*/ 302032 h 500063"/>
                  <a:gd name="connsiteX382" fmla="*/ 112430 w 809310"/>
                  <a:gd name="connsiteY382" fmla="*/ 285481 h 500063"/>
                  <a:gd name="connsiteX383" fmla="*/ 112430 w 809310"/>
                  <a:gd name="connsiteY383" fmla="*/ 273136 h 500063"/>
                  <a:gd name="connsiteX384" fmla="*/ 121778 w 809310"/>
                  <a:gd name="connsiteY384" fmla="*/ 265822 h 500063"/>
                  <a:gd name="connsiteX385" fmla="*/ 129664 w 809310"/>
                  <a:gd name="connsiteY385" fmla="*/ 263265 h 500063"/>
                  <a:gd name="connsiteX386" fmla="*/ 227661 w 809310"/>
                  <a:gd name="connsiteY386" fmla="*/ 254050 h 500063"/>
                  <a:gd name="connsiteX387" fmla="*/ 237076 w 809310"/>
                  <a:gd name="connsiteY387" fmla="*/ 257103 h 500063"/>
                  <a:gd name="connsiteX388" fmla="*/ 274802 w 809310"/>
                  <a:gd name="connsiteY388" fmla="*/ 286624 h 500063"/>
                  <a:gd name="connsiteX389" fmla="*/ 274802 w 809310"/>
                  <a:gd name="connsiteY389" fmla="*/ 301359 h 500063"/>
                  <a:gd name="connsiteX390" fmla="*/ 219764 w 809310"/>
                  <a:gd name="connsiteY390" fmla="*/ 344429 h 500063"/>
                  <a:gd name="connsiteX391" fmla="*/ 200934 w 809310"/>
                  <a:gd name="connsiteY391" fmla="*/ 344428 h 500063"/>
                  <a:gd name="connsiteX392" fmla="*/ 163208 w 809310"/>
                  <a:gd name="connsiteY392" fmla="*/ 314907 h 500063"/>
                  <a:gd name="connsiteX393" fmla="*/ 163208 w 809310"/>
                  <a:gd name="connsiteY393" fmla="*/ 300172 h 500063"/>
                  <a:gd name="connsiteX394" fmla="*/ 218245 w 809310"/>
                  <a:gd name="connsiteY394" fmla="*/ 257103 h 500063"/>
                  <a:gd name="connsiteX395" fmla="*/ 227661 w 809310"/>
                  <a:gd name="connsiteY395" fmla="*/ 254050 h 500063"/>
                  <a:gd name="connsiteX396" fmla="*/ 434899 w 809310"/>
                  <a:gd name="connsiteY396" fmla="*/ 253776 h 500063"/>
                  <a:gd name="connsiteX397" fmla="*/ 439635 w 809310"/>
                  <a:gd name="connsiteY397" fmla="*/ 256660 h 500063"/>
                  <a:gd name="connsiteX398" fmla="*/ 445629 w 809310"/>
                  <a:gd name="connsiteY398" fmla="*/ 264909 h 500063"/>
                  <a:gd name="connsiteX399" fmla="*/ 442687 w 809310"/>
                  <a:gd name="connsiteY399" fmla="*/ 273276 h 500063"/>
                  <a:gd name="connsiteX400" fmla="*/ 432362 w 809310"/>
                  <a:gd name="connsiteY400" fmla="*/ 277869 h 500063"/>
                  <a:gd name="connsiteX401" fmla="*/ 421671 w 809310"/>
                  <a:gd name="connsiteY401" fmla="*/ 275568 h 500063"/>
                  <a:gd name="connsiteX402" fmla="*/ 415677 w 809310"/>
                  <a:gd name="connsiteY402" fmla="*/ 267317 h 500063"/>
                  <a:gd name="connsiteX403" fmla="*/ 418619 w 809310"/>
                  <a:gd name="connsiteY403" fmla="*/ 258952 h 500063"/>
                  <a:gd name="connsiteX404" fmla="*/ 428943 w 809310"/>
                  <a:gd name="connsiteY404" fmla="*/ 254358 h 500063"/>
                  <a:gd name="connsiteX405" fmla="*/ 434899 w 809310"/>
                  <a:gd name="connsiteY405" fmla="*/ 253776 h 500063"/>
                  <a:gd name="connsiteX406" fmla="*/ 490854 w 809310"/>
                  <a:gd name="connsiteY406" fmla="*/ 248014 h 500063"/>
                  <a:gd name="connsiteX407" fmla="*/ 497846 w 809310"/>
                  <a:gd name="connsiteY407" fmla="*/ 248431 h 500063"/>
                  <a:gd name="connsiteX408" fmla="*/ 508895 w 809310"/>
                  <a:gd name="connsiteY408" fmla="*/ 255159 h 500063"/>
                  <a:gd name="connsiteX409" fmla="*/ 522875 w 809310"/>
                  <a:gd name="connsiteY409" fmla="*/ 274401 h 500063"/>
                  <a:gd name="connsiteX410" fmla="*/ 516013 w 809310"/>
                  <a:gd name="connsiteY410" fmla="*/ 293918 h 500063"/>
                  <a:gd name="connsiteX411" fmla="*/ 491929 w 809310"/>
                  <a:gd name="connsiteY411" fmla="*/ 304632 h 500063"/>
                  <a:gd name="connsiteX412" fmla="*/ 466989 w 809310"/>
                  <a:gd name="connsiteY412" fmla="*/ 299264 h 500063"/>
                  <a:gd name="connsiteX413" fmla="*/ 453009 w 809310"/>
                  <a:gd name="connsiteY413" fmla="*/ 280021 h 500063"/>
                  <a:gd name="connsiteX414" fmla="*/ 459871 w 809310"/>
                  <a:gd name="connsiteY414" fmla="*/ 260504 h 500063"/>
                  <a:gd name="connsiteX415" fmla="*/ 483955 w 809310"/>
                  <a:gd name="connsiteY415" fmla="*/ 249790 h 500063"/>
                  <a:gd name="connsiteX416" fmla="*/ 490854 w 809310"/>
                  <a:gd name="connsiteY416" fmla="*/ 248014 h 500063"/>
                  <a:gd name="connsiteX417" fmla="*/ 68620 w 809310"/>
                  <a:gd name="connsiteY417" fmla="*/ 225587 h 500063"/>
                  <a:gd name="connsiteX418" fmla="*/ 87479 w 809310"/>
                  <a:gd name="connsiteY418" fmla="*/ 240345 h 500063"/>
                  <a:gd name="connsiteX419" fmla="*/ 87479 w 809310"/>
                  <a:gd name="connsiteY419" fmla="*/ 292447 h 500063"/>
                  <a:gd name="connsiteX420" fmla="*/ 43252 w 809310"/>
                  <a:gd name="connsiteY420" fmla="*/ 327057 h 500063"/>
                  <a:gd name="connsiteX421" fmla="*/ 740216 w 809310"/>
                  <a:gd name="connsiteY421" fmla="*/ 223688 h 500063"/>
                  <a:gd name="connsiteX422" fmla="*/ 744657 w 809310"/>
                  <a:gd name="connsiteY422" fmla="*/ 241449 h 500063"/>
                  <a:gd name="connsiteX423" fmla="*/ 740216 w 809310"/>
                  <a:gd name="connsiteY423" fmla="*/ 237974 h 500063"/>
                  <a:gd name="connsiteX424" fmla="*/ 501111 w 809310"/>
                  <a:gd name="connsiteY424" fmla="*/ 219729 h 500063"/>
                  <a:gd name="connsiteX425" fmla="*/ 506091 w 809310"/>
                  <a:gd name="connsiteY425" fmla="*/ 221550 h 500063"/>
                  <a:gd name="connsiteX426" fmla="*/ 511836 w 809310"/>
                  <a:gd name="connsiteY426" fmla="*/ 226464 h 500063"/>
                  <a:gd name="connsiteX427" fmla="*/ 511386 w 809310"/>
                  <a:gd name="connsiteY427" fmla="*/ 234403 h 500063"/>
                  <a:gd name="connsiteX428" fmla="*/ 505107 w 809310"/>
                  <a:gd name="connsiteY428" fmla="*/ 238900 h 500063"/>
                  <a:gd name="connsiteX429" fmla="*/ 494961 w 809310"/>
                  <a:gd name="connsiteY429" fmla="*/ 238546 h 500063"/>
                  <a:gd name="connsiteX430" fmla="*/ 489215 w 809310"/>
                  <a:gd name="connsiteY430" fmla="*/ 233633 h 500063"/>
                  <a:gd name="connsiteX431" fmla="*/ 489665 w 809310"/>
                  <a:gd name="connsiteY431" fmla="*/ 225693 h 500063"/>
                  <a:gd name="connsiteX432" fmla="*/ 495946 w 809310"/>
                  <a:gd name="connsiteY432" fmla="*/ 221197 h 500063"/>
                  <a:gd name="connsiteX433" fmla="*/ 501111 w 809310"/>
                  <a:gd name="connsiteY433" fmla="*/ 219729 h 500063"/>
                  <a:gd name="connsiteX434" fmla="*/ 459704 w 809310"/>
                  <a:gd name="connsiteY434" fmla="*/ 219164 h 500063"/>
                  <a:gd name="connsiteX435" fmla="*/ 467013 w 809310"/>
                  <a:gd name="connsiteY435" fmla="*/ 221992 h 500063"/>
                  <a:gd name="connsiteX436" fmla="*/ 477644 w 809310"/>
                  <a:gd name="connsiteY436" fmla="*/ 231496 h 500063"/>
                  <a:gd name="connsiteX437" fmla="*/ 476644 w 809310"/>
                  <a:gd name="connsiteY437" fmla="*/ 243260 h 500063"/>
                  <a:gd name="connsiteX438" fmla="*/ 461340 w 809310"/>
                  <a:gd name="connsiteY438" fmla="*/ 253744 h 500063"/>
                  <a:gd name="connsiteX439" fmla="*/ 446306 w 809310"/>
                  <a:gd name="connsiteY439" fmla="*/ 252962 h 500063"/>
                  <a:gd name="connsiteX440" fmla="*/ 435675 w 809310"/>
                  <a:gd name="connsiteY440" fmla="*/ 243458 h 500063"/>
                  <a:gd name="connsiteX441" fmla="*/ 436675 w 809310"/>
                  <a:gd name="connsiteY441" fmla="*/ 231692 h 500063"/>
                  <a:gd name="connsiteX442" fmla="*/ 451979 w 809310"/>
                  <a:gd name="connsiteY442" fmla="*/ 221211 h 500063"/>
                  <a:gd name="connsiteX443" fmla="*/ 459704 w 809310"/>
                  <a:gd name="connsiteY443" fmla="*/ 219164 h 500063"/>
                  <a:gd name="connsiteX444" fmla="*/ 311547 w 809310"/>
                  <a:gd name="connsiteY444" fmla="*/ 197984 h 500063"/>
                  <a:gd name="connsiteX445" fmla="*/ 331686 w 809310"/>
                  <a:gd name="connsiteY445" fmla="*/ 204511 h 500063"/>
                  <a:gd name="connsiteX446" fmla="*/ 400385 w 809310"/>
                  <a:gd name="connsiteY446" fmla="*/ 258270 h 500063"/>
                  <a:gd name="connsiteX447" fmla="*/ 400385 w 809310"/>
                  <a:gd name="connsiteY447" fmla="*/ 289790 h 500063"/>
                  <a:gd name="connsiteX448" fmla="*/ 369880 w 809310"/>
                  <a:gd name="connsiteY448" fmla="*/ 313659 h 500063"/>
                  <a:gd name="connsiteX449" fmla="*/ 329602 w 809310"/>
                  <a:gd name="connsiteY449" fmla="*/ 313659 h 500063"/>
                  <a:gd name="connsiteX450" fmla="*/ 260904 w 809310"/>
                  <a:gd name="connsiteY450" fmla="*/ 259902 h 500063"/>
                  <a:gd name="connsiteX451" fmla="*/ 260904 w 809310"/>
                  <a:gd name="connsiteY451" fmla="*/ 228381 h 500063"/>
                  <a:gd name="connsiteX452" fmla="*/ 291408 w 809310"/>
                  <a:gd name="connsiteY452" fmla="*/ 204511 h 500063"/>
                  <a:gd name="connsiteX453" fmla="*/ 311547 w 809310"/>
                  <a:gd name="connsiteY453" fmla="*/ 197984 h 500063"/>
                  <a:gd name="connsiteX454" fmla="*/ 631496 w 809310"/>
                  <a:gd name="connsiteY454" fmla="*/ 190092 h 500063"/>
                  <a:gd name="connsiteX455" fmla="*/ 631497 w 809310"/>
                  <a:gd name="connsiteY455" fmla="*/ 190092 h 500063"/>
                  <a:gd name="connsiteX456" fmla="*/ 632044 w 809310"/>
                  <a:gd name="connsiteY456" fmla="*/ 190177 h 500063"/>
                  <a:gd name="connsiteX457" fmla="*/ 632592 w 809310"/>
                  <a:gd name="connsiteY457" fmla="*/ 190092 h 500063"/>
                  <a:gd name="connsiteX458" fmla="*/ 632814 w 809310"/>
                  <a:gd name="connsiteY458" fmla="*/ 190128 h 500063"/>
                  <a:gd name="connsiteX459" fmla="*/ 632814 w 809310"/>
                  <a:gd name="connsiteY459" fmla="*/ 190294 h 500063"/>
                  <a:gd name="connsiteX460" fmla="*/ 649215 w 809310"/>
                  <a:gd name="connsiteY460" fmla="*/ 192791 h 500063"/>
                  <a:gd name="connsiteX461" fmla="*/ 664789 w 809310"/>
                  <a:gd name="connsiteY461" fmla="*/ 200884 h 500063"/>
                  <a:gd name="connsiteX462" fmla="*/ 715216 w 809310"/>
                  <a:gd name="connsiteY462" fmla="*/ 240345 h 500063"/>
                  <a:gd name="connsiteX463" fmla="*/ 715216 w 809310"/>
                  <a:gd name="connsiteY463" fmla="*/ 292447 h 500063"/>
                  <a:gd name="connsiteX464" fmla="*/ 664789 w 809310"/>
                  <a:gd name="connsiteY464" fmla="*/ 331907 h 500063"/>
                  <a:gd name="connsiteX465" fmla="*/ 649214 w 809310"/>
                  <a:gd name="connsiteY465" fmla="*/ 340001 h 500063"/>
                  <a:gd name="connsiteX466" fmla="*/ 632814 w 809310"/>
                  <a:gd name="connsiteY466" fmla="*/ 342498 h 500063"/>
                  <a:gd name="connsiteX467" fmla="*/ 632814 w 809310"/>
                  <a:gd name="connsiteY467" fmla="*/ 342666 h 500063"/>
                  <a:gd name="connsiteX468" fmla="*/ 632592 w 809310"/>
                  <a:gd name="connsiteY468" fmla="*/ 342699 h 500063"/>
                  <a:gd name="connsiteX469" fmla="*/ 632044 w 809310"/>
                  <a:gd name="connsiteY469" fmla="*/ 342616 h 500063"/>
                  <a:gd name="connsiteX470" fmla="*/ 631497 w 809310"/>
                  <a:gd name="connsiteY470" fmla="*/ 342698 h 500063"/>
                  <a:gd name="connsiteX471" fmla="*/ 631496 w 809310"/>
                  <a:gd name="connsiteY471" fmla="*/ 342698 h 500063"/>
                  <a:gd name="connsiteX472" fmla="*/ 631496 w 809310"/>
                  <a:gd name="connsiteY472" fmla="*/ 342532 h 500063"/>
                  <a:gd name="connsiteX473" fmla="*/ 614876 w 809310"/>
                  <a:gd name="connsiteY473" fmla="*/ 340001 h 500063"/>
                  <a:gd name="connsiteX474" fmla="*/ 599301 w 809310"/>
                  <a:gd name="connsiteY474" fmla="*/ 331907 h 500063"/>
                  <a:gd name="connsiteX475" fmla="*/ 548874 w 809310"/>
                  <a:gd name="connsiteY475" fmla="*/ 292447 h 500063"/>
                  <a:gd name="connsiteX476" fmla="*/ 548874 w 809310"/>
                  <a:gd name="connsiteY476" fmla="*/ 240345 h 500063"/>
                  <a:gd name="connsiteX477" fmla="*/ 599301 w 809310"/>
                  <a:gd name="connsiteY477" fmla="*/ 200885 h 500063"/>
                  <a:gd name="connsiteX478" fmla="*/ 614876 w 809310"/>
                  <a:gd name="connsiteY478" fmla="*/ 192791 h 500063"/>
                  <a:gd name="connsiteX479" fmla="*/ 631496 w 809310"/>
                  <a:gd name="connsiteY479" fmla="*/ 190260 h 500063"/>
                  <a:gd name="connsiteX480" fmla="*/ 80392 w 809310"/>
                  <a:gd name="connsiteY480" fmla="*/ 178496 h 500063"/>
                  <a:gd name="connsiteX481" fmla="*/ 82983 w 809310"/>
                  <a:gd name="connsiteY481" fmla="*/ 179244 h 500063"/>
                  <a:gd name="connsiteX482" fmla="*/ 99898 w 809310"/>
                  <a:gd name="connsiteY482" fmla="*/ 191477 h 500063"/>
                  <a:gd name="connsiteX483" fmla="*/ 100596 w 809310"/>
                  <a:gd name="connsiteY483" fmla="*/ 205407 h 500063"/>
                  <a:gd name="connsiteX484" fmla="*/ 90463 w 809310"/>
                  <a:gd name="connsiteY484" fmla="*/ 213986 h 500063"/>
                  <a:gd name="connsiteX485" fmla="*/ 72663 w 809310"/>
                  <a:gd name="connsiteY485" fmla="*/ 214533 h 500063"/>
                  <a:gd name="connsiteX486" fmla="*/ 71579 w 809310"/>
                  <a:gd name="connsiteY486" fmla="*/ 213749 h 500063"/>
                  <a:gd name="connsiteX487" fmla="*/ 165076 w 809310"/>
                  <a:gd name="connsiteY487" fmla="*/ 177192 h 500063"/>
                  <a:gd name="connsiteX488" fmla="*/ 182809 w 809310"/>
                  <a:gd name="connsiteY488" fmla="*/ 182940 h 500063"/>
                  <a:gd name="connsiteX489" fmla="*/ 220973 w 809310"/>
                  <a:gd name="connsiteY489" fmla="*/ 212804 h 500063"/>
                  <a:gd name="connsiteX490" fmla="*/ 220973 w 809310"/>
                  <a:gd name="connsiteY490" fmla="*/ 240558 h 500063"/>
                  <a:gd name="connsiteX491" fmla="*/ 186111 w 809310"/>
                  <a:gd name="connsiteY491" fmla="*/ 267838 h 500063"/>
                  <a:gd name="connsiteX492" fmla="*/ 150645 w 809310"/>
                  <a:gd name="connsiteY492" fmla="*/ 267838 h 500063"/>
                  <a:gd name="connsiteX493" fmla="*/ 112482 w 809310"/>
                  <a:gd name="connsiteY493" fmla="*/ 237974 h 500063"/>
                  <a:gd name="connsiteX494" fmla="*/ 112482 w 809310"/>
                  <a:gd name="connsiteY494" fmla="*/ 210221 h 500063"/>
                  <a:gd name="connsiteX495" fmla="*/ 147343 w 809310"/>
                  <a:gd name="connsiteY495" fmla="*/ 182940 h 500063"/>
                  <a:gd name="connsiteX496" fmla="*/ 165076 w 809310"/>
                  <a:gd name="connsiteY496" fmla="*/ 177192 h 500063"/>
                  <a:gd name="connsiteX497" fmla="*/ 701673 w 809310"/>
                  <a:gd name="connsiteY497" fmla="*/ 176632 h 500063"/>
                  <a:gd name="connsiteX498" fmla="*/ 710718 w 809310"/>
                  <a:gd name="connsiteY498" fmla="*/ 179244 h 500063"/>
                  <a:gd name="connsiteX499" fmla="*/ 727633 w 809310"/>
                  <a:gd name="connsiteY499" fmla="*/ 191477 h 500063"/>
                  <a:gd name="connsiteX500" fmla="*/ 728332 w 809310"/>
                  <a:gd name="connsiteY500" fmla="*/ 205407 h 500063"/>
                  <a:gd name="connsiteX501" fmla="*/ 718198 w 809310"/>
                  <a:gd name="connsiteY501" fmla="*/ 213986 h 500063"/>
                  <a:gd name="connsiteX502" fmla="*/ 700398 w 809310"/>
                  <a:gd name="connsiteY502" fmla="*/ 214533 h 500063"/>
                  <a:gd name="connsiteX503" fmla="*/ 683484 w 809310"/>
                  <a:gd name="connsiteY503" fmla="*/ 202299 h 500063"/>
                  <a:gd name="connsiteX504" fmla="*/ 682785 w 809310"/>
                  <a:gd name="connsiteY504" fmla="*/ 188370 h 500063"/>
                  <a:gd name="connsiteX505" fmla="*/ 692918 w 809310"/>
                  <a:gd name="connsiteY505" fmla="*/ 179791 h 500063"/>
                  <a:gd name="connsiteX506" fmla="*/ 701673 w 809310"/>
                  <a:gd name="connsiteY506" fmla="*/ 176632 h 500063"/>
                  <a:gd name="connsiteX507" fmla="*/ 321213 w 809310"/>
                  <a:gd name="connsiteY507" fmla="*/ 174045 h 500063"/>
                  <a:gd name="connsiteX508" fmla="*/ 326191 w 809310"/>
                  <a:gd name="connsiteY508" fmla="*/ 175865 h 500063"/>
                  <a:gd name="connsiteX509" fmla="*/ 331938 w 809310"/>
                  <a:gd name="connsiteY509" fmla="*/ 180779 h 500063"/>
                  <a:gd name="connsiteX510" fmla="*/ 331486 w 809310"/>
                  <a:gd name="connsiteY510" fmla="*/ 188719 h 500063"/>
                  <a:gd name="connsiteX511" fmla="*/ 325207 w 809310"/>
                  <a:gd name="connsiteY511" fmla="*/ 193216 h 500063"/>
                  <a:gd name="connsiteX512" fmla="*/ 315061 w 809310"/>
                  <a:gd name="connsiteY512" fmla="*/ 192864 h 500063"/>
                  <a:gd name="connsiteX513" fmla="*/ 309316 w 809310"/>
                  <a:gd name="connsiteY513" fmla="*/ 187949 h 500063"/>
                  <a:gd name="connsiteX514" fmla="*/ 309766 w 809310"/>
                  <a:gd name="connsiteY514" fmla="*/ 180010 h 500063"/>
                  <a:gd name="connsiteX515" fmla="*/ 316045 w 809310"/>
                  <a:gd name="connsiteY515" fmla="*/ 175513 h 500063"/>
                  <a:gd name="connsiteX516" fmla="*/ 321213 w 809310"/>
                  <a:gd name="connsiteY516" fmla="*/ 174045 h 500063"/>
                  <a:gd name="connsiteX517" fmla="*/ 671940 w 809310"/>
                  <a:gd name="connsiteY517" fmla="*/ 158155 h 500063"/>
                  <a:gd name="connsiteX518" fmla="*/ 677790 w 809310"/>
                  <a:gd name="connsiteY518" fmla="*/ 159844 h 500063"/>
                  <a:gd name="connsiteX519" fmla="*/ 684880 w 809310"/>
                  <a:gd name="connsiteY519" fmla="*/ 164971 h 500063"/>
                  <a:gd name="connsiteX520" fmla="*/ 685332 w 809310"/>
                  <a:gd name="connsiteY520" fmla="*/ 173981 h 500063"/>
                  <a:gd name="connsiteX521" fmla="*/ 676821 w 809310"/>
                  <a:gd name="connsiteY521" fmla="*/ 181186 h 500063"/>
                  <a:gd name="connsiteX522" fmla="*/ 665307 w 809310"/>
                  <a:gd name="connsiteY522" fmla="*/ 181541 h 500063"/>
                  <a:gd name="connsiteX523" fmla="*/ 658218 w 809310"/>
                  <a:gd name="connsiteY523" fmla="*/ 176412 h 500063"/>
                  <a:gd name="connsiteX524" fmla="*/ 657765 w 809310"/>
                  <a:gd name="connsiteY524" fmla="*/ 167403 h 500063"/>
                  <a:gd name="connsiteX525" fmla="*/ 666277 w 809310"/>
                  <a:gd name="connsiteY525" fmla="*/ 160198 h 500063"/>
                  <a:gd name="connsiteX526" fmla="*/ 671940 w 809310"/>
                  <a:gd name="connsiteY526" fmla="*/ 158155 h 500063"/>
                  <a:gd name="connsiteX527" fmla="*/ 331038 w 809310"/>
                  <a:gd name="connsiteY527" fmla="*/ 150284 h 500063"/>
                  <a:gd name="connsiteX528" fmla="*/ 340430 w 809310"/>
                  <a:gd name="connsiteY528" fmla="*/ 153929 h 500063"/>
                  <a:gd name="connsiteX529" fmla="*/ 343235 w 809310"/>
                  <a:gd name="connsiteY529" fmla="*/ 160443 h 500063"/>
                  <a:gd name="connsiteX530" fmla="*/ 338576 w 809310"/>
                  <a:gd name="connsiteY530" fmla="*/ 167793 h 500063"/>
                  <a:gd name="connsiteX531" fmla="*/ 328118 w 809310"/>
                  <a:gd name="connsiteY531" fmla="*/ 170552 h 500063"/>
                  <a:gd name="connsiteX532" fmla="*/ 318726 w 809310"/>
                  <a:gd name="connsiteY532" fmla="*/ 166906 h 500063"/>
                  <a:gd name="connsiteX533" fmla="*/ 315921 w 809310"/>
                  <a:gd name="connsiteY533" fmla="*/ 160391 h 500063"/>
                  <a:gd name="connsiteX534" fmla="*/ 320580 w 809310"/>
                  <a:gd name="connsiteY534" fmla="*/ 153041 h 500063"/>
                  <a:gd name="connsiteX535" fmla="*/ 551444 w 809310"/>
                  <a:gd name="connsiteY535" fmla="*/ 147706 h 500063"/>
                  <a:gd name="connsiteX536" fmla="*/ 565256 w 809310"/>
                  <a:gd name="connsiteY536" fmla="*/ 152183 h 500063"/>
                  <a:gd name="connsiteX537" fmla="*/ 586177 w 809310"/>
                  <a:gd name="connsiteY537" fmla="*/ 168555 h 500063"/>
                  <a:gd name="connsiteX538" fmla="*/ 586178 w 809310"/>
                  <a:gd name="connsiteY538" fmla="*/ 190173 h 500063"/>
                  <a:gd name="connsiteX539" fmla="*/ 549468 w 809310"/>
                  <a:gd name="connsiteY539" fmla="*/ 218900 h 500063"/>
                  <a:gd name="connsiteX540" fmla="*/ 521842 w 809310"/>
                  <a:gd name="connsiteY540" fmla="*/ 218900 h 500063"/>
                  <a:gd name="connsiteX541" fmla="*/ 500921 w 809310"/>
                  <a:gd name="connsiteY541" fmla="*/ 202528 h 500063"/>
                  <a:gd name="connsiteX542" fmla="*/ 500921 w 809310"/>
                  <a:gd name="connsiteY542" fmla="*/ 180910 h 500063"/>
                  <a:gd name="connsiteX543" fmla="*/ 537633 w 809310"/>
                  <a:gd name="connsiteY543" fmla="*/ 152183 h 500063"/>
                  <a:gd name="connsiteX544" fmla="*/ 551444 w 809310"/>
                  <a:gd name="connsiteY544" fmla="*/ 147706 h 500063"/>
                  <a:gd name="connsiteX545" fmla="*/ 398694 w 809310"/>
                  <a:gd name="connsiteY545" fmla="*/ 137406 h 500063"/>
                  <a:gd name="connsiteX546" fmla="*/ 406357 w 809310"/>
                  <a:gd name="connsiteY546" fmla="*/ 139889 h 500063"/>
                  <a:gd name="connsiteX547" fmla="*/ 466437 w 809310"/>
                  <a:gd name="connsiteY547" fmla="*/ 186904 h 500063"/>
                  <a:gd name="connsiteX548" fmla="*/ 466437 w 809310"/>
                  <a:gd name="connsiteY548" fmla="*/ 198898 h 500063"/>
                  <a:gd name="connsiteX549" fmla="*/ 415051 w 809310"/>
                  <a:gd name="connsiteY549" fmla="*/ 239109 h 500063"/>
                  <a:gd name="connsiteX550" fmla="*/ 399726 w 809310"/>
                  <a:gd name="connsiteY550" fmla="*/ 239109 h 500063"/>
                  <a:gd name="connsiteX551" fmla="*/ 339646 w 809310"/>
                  <a:gd name="connsiteY551" fmla="*/ 192093 h 500063"/>
                  <a:gd name="connsiteX552" fmla="*/ 339646 w 809310"/>
                  <a:gd name="connsiteY552" fmla="*/ 180101 h 500063"/>
                  <a:gd name="connsiteX553" fmla="*/ 391031 w 809310"/>
                  <a:gd name="connsiteY553" fmla="*/ 139889 h 500063"/>
                  <a:gd name="connsiteX554" fmla="*/ 398694 w 809310"/>
                  <a:gd name="connsiteY554" fmla="*/ 137406 h 500063"/>
                  <a:gd name="connsiteX555" fmla="*/ 315254 w 809310"/>
                  <a:gd name="connsiteY555" fmla="*/ 126498 h 500063"/>
                  <a:gd name="connsiteX556" fmla="*/ 320234 w 809310"/>
                  <a:gd name="connsiteY556" fmla="*/ 128317 h 500063"/>
                  <a:gd name="connsiteX557" fmla="*/ 325980 w 809310"/>
                  <a:gd name="connsiteY557" fmla="*/ 133233 h 500063"/>
                  <a:gd name="connsiteX558" fmla="*/ 325528 w 809310"/>
                  <a:gd name="connsiteY558" fmla="*/ 141172 h 500063"/>
                  <a:gd name="connsiteX559" fmla="*/ 319250 w 809310"/>
                  <a:gd name="connsiteY559" fmla="*/ 145667 h 500063"/>
                  <a:gd name="connsiteX560" fmla="*/ 309104 w 809310"/>
                  <a:gd name="connsiteY560" fmla="*/ 145316 h 500063"/>
                  <a:gd name="connsiteX561" fmla="*/ 303358 w 809310"/>
                  <a:gd name="connsiteY561" fmla="*/ 140402 h 500063"/>
                  <a:gd name="connsiteX562" fmla="*/ 303808 w 809310"/>
                  <a:gd name="connsiteY562" fmla="*/ 132463 h 500063"/>
                  <a:gd name="connsiteX563" fmla="*/ 310088 w 809310"/>
                  <a:gd name="connsiteY563" fmla="*/ 127967 h 500063"/>
                  <a:gd name="connsiteX564" fmla="*/ 315254 w 809310"/>
                  <a:gd name="connsiteY564" fmla="*/ 126498 h 500063"/>
                  <a:gd name="connsiteX565" fmla="*/ 572595 w 809310"/>
                  <a:gd name="connsiteY565" fmla="*/ 121837 h 500063"/>
                  <a:gd name="connsiteX566" fmla="*/ 577575 w 809310"/>
                  <a:gd name="connsiteY566" fmla="*/ 123657 h 500063"/>
                  <a:gd name="connsiteX567" fmla="*/ 583320 w 809310"/>
                  <a:gd name="connsiteY567" fmla="*/ 128572 h 500063"/>
                  <a:gd name="connsiteX568" fmla="*/ 582870 w 809310"/>
                  <a:gd name="connsiteY568" fmla="*/ 136511 h 500063"/>
                  <a:gd name="connsiteX569" fmla="*/ 576591 w 809310"/>
                  <a:gd name="connsiteY569" fmla="*/ 141008 h 500063"/>
                  <a:gd name="connsiteX570" fmla="*/ 566445 w 809310"/>
                  <a:gd name="connsiteY570" fmla="*/ 140654 h 500063"/>
                  <a:gd name="connsiteX571" fmla="*/ 560699 w 809310"/>
                  <a:gd name="connsiteY571" fmla="*/ 135741 h 500063"/>
                  <a:gd name="connsiteX572" fmla="*/ 561148 w 809310"/>
                  <a:gd name="connsiteY572" fmla="*/ 127801 h 500063"/>
                  <a:gd name="connsiteX573" fmla="*/ 567428 w 809310"/>
                  <a:gd name="connsiteY573" fmla="*/ 123305 h 500063"/>
                  <a:gd name="connsiteX574" fmla="*/ 572595 w 809310"/>
                  <a:gd name="connsiteY574" fmla="*/ 121837 h 500063"/>
                  <a:gd name="connsiteX575" fmla="*/ 714676 w 809310"/>
                  <a:gd name="connsiteY575" fmla="*/ 121526 h 500063"/>
                  <a:gd name="connsiteX576" fmla="*/ 729281 w 809310"/>
                  <a:gd name="connsiteY576" fmla="*/ 179948 h 500063"/>
                  <a:gd name="connsiteX577" fmla="*/ 694523 w 809310"/>
                  <a:gd name="connsiteY577" fmla="*/ 152749 h 500063"/>
                  <a:gd name="connsiteX578" fmla="*/ 694523 w 809310"/>
                  <a:gd name="connsiteY578" fmla="*/ 137296 h 500063"/>
                  <a:gd name="connsiteX579" fmla="*/ 631496 w 809310"/>
                  <a:gd name="connsiteY579" fmla="*/ 119636 h 500063"/>
                  <a:gd name="connsiteX580" fmla="*/ 662829 w 809310"/>
                  <a:gd name="connsiteY580" fmla="*/ 141448 h 500063"/>
                  <a:gd name="connsiteX581" fmla="*/ 662829 w 809310"/>
                  <a:gd name="connsiteY581" fmla="*/ 151609 h 500063"/>
                  <a:gd name="connsiteX582" fmla="*/ 631496 w 809310"/>
                  <a:gd name="connsiteY582" fmla="*/ 173422 h 500063"/>
                  <a:gd name="connsiteX583" fmla="*/ 603622 w 809310"/>
                  <a:gd name="connsiteY583" fmla="*/ 151609 h 500063"/>
                  <a:gd name="connsiteX584" fmla="*/ 603622 w 809310"/>
                  <a:gd name="connsiteY584" fmla="*/ 141448 h 500063"/>
                  <a:gd name="connsiteX585" fmla="*/ 238941 w 809310"/>
                  <a:gd name="connsiteY585" fmla="*/ 118285 h 500063"/>
                  <a:gd name="connsiteX586" fmla="*/ 254262 w 809310"/>
                  <a:gd name="connsiteY586" fmla="*/ 123250 h 500063"/>
                  <a:gd name="connsiteX587" fmla="*/ 297144 w 809310"/>
                  <a:gd name="connsiteY587" fmla="*/ 156809 h 500063"/>
                  <a:gd name="connsiteX588" fmla="*/ 297144 w 809310"/>
                  <a:gd name="connsiteY588" fmla="*/ 180786 h 500063"/>
                  <a:gd name="connsiteX589" fmla="*/ 267026 w 809310"/>
                  <a:gd name="connsiteY589" fmla="*/ 204356 h 500063"/>
                  <a:gd name="connsiteX590" fmla="*/ 236385 w 809310"/>
                  <a:gd name="connsiteY590" fmla="*/ 204356 h 500063"/>
                  <a:gd name="connsiteX591" fmla="*/ 193501 w 809310"/>
                  <a:gd name="connsiteY591" fmla="*/ 170799 h 500063"/>
                  <a:gd name="connsiteX592" fmla="*/ 193501 w 809310"/>
                  <a:gd name="connsiteY592" fmla="*/ 146819 h 500063"/>
                  <a:gd name="connsiteX593" fmla="*/ 223621 w 809310"/>
                  <a:gd name="connsiteY593" fmla="*/ 123250 h 500063"/>
                  <a:gd name="connsiteX594" fmla="*/ 238941 w 809310"/>
                  <a:gd name="connsiteY594" fmla="*/ 118285 h 500063"/>
                  <a:gd name="connsiteX595" fmla="*/ 343432 w 809310"/>
                  <a:gd name="connsiteY595" fmla="*/ 115342 h 500063"/>
                  <a:gd name="connsiteX596" fmla="*/ 349030 w 809310"/>
                  <a:gd name="connsiteY596" fmla="*/ 117389 h 500063"/>
                  <a:gd name="connsiteX597" fmla="*/ 368222 w 809310"/>
                  <a:gd name="connsiteY597" fmla="*/ 133802 h 500063"/>
                  <a:gd name="connsiteX598" fmla="*/ 367717 w 809310"/>
                  <a:gd name="connsiteY598" fmla="*/ 142728 h 500063"/>
                  <a:gd name="connsiteX599" fmla="*/ 360658 w 809310"/>
                  <a:gd name="connsiteY599" fmla="*/ 147782 h 500063"/>
                  <a:gd name="connsiteX600" fmla="*/ 349252 w 809310"/>
                  <a:gd name="connsiteY600" fmla="*/ 147386 h 500063"/>
                  <a:gd name="connsiteX601" fmla="*/ 330059 w 809310"/>
                  <a:gd name="connsiteY601" fmla="*/ 130972 h 500063"/>
                  <a:gd name="connsiteX602" fmla="*/ 330565 w 809310"/>
                  <a:gd name="connsiteY602" fmla="*/ 122047 h 500063"/>
                  <a:gd name="connsiteX603" fmla="*/ 337624 w 809310"/>
                  <a:gd name="connsiteY603" fmla="*/ 116993 h 500063"/>
                  <a:gd name="connsiteX604" fmla="*/ 343432 w 809310"/>
                  <a:gd name="connsiteY604" fmla="*/ 115342 h 500063"/>
                  <a:gd name="connsiteX605" fmla="*/ 401035 w 809310"/>
                  <a:gd name="connsiteY605" fmla="*/ 112513 h 500063"/>
                  <a:gd name="connsiteX606" fmla="*/ 406016 w 809310"/>
                  <a:gd name="connsiteY606" fmla="*/ 114333 h 500063"/>
                  <a:gd name="connsiteX607" fmla="*/ 411762 w 809310"/>
                  <a:gd name="connsiteY607" fmla="*/ 119248 h 500063"/>
                  <a:gd name="connsiteX608" fmla="*/ 411310 w 809310"/>
                  <a:gd name="connsiteY608" fmla="*/ 127188 h 500063"/>
                  <a:gd name="connsiteX609" fmla="*/ 405031 w 809310"/>
                  <a:gd name="connsiteY609" fmla="*/ 131684 h 500063"/>
                  <a:gd name="connsiteX610" fmla="*/ 394885 w 809310"/>
                  <a:gd name="connsiteY610" fmla="*/ 131332 h 500063"/>
                  <a:gd name="connsiteX611" fmla="*/ 389139 w 809310"/>
                  <a:gd name="connsiteY611" fmla="*/ 126417 h 500063"/>
                  <a:gd name="connsiteX612" fmla="*/ 389590 w 809310"/>
                  <a:gd name="connsiteY612" fmla="*/ 118477 h 500063"/>
                  <a:gd name="connsiteX613" fmla="*/ 395869 w 809310"/>
                  <a:gd name="connsiteY613" fmla="*/ 113981 h 500063"/>
                  <a:gd name="connsiteX614" fmla="*/ 401035 w 809310"/>
                  <a:gd name="connsiteY614" fmla="*/ 112513 h 500063"/>
                  <a:gd name="connsiteX615" fmla="*/ 118166 w 809310"/>
                  <a:gd name="connsiteY615" fmla="*/ 101617 h 500063"/>
                  <a:gd name="connsiteX616" fmla="*/ 128039 w 809310"/>
                  <a:gd name="connsiteY616" fmla="*/ 104818 h 500063"/>
                  <a:gd name="connsiteX617" fmla="*/ 167605 w 809310"/>
                  <a:gd name="connsiteY617" fmla="*/ 135780 h 500063"/>
                  <a:gd name="connsiteX618" fmla="*/ 167605 w 809310"/>
                  <a:gd name="connsiteY618" fmla="*/ 151232 h 500063"/>
                  <a:gd name="connsiteX619" fmla="*/ 126102 w 809310"/>
                  <a:gd name="connsiteY619" fmla="*/ 183711 h 500063"/>
                  <a:gd name="connsiteX620" fmla="*/ 106355 w 809310"/>
                  <a:gd name="connsiteY620" fmla="*/ 183711 h 500063"/>
                  <a:gd name="connsiteX621" fmla="*/ 83550 w 809310"/>
                  <a:gd name="connsiteY621" fmla="*/ 165865 h 500063"/>
                  <a:gd name="connsiteX622" fmla="*/ 96506 w 809310"/>
                  <a:gd name="connsiteY622" fmla="*/ 114041 h 500063"/>
                  <a:gd name="connsiteX623" fmla="*/ 108292 w 809310"/>
                  <a:gd name="connsiteY623" fmla="*/ 104818 h 500063"/>
                  <a:gd name="connsiteX624" fmla="*/ 118166 w 809310"/>
                  <a:gd name="connsiteY624" fmla="*/ 101617 h 500063"/>
                  <a:gd name="connsiteX625" fmla="*/ 100006 w 809310"/>
                  <a:gd name="connsiteY625" fmla="*/ 100042 h 500063"/>
                  <a:gd name="connsiteX626" fmla="*/ 100006 w 809310"/>
                  <a:gd name="connsiteY626" fmla="*/ 100115 h 500063"/>
                  <a:gd name="connsiteX627" fmla="*/ 99983 w 809310"/>
                  <a:gd name="connsiteY627" fmla="*/ 100132 h 500063"/>
                  <a:gd name="connsiteX628" fmla="*/ 598908 w 809310"/>
                  <a:gd name="connsiteY628" fmla="*/ 91074 h 500063"/>
                  <a:gd name="connsiteX629" fmla="*/ 602907 w 809310"/>
                  <a:gd name="connsiteY629" fmla="*/ 92371 h 500063"/>
                  <a:gd name="connsiteX630" fmla="*/ 620637 w 809310"/>
                  <a:gd name="connsiteY630" fmla="*/ 106245 h 500063"/>
                  <a:gd name="connsiteX631" fmla="*/ 620637 w 809310"/>
                  <a:gd name="connsiteY631" fmla="*/ 112503 h 500063"/>
                  <a:gd name="connsiteX632" fmla="*/ 604866 w 809310"/>
                  <a:gd name="connsiteY632" fmla="*/ 124845 h 500063"/>
                  <a:gd name="connsiteX633" fmla="*/ 596869 w 809310"/>
                  <a:gd name="connsiteY633" fmla="*/ 124845 h 500063"/>
                  <a:gd name="connsiteX634" fmla="*/ 579139 w 809310"/>
                  <a:gd name="connsiteY634" fmla="*/ 110970 h 500063"/>
                  <a:gd name="connsiteX635" fmla="*/ 579139 w 809310"/>
                  <a:gd name="connsiteY635" fmla="*/ 104712 h 500063"/>
                  <a:gd name="connsiteX636" fmla="*/ 594909 w 809310"/>
                  <a:gd name="connsiteY636" fmla="*/ 92371 h 500063"/>
                  <a:gd name="connsiteX637" fmla="*/ 598908 w 809310"/>
                  <a:gd name="connsiteY637" fmla="*/ 91074 h 500063"/>
                  <a:gd name="connsiteX638" fmla="*/ 478963 w 809310"/>
                  <a:gd name="connsiteY638" fmla="*/ 80352 h 500063"/>
                  <a:gd name="connsiteX639" fmla="*/ 493201 w 809310"/>
                  <a:gd name="connsiteY639" fmla="*/ 84851 h 500063"/>
                  <a:gd name="connsiteX640" fmla="*/ 534191 w 809310"/>
                  <a:gd name="connsiteY640" fmla="*/ 116358 h 500063"/>
                  <a:gd name="connsiteX641" fmla="*/ 534444 w 809310"/>
                  <a:gd name="connsiteY641" fmla="*/ 138561 h 500063"/>
                  <a:gd name="connsiteX642" fmla="*/ 496475 w 809310"/>
                  <a:gd name="connsiteY642" fmla="*/ 168809 h 500063"/>
                  <a:gd name="connsiteX643" fmla="*/ 468102 w 809310"/>
                  <a:gd name="connsiteY643" fmla="*/ 169007 h 500063"/>
                  <a:gd name="connsiteX644" fmla="*/ 427113 w 809310"/>
                  <a:gd name="connsiteY644" fmla="*/ 137500 h 500063"/>
                  <a:gd name="connsiteX645" fmla="*/ 426860 w 809310"/>
                  <a:gd name="connsiteY645" fmla="*/ 115297 h 500063"/>
                  <a:gd name="connsiteX646" fmla="*/ 464829 w 809310"/>
                  <a:gd name="connsiteY646" fmla="*/ 85049 h 500063"/>
                  <a:gd name="connsiteX647" fmla="*/ 478963 w 809310"/>
                  <a:gd name="connsiteY647" fmla="*/ 80352 h 500063"/>
                  <a:gd name="connsiteX648" fmla="*/ 196797 w 809310"/>
                  <a:gd name="connsiteY648" fmla="*/ 78557 h 500063"/>
                  <a:gd name="connsiteX649" fmla="*/ 203144 w 809310"/>
                  <a:gd name="connsiteY649" fmla="*/ 80614 h 500063"/>
                  <a:gd name="connsiteX650" fmla="*/ 228577 w 809310"/>
                  <a:gd name="connsiteY650" fmla="*/ 100515 h 500063"/>
                  <a:gd name="connsiteX651" fmla="*/ 228577 w 809310"/>
                  <a:gd name="connsiteY651" fmla="*/ 110448 h 500063"/>
                  <a:gd name="connsiteX652" fmla="*/ 198814 w 809310"/>
                  <a:gd name="connsiteY652" fmla="*/ 133737 h 500063"/>
                  <a:gd name="connsiteX653" fmla="*/ 186121 w 809310"/>
                  <a:gd name="connsiteY653" fmla="*/ 133737 h 500063"/>
                  <a:gd name="connsiteX654" fmla="*/ 160690 w 809310"/>
                  <a:gd name="connsiteY654" fmla="*/ 113837 h 500063"/>
                  <a:gd name="connsiteX655" fmla="*/ 160690 w 809310"/>
                  <a:gd name="connsiteY655" fmla="*/ 103903 h 500063"/>
                  <a:gd name="connsiteX656" fmla="*/ 190451 w 809310"/>
                  <a:gd name="connsiteY656" fmla="*/ 80614 h 500063"/>
                  <a:gd name="connsiteX657" fmla="*/ 196797 w 809310"/>
                  <a:gd name="connsiteY657" fmla="*/ 78557 h 500063"/>
                  <a:gd name="connsiteX658" fmla="*/ 391275 w 809310"/>
                  <a:gd name="connsiteY658" fmla="*/ 73409 h 500063"/>
                  <a:gd name="connsiteX659" fmla="*/ 399491 w 809310"/>
                  <a:gd name="connsiteY659" fmla="*/ 76163 h 500063"/>
                  <a:gd name="connsiteX660" fmla="*/ 409161 w 809310"/>
                  <a:gd name="connsiteY660" fmla="*/ 83910 h 500063"/>
                  <a:gd name="connsiteX661" fmla="*/ 408966 w 809310"/>
                  <a:gd name="connsiteY661" fmla="*/ 96831 h 500063"/>
                  <a:gd name="connsiteX662" fmla="*/ 383764 w 809310"/>
                  <a:gd name="connsiteY662" fmla="*/ 116095 h 500063"/>
                  <a:gd name="connsiteX663" fmla="*/ 367250 w 809310"/>
                  <a:gd name="connsiteY663" fmla="*/ 115943 h 500063"/>
                  <a:gd name="connsiteX664" fmla="*/ 357580 w 809310"/>
                  <a:gd name="connsiteY664" fmla="*/ 108195 h 500063"/>
                  <a:gd name="connsiteX665" fmla="*/ 357775 w 809310"/>
                  <a:gd name="connsiteY665" fmla="*/ 95273 h 500063"/>
                  <a:gd name="connsiteX666" fmla="*/ 382978 w 809310"/>
                  <a:gd name="connsiteY666" fmla="*/ 76010 h 500063"/>
                  <a:gd name="connsiteX667" fmla="*/ 391275 w 809310"/>
                  <a:gd name="connsiteY667" fmla="*/ 73409 h 500063"/>
                  <a:gd name="connsiteX668" fmla="*/ 613101 w 809310"/>
                  <a:gd name="connsiteY668" fmla="*/ 67762 h 500063"/>
                  <a:gd name="connsiteX669" fmla="*/ 618081 w 809310"/>
                  <a:gd name="connsiteY669" fmla="*/ 69583 h 500063"/>
                  <a:gd name="connsiteX670" fmla="*/ 623827 w 809310"/>
                  <a:gd name="connsiteY670" fmla="*/ 74497 h 500063"/>
                  <a:gd name="connsiteX671" fmla="*/ 623376 w 809310"/>
                  <a:gd name="connsiteY671" fmla="*/ 82437 h 500063"/>
                  <a:gd name="connsiteX672" fmla="*/ 617096 w 809310"/>
                  <a:gd name="connsiteY672" fmla="*/ 86933 h 500063"/>
                  <a:gd name="connsiteX673" fmla="*/ 606951 w 809310"/>
                  <a:gd name="connsiteY673" fmla="*/ 86580 h 500063"/>
                  <a:gd name="connsiteX674" fmla="*/ 601205 w 809310"/>
                  <a:gd name="connsiteY674" fmla="*/ 81667 h 500063"/>
                  <a:gd name="connsiteX675" fmla="*/ 601655 w 809310"/>
                  <a:gd name="connsiteY675" fmla="*/ 73727 h 500063"/>
                  <a:gd name="connsiteX676" fmla="*/ 607936 w 809310"/>
                  <a:gd name="connsiteY676" fmla="*/ 69231 h 500063"/>
                  <a:gd name="connsiteX677" fmla="*/ 613101 w 809310"/>
                  <a:gd name="connsiteY677" fmla="*/ 67762 h 500063"/>
                  <a:gd name="connsiteX678" fmla="*/ 690503 w 809310"/>
                  <a:gd name="connsiteY678" fmla="*/ 62742 h 500063"/>
                  <a:gd name="connsiteX679" fmla="*/ 697940 w 809310"/>
                  <a:gd name="connsiteY679" fmla="*/ 65153 h 500063"/>
                  <a:gd name="connsiteX680" fmla="*/ 701225 w 809310"/>
                  <a:gd name="connsiteY680" fmla="*/ 67724 h 500063"/>
                  <a:gd name="connsiteX681" fmla="*/ 712337 w 809310"/>
                  <a:gd name="connsiteY681" fmla="*/ 112169 h 500063"/>
                  <a:gd name="connsiteX682" fmla="*/ 687917 w 809310"/>
                  <a:gd name="connsiteY682" fmla="*/ 131278 h 500063"/>
                  <a:gd name="connsiteX683" fmla="*/ 673042 w 809310"/>
                  <a:gd name="connsiteY683" fmla="*/ 131278 h 500063"/>
                  <a:gd name="connsiteX684" fmla="*/ 643242 w 809310"/>
                  <a:gd name="connsiteY684" fmla="*/ 107957 h 500063"/>
                  <a:gd name="connsiteX685" fmla="*/ 643242 w 809310"/>
                  <a:gd name="connsiteY685" fmla="*/ 96317 h 500063"/>
                  <a:gd name="connsiteX686" fmla="*/ 683066 w 809310"/>
                  <a:gd name="connsiteY686" fmla="*/ 65153 h 500063"/>
                  <a:gd name="connsiteX687" fmla="*/ 690503 w 809310"/>
                  <a:gd name="connsiteY687" fmla="*/ 62742 h 500063"/>
                  <a:gd name="connsiteX688" fmla="*/ 508259 w 809310"/>
                  <a:gd name="connsiteY688" fmla="*/ 62169 h 500063"/>
                  <a:gd name="connsiteX689" fmla="*/ 513240 w 809310"/>
                  <a:gd name="connsiteY689" fmla="*/ 63989 h 500063"/>
                  <a:gd name="connsiteX690" fmla="*/ 518985 w 809310"/>
                  <a:gd name="connsiteY690" fmla="*/ 68902 h 500063"/>
                  <a:gd name="connsiteX691" fmla="*/ 518535 w 809310"/>
                  <a:gd name="connsiteY691" fmla="*/ 76843 h 500063"/>
                  <a:gd name="connsiteX692" fmla="*/ 512256 w 809310"/>
                  <a:gd name="connsiteY692" fmla="*/ 81339 h 500063"/>
                  <a:gd name="connsiteX693" fmla="*/ 502111 w 809310"/>
                  <a:gd name="connsiteY693" fmla="*/ 80986 h 500063"/>
                  <a:gd name="connsiteX694" fmla="*/ 496364 w 809310"/>
                  <a:gd name="connsiteY694" fmla="*/ 76073 h 500063"/>
                  <a:gd name="connsiteX695" fmla="*/ 496814 w 809310"/>
                  <a:gd name="connsiteY695" fmla="*/ 68134 h 500063"/>
                  <a:gd name="connsiteX696" fmla="*/ 503095 w 809310"/>
                  <a:gd name="connsiteY696" fmla="*/ 63637 h 500063"/>
                  <a:gd name="connsiteX697" fmla="*/ 508259 w 809310"/>
                  <a:gd name="connsiteY697" fmla="*/ 62169 h 500063"/>
                  <a:gd name="connsiteX698" fmla="*/ 555566 w 809310"/>
                  <a:gd name="connsiteY698" fmla="*/ 61192 h 500063"/>
                  <a:gd name="connsiteX699" fmla="*/ 560760 w 809310"/>
                  <a:gd name="connsiteY699" fmla="*/ 62876 h 500063"/>
                  <a:gd name="connsiteX700" fmla="*/ 581249 w 809310"/>
                  <a:gd name="connsiteY700" fmla="*/ 78910 h 500063"/>
                  <a:gd name="connsiteX701" fmla="*/ 581249 w 809310"/>
                  <a:gd name="connsiteY701" fmla="*/ 87040 h 500063"/>
                  <a:gd name="connsiteX702" fmla="*/ 551521 w 809310"/>
                  <a:gd name="connsiteY702" fmla="*/ 110305 h 500063"/>
                  <a:gd name="connsiteX703" fmla="*/ 541131 w 809310"/>
                  <a:gd name="connsiteY703" fmla="*/ 110305 h 500063"/>
                  <a:gd name="connsiteX704" fmla="*/ 520641 w 809310"/>
                  <a:gd name="connsiteY704" fmla="*/ 94271 h 500063"/>
                  <a:gd name="connsiteX705" fmla="*/ 520640 w 809310"/>
                  <a:gd name="connsiteY705" fmla="*/ 86140 h 500063"/>
                  <a:gd name="connsiteX706" fmla="*/ 550370 w 809310"/>
                  <a:gd name="connsiteY706" fmla="*/ 62876 h 500063"/>
                  <a:gd name="connsiteX707" fmla="*/ 555566 w 809310"/>
                  <a:gd name="connsiteY707" fmla="*/ 61192 h 500063"/>
                  <a:gd name="connsiteX708" fmla="*/ 651100 w 809310"/>
                  <a:gd name="connsiteY708" fmla="*/ 55643 h 500063"/>
                  <a:gd name="connsiteX709" fmla="*/ 656080 w 809310"/>
                  <a:gd name="connsiteY709" fmla="*/ 57463 h 500063"/>
                  <a:gd name="connsiteX710" fmla="*/ 661826 w 809310"/>
                  <a:gd name="connsiteY710" fmla="*/ 62378 h 500063"/>
                  <a:gd name="connsiteX711" fmla="*/ 661376 w 809310"/>
                  <a:gd name="connsiteY711" fmla="*/ 70316 h 500063"/>
                  <a:gd name="connsiteX712" fmla="*/ 655096 w 809310"/>
                  <a:gd name="connsiteY712" fmla="*/ 74813 h 500063"/>
                  <a:gd name="connsiteX713" fmla="*/ 644951 w 809310"/>
                  <a:gd name="connsiteY713" fmla="*/ 74461 h 500063"/>
                  <a:gd name="connsiteX714" fmla="*/ 639205 w 809310"/>
                  <a:gd name="connsiteY714" fmla="*/ 69546 h 500063"/>
                  <a:gd name="connsiteX715" fmla="*/ 639654 w 809310"/>
                  <a:gd name="connsiteY715" fmla="*/ 61608 h 500063"/>
                  <a:gd name="connsiteX716" fmla="*/ 645934 w 809310"/>
                  <a:gd name="connsiteY716" fmla="*/ 57110 h 500063"/>
                  <a:gd name="connsiteX717" fmla="*/ 651100 w 809310"/>
                  <a:gd name="connsiteY717" fmla="*/ 55643 h 500063"/>
                  <a:gd name="connsiteX718" fmla="*/ 460394 w 809310"/>
                  <a:gd name="connsiteY718" fmla="*/ 51683 h 500063"/>
                  <a:gd name="connsiteX719" fmla="*/ 465971 w 809310"/>
                  <a:gd name="connsiteY719" fmla="*/ 53551 h 500063"/>
                  <a:gd name="connsiteX720" fmla="*/ 472537 w 809310"/>
                  <a:gd name="connsiteY720" fmla="*/ 58811 h 500063"/>
                  <a:gd name="connsiteX721" fmla="*/ 472404 w 809310"/>
                  <a:gd name="connsiteY721" fmla="*/ 67584 h 500063"/>
                  <a:gd name="connsiteX722" fmla="*/ 443130 w 809310"/>
                  <a:gd name="connsiteY722" fmla="*/ 89958 h 500063"/>
                  <a:gd name="connsiteX723" fmla="*/ 431919 w 809310"/>
                  <a:gd name="connsiteY723" fmla="*/ 89856 h 500063"/>
                  <a:gd name="connsiteX724" fmla="*/ 425354 w 809310"/>
                  <a:gd name="connsiteY724" fmla="*/ 84597 h 500063"/>
                  <a:gd name="connsiteX725" fmla="*/ 425486 w 809310"/>
                  <a:gd name="connsiteY725" fmla="*/ 75823 h 500063"/>
                  <a:gd name="connsiteX726" fmla="*/ 454761 w 809310"/>
                  <a:gd name="connsiteY726" fmla="*/ 53448 h 500063"/>
                  <a:gd name="connsiteX727" fmla="*/ 460394 w 809310"/>
                  <a:gd name="connsiteY727" fmla="*/ 51683 h 500063"/>
                  <a:gd name="connsiteX728" fmla="*/ 304787 w 809310"/>
                  <a:gd name="connsiteY728" fmla="*/ 26001 h 500063"/>
                  <a:gd name="connsiteX729" fmla="*/ 312426 w 809310"/>
                  <a:gd name="connsiteY729" fmla="*/ 28477 h 500063"/>
                  <a:gd name="connsiteX730" fmla="*/ 364083 w 809310"/>
                  <a:gd name="connsiteY730" fmla="*/ 68901 h 500063"/>
                  <a:gd name="connsiteX731" fmla="*/ 364083 w 809310"/>
                  <a:gd name="connsiteY731" fmla="*/ 80858 h 500063"/>
                  <a:gd name="connsiteX732" fmla="*/ 299531 w 809310"/>
                  <a:gd name="connsiteY732" fmla="*/ 131372 h 500063"/>
                  <a:gd name="connsiteX733" fmla="*/ 284252 w 809310"/>
                  <a:gd name="connsiteY733" fmla="*/ 131372 h 500063"/>
                  <a:gd name="connsiteX734" fmla="*/ 232593 w 809310"/>
                  <a:gd name="connsiteY734" fmla="*/ 90949 h 500063"/>
                  <a:gd name="connsiteX735" fmla="*/ 232593 w 809310"/>
                  <a:gd name="connsiteY735" fmla="*/ 78992 h 500063"/>
                  <a:gd name="connsiteX736" fmla="*/ 297146 w 809310"/>
                  <a:gd name="connsiteY736" fmla="*/ 28477 h 500063"/>
                  <a:gd name="connsiteX737" fmla="*/ 304787 w 809310"/>
                  <a:gd name="connsiteY737" fmla="*/ 26001 h 500063"/>
                  <a:gd name="connsiteX738" fmla="*/ 128888 w 809310"/>
                  <a:gd name="connsiteY738" fmla="*/ 24142 h 500063"/>
                  <a:gd name="connsiteX739" fmla="*/ 136525 w 809310"/>
                  <a:gd name="connsiteY739" fmla="*/ 26617 h 500063"/>
                  <a:gd name="connsiteX740" fmla="*/ 181418 w 809310"/>
                  <a:gd name="connsiteY740" fmla="*/ 61748 h 500063"/>
                  <a:gd name="connsiteX741" fmla="*/ 181418 w 809310"/>
                  <a:gd name="connsiteY741" fmla="*/ 73697 h 500063"/>
                  <a:gd name="connsiteX742" fmla="*/ 150821 w 809310"/>
                  <a:gd name="connsiteY742" fmla="*/ 97641 h 500063"/>
                  <a:gd name="connsiteX743" fmla="*/ 135549 w 809310"/>
                  <a:gd name="connsiteY743" fmla="*/ 97641 h 500063"/>
                  <a:gd name="connsiteX744" fmla="*/ 106323 w 809310"/>
                  <a:gd name="connsiteY744" fmla="*/ 74771 h 500063"/>
                  <a:gd name="connsiteX745" fmla="*/ 117659 w 809310"/>
                  <a:gd name="connsiteY745" fmla="*/ 29430 h 500063"/>
                  <a:gd name="connsiteX746" fmla="*/ 121254 w 809310"/>
                  <a:gd name="connsiteY746" fmla="*/ 26617 h 500063"/>
                  <a:gd name="connsiteX747" fmla="*/ 128888 w 809310"/>
                  <a:gd name="connsiteY747" fmla="*/ 24142 h 500063"/>
                  <a:gd name="connsiteX748" fmla="*/ 686835 w 809310"/>
                  <a:gd name="connsiteY748" fmla="*/ 22799 h 500063"/>
                  <a:gd name="connsiteX749" fmla="*/ 690259 w 809310"/>
                  <a:gd name="connsiteY749" fmla="*/ 23860 h 500063"/>
                  <a:gd name="connsiteX750" fmla="*/ 695526 w 809310"/>
                  <a:gd name="connsiteY750" fmla="*/ 44928 h 500063"/>
                  <a:gd name="connsiteX751" fmla="*/ 680264 w 809310"/>
                  <a:gd name="connsiteY751" fmla="*/ 57251 h 500063"/>
                  <a:gd name="connsiteX752" fmla="*/ 667590 w 809310"/>
                  <a:gd name="connsiteY752" fmla="*/ 57406 h 500063"/>
                  <a:gd name="connsiteX753" fmla="*/ 659964 w 809310"/>
                  <a:gd name="connsiteY753" fmla="*/ 51621 h 500063"/>
                  <a:gd name="connsiteX754" fmla="*/ 659766 w 809310"/>
                  <a:gd name="connsiteY754" fmla="*/ 41705 h 500063"/>
                  <a:gd name="connsiteX755" fmla="*/ 680540 w 809310"/>
                  <a:gd name="connsiteY755" fmla="*/ 24930 h 500063"/>
                  <a:gd name="connsiteX756" fmla="*/ 686835 w 809310"/>
                  <a:gd name="connsiteY756" fmla="*/ 22799 h 500063"/>
                  <a:gd name="connsiteX757" fmla="*/ 581974 w 809310"/>
                  <a:gd name="connsiteY757" fmla="*/ 22588 h 500063"/>
                  <a:gd name="connsiteX758" fmla="*/ 610276 w 809310"/>
                  <a:gd name="connsiteY758" fmla="*/ 22589 h 500063"/>
                  <a:gd name="connsiteX759" fmla="*/ 626114 w 809310"/>
                  <a:gd name="connsiteY759" fmla="*/ 34983 h 500063"/>
                  <a:gd name="connsiteX760" fmla="*/ 626114 w 809310"/>
                  <a:gd name="connsiteY760" fmla="*/ 49673 h 500063"/>
                  <a:gd name="connsiteX761" fmla="*/ 610276 w 809310"/>
                  <a:gd name="connsiteY761" fmla="*/ 62066 h 500063"/>
                  <a:gd name="connsiteX762" fmla="*/ 581974 w 809310"/>
                  <a:gd name="connsiteY762" fmla="*/ 62066 h 500063"/>
                  <a:gd name="connsiteX763" fmla="*/ 566137 w 809310"/>
                  <a:gd name="connsiteY763" fmla="*/ 49673 h 500063"/>
                  <a:gd name="connsiteX764" fmla="*/ 566137 w 809310"/>
                  <a:gd name="connsiteY764" fmla="*/ 34982 h 500063"/>
                  <a:gd name="connsiteX765" fmla="*/ 581974 w 809310"/>
                  <a:gd name="connsiteY765" fmla="*/ 22588 h 500063"/>
                  <a:gd name="connsiteX766" fmla="*/ 562267 w 809310"/>
                  <a:gd name="connsiteY766" fmla="*/ 0 h 500063"/>
                  <a:gd name="connsiteX767" fmla="*/ 684294 w 809310"/>
                  <a:gd name="connsiteY767" fmla="*/ 0 h 500063"/>
                  <a:gd name="connsiteX768" fmla="*/ 686746 w 809310"/>
                  <a:gd name="connsiteY768" fmla="*/ 9805 h 500063"/>
                  <a:gd name="connsiteX769" fmla="*/ 676417 w 809310"/>
                  <a:gd name="connsiteY769" fmla="*/ 13154 h 500063"/>
                  <a:gd name="connsiteX770" fmla="*/ 632814 w 809310"/>
                  <a:gd name="connsiteY770" fmla="*/ 13154 h 500063"/>
                  <a:gd name="connsiteX771" fmla="*/ 631496 w 809310"/>
                  <a:gd name="connsiteY771" fmla="*/ 13154 h 500063"/>
                  <a:gd name="connsiteX772" fmla="*/ 587896 w 809310"/>
                  <a:gd name="connsiteY772" fmla="*/ 13154 h 500063"/>
                  <a:gd name="connsiteX773" fmla="*/ 565363 w 809310"/>
                  <a:gd name="connsiteY773" fmla="*/ 5850 h 500063"/>
                  <a:gd name="connsiteX774" fmla="*/ 483242 w 809310"/>
                  <a:gd name="connsiteY774" fmla="*/ 0 h 500063"/>
                  <a:gd name="connsiteX775" fmla="*/ 547528 w 809310"/>
                  <a:gd name="connsiteY775" fmla="*/ 0 h 500063"/>
                  <a:gd name="connsiteX776" fmla="*/ 547528 w 809310"/>
                  <a:gd name="connsiteY776" fmla="*/ 18403 h 500063"/>
                  <a:gd name="connsiteX777" fmla="*/ 547528 w 809310"/>
                  <a:gd name="connsiteY777" fmla="*/ 20856 h 500063"/>
                  <a:gd name="connsiteX778" fmla="*/ 547528 w 809310"/>
                  <a:gd name="connsiteY778" fmla="*/ 44927 h 500063"/>
                  <a:gd name="connsiteX779" fmla="*/ 529237 w 809310"/>
                  <a:gd name="connsiteY779" fmla="*/ 59240 h 500063"/>
                  <a:gd name="connsiteX780" fmla="*/ 501533 w 809310"/>
                  <a:gd name="connsiteY780" fmla="*/ 59240 h 500063"/>
                  <a:gd name="connsiteX781" fmla="*/ 483242 w 809310"/>
                  <a:gd name="connsiteY781" fmla="*/ 44927 h 500063"/>
                  <a:gd name="connsiteX782" fmla="*/ 483242 w 809310"/>
                  <a:gd name="connsiteY782" fmla="*/ 20856 h 500063"/>
                  <a:gd name="connsiteX783" fmla="*/ 483242 w 809310"/>
                  <a:gd name="connsiteY783" fmla="*/ 18403 h 500063"/>
                  <a:gd name="connsiteX784" fmla="*/ 356447 w 809310"/>
                  <a:gd name="connsiteY784" fmla="*/ 0 h 500063"/>
                  <a:gd name="connsiteX785" fmla="*/ 456972 w 809310"/>
                  <a:gd name="connsiteY785" fmla="*/ 0 h 500063"/>
                  <a:gd name="connsiteX786" fmla="*/ 461740 w 809310"/>
                  <a:gd name="connsiteY786" fmla="*/ 3731 h 500063"/>
                  <a:gd name="connsiteX787" fmla="*/ 468538 w 809310"/>
                  <a:gd name="connsiteY787" fmla="*/ 11743 h 500063"/>
                  <a:gd name="connsiteX788" fmla="*/ 470195 w 809310"/>
                  <a:gd name="connsiteY788" fmla="*/ 18403 h 500063"/>
                  <a:gd name="connsiteX789" fmla="*/ 470711 w 809310"/>
                  <a:gd name="connsiteY789" fmla="*/ 18403 h 500063"/>
                  <a:gd name="connsiteX790" fmla="*/ 470804 w 809310"/>
                  <a:gd name="connsiteY790" fmla="*/ 18776 h 500063"/>
                  <a:gd name="connsiteX791" fmla="*/ 470453 w 809310"/>
                  <a:gd name="connsiteY791" fmla="*/ 19440 h 500063"/>
                  <a:gd name="connsiteX792" fmla="*/ 470804 w 809310"/>
                  <a:gd name="connsiteY792" fmla="*/ 20856 h 500063"/>
                  <a:gd name="connsiteX793" fmla="*/ 469704 w 809310"/>
                  <a:gd name="connsiteY793" fmla="*/ 20856 h 500063"/>
                  <a:gd name="connsiteX794" fmla="*/ 461740 w 809310"/>
                  <a:gd name="connsiteY794" fmla="*/ 35900 h 500063"/>
                  <a:gd name="connsiteX795" fmla="*/ 428593 w 809310"/>
                  <a:gd name="connsiteY795" fmla="*/ 61840 h 500063"/>
                  <a:gd name="connsiteX796" fmla="*/ 384826 w 809310"/>
                  <a:gd name="connsiteY796" fmla="*/ 61840 h 500063"/>
                  <a:gd name="connsiteX797" fmla="*/ 351679 w 809310"/>
                  <a:gd name="connsiteY797" fmla="*/ 35900 h 500063"/>
                  <a:gd name="connsiteX798" fmla="*/ 343715 w 809310"/>
                  <a:gd name="connsiteY798" fmla="*/ 20856 h 500063"/>
                  <a:gd name="connsiteX799" fmla="*/ 342615 w 809310"/>
                  <a:gd name="connsiteY799" fmla="*/ 20856 h 500063"/>
                  <a:gd name="connsiteX800" fmla="*/ 342967 w 809310"/>
                  <a:gd name="connsiteY800" fmla="*/ 19440 h 500063"/>
                  <a:gd name="connsiteX801" fmla="*/ 342615 w 809310"/>
                  <a:gd name="connsiteY801" fmla="*/ 18776 h 500063"/>
                  <a:gd name="connsiteX802" fmla="*/ 342708 w 809310"/>
                  <a:gd name="connsiteY802" fmla="*/ 18403 h 500063"/>
                  <a:gd name="connsiteX803" fmla="*/ 343225 w 809310"/>
                  <a:gd name="connsiteY803" fmla="*/ 18403 h 500063"/>
                  <a:gd name="connsiteX804" fmla="*/ 344881 w 809310"/>
                  <a:gd name="connsiteY804" fmla="*/ 11743 h 500063"/>
                  <a:gd name="connsiteX805" fmla="*/ 351679 w 809310"/>
                  <a:gd name="connsiteY805" fmla="*/ 3731 h 500063"/>
                  <a:gd name="connsiteX806" fmla="*/ 278658 w 809310"/>
                  <a:gd name="connsiteY806" fmla="*/ 0 h 500063"/>
                  <a:gd name="connsiteX807" fmla="*/ 310448 w 809310"/>
                  <a:gd name="connsiteY807" fmla="*/ 0 h 500063"/>
                  <a:gd name="connsiteX808" fmla="*/ 314351 w 809310"/>
                  <a:gd name="connsiteY808" fmla="*/ 3164 h 500063"/>
                  <a:gd name="connsiteX809" fmla="*/ 314187 w 809310"/>
                  <a:gd name="connsiteY809" fmla="*/ 10365 h 500063"/>
                  <a:gd name="connsiteX810" fmla="*/ 307094 w 809310"/>
                  <a:gd name="connsiteY810" fmla="*/ 15723 h 500063"/>
                  <a:gd name="connsiteX811" fmla="*/ 297893 w 809310"/>
                  <a:gd name="connsiteY811" fmla="*/ 15594 h 500063"/>
                  <a:gd name="connsiteX812" fmla="*/ 167016 w 809310"/>
                  <a:gd name="connsiteY812" fmla="*/ 0 h 500063"/>
                  <a:gd name="connsiteX813" fmla="*/ 267543 w 809310"/>
                  <a:gd name="connsiteY813" fmla="*/ 0 h 500063"/>
                  <a:gd name="connsiteX814" fmla="*/ 272310 w 809310"/>
                  <a:gd name="connsiteY814" fmla="*/ 3730 h 500063"/>
                  <a:gd name="connsiteX815" fmla="*/ 280075 w 809310"/>
                  <a:gd name="connsiteY815" fmla="*/ 18403 h 500063"/>
                  <a:gd name="connsiteX816" fmla="*/ 281281 w 809310"/>
                  <a:gd name="connsiteY816" fmla="*/ 18403 h 500063"/>
                  <a:gd name="connsiteX817" fmla="*/ 281374 w 809310"/>
                  <a:gd name="connsiteY817" fmla="*/ 18776 h 500063"/>
                  <a:gd name="connsiteX818" fmla="*/ 280824 w 809310"/>
                  <a:gd name="connsiteY818" fmla="*/ 19817 h 500063"/>
                  <a:gd name="connsiteX819" fmla="*/ 281374 w 809310"/>
                  <a:gd name="connsiteY819" fmla="*/ 20856 h 500063"/>
                  <a:gd name="connsiteX820" fmla="*/ 280274 w 809310"/>
                  <a:gd name="connsiteY820" fmla="*/ 20856 h 500063"/>
                  <a:gd name="connsiteX821" fmla="*/ 272310 w 809310"/>
                  <a:gd name="connsiteY821" fmla="*/ 35900 h 500063"/>
                  <a:gd name="connsiteX822" fmla="*/ 239163 w 809310"/>
                  <a:gd name="connsiteY822" fmla="*/ 61839 h 500063"/>
                  <a:gd name="connsiteX823" fmla="*/ 195396 w 809310"/>
                  <a:gd name="connsiteY823" fmla="*/ 61839 h 500063"/>
                  <a:gd name="connsiteX824" fmla="*/ 162249 w 809310"/>
                  <a:gd name="connsiteY824" fmla="*/ 35900 h 500063"/>
                  <a:gd name="connsiteX825" fmla="*/ 154285 w 809310"/>
                  <a:gd name="connsiteY825" fmla="*/ 20856 h 500063"/>
                  <a:gd name="connsiteX826" fmla="*/ 153185 w 809310"/>
                  <a:gd name="connsiteY826" fmla="*/ 20856 h 500063"/>
                  <a:gd name="connsiteX827" fmla="*/ 153735 w 809310"/>
                  <a:gd name="connsiteY827" fmla="*/ 19817 h 500063"/>
                  <a:gd name="connsiteX828" fmla="*/ 153185 w 809310"/>
                  <a:gd name="connsiteY828" fmla="*/ 18776 h 500063"/>
                  <a:gd name="connsiteX829" fmla="*/ 153277 w 809310"/>
                  <a:gd name="connsiteY829" fmla="*/ 18403 h 500063"/>
                  <a:gd name="connsiteX830" fmla="*/ 154482 w 809310"/>
                  <a:gd name="connsiteY830" fmla="*/ 18403 h 500063"/>
                  <a:gd name="connsiteX831" fmla="*/ 162249 w 809310"/>
                  <a:gd name="connsiteY831" fmla="*/ 3730 h 500063"/>
                  <a:gd name="connsiteX832" fmla="*/ 125016 w 809310"/>
                  <a:gd name="connsiteY832" fmla="*/ 0 h 500063"/>
                  <a:gd name="connsiteX833" fmla="*/ 145482 w 809310"/>
                  <a:gd name="connsiteY833" fmla="*/ 0 h 500063"/>
                  <a:gd name="connsiteX834" fmla="*/ 142028 w 809310"/>
                  <a:gd name="connsiteY834" fmla="*/ 7556 h 500063"/>
                  <a:gd name="connsiteX835" fmla="*/ 124253 w 809310"/>
                  <a:gd name="connsiteY835" fmla="*/ 14137 h 500063"/>
                  <a:gd name="connsiteX836" fmla="*/ 121663 w 809310"/>
                  <a:gd name="connsiteY836" fmla="*/ 13413 h 500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</a:cxnLst>
                <a:rect l="l" t="t" r="r" b="b"/>
                <a:pathLst>
                  <a:path w="809310" h="500063">
                    <a:moveTo>
                      <a:pt x="804783" y="481955"/>
                    </a:moveTo>
                    <a:lnTo>
                      <a:pt x="809310" y="500063"/>
                    </a:lnTo>
                    <a:lnTo>
                      <a:pt x="784445" y="500063"/>
                    </a:lnTo>
                    <a:lnTo>
                      <a:pt x="789984" y="493535"/>
                    </a:lnTo>
                    <a:close/>
                    <a:moveTo>
                      <a:pt x="289117" y="474659"/>
                    </a:moveTo>
                    <a:lnTo>
                      <a:pt x="293684" y="476214"/>
                    </a:lnTo>
                    <a:lnTo>
                      <a:pt x="314351" y="492969"/>
                    </a:lnTo>
                    <a:lnTo>
                      <a:pt x="314190" y="500063"/>
                    </a:lnTo>
                    <a:lnTo>
                      <a:pt x="291310" y="500063"/>
                    </a:lnTo>
                    <a:lnTo>
                      <a:pt x="277226" y="488645"/>
                    </a:lnTo>
                    <a:cubicBezTo>
                      <a:pt x="274731" y="486621"/>
                      <a:pt x="274803" y="483397"/>
                      <a:pt x="277390" y="481444"/>
                    </a:cubicBezTo>
                    <a:lnTo>
                      <a:pt x="284483" y="476086"/>
                    </a:lnTo>
                    <a:cubicBezTo>
                      <a:pt x="285775" y="475110"/>
                      <a:pt x="287452" y="474636"/>
                      <a:pt x="289117" y="474659"/>
                    </a:cubicBezTo>
                    <a:close/>
                    <a:moveTo>
                      <a:pt x="740871" y="461121"/>
                    </a:moveTo>
                    <a:cubicBezTo>
                      <a:pt x="742675" y="461041"/>
                      <a:pt x="744528" y="461237"/>
                      <a:pt x="746337" y="461743"/>
                    </a:cubicBezTo>
                    <a:lnTo>
                      <a:pt x="768447" y="467931"/>
                    </a:lnTo>
                    <a:cubicBezTo>
                      <a:pt x="775677" y="469955"/>
                      <a:pt x="779443" y="476182"/>
                      <a:pt x="776858" y="481840"/>
                    </a:cubicBezTo>
                    <a:lnTo>
                      <a:pt x="769765" y="497360"/>
                    </a:lnTo>
                    <a:lnTo>
                      <a:pt x="762464" y="500063"/>
                    </a:lnTo>
                    <a:lnTo>
                      <a:pt x="738128" y="500063"/>
                    </a:lnTo>
                    <a:lnTo>
                      <a:pt x="729878" y="497755"/>
                    </a:lnTo>
                    <a:cubicBezTo>
                      <a:pt x="722646" y="495731"/>
                      <a:pt x="718880" y="489502"/>
                      <a:pt x="721466" y="483843"/>
                    </a:cubicBezTo>
                    <a:lnTo>
                      <a:pt x="728560" y="468325"/>
                    </a:lnTo>
                    <a:cubicBezTo>
                      <a:pt x="730500" y="464080"/>
                      <a:pt x="735461" y="461361"/>
                      <a:pt x="740871" y="461121"/>
                    </a:cubicBezTo>
                    <a:close/>
                    <a:moveTo>
                      <a:pt x="113136" y="461121"/>
                    </a:moveTo>
                    <a:cubicBezTo>
                      <a:pt x="114939" y="461041"/>
                      <a:pt x="116792" y="461237"/>
                      <a:pt x="118600" y="461743"/>
                    </a:cubicBezTo>
                    <a:lnTo>
                      <a:pt x="140711" y="467931"/>
                    </a:lnTo>
                    <a:cubicBezTo>
                      <a:pt x="147943" y="469955"/>
                      <a:pt x="151708" y="476182"/>
                      <a:pt x="149122" y="481840"/>
                    </a:cubicBezTo>
                    <a:lnTo>
                      <a:pt x="142028" y="497360"/>
                    </a:lnTo>
                    <a:lnTo>
                      <a:pt x="134728" y="500063"/>
                    </a:lnTo>
                    <a:lnTo>
                      <a:pt x="110392" y="500063"/>
                    </a:lnTo>
                    <a:lnTo>
                      <a:pt x="102141" y="497755"/>
                    </a:lnTo>
                    <a:cubicBezTo>
                      <a:pt x="94910" y="495731"/>
                      <a:pt x="91145" y="489502"/>
                      <a:pt x="93732" y="483843"/>
                    </a:cubicBezTo>
                    <a:lnTo>
                      <a:pt x="100825" y="468325"/>
                    </a:lnTo>
                    <a:cubicBezTo>
                      <a:pt x="102764" y="464080"/>
                      <a:pt x="107726" y="461361"/>
                      <a:pt x="113136" y="461121"/>
                    </a:cubicBezTo>
                    <a:close/>
                    <a:moveTo>
                      <a:pt x="406710" y="460504"/>
                    </a:moveTo>
                    <a:cubicBezTo>
                      <a:pt x="414630" y="460504"/>
                      <a:pt x="422550" y="462869"/>
                      <a:pt x="428593" y="467597"/>
                    </a:cubicBezTo>
                    <a:lnTo>
                      <a:pt x="461740" y="493535"/>
                    </a:lnTo>
                    <a:lnTo>
                      <a:pt x="467279" y="500063"/>
                    </a:lnTo>
                    <a:lnTo>
                      <a:pt x="346140" y="500063"/>
                    </a:lnTo>
                    <a:lnTo>
                      <a:pt x="351679" y="493535"/>
                    </a:lnTo>
                    <a:lnTo>
                      <a:pt x="384826" y="467597"/>
                    </a:lnTo>
                    <a:cubicBezTo>
                      <a:pt x="390869" y="462869"/>
                      <a:pt x="398789" y="460504"/>
                      <a:pt x="406710" y="460504"/>
                    </a:cubicBezTo>
                    <a:close/>
                    <a:moveTo>
                      <a:pt x="217279" y="460504"/>
                    </a:moveTo>
                    <a:cubicBezTo>
                      <a:pt x="225199" y="460504"/>
                      <a:pt x="233119" y="462868"/>
                      <a:pt x="239163" y="467597"/>
                    </a:cubicBezTo>
                    <a:lnTo>
                      <a:pt x="272310" y="493535"/>
                    </a:lnTo>
                    <a:lnTo>
                      <a:pt x="277849" y="500063"/>
                    </a:lnTo>
                    <a:lnTo>
                      <a:pt x="156710" y="500063"/>
                    </a:lnTo>
                    <a:lnTo>
                      <a:pt x="162249" y="493535"/>
                    </a:lnTo>
                    <a:lnTo>
                      <a:pt x="195396" y="467597"/>
                    </a:lnTo>
                    <a:cubicBezTo>
                      <a:pt x="201439" y="462868"/>
                      <a:pt x="209359" y="460504"/>
                      <a:pt x="217279" y="460504"/>
                    </a:cubicBezTo>
                    <a:close/>
                    <a:moveTo>
                      <a:pt x="464756" y="453281"/>
                    </a:moveTo>
                    <a:cubicBezTo>
                      <a:pt x="466689" y="453696"/>
                      <a:pt x="468421" y="454691"/>
                      <a:pt x="469491" y="456164"/>
                    </a:cubicBezTo>
                    <a:lnTo>
                      <a:pt x="475484" y="464413"/>
                    </a:lnTo>
                    <a:cubicBezTo>
                      <a:pt x="477625" y="467359"/>
                      <a:pt x="476308" y="471105"/>
                      <a:pt x="472543" y="472780"/>
                    </a:cubicBezTo>
                    <a:lnTo>
                      <a:pt x="462217" y="477374"/>
                    </a:lnTo>
                    <a:cubicBezTo>
                      <a:pt x="458454" y="479048"/>
                      <a:pt x="453667" y="478017"/>
                      <a:pt x="451526" y="475071"/>
                    </a:cubicBezTo>
                    <a:lnTo>
                      <a:pt x="445534" y="466823"/>
                    </a:lnTo>
                    <a:cubicBezTo>
                      <a:pt x="443394" y="463877"/>
                      <a:pt x="444711" y="460130"/>
                      <a:pt x="448475" y="458455"/>
                    </a:cubicBezTo>
                    <a:lnTo>
                      <a:pt x="458800" y="453862"/>
                    </a:lnTo>
                    <a:cubicBezTo>
                      <a:pt x="460683" y="453026"/>
                      <a:pt x="462820" y="452863"/>
                      <a:pt x="464756" y="453281"/>
                    </a:cubicBezTo>
                    <a:close/>
                    <a:moveTo>
                      <a:pt x="501533" y="450800"/>
                    </a:moveTo>
                    <a:lnTo>
                      <a:pt x="529237" y="450800"/>
                    </a:lnTo>
                    <a:cubicBezTo>
                      <a:pt x="539338" y="450800"/>
                      <a:pt x="547528" y="457207"/>
                      <a:pt x="547528" y="465111"/>
                    </a:cubicBezTo>
                    <a:lnTo>
                      <a:pt x="547528" y="500063"/>
                    </a:lnTo>
                    <a:lnTo>
                      <a:pt x="483242" y="500063"/>
                    </a:lnTo>
                    <a:lnTo>
                      <a:pt x="483242" y="465111"/>
                    </a:lnTo>
                    <a:cubicBezTo>
                      <a:pt x="483242" y="457207"/>
                      <a:pt x="491432" y="450800"/>
                      <a:pt x="501533" y="450800"/>
                    </a:cubicBezTo>
                    <a:close/>
                    <a:moveTo>
                      <a:pt x="327298" y="448216"/>
                    </a:moveTo>
                    <a:cubicBezTo>
                      <a:pt x="330303" y="448216"/>
                      <a:pt x="333309" y="449111"/>
                      <a:pt x="335602" y="450908"/>
                    </a:cubicBezTo>
                    <a:lnTo>
                      <a:pt x="355287" y="466311"/>
                    </a:lnTo>
                    <a:cubicBezTo>
                      <a:pt x="359874" y="469900"/>
                      <a:pt x="359874" y="475720"/>
                      <a:pt x="355285" y="479308"/>
                    </a:cubicBezTo>
                    <a:lnTo>
                      <a:pt x="342708" y="489153"/>
                    </a:lnTo>
                    <a:cubicBezTo>
                      <a:pt x="338121" y="492742"/>
                      <a:pt x="330685" y="492742"/>
                      <a:pt x="326098" y="489153"/>
                    </a:cubicBezTo>
                    <a:lnTo>
                      <a:pt x="306413" y="473750"/>
                    </a:lnTo>
                    <a:cubicBezTo>
                      <a:pt x="301827" y="470160"/>
                      <a:pt x="301827" y="464341"/>
                      <a:pt x="306413" y="460752"/>
                    </a:cubicBezTo>
                    <a:lnTo>
                      <a:pt x="318993" y="450908"/>
                    </a:lnTo>
                    <a:cubicBezTo>
                      <a:pt x="321286" y="449113"/>
                      <a:pt x="324292" y="448216"/>
                      <a:pt x="327298" y="448216"/>
                    </a:cubicBezTo>
                    <a:close/>
                    <a:moveTo>
                      <a:pt x="424936" y="436435"/>
                    </a:moveTo>
                    <a:cubicBezTo>
                      <a:pt x="426601" y="436458"/>
                      <a:pt x="428256" y="436978"/>
                      <a:pt x="429504" y="437989"/>
                    </a:cubicBezTo>
                    <a:lnTo>
                      <a:pt x="436350" y="443541"/>
                    </a:lnTo>
                    <a:cubicBezTo>
                      <a:pt x="438846" y="445565"/>
                      <a:pt x="438774" y="448788"/>
                      <a:pt x="436187" y="450741"/>
                    </a:cubicBezTo>
                    <a:lnTo>
                      <a:pt x="429094" y="456099"/>
                    </a:lnTo>
                    <a:cubicBezTo>
                      <a:pt x="426507" y="458052"/>
                      <a:pt x="422387" y="457995"/>
                      <a:pt x="419891" y="455972"/>
                    </a:cubicBezTo>
                    <a:lnTo>
                      <a:pt x="413045" y="450422"/>
                    </a:lnTo>
                    <a:cubicBezTo>
                      <a:pt x="410550" y="448397"/>
                      <a:pt x="410622" y="445172"/>
                      <a:pt x="413207" y="443219"/>
                    </a:cubicBezTo>
                    <a:lnTo>
                      <a:pt x="420300" y="437863"/>
                    </a:lnTo>
                    <a:cubicBezTo>
                      <a:pt x="421594" y="436886"/>
                      <a:pt x="423271" y="436412"/>
                      <a:pt x="424936" y="436435"/>
                    </a:cubicBezTo>
                    <a:close/>
                    <a:moveTo>
                      <a:pt x="730922" y="436024"/>
                    </a:moveTo>
                    <a:cubicBezTo>
                      <a:pt x="732758" y="436087"/>
                      <a:pt x="734564" y="436699"/>
                      <a:pt x="735902" y="437844"/>
                    </a:cubicBezTo>
                    <a:lnTo>
                      <a:pt x="741648" y="442759"/>
                    </a:lnTo>
                    <a:cubicBezTo>
                      <a:pt x="744325" y="445048"/>
                      <a:pt x="744124" y="448602"/>
                      <a:pt x="741199" y="450697"/>
                    </a:cubicBezTo>
                    <a:lnTo>
                      <a:pt x="734918" y="455195"/>
                    </a:lnTo>
                    <a:cubicBezTo>
                      <a:pt x="731992" y="457290"/>
                      <a:pt x="727450" y="457131"/>
                      <a:pt x="724773" y="454841"/>
                    </a:cubicBezTo>
                    <a:lnTo>
                      <a:pt x="719026" y="449927"/>
                    </a:lnTo>
                    <a:cubicBezTo>
                      <a:pt x="716348" y="447638"/>
                      <a:pt x="716551" y="444083"/>
                      <a:pt x="719476" y="441989"/>
                    </a:cubicBezTo>
                    <a:lnTo>
                      <a:pt x="725756" y="437492"/>
                    </a:lnTo>
                    <a:cubicBezTo>
                      <a:pt x="727219" y="436445"/>
                      <a:pt x="729087" y="435960"/>
                      <a:pt x="730922" y="436024"/>
                    </a:cubicBezTo>
                    <a:close/>
                    <a:moveTo>
                      <a:pt x="103186" y="436024"/>
                    </a:moveTo>
                    <a:cubicBezTo>
                      <a:pt x="105023" y="436087"/>
                      <a:pt x="106827" y="436699"/>
                      <a:pt x="108167" y="437844"/>
                    </a:cubicBezTo>
                    <a:lnTo>
                      <a:pt x="113912" y="442759"/>
                    </a:lnTo>
                    <a:cubicBezTo>
                      <a:pt x="116590" y="445048"/>
                      <a:pt x="116388" y="448602"/>
                      <a:pt x="113462" y="450697"/>
                    </a:cubicBezTo>
                    <a:lnTo>
                      <a:pt x="107182" y="455195"/>
                    </a:lnTo>
                    <a:cubicBezTo>
                      <a:pt x="104256" y="457290"/>
                      <a:pt x="99713" y="457131"/>
                      <a:pt x="97037" y="454841"/>
                    </a:cubicBezTo>
                    <a:lnTo>
                      <a:pt x="91290" y="449927"/>
                    </a:lnTo>
                    <a:cubicBezTo>
                      <a:pt x="88613" y="447638"/>
                      <a:pt x="88815" y="444083"/>
                      <a:pt x="91741" y="441989"/>
                    </a:cubicBezTo>
                    <a:lnTo>
                      <a:pt x="98019" y="437492"/>
                    </a:lnTo>
                    <a:cubicBezTo>
                      <a:pt x="99483" y="436445"/>
                      <a:pt x="101350" y="435960"/>
                      <a:pt x="103186" y="436024"/>
                    </a:cubicBezTo>
                    <a:close/>
                    <a:moveTo>
                      <a:pt x="486889" y="426179"/>
                    </a:moveTo>
                    <a:cubicBezTo>
                      <a:pt x="488554" y="426202"/>
                      <a:pt x="490207" y="426721"/>
                      <a:pt x="491456" y="427734"/>
                    </a:cubicBezTo>
                    <a:lnTo>
                      <a:pt x="498302" y="433285"/>
                    </a:lnTo>
                    <a:cubicBezTo>
                      <a:pt x="500798" y="435309"/>
                      <a:pt x="500725" y="438533"/>
                      <a:pt x="498140" y="440487"/>
                    </a:cubicBezTo>
                    <a:lnTo>
                      <a:pt x="491047" y="445843"/>
                    </a:lnTo>
                    <a:cubicBezTo>
                      <a:pt x="488460" y="447798"/>
                      <a:pt x="484340" y="447740"/>
                      <a:pt x="481843" y="445716"/>
                    </a:cubicBezTo>
                    <a:lnTo>
                      <a:pt x="474998" y="440165"/>
                    </a:lnTo>
                    <a:cubicBezTo>
                      <a:pt x="472501" y="438141"/>
                      <a:pt x="472575" y="434917"/>
                      <a:pt x="475160" y="432964"/>
                    </a:cubicBezTo>
                    <a:lnTo>
                      <a:pt x="482253" y="427606"/>
                    </a:lnTo>
                    <a:cubicBezTo>
                      <a:pt x="483547" y="426629"/>
                      <a:pt x="485223" y="426156"/>
                      <a:pt x="486889" y="426179"/>
                    </a:cubicBezTo>
                    <a:close/>
                    <a:moveTo>
                      <a:pt x="265790" y="417019"/>
                    </a:moveTo>
                    <a:cubicBezTo>
                      <a:pt x="270060" y="417019"/>
                      <a:pt x="274328" y="418294"/>
                      <a:pt x="277587" y="420842"/>
                    </a:cubicBezTo>
                    <a:lnTo>
                      <a:pt x="295455" y="434825"/>
                    </a:lnTo>
                    <a:cubicBezTo>
                      <a:pt x="301969" y="439923"/>
                      <a:pt x="301969" y="448190"/>
                      <a:pt x="295455" y="453288"/>
                    </a:cubicBezTo>
                    <a:lnTo>
                      <a:pt x="276675" y="467983"/>
                    </a:lnTo>
                    <a:cubicBezTo>
                      <a:pt x="270160" y="473082"/>
                      <a:pt x="259597" y="473081"/>
                      <a:pt x="253082" y="467983"/>
                    </a:cubicBezTo>
                    <a:lnTo>
                      <a:pt x="235214" y="454002"/>
                    </a:lnTo>
                    <a:cubicBezTo>
                      <a:pt x="228698" y="448902"/>
                      <a:pt x="228698" y="440637"/>
                      <a:pt x="235214" y="435539"/>
                    </a:cubicBezTo>
                    <a:lnTo>
                      <a:pt x="253994" y="420842"/>
                    </a:lnTo>
                    <a:cubicBezTo>
                      <a:pt x="257250" y="418293"/>
                      <a:pt x="261520" y="417019"/>
                      <a:pt x="265790" y="417019"/>
                    </a:cubicBezTo>
                    <a:close/>
                    <a:moveTo>
                      <a:pt x="587897" y="415313"/>
                    </a:moveTo>
                    <a:lnTo>
                      <a:pt x="632814" y="415313"/>
                    </a:lnTo>
                    <a:lnTo>
                      <a:pt x="676417" y="415313"/>
                    </a:lnTo>
                    <a:cubicBezTo>
                      <a:pt x="694016" y="415313"/>
                      <a:pt x="708282" y="426478"/>
                      <a:pt x="708282" y="440250"/>
                    </a:cubicBezTo>
                    <a:lnTo>
                      <a:pt x="708282" y="478022"/>
                    </a:lnTo>
                    <a:cubicBezTo>
                      <a:pt x="708282" y="484908"/>
                      <a:pt x="704716" y="491142"/>
                      <a:pt x="698949" y="495655"/>
                    </a:cubicBezTo>
                    <a:lnTo>
                      <a:pt x="685349" y="500063"/>
                    </a:lnTo>
                    <a:lnTo>
                      <a:pt x="578963" y="500063"/>
                    </a:lnTo>
                    <a:lnTo>
                      <a:pt x="565363" y="495655"/>
                    </a:lnTo>
                    <a:cubicBezTo>
                      <a:pt x="559596" y="491142"/>
                      <a:pt x="556029" y="484908"/>
                      <a:pt x="556029" y="478022"/>
                    </a:cubicBezTo>
                    <a:cubicBezTo>
                      <a:pt x="556029" y="465431"/>
                      <a:pt x="556029" y="452840"/>
                      <a:pt x="556030" y="440250"/>
                    </a:cubicBezTo>
                    <a:cubicBezTo>
                      <a:pt x="556030" y="426478"/>
                      <a:pt x="570296" y="415313"/>
                      <a:pt x="587897" y="415313"/>
                    </a:cubicBezTo>
                    <a:close/>
                    <a:moveTo>
                      <a:pt x="21188" y="415313"/>
                    </a:moveTo>
                    <a:lnTo>
                      <a:pt x="48680" y="415313"/>
                    </a:lnTo>
                    <a:cubicBezTo>
                      <a:pt x="66279" y="415313"/>
                      <a:pt x="80547" y="426478"/>
                      <a:pt x="80547" y="440250"/>
                    </a:cubicBezTo>
                    <a:lnTo>
                      <a:pt x="80547" y="478022"/>
                    </a:lnTo>
                    <a:cubicBezTo>
                      <a:pt x="80547" y="484908"/>
                      <a:pt x="76980" y="491142"/>
                      <a:pt x="71213" y="495655"/>
                    </a:cubicBezTo>
                    <a:lnTo>
                      <a:pt x="57613" y="500063"/>
                    </a:lnTo>
                    <a:lnTo>
                      <a:pt x="0" y="500063"/>
                    </a:lnTo>
                    <a:close/>
                    <a:moveTo>
                      <a:pt x="374953" y="411849"/>
                    </a:moveTo>
                    <a:cubicBezTo>
                      <a:pt x="378691" y="411849"/>
                      <a:pt x="382428" y="412966"/>
                      <a:pt x="385279" y="415196"/>
                    </a:cubicBezTo>
                    <a:lnTo>
                      <a:pt x="400921" y="427436"/>
                    </a:lnTo>
                    <a:cubicBezTo>
                      <a:pt x="406624" y="431900"/>
                      <a:pt x="406624" y="439135"/>
                      <a:pt x="400920" y="443598"/>
                    </a:cubicBezTo>
                    <a:lnTo>
                      <a:pt x="381067" y="459135"/>
                    </a:lnTo>
                    <a:cubicBezTo>
                      <a:pt x="375363" y="463599"/>
                      <a:pt x="366117" y="463599"/>
                      <a:pt x="360414" y="459135"/>
                    </a:cubicBezTo>
                    <a:lnTo>
                      <a:pt x="344773" y="446894"/>
                    </a:lnTo>
                    <a:cubicBezTo>
                      <a:pt x="339069" y="442432"/>
                      <a:pt x="339069" y="435195"/>
                      <a:pt x="344773" y="430733"/>
                    </a:cubicBezTo>
                    <a:lnTo>
                      <a:pt x="364626" y="415196"/>
                    </a:lnTo>
                    <a:cubicBezTo>
                      <a:pt x="367479" y="412965"/>
                      <a:pt x="371216" y="411849"/>
                      <a:pt x="374953" y="411849"/>
                    </a:cubicBezTo>
                    <a:close/>
                    <a:moveTo>
                      <a:pt x="527664" y="395771"/>
                    </a:moveTo>
                    <a:cubicBezTo>
                      <a:pt x="530682" y="395419"/>
                      <a:pt x="533871" y="395969"/>
                      <a:pt x="536517" y="397502"/>
                    </a:cubicBezTo>
                    <a:lnTo>
                      <a:pt x="551033" y="405910"/>
                    </a:lnTo>
                    <a:cubicBezTo>
                      <a:pt x="556326" y="408977"/>
                      <a:pt x="557440" y="414820"/>
                      <a:pt x="553522" y="418962"/>
                    </a:cubicBezTo>
                    <a:lnTo>
                      <a:pt x="537312" y="436095"/>
                    </a:lnTo>
                    <a:cubicBezTo>
                      <a:pt x="533394" y="440236"/>
                      <a:pt x="525928" y="441109"/>
                      <a:pt x="520634" y="438042"/>
                    </a:cubicBezTo>
                    <a:lnTo>
                      <a:pt x="506119" y="429632"/>
                    </a:lnTo>
                    <a:cubicBezTo>
                      <a:pt x="500826" y="426566"/>
                      <a:pt x="499711" y="420723"/>
                      <a:pt x="503631" y="416581"/>
                    </a:cubicBezTo>
                    <a:lnTo>
                      <a:pt x="519839" y="399449"/>
                    </a:lnTo>
                    <a:cubicBezTo>
                      <a:pt x="521798" y="397378"/>
                      <a:pt x="524645" y="396124"/>
                      <a:pt x="527664" y="395771"/>
                    </a:cubicBezTo>
                    <a:close/>
                    <a:moveTo>
                      <a:pt x="597614" y="390341"/>
                    </a:moveTo>
                    <a:cubicBezTo>
                      <a:pt x="599450" y="390405"/>
                      <a:pt x="601255" y="391016"/>
                      <a:pt x="602594" y="392161"/>
                    </a:cubicBezTo>
                    <a:lnTo>
                      <a:pt x="608338" y="397074"/>
                    </a:lnTo>
                    <a:cubicBezTo>
                      <a:pt x="611017" y="399365"/>
                      <a:pt x="610815" y="402921"/>
                      <a:pt x="607889" y="405015"/>
                    </a:cubicBezTo>
                    <a:lnTo>
                      <a:pt x="601609" y="409511"/>
                    </a:lnTo>
                    <a:cubicBezTo>
                      <a:pt x="598684" y="411608"/>
                      <a:pt x="594140" y="411449"/>
                      <a:pt x="591462" y="409160"/>
                    </a:cubicBezTo>
                    <a:lnTo>
                      <a:pt x="585718" y="404245"/>
                    </a:lnTo>
                    <a:cubicBezTo>
                      <a:pt x="583040" y="401956"/>
                      <a:pt x="583241" y="398401"/>
                      <a:pt x="586168" y="396305"/>
                    </a:cubicBezTo>
                    <a:lnTo>
                      <a:pt x="592447" y="391809"/>
                    </a:lnTo>
                    <a:cubicBezTo>
                      <a:pt x="593910" y="390762"/>
                      <a:pt x="595777" y="390277"/>
                      <a:pt x="597614" y="390341"/>
                    </a:cubicBezTo>
                    <a:close/>
                    <a:moveTo>
                      <a:pt x="673735" y="390340"/>
                    </a:moveTo>
                    <a:cubicBezTo>
                      <a:pt x="675571" y="390404"/>
                      <a:pt x="677376" y="391015"/>
                      <a:pt x="678715" y="392160"/>
                    </a:cubicBezTo>
                    <a:lnTo>
                      <a:pt x="684461" y="397074"/>
                    </a:lnTo>
                    <a:cubicBezTo>
                      <a:pt x="687138" y="399364"/>
                      <a:pt x="686937" y="402920"/>
                      <a:pt x="684011" y="405014"/>
                    </a:cubicBezTo>
                    <a:lnTo>
                      <a:pt x="677732" y="409510"/>
                    </a:lnTo>
                    <a:cubicBezTo>
                      <a:pt x="674805" y="411606"/>
                      <a:pt x="670263" y="411447"/>
                      <a:pt x="667585" y="409158"/>
                    </a:cubicBezTo>
                    <a:lnTo>
                      <a:pt x="661839" y="404245"/>
                    </a:lnTo>
                    <a:cubicBezTo>
                      <a:pt x="659162" y="401954"/>
                      <a:pt x="659363" y="398401"/>
                      <a:pt x="662289" y="396305"/>
                    </a:cubicBezTo>
                    <a:lnTo>
                      <a:pt x="668568" y="391808"/>
                    </a:lnTo>
                    <a:cubicBezTo>
                      <a:pt x="670032" y="390761"/>
                      <a:pt x="671899" y="390276"/>
                      <a:pt x="673735" y="390340"/>
                    </a:cubicBezTo>
                    <a:close/>
                    <a:moveTo>
                      <a:pt x="45999" y="390340"/>
                    </a:moveTo>
                    <a:cubicBezTo>
                      <a:pt x="47835" y="390404"/>
                      <a:pt x="49640" y="391015"/>
                      <a:pt x="50979" y="392160"/>
                    </a:cubicBezTo>
                    <a:lnTo>
                      <a:pt x="56725" y="397074"/>
                    </a:lnTo>
                    <a:cubicBezTo>
                      <a:pt x="59403" y="399364"/>
                      <a:pt x="59200" y="402920"/>
                      <a:pt x="56274" y="405014"/>
                    </a:cubicBezTo>
                    <a:lnTo>
                      <a:pt x="49995" y="409510"/>
                    </a:lnTo>
                    <a:cubicBezTo>
                      <a:pt x="47068" y="411606"/>
                      <a:pt x="42527" y="411447"/>
                      <a:pt x="39850" y="409158"/>
                    </a:cubicBezTo>
                    <a:lnTo>
                      <a:pt x="34103" y="404245"/>
                    </a:lnTo>
                    <a:cubicBezTo>
                      <a:pt x="31427" y="401954"/>
                      <a:pt x="31628" y="398401"/>
                      <a:pt x="34554" y="396305"/>
                    </a:cubicBezTo>
                    <a:lnTo>
                      <a:pt x="40834" y="391808"/>
                    </a:lnTo>
                    <a:cubicBezTo>
                      <a:pt x="42295" y="390761"/>
                      <a:pt x="44163" y="390276"/>
                      <a:pt x="45999" y="390340"/>
                    </a:cubicBezTo>
                    <a:close/>
                    <a:moveTo>
                      <a:pt x="310515" y="388157"/>
                    </a:moveTo>
                    <a:cubicBezTo>
                      <a:pt x="313814" y="388203"/>
                      <a:pt x="317090" y="389234"/>
                      <a:pt x="319561" y="391237"/>
                    </a:cubicBezTo>
                    <a:lnTo>
                      <a:pt x="341056" y="408664"/>
                    </a:lnTo>
                    <a:cubicBezTo>
                      <a:pt x="345999" y="412672"/>
                      <a:pt x="345853" y="419057"/>
                      <a:pt x="340733" y="422925"/>
                    </a:cubicBezTo>
                    <a:lnTo>
                      <a:pt x="326685" y="433535"/>
                    </a:lnTo>
                    <a:cubicBezTo>
                      <a:pt x="321563" y="437403"/>
                      <a:pt x="313403" y="437290"/>
                      <a:pt x="308461" y="433283"/>
                    </a:cubicBezTo>
                    <a:lnTo>
                      <a:pt x="286966" y="415855"/>
                    </a:lnTo>
                    <a:cubicBezTo>
                      <a:pt x="282023" y="411848"/>
                      <a:pt x="282167" y="405462"/>
                      <a:pt x="287290" y="401593"/>
                    </a:cubicBezTo>
                    <a:lnTo>
                      <a:pt x="301337" y="390985"/>
                    </a:lnTo>
                    <a:cubicBezTo>
                      <a:pt x="303897" y="389051"/>
                      <a:pt x="307218" y="388112"/>
                      <a:pt x="310515" y="388157"/>
                    </a:cubicBezTo>
                    <a:close/>
                    <a:moveTo>
                      <a:pt x="629318" y="378524"/>
                    </a:moveTo>
                    <a:lnTo>
                      <a:pt x="631496" y="378524"/>
                    </a:lnTo>
                    <a:lnTo>
                      <a:pt x="638541" y="378524"/>
                    </a:lnTo>
                    <a:cubicBezTo>
                      <a:pt x="644581" y="378524"/>
                      <a:pt x="649478" y="382355"/>
                      <a:pt x="649478" y="387082"/>
                    </a:cubicBezTo>
                    <a:cubicBezTo>
                      <a:pt x="649478" y="390644"/>
                      <a:pt x="649478" y="394207"/>
                      <a:pt x="649480" y="397767"/>
                    </a:cubicBezTo>
                    <a:cubicBezTo>
                      <a:pt x="649478" y="402495"/>
                      <a:pt x="644581" y="406326"/>
                      <a:pt x="638541" y="406326"/>
                    </a:cubicBezTo>
                    <a:lnTo>
                      <a:pt x="631496" y="406326"/>
                    </a:lnTo>
                    <a:lnTo>
                      <a:pt x="629319" y="406326"/>
                    </a:lnTo>
                    <a:cubicBezTo>
                      <a:pt x="623278" y="406326"/>
                      <a:pt x="618381" y="402495"/>
                      <a:pt x="618381" y="397767"/>
                    </a:cubicBezTo>
                    <a:lnTo>
                      <a:pt x="618381" y="387082"/>
                    </a:lnTo>
                    <a:cubicBezTo>
                      <a:pt x="618381" y="382355"/>
                      <a:pt x="623278" y="378524"/>
                      <a:pt x="629318" y="378524"/>
                    </a:cubicBezTo>
                    <a:close/>
                    <a:moveTo>
                      <a:pt x="334316" y="367965"/>
                    </a:moveTo>
                    <a:cubicBezTo>
                      <a:pt x="336153" y="368030"/>
                      <a:pt x="337957" y="368641"/>
                      <a:pt x="339296" y="369786"/>
                    </a:cubicBezTo>
                    <a:lnTo>
                      <a:pt x="345042" y="374700"/>
                    </a:lnTo>
                    <a:cubicBezTo>
                      <a:pt x="347720" y="376990"/>
                      <a:pt x="347518" y="380545"/>
                      <a:pt x="344592" y="382639"/>
                    </a:cubicBezTo>
                    <a:lnTo>
                      <a:pt x="338312" y="387136"/>
                    </a:lnTo>
                    <a:cubicBezTo>
                      <a:pt x="335386" y="389231"/>
                      <a:pt x="330844" y="389074"/>
                      <a:pt x="328167" y="386784"/>
                    </a:cubicBezTo>
                    <a:lnTo>
                      <a:pt x="322421" y="381870"/>
                    </a:lnTo>
                    <a:cubicBezTo>
                      <a:pt x="319743" y="379579"/>
                      <a:pt x="319946" y="376025"/>
                      <a:pt x="322871" y="373930"/>
                    </a:cubicBezTo>
                    <a:lnTo>
                      <a:pt x="329150" y="369433"/>
                    </a:lnTo>
                    <a:cubicBezTo>
                      <a:pt x="330613" y="368386"/>
                      <a:pt x="332481" y="367902"/>
                      <a:pt x="334316" y="367965"/>
                    </a:cubicBezTo>
                    <a:close/>
                    <a:moveTo>
                      <a:pt x="771810" y="350062"/>
                    </a:moveTo>
                    <a:lnTo>
                      <a:pt x="800925" y="466522"/>
                    </a:lnTo>
                    <a:lnTo>
                      <a:pt x="796982" y="467800"/>
                    </a:lnTo>
                    <a:cubicBezTo>
                      <a:pt x="791777" y="467800"/>
                      <a:pt x="786573" y="466246"/>
                      <a:pt x="782602" y="463140"/>
                    </a:cubicBezTo>
                    <a:lnTo>
                      <a:pt x="719336" y="413632"/>
                    </a:lnTo>
                    <a:cubicBezTo>
                      <a:pt x="711395" y="407416"/>
                      <a:pt x="711395" y="397341"/>
                      <a:pt x="719335" y="391128"/>
                    </a:cubicBezTo>
                    <a:close/>
                    <a:moveTo>
                      <a:pt x="163597" y="341379"/>
                    </a:moveTo>
                    <a:cubicBezTo>
                      <a:pt x="168800" y="341379"/>
                      <a:pt x="174005" y="342933"/>
                      <a:pt x="177975" y="346038"/>
                    </a:cubicBezTo>
                    <a:lnTo>
                      <a:pt x="241242" y="395548"/>
                    </a:lnTo>
                    <a:cubicBezTo>
                      <a:pt x="249184" y="401762"/>
                      <a:pt x="249184" y="411839"/>
                      <a:pt x="241242" y="418053"/>
                    </a:cubicBezTo>
                    <a:lnTo>
                      <a:pt x="183625" y="463141"/>
                    </a:lnTo>
                    <a:cubicBezTo>
                      <a:pt x="175684" y="469353"/>
                      <a:pt x="162808" y="469353"/>
                      <a:pt x="154867" y="463140"/>
                    </a:cubicBezTo>
                    <a:lnTo>
                      <a:pt x="91600" y="413632"/>
                    </a:lnTo>
                    <a:cubicBezTo>
                      <a:pt x="83659" y="407416"/>
                      <a:pt x="83659" y="397341"/>
                      <a:pt x="91600" y="391128"/>
                    </a:cubicBezTo>
                    <a:lnTo>
                      <a:pt x="149217" y="346038"/>
                    </a:lnTo>
                    <a:cubicBezTo>
                      <a:pt x="153188" y="342933"/>
                      <a:pt x="158392" y="341379"/>
                      <a:pt x="163597" y="341379"/>
                    </a:cubicBezTo>
                    <a:close/>
                    <a:moveTo>
                      <a:pt x="404317" y="330382"/>
                    </a:moveTo>
                    <a:cubicBezTo>
                      <a:pt x="406963" y="330090"/>
                      <a:pt x="409670" y="330093"/>
                      <a:pt x="412352" y="330409"/>
                    </a:cubicBezTo>
                    <a:cubicBezTo>
                      <a:pt x="415926" y="330829"/>
                      <a:pt x="419455" y="331806"/>
                      <a:pt x="422730" y="333375"/>
                    </a:cubicBezTo>
                    <a:lnTo>
                      <a:pt x="485950" y="363666"/>
                    </a:lnTo>
                    <a:cubicBezTo>
                      <a:pt x="499057" y="369947"/>
                      <a:pt x="503178" y="383352"/>
                      <a:pt x="495152" y="393610"/>
                    </a:cubicBezTo>
                    <a:lnTo>
                      <a:pt x="473142" y="421741"/>
                    </a:lnTo>
                    <a:cubicBezTo>
                      <a:pt x="465114" y="431998"/>
                      <a:pt x="447983" y="435222"/>
                      <a:pt x="434875" y="428942"/>
                    </a:cubicBezTo>
                    <a:lnTo>
                      <a:pt x="371657" y="398651"/>
                    </a:lnTo>
                    <a:cubicBezTo>
                      <a:pt x="358550" y="392370"/>
                      <a:pt x="354429" y="378964"/>
                      <a:pt x="362455" y="368708"/>
                    </a:cubicBezTo>
                    <a:lnTo>
                      <a:pt x="384466" y="340576"/>
                    </a:lnTo>
                    <a:cubicBezTo>
                      <a:pt x="388980" y="334806"/>
                      <a:pt x="396376" y="331261"/>
                      <a:pt x="404317" y="330382"/>
                    </a:cubicBezTo>
                    <a:close/>
                    <a:moveTo>
                      <a:pt x="353730" y="323934"/>
                    </a:moveTo>
                    <a:cubicBezTo>
                      <a:pt x="356508" y="324200"/>
                      <a:pt x="359156" y="325295"/>
                      <a:pt x="361017" y="327157"/>
                    </a:cubicBezTo>
                    <a:lnTo>
                      <a:pt x="369004" y="335147"/>
                    </a:lnTo>
                    <a:cubicBezTo>
                      <a:pt x="372726" y="338870"/>
                      <a:pt x="371885" y="344248"/>
                      <a:pt x="367128" y="347160"/>
                    </a:cubicBezTo>
                    <a:lnTo>
                      <a:pt x="356373" y="353746"/>
                    </a:lnTo>
                    <a:cubicBezTo>
                      <a:pt x="351615" y="356658"/>
                      <a:pt x="344741" y="356001"/>
                      <a:pt x="341020" y="352277"/>
                    </a:cubicBezTo>
                    <a:lnTo>
                      <a:pt x="333033" y="344288"/>
                    </a:lnTo>
                    <a:cubicBezTo>
                      <a:pt x="329311" y="340565"/>
                      <a:pt x="330151" y="335185"/>
                      <a:pt x="334909" y="332273"/>
                    </a:cubicBezTo>
                    <a:lnTo>
                      <a:pt x="345664" y="325689"/>
                    </a:lnTo>
                    <a:cubicBezTo>
                      <a:pt x="348043" y="324233"/>
                      <a:pt x="350951" y="323670"/>
                      <a:pt x="353730" y="323934"/>
                    </a:cubicBezTo>
                    <a:close/>
                    <a:moveTo>
                      <a:pt x="286073" y="323900"/>
                    </a:moveTo>
                    <a:cubicBezTo>
                      <a:pt x="291580" y="324426"/>
                      <a:pt x="296833" y="326597"/>
                      <a:pt x="300523" y="330288"/>
                    </a:cubicBezTo>
                    <a:lnTo>
                      <a:pt x="316357" y="346130"/>
                    </a:lnTo>
                    <a:cubicBezTo>
                      <a:pt x="323737" y="353511"/>
                      <a:pt x="322073" y="364177"/>
                      <a:pt x="312639" y="369951"/>
                    </a:cubicBezTo>
                    <a:lnTo>
                      <a:pt x="278659" y="390752"/>
                    </a:lnTo>
                    <a:cubicBezTo>
                      <a:pt x="269226" y="396526"/>
                      <a:pt x="255596" y="395223"/>
                      <a:pt x="248217" y="387841"/>
                    </a:cubicBezTo>
                    <a:lnTo>
                      <a:pt x="232381" y="372000"/>
                    </a:lnTo>
                    <a:cubicBezTo>
                      <a:pt x="225002" y="364617"/>
                      <a:pt x="226667" y="353953"/>
                      <a:pt x="236100" y="348178"/>
                    </a:cubicBezTo>
                    <a:lnTo>
                      <a:pt x="270082" y="327377"/>
                    </a:lnTo>
                    <a:cubicBezTo>
                      <a:pt x="274797" y="324491"/>
                      <a:pt x="280563" y="323372"/>
                      <a:pt x="286073" y="323900"/>
                    </a:cubicBezTo>
                    <a:close/>
                    <a:moveTo>
                      <a:pt x="708678" y="315366"/>
                    </a:moveTo>
                    <a:cubicBezTo>
                      <a:pt x="711471" y="315366"/>
                      <a:pt x="714261" y="316199"/>
                      <a:pt x="716392" y="317867"/>
                    </a:cubicBezTo>
                    <a:lnTo>
                      <a:pt x="747296" y="342051"/>
                    </a:lnTo>
                    <a:cubicBezTo>
                      <a:pt x="751556" y="345384"/>
                      <a:pt x="751555" y="350789"/>
                      <a:pt x="747296" y="354121"/>
                    </a:cubicBezTo>
                    <a:lnTo>
                      <a:pt x="704196" y="387849"/>
                    </a:lnTo>
                    <a:cubicBezTo>
                      <a:pt x="699936" y="391182"/>
                      <a:pt x="693031" y="391182"/>
                      <a:pt x="688771" y="387849"/>
                    </a:cubicBezTo>
                    <a:lnTo>
                      <a:pt x="657866" y="363664"/>
                    </a:lnTo>
                    <a:cubicBezTo>
                      <a:pt x="653607" y="360332"/>
                      <a:pt x="653607" y="354927"/>
                      <a:pt x="657866" y="351594"/>
                    </a:cubicBezTo>
                    <a:lnTo>
                      <a:pt x="700965" y="317867"/>
                    </a:lnTo>
                    <a:cubicBezTo>
                      <a:pt x="703096" y="316199"/>
                      <a:pt x="705887" y="315366"/>
                      <a:pt x="708678" y="315366"/>
                    </a:cubicBezTo>
                    <a:close/>
                    <a:moveTo>
                      <a:pt x="80942" y="315366"/>
                    </a:moveTo>
                    <a:cubicBezTo>
                      <a:pt x="83735" y="315366"/>
                      <a:pt x="86526" y="316199"/>
                      <a:pt x="88655" y="317867"/>
                    </a:cubicBezTo>
                    <a:lnTo>
                      <a:pt x="119561" y="342051"/>
                    </a:lnTo>
                    <a:cubicBezTo>
                      <a:pt x="123820" y="345384"/>
                      <a:pt x="123819" y="350789"/>
                      <a:pt x="119561" y="354121"/>
                    </a:cubicBezTo>
                    <a:lnTo>
                      <a:pt x="76461" y="387849"/>
                    </a:lnTo>
                    <a:cubicBezTo>
                      <a:pt x="72202" y="391182"/>
                      <a:pt x="65295" y="391182"/>
                      <a:pt x="61036" y="387849"/>
                    </a:cubicBezTo>
                    <a:lnTo>
                      <a:pt x="33451" y="366262"/>
                    </a:lnTo>
                    <a:lnTo>
                      <a:pt x="38817" y="344797"/>
                    </a:lnTo>
                    <a:lnTo>
                      <a:pt x="73230" y="317867"/>
                    </a:lnTo>
                    <a:cubicBezTo>
                      <a:pt x="75360" y="316199"/>
                      <a:pt x="78152" y="315366"/>
                      <a:pt x="80942" y="315366"/>
                    </a:cubicBezTo>
                    <a:close/>
                    <a:moveTo>
                      <a:pt x="470640" y="315309"/>
                    </a:moveTo>
                    <a:cubicBezTo>
                      <a:pt x="472576" y="315726"/>
                      <a:pt x="474307" y="316720"/>
                      <a:pt x="475378" y="318192"/>
                    </a:cubicBezTo>
                    <a:lnTo>
                      <a:pt x="481370" y="326442"/>
                    </a:lnTo>
                    <a:cubicBezTo>
                      <a:pt x="483511" y="329388"/>
                      <a:pt x="482193" y="333134"/>
                      <a:pt x="478429" y="334808"/>
                    </a:cubicBezTo>
                    <a:lnTo>
                      <a:pt x="468104" y="339401"/>
                    </a:lnTo>
                    <a:cubicBezTo>
                      <a:pt x="464339" y="341075"/>
                      <a:pt x="459553" y="340045"/>
                      <a:pt x="457413" y="337100"/>
                    </a:cubicBezTo>
                    <a:lnTo>
                      <a:pt x="451420" y="328850"/>
                    </a:lnTo>
                    <a:cubicBezTo>
                      <a:pt x="449279" y="325905"/>
                      <a:pt x="450597" y="322159"/>
                      <a:pt x="454360" y="320484"/>
                    </a:cubicBezTo>
                    <a:lnTo>
                      <a:pt x="464686" y="315891"/>
                    </a:lnTo>
                    <a:cubicBezTo>
                      <a:pt x="466568" y="315054"/>
                      <a:pt x="468705" y="314893"/>
                      <a:pt x="470640" y="315309"/>
                    </a:cubicBezTo>
                    <a:close/>
                    <a:moveTo>
                      <a:pt x="761398" y="311397"/>
                    </a:moveTo>
                    <a:lnTo>
                      <a:pt x="762144" y="311397"/>
                    </a:lnTo>
                    <a:lnTo>
                      <a:pt x="769095" y="339201"/>
                    </a:lnTo>
                    <a:lnTo>
                      <a:pt x="761399" y="339201"/>
                    </a:lnTo>
                    <a:cubicBezTo>
                      <a:pt x="755358" y="339201"/>
                      <a:pt x="750461" y="335368"/>
                      <a:pt x="750461" y="330641"/>
                    </a:cubicBezTo>
                    <a:lnTo>
                      <a:pt x="750461" y="319955"/>
                    </a:lnTo>
                    <a:cubicBezTo>
                      <a:pt x="750461" y="315229"/>
                      <a:pt x="755358" y="311397"/>
                      <a:pt x="761398" y="311397"/>
                    </a:cubicBezTo>
                    <a:close/>
                    <a:moveTo>
                      <a:pt x="133661" y="311397"/>
                    </a:moveTo>
                    <a:lnTo>
                      <a:pt x="146624" y="311397"/>
                    </a:lnTo>
                    <a:cubicBezTo>
                      <a:pt x="152665" y="311397"/>
                      <a:pt x="157562" y="315229"/>
                      <a:pt x="157562" y="319955"/>
                    </a:cubicBezTo>
                    <a:cubicBezTo>
                      <a:pt x="157562" y="323518"/>
                      <a:pt x="157562" y="327080"/>
                      <a:pt x="157562" y="330641"/>
                    </a:cubicBezTo>
                    <a:cubicBezTo>
                      <a:pt x="157562" y="335368"/>
                      <a:pt x="152665" y="339201"/>
                      <a:pt x="146624" y="339201"/>
                    </a:cubicBezTo>
                    <a:lnTo>
                      <a:pt x="133662" y="339201"/>
                    </a:lnTo>
                    <a:cubicBezTo>
                      <a:pt x="127621" y="339201"/>
                      <a:pt x="122725" y="335368"/>
                      <a:pt x="122725" y="330641"/>
                    </a:cubicBezTo>
                    <a:lnTo>
                      <a:pt x="122725" y="319955"/>
                    </a:lnTo>
                    <a:cubicBezTo>
                      <a:pt x="122725" y="315229"/>
                      <a:pt x="127621" y="311397"/>
                      <a:pt x="133661" y="311397"/>
                    </a:cubicBezTo>
                    <a:close/>
                    <a:moveTo>
                      <a:pt x="537532" y="302900"/>
                    </a:moveTo>
                    <a:cubicBezTo>
                      <a:pt x="543724" y="302713"/>
                      <a:pt x="550004" y="304374"/>
                      <a:pt x="554908" y="307928"/>
                    </a:cubicBezTo>
                    <a:lnTo>
                      <a:pt x="604567" y="343905"/>
                    </a:lnTo>
                    <a:cubicBezTo>
                      <a:pt x="614375" y="351010"/>
                      <a:pt x="614966" y="362994"/>
                      <a:pt x="605884" y="370671"/>
                    </a:cubicBezTo>
                    <a:lnTo>
                      <a:pt x="580979" y="391721"/>
                    </a:lnTo>
                    <a:cubicBezTo>
                      <a:pt x="571899" y="399396"/>
                      <a:pt x="556586" y="399858"/>
                      <a:pt x="546777" y="392752"/>
                    </a:cubicBezTo>
                    <a:lnTo>
                      <a:pt x="497117" y="356774"/>
                    </a:lnTo>
                    <a:cubicBezTo>
                      <a:pt x="487309" y="349668"/>
                      <a:pt x="486719" y="337684"/>
                      <a:pt x="495800" y="330010"/>
                    </a:cubicBezTo>
                    <a:lnTo>
                      <a:pt x="520705" y="308959"/>
                    </a:lnTo>
                    <a:cubicBezTo>
                      <a:pt x="525245" y="305120"/>
                      <a:pt x="531345" y="303085"/>
                      <a:pt x="537532" y="302900"/>
                    </a:cubicBezTo>
                    <a:close/>
                    <a:moveTo>
                      <a:pt x="295000" y="298042"/>
                    </a:moveTo>
                    <a:cubicBezTo>
                      <a:pt x="296836" y="298107"/>
                      <a:pt x="298642" y="298718"/>
                      <a:pt x="299980" y="299863"/>
                    </a:cubicBezTo>
                    <a:lnTo>
                      <a:pt x="305726" y="304777"/>
                    </a:lnTo>
                    <a:cubicBezTo>
                      <a:pt x="308403" y="307067"/>
                      <a:pt x="308201" y="310622"/>
                      <a:pt x="305277" y="312716"/>
                    </a:cubicBezTo>
                    <a:lnTo>
                      <a:pt x="298996" y="317213"/>
                    </a:lnTo>
                    <a:cubicBezTo>
                      <a:pt x="296071" y="319308"/>
                      <a:pt x="291528" y="319151"/>
                      <a:pt x="288852" y="316861"/>
                    </a:cubicBezTo>
                    <a:lnTo>
                      <a:pt x="283105" y="311947"/>
                    </a:lnTo>
                    <a:cubicBezTo>
                      <a:pt x="280427" y="309657"/>
                      <a:pt x="280629" y="306101"/>
                      <a:pt x="283555" y="304007"/>
                    </a:cubicBezTo>
                    <a:lnTo>
                      <a:pt x="289834" y="299511"/>
                    </a:lnTo>
                    <a:cubicBezTo>
                      <a:pt x="291298" y="298462"/>
                      <a:pt x="293165" y="297979"/>
                      <a:pt x="295000" y="298042"/>
                    </a:cubicBezTo>
                    <a:close/>
                    <a:moveTo>
                      <a:pt x="736879" y="294313"/>
                    </a:moveTo>
                    <a:cubicBezTo>
                      <a:pt x="738715" y="294377"/>
                      <a:pt x="740520" y="294988"/>
                      <a:pt x="741859" y="296134"/>
                    </a:cubicBezTo>
                    <a:lnTo>
                      <a:pt x="747604" y="301048"/>
                    </a:lnTo>
                    <a:cubicBezTo>
                      <a:pt x="750282" y="303337"/>
                      <a:pt x="750080" y="306892"/>
                      <a:pt x="747156" y="308987"/>
                    </a:cubicBezTo>
                    <a:lnTo>
                      <a:pt x="740875" y="313483"/>
                    </a:lnTo>
                    <a:cubicBezTo>
                      <a:pt x="737948" y="315578"/>
                      <a:pt x="733407" y="315421"/>
                      <a:pt x="730729" y="313132"/>
                    </a:cubicBezTo>
                    <a:lnTo>
                      <a:pt x="724983" y="308217"/>
                    </a:lnTo>
                    <a:cubicBezTo>
                      <a:pt x="722305" y="305928"/>
                      <a:pt x="722507" y="302374"/>
                      <a:pt x="725433" y="300278"/>
                    </a:cubicBezTo>
                    <a:lnTo>
                      <a:pt x="731713" y="295781"/>
                    </a:lnTo>
                    <a:cubicBezTo>
                      <a:pt x="733176" y="294734"/>
                      <a:pt x="735042" y="294249"/>
                      <a:pt x="736879" y="294313"/>
                    </a:cubicBezTo>
                    <a:close/>
                    <a:moveTo>
                      <a:pt x="109144" y="294313"/>
                    </a:moveTo>
                    <a:cubicBezTo>
                      <a:pt x="110981" y="294377"/>
                      <a:pt x="112785" y="294988"/>
                      <a:pt x="114122" y="296134"/>
                    </a:cubicBezTo>
                    <a:lnTo>
                      <a:pt x="119869" y="301048"/>
                    </a:lnTo>
                    <a:cubicBezTo>
                      <a:pt x="122547" y="303337"/>
                      <a:pt x="122345" y="306892"/>
                      <a:pt x="119419" y="308987"/>
                    </a:cubicBezTo>
                    <a:lnTo>
                      <a:pt x="113139" y="313483"/>
                    </a:lnTo>
                    <a:cubicBezTo>
                      <a:pt x="110213" y="315578"/>
                      <a:pt x="105670" y="315421"/>
                      <a:pt x="102994" y="313132"/>
                    </a:cubicBezTo>
                    <a:lnTo>
                      <a:pt x="97247" y="308217"/>
                    </a:lnTo>
                    <a:cubicBezTo>
                      <a:pt x="94571" y="305928"/>
                      <a:pt x="94771" y="302374"/>
                      <a:pt x="97696" y="300278"/>
                    </a:cubicBezTo>
                    <a:lnTo>
                      <a:pt x="103977" y="295781"/>
                    </a:lnTo>
                    <a:cubicBezTo>
                      <a:pt x="105440" y="294734"/>
                      <a:pt x="107308" y="294249"/>
                      <a:pt x="109144" y="294313"/>
                    </a:cubicBezTo>
                    <a:close/>
                    <a:moveTo>
                      <a:pt x="434683" y="285358"/>
                    </a:moveTo>
                    <a:cubicBezTo>
                      <a:pt x="437404" y="285500"/>
                      <a:pt x="440056" y="286453"/>
                      <a:pt x="441995" y="288186"/>
                    </a:cubicBezTo>
                    <a:lnTo>
                      <a:pt x="452624" y="297689"/>
                    </a:lnTo>
                    <a:cubicBezTo>
                      <a:pt x="456500" y="301155"/>
                      <a:pt x="456052" y="306422"/>
                      <a:pt x="451624" y="309455"/>
                    </a:cubicBezTo>
                    <a:lnTo>
                      <a:pt x="436322" y="319937"/>
                    </a:lnTo>
                    <a:cubicBezTo>
                      <a:pt x="431894" y="322970"/>
                      <a:pt x="425162" y="322620"/>
                      <a:pt x="421285" y="319155"/>
                    </a:cubicBezTo>
                    <a:lnTo>
                      <a:pt x="410656" y="309652"/>
                    </a:lnTo>
                    <a:cubicBezTo>
                      <a:pt x="406780" y="306186"/>
                      <a:pt x="407227" y="300919"/>
                      <a:pt x="411656" y="297887"/>
                    </a:cubicBezTo>
                    <a:lnTo>
                      <a:pt x="426958" y="287404"/>
                    </a:lnTo>
                    <a:cubicBezTo>
                      <a:pt x="429173" y="285887"/>
                      <a:pt x="431963" y="285217"/>
                      <a:pt x="434683" y="285358"/>
                    </a:cubicBezTo>
                    <a:close/>
                    <a:moveTo>
                      <a:pt x="750657" y="265451"/>
                    </a:moveTo>
                    <a:lnTo>
                      <a:pt x="759434" y="300560"/>
                    </a:lnTo>
                    <a:lnTo>
                      <a:pt x="740165" y="285481"/>
                    </a:lnTo>
                    <a:cubicBezTo>
                      <a:pt x="735809" y="282072"/>
                      <a:pt x="735809" y="276545"/>
                      <a:pt x="740165" y="273136"/>
                    </a:cubicBezTo>
                    <a:lnTo>
                      <a:pt x="749513" y="265822"/>
                    </a:lnTo>
                    <a:close/>
                    <a:moveTo>
                      <a:pt x="129664" y="263265"/>
                    </a:moveTo>
                    <a:cubicBezTo>
                      <a:pt x="132519" y="263265"/>
                      <a:pt x="135374" y="264116"/>
                      <a:pt x="137553" y="265822"/>
                    </a:cubicBezTo>
                    <a:lnTo>
                      <a:pt x="158702" y="282372"/>
                    </a:lnTo>
                    <a:cubicBezTo>
                      <a:pt x="163059" y="285781"/>
                      <a:pt x="163059" y="291307"/>
                      <a:pt x="158702" y="294716"/>
                    </a:cubicBezTo>
                    <a:lnTo>
                      <a:pt x="149354" y="302032"/>
                    </a:lnTo>
                    <a:cubicBezTo>
                      <a:pt x="144998" y="305440"/>
                      <a:pt x="137934" y="305440"/>
                      <a:pt x="133578" y="302032"/>
                    </a:cubicBezTo>
                    <a:lnTo>
                      <a:pt x="112430" y="285481"/>
                    </a:lnTo>
                    <a:cubicBezTo>
                      <a:pt x="108072" y="282072"/>
                      <a:pt x="108072" y="276545"/>
                      <a:pt x="112430" y="273136"/>
                    </a:cubicBezTo>
                    <a:lnTo>
                      <a:pt x="121778" y="265822"/>
                    </a:lnTo>
                    <a:cubicBezTo>
                      <a:pt x="123956" y="264116"/>
                      <a:pt x="126809" y="263265"/>
                      <a:pt x="129664" y="263265"/>
                    </a:cubicBezTo>
                    <a:close/>
                    <a:moveTo>
                      <a:pt x="227661" y="254050"/>
                    </a:moveTo>
                    <a:cubicBezTo>
                      <a:pt x="231069" y="254050"/>
                      <a:pt x="234476" y="255068"/>
                      <a:pt x="237076" y="257103"/>
                    </a:cubicBezTo>
                    <a:lnTo>
                      <a:pt x="274802" y="286624"/>
                    </a:lnTo>
                    <a:cubicBezTo>
                      <a:pt x="280001" y="290693"/>
                      <a:pt x="280001" y="297292"/>
                      <a:pt x="274802" y="301359"/>
                    </a:cubicBezTo>
                    <a:lnTo>
                      <a:pt x="219764" y="344429"/>
                    </a:lnTo>
                    <a:cubicBezTo>
                      <a:pt x="214563" y="348497"/>
                      <a:pt x="206134" y="348496"/>
                      <a:pt x="200934" y="344428"/>
                    </a:cubicBezTo>
                    <a:lnTo>
                      <a:pt x="163208" y="314907"/>
                    </a:lnTo>
                    <a:cubicBezTo>
                      <a:pt x="158009" y="310838"/>
                      <a:pt x="158009" y="304241"/>
                      <a:pt x="163208" y="300172"/>
                    </a:cubicBezTo>
                    <a:lnTo>
                      <a:pt x="218245" y="257103"/>
                    </a:lnTo>
                    <a:cubicBezTo>
                      <a:pt x="220846" y="255069"/>
                      <a:pt x="224252" y="254050"/>
                      <a:pt x="227661" y="254050"/>
                    </a:cubicBezTo>
                    <a:close/>
                    <a:moveTo>
                      <a:pt x="434899" y="253776"/>
                    </a:moveTo>
                    <a:cubicBezTo>
                      <a:pt x="436834" y="254193"/>
                      <a:pt x="438565" y="255187"/>
                      <a:pt x="439635" y="256660"/>
                    </a:cubicBezTo>
                    <a:lnTo>
                      <a:pt x="445629" y="264909"/>
                    </a:lnTo>
                    <a:cubicBezTo>
                      <a:pt x="447769" y="267856"/>
                      <a:pt x="446451" y="271602"/>
                      <a:pt x="442687" y="273276"/>
                    </a:cubicBezTo>
                    <a:lnTo>
                      <a:pt x="432362" y="277869"/>
                    </a:lnTo>
                    <a:cubicBezTo>
                      <a:pt x="428597" y="279544"/>
                      <a:pt x="423811" y="278514"/>
                      <a:pt x="421671" y="275568"/>
                    </a:cubicBezTo>
                    <a:lnTo>
                      <a:pt x="415677" y="267317"/>
                    </a:lnTo>
                    <a:cubicBezTo>
                      <a:pt x="413537" y="264372"/>
                      <a:pt x="414854" y="260627"/>
                      <a:pt x="418619" y="258952"/>
                    </a:cubicBezTo>
                    <a:lnTo>
                      <a:pt x="428943" y="254358"/>
                    </a:lnTo>
                    <a:cubicBezTo>
                      <a:pt x="430827" y="253521"/>
                      <a:pt x="432964" y="253361"/>
                      <a:pt x="434899" y="253776"/>
                    </a:cubicBezTo>
                    <a:close/>
                    <a:moveTo>
                      <a:pt x="490854" y="248014"/>
                    </a:moveTo>
                    <a:cubicBezTo>
                      <a:pt x="493214" y="247797"/>
                      <a:pt x="495589" y="247946"/>
                      <a:pt x="497846" y="248431"/>
                    </a:cubicBezTo>
                    <a:cubicBezTo>
                      <a:pt x="502359" y="249404"/>
                      <a:pt x="506399" y="251723"/>
                      <a:pt x="508895" y="255159"/>
                    </a:cubicBezTo>
                    <a:lnTo>
                      <a:pt x="522875" y="274401"/>
                    </a:lnTo>
                    <a:cubicBezTo>
                      <a:pt x="527867" y="281273"/>
                      <a:pt x="524795" y="290012"/>
                      <a:pt x="516013" y="293918"/>
                    </a:cubicBezTo>
                    <a:lnTo>
                      <a:pt x="491929" y="304632"/>
                    </a:lnTo>
                    <a:cubicBezTo>
                      <a:pt x="483148" y="308539"/>
                      <a:pt x="471981" y="306135"/>
                      <a:pt x="466989" y="299264"/>
                    </a:cubicBezTo>
                    <a:lnTo>
                      <a:pt x="453009" y="280021"/>
                    </a:lnTo>
                    <a:cubicBezTo>
                      <a:pt x="448016" y="273149"/>
                      <a:pt x="451089" y="264410"/>
                      <a:pt x="459871" y="260504"/>
                    </a:cubicBezTo>
                    <a:lnTo>
                      <a:pt x="483955" y="249790"/>
                    </a:lnTo>
                    <a:cubicBezTo>
                      <a:pt x="486151" y="248812"/>
                      <a:pt x="488494" y="248230"/>
                      <a:pt x="490854" y="248014"/>
                    </a:cubicBezTo>
                    <a:close/>
                    <a:moveTo>
                      <a:pt x="68620" y="225587"/>
                    </a:moveTo>
                    <a:lnTo>
                      <a:pt x="87479" y="240345"/>
                    </a:lnTo>
                    <a:cubicBezTo>
                      <a:pt x="105865" y="254732"/>
                      <a:pt x="105865" y="278060"/>
                      <a:pt x="87479" y="292447"/>
                    </a:cubicBezTo>
                    <a:lnTo>
                      <a:pt x="43252" y="327057"/>
                    </a:lnTo>
                    <a:close/>
                    <a:moveTo>
                      <a:pt x="740216" y="223688"/>
                    </a:moveTo>
                    <a:lnTo>
                      <a:pt x="744657" y="241449"/>
                    </a:lnTo>
                    <a:lnTo>
                      <a:pt x="740216" y="237974"/>
                    </a:lnTo>
                    <a:close/>
                    <a:moveTo>
                      <a:pt x="501111" y="219729"/>
                    </a:moveTo>
                    <a:cubicBezTo>
                      <a:pt x="502948" y="219792"/>
                      <a:pt x="504752" y="220405"/>
                      <a:pt x="506091" y="221550"/>
                    </a:cubicBezTo>
                    <a:lnTo>
                      <a:pt x="511836" y="226464"/>
                    </a:lnTo>
                    <a:cubicBezTo>
                      <a:pt x="514515" y="228754"/>
                      <a:pt x="514312" y="232307"/>
                      <a:pt x="511386" y="234403"/>
                    </a:cubicBezTo>
                    <a:lnTo>
                      <a:pt x="505107" y="238900"/>
                    </a:lnTo>
                    <a:cubicBezTo>
                      <a:pt x="502180" y="240994"/>
                      <a:pt x="497638" y="240836"/>
                      <a:pt x="494961" y="238546"/>
                    </a:cubicBezTo>
                    <a:lnTo>
                      <a:pt x="489215" y="233633"/>
                    </a:lnTo>
                    <a:cubicBezTo>
                      <a:pt x="486538" y="231343"/>
                      <a:pt x="486739" y="227788"/>
                      <a:pt x="489665" y="225693"/>
                    </a:cubicBezTo>
                    <a:lnTo>
                      <a:pt x="495946" y="221197"/>
                    </a:lnTo>
                    <a:cubicBezTo>
                      <a:pt x="497409" y="220149"/>
                      <a:pt x="499275" y="219665"/>
                      <a:pt x="501111" y="219729"/>
                    </a:cubicBezTo>
                    <a:close/>
                    <a:moveTo>
                      <a:pt x="459704" y="219164"/>
                    </a:moveTo>
                    <a:cubicBezTo>
                      <a:pt x="462424" y="219306"/>
                      <a:pt x="465075" y="220260"/>
                      <a:pt x="467013" y="221992"/>
                    </a:cubicBezTo>
                    <a:lnTo>
                      <a:pt x="477644" y="231496"/>
                    </a:lnTo>
                    <a:cubicBezTo>
                      <a:pt x="481519" y="234960"/>
                      <a:pt x="481071" y="240227"/>
                      <a:pt x="476644" y="243260"/>
                    </a:cubicBezTo>
                    <a:lnTo>
                      <a:pt x="461340" y="253744"/>
                    </a:lnTo>
                    <a:cubicBezTo>
                      <a:pt x="456913" y="256777"/>
                      <a:pt x="450181" y="256426"/>
                      <a:pt x="446306" y="252962"/>
                    </a:cubicBezTo>
                    <a:lnTo>
                      <a:pt x="435675" y="243458"/>
                    </a:lnTo>
                    <a:cubicBezTo>
                      <a:pt x="431800" y="239993"/>
                      <a:pt x="432247" y="234725"/>
                      <a:pt x="436675" y="231692"/>
                    </a:cubicBezTo>
                    <a:lnTo>
                      <a:pt x="451979" y="221211"/>
                    </a:lnTo>
                    <a:cubicBezTo>
                      <a:pt x="454192" y="219693"/>
                      <a:pt x="456981" y="219022"/>
                      <a:pt x="459704" y="219164"/>
                    </a:cubicBezTo>
                    <a:close/>
                    <a:moveTo>
                      <a:pt x="311547" y="197984"/>
                    </a:moveTo>
                    <a:cubicBezTo>
                      <a:pt x="318836" y="197984"/>
                      <a:pt x="326126" y="200159"/>
                      <a:pt x="331686" y="204511"/>
                    </a:cubicBezTo>
                    <a:lnTo>
                      <a:pt x="400385" y="258270"/>
                    </a:lnTo>
                    <a:cubicBezTo>
                      <a:pt x="411507" y="266973"/>
                      <a:pt x="411507" y="281086"/>
                      <a:pt x="400385" y="289790"/>
                    </a:cubicBezTo>
                    <a:lnTo>
                      <a:pt x="369880" y="313659"/>
                    </a:lnTo>
                    <a:cubicBezTo>
                      <a:pt x="358758" y="322364"/>
                      <a:pt x="340725" y="322364"/>
                      <a:pt x="329602" y="313659"/>
                    </a:cubicBezTo>
                    <a:lnTo>
                      <a:pt x="260904" y="259902"/>
                    </a:lnTo>
                    <a:cubicBezTo>
                      <a:pt x="249780" y="251198"/>
                      <a:pt x="249781" y="237086"/>
                      <a:pt x="260904" y="228381"/>
                    </a:cubicBezTo>
                    <a:lnTo>
                      <a:pt x="291408" y="204511"/>
                    </a:lnTo>
                    <a:cubicBezTo>
                      <a:pt x="296969" y="200159"/>
                      <a:pt x="304259" y="197984"/>
                      <a:pt x="311547" y="197984"/>
                    </a:cubicBezTo>
                    <a:close/>
                    <a:moveTo>
                      <a:pt x="631496" y="190092"/>
                    </a:moveTo>
                    <a:lnTo>
                      <a:pt x="631497" y="190092"/>
                    </a:lnTo>
                    <a:lnTo>
                      <a:pt x="632044" y="190177"/>
                    </a:lnTo>
                    <a:lnTo>
                      <a:pt x="632592" y="190092"/>
                    </a:lnTo>
                    <a:lnTo>
                      <a:pt x="632814" y="190128"/>
                    </a:lnTo>
                    <a:lnTo>
                      <a:pt x="632814" y="190294"/>
                    </a:lnTo>
                    <a:lnTo>
                      <a:pt x="649215" y="192791"/>
                    </a:lnTo>
                    <a:cubicBezTo>
                      <a:pt x="654881" y="194590"/>
                      <a:pt x="660193" y="197287"/>
                      <a:pt x="664789" y="200884"/>
                    </a:cubicBezTo>
                    <a:lnTo>
                      <a:pt x="715216" y="240345"/>
                    </a:lnTo>
                    <a:cubicBezTo>
                      <a:pt x="733602" y="254732"/>
                      <a:pt x="733602" y="278060"/>
                      <a:pt x="715216" y="292447"/>
                    </a:cubicBezTo>
                    <a:lnTo>
                      <a:pt x="664789" y="331907"/>
                    </a:lnTo>
                    <a:cubicBezTo>
                      <a:pt x="660193" y="335506"/>
                      <a:pt x="654881" y="338203"/>
                      <a:pt x="649214" y="340001"/>
                    </a:cubicBezTo>
                    <a:lnTo>
                      <a:pt x="632814" y="342498"/>
                    </a:lnTo>
                    <a:lnTo>
                      <a:pt x="632814" y="342666"/>
                    </a:lnTo>
                    <a:lnTo>
                      <a:pt x="632592" y="342699"/>
                    </a:lnTo>
                    <a:lnTo>
                      <a:pt x="632044" y="342616"/>
                    </a:lnTo>
                    <a:lnTo>
                      <a:pt x="631497" y="342698"/>
                    </a:lnTo>
                    <a:lnTo>
                      <a:pt x="631496" y="342698"/>
                    </a:lnTo>
                    <a:lnTo>
                      <a:pt x="631496" y="342532"/>
                    </a:lnTo>
                    <a:lnTo>
                      <a:pt x="614876" y="340001"/>
                    </a:lnTo>
                    <a:cubicBezTo>
                      <a:pt x="609208" y="338203"/>
                      <a:pt x="603897" y="335506"/>
                      <a:pt x="599301" y="331907"/>
                    </a:cubicBezTo>
                    <a:lnTo>
                      <a:pt x="548874" y="292447"/>
                    </a:lnTo>
                    <a:cubicBezTo>
                      <a:pt x="530488" y="278060"/>
                      <a:pt x="530489" y="254732"/>
                      <a:pt x="548874" y="240345"/>
                    </a:cubicBezTo>
                    <a:lnTo>
                      <a:pt x="599301" y="200885"/>
                    </a:lnTo>
                    <a:cubicBezTo>
                      <a:pt x="603897" y="197287"/>
                      <a:pt x="609208" y="194590"/>
                      <a:pt x="614876" y="192791"/>
                    </a:cubicBezTo>
                    <a:lnTo>
                      <a:pt x="631496" y="190260"/>
                    </a:lnTo>
                    <a:close/>
                    <a:moveTo>
                      <a:pt x="80392" y="178496"/>
                    </a:moveTo>
                    <a:lnTo>
                      <a:pt x="82983" y="179244"/>
                    </a:lnTo>
                    <a:lnTo>
                      <a:pt x="99898" y="191477"/>
                    </a:lnTo>
                    <a:cubicBezTo>
                      <a:pt x="105005" y="195173"/>
                      <a:pt x="105319" y="201409"/>
                      <a:pt x="100596" y="205407"/>
                    </a:cubicBezTo>
                    <a:lnTo>
                      <a:pt x="90463" y="213986"/>
                    </a:lnTo>
                    <a:cubicBezTo>
                      <a:pt x="85741" y="217984"/>
                      <a:pt x="77771" y="218229"/>
                      <a:pt x="72663" y="214533"/>
                    </a:cubicBezTo>
                    <a:lnTo>
                      <a:pt x="71579" y="213749"/>
                    </a:lnTo>
                    <a:close/>
                    <a:moveTo>
                      <a:pt x="165076" y="177192"/>
                    </a:moveTo>
                    <a:cubicBezTo>
                      <a:pt x="171495" y="177192"/>
                      <a:pt x="177912" y="179108"/>
                      <a:pt x="182809" y="182940"/>
                    </a:cubicBezTo>
                    <a:lnTo>
                      <a:pt x="220973" y="212804"/>
                    </a:lnTo>
                    <a:cubicBezTo>
                      <a:pt x="230766" y="220468"/>
                      <a:pt x="230766" y="232895"/>
                      <a:pt x="220973" y="240558"/>
                    </a:cubicBezTo>
                    <a:lnTo>
                      <a:pt x="186111" y="267838"/>
                    </a:lnTo>
                    <a:cubicBezTo>
                      <a:pt x="176318" y="275503"/>
                      <a:pt x="160439" y="275503"/>
                      <a:pt x="150645" y="267838"/>
                    </a:cubicBezTo>
                    <a:lnTo>
                      <a:pt x="112482" y="237974"/>
                    </a:lnTo>
                    <a:cubicBezTo>
                      <a:pt x="102687" y="230311"/>
                      <a:pt x="102687" y="217884"/>
                      <a:pt x="112482" y="210221"/>
                    </a:cubicBezTo>
                    <a:lnTo>
                      <a:pt x="147343" y="182940"/>
                    </a:lnTo>
                    <a:cubicBezTo>
                      <a:pt x="152240" y="179108"/>
                      <a:pt x="158658" y="177192"/>
                      <a:pt x="165076" y="177192"/>
                    </a:cubicBezTo>
                    <a:close/>
                    <a:moveTo>
                      <a:pt x="701673" y="176632"/>
                    </a:moveTo>
                    <a:cubicBezTo>
                      <a:pt x="704896" y="176533"/>
                      <a:pt x="708164" y="177396"/>
                      <a:pt x="710718" y="179244"/>
                    </a:cubicBezTo>
                    <a:lnTo>
                      <a:pt x="727633" y="191477"/>
                    </a:lnTo>
                    <a:cubicBezTo>
                      <a:pt x="732741" y="195173"/>
                      <a:pt x="733055" y="201409"/>
                      <a:pt x="728332" y="205407"/>
                    </a:cubicBezTo>
                    <a:lnTo>
                      <a:pt x="718198" y="213986"/>
                    </a:lnTo>
                    <a:cubicBezTo>
                      <a:pt x="713476" y="217984"/>
                      <a:pt x="705507" y="218229"/>
                      <a:pt x="700398" y="214533"/>
                    </a:cubicBezTo>
                    <a:lnTo>
                      <a:pt x="683484" y="202299"/>
                    </a:lnTo>
                    <a:cubicBezTo>
                      <a:pt x="678376" y="198604"/>
                      <a:pt x="678062" y="192368"/>
                      <a:pt x="682785" y="188370"/>
                    </a:cubicBezTo>
                    <a:lnTo>
                      <a:pt x="692918" y="179791"/>
                    </a:lnTo>
                    <a:cubicBezTo>
                      <a:pt x="695279" y="177793"/>
                      <a:pt x="698453" y="176731"/>
                      <a:pt x="701673" y="176632"/>
                    </a:cubicBezTo>
                    <a:close/>
                    <a:moveTo>
                      <a:pt x="321213" y="174045"/>
                    </a:moveTo>
                    <a:cubicBezTo>
                      <a:pt x="323048" y="174110"/>
                      <a:pt x="324853" y="174721"/>
                      <a:pt x="326191" y="175865"/>
                    </a:cubicBezTo>
                    <a:lnTo>
                      <a:pt x="331938" y="180779"/>
                    </a:lnTo>
                    <a:cubicBezTo>
                      <a:pt x="334615" y="183070"/>
                      <a:pt x="334414" y="186625"/>
                      <a:pt x="331486" y="188719"/>
                    </a:cubicBezTo>
                    <a:lnTo>
                      <a:pt x="325207" y="193216"/>
                    </a:lnTo>
                    <a:cubicBezTo>
                      <a:pt x="322280" y="195312"/>
                      <a:pt x="317739" y="195153"/>
                      <a:pt x="315061" y="192864"/>
                    </a:cubicBezTo>
                    <a:lnTo>
                      <a:pt x="309316" y="187949"/>
                    </a:lnTo>
                    <a:cubicBezTo>
                      <a:pt x="306639" y="185659"/>
                      <a:pt x="306839" y="182105"/>
                      <a:pt x="309766" y="180010"/>
                    </a:cubicBezTo>
                    <a:lnTo>
                      <a:pt x="316045" y="175513"/>
                    </a:lnTo>
                    <a:cubicBezTo>
                      <a:pt x="317509" y="174466"/>
                      <a:pt x="319375" y="173981"/>
                      <a:pt x="321213" y="174045"/>
                    </a:cubicBezTo>
                    <a:close/>
                    <a:moveTo>
                      <a:pt x="671940" y="158155"/>
                    </a:moveTo>
                    <a:cubicBezTo>
                      <a:pt x="674023" y="158090"/>
                      <a:pt x="676137" y="158649"/>
                      <a:pt x="677790" y="159844"/>
                    </a:cubicBezTo>
                    <a:lnTo>
                      <a:pt x="684880" y="164971"/>
                    </a:lnTo>
                    <a:cubicBezTo>
                      <a:pt x="688183" y="167362"/>
                      <a:pt x="688387" y="171395"/>
                      <a:pt x="685332" y="173981"/>
                    </a:cubicBezTo>
                    <a:lnTo>
                      <a:pt x="676821" y="181186"/>
                    </a:lnTo>
                    <a:cubicBezTo>
                      <a:pt x="673766" y="183772"/>
                      <a:pt x="668612" y="183930"/>
                      <a:pt x="665307" y="181541"/>
                    </a:cubicBezTo>
                    <a:lnTo>
                      <a:pt x="658218" y="176412"/>
                    </a:lnTo>
                    <a:cubicBezTo>
                      <a:pt x="654915" y="174022"/>
                      <a:pt x="654711" y="169989"/>
                      <a:pt x="657765" y="167403"/>
                    </a:cubicBezTo>
                    <a:lnTo>
                      <a:pt x="666277" y="160198"/>
                    </a:lnTo>
                    <a:cubicBezTo>
                      <a:pt x="667804" y="158905"/>
                      <a:pt x="669855" y="158219"/>
                      <a:pt x="671940" y="158155"/>
                    </a:cubicBezTo>
                    <a:close/>
                    <a:moveTo>
                      <a:pt x="331038" y="150284"/>
                    </a:moveTo>
                    <a:cubicBezTo>
                      <a:pt x="334917" y="149261"/>
                      <a:pt x="339122" y="150893"/>
                      <a:pt x="340430" y="153929"/>
                    </a:cubicBezTo>
                    <a:lnTo>
                      <a:pt x="343235" y="160443"/>
                    </a:lnTo>
                    <a:cubicBezTo>
                      <a:pt x="344542" y="163480"/>
                      <a:pt x="342455" y="166770"/>
                      <a:pt x="338576" y="167793"/>
                    </a:cubicBezTo>
                    <a:lnTo>
                      <a:pt x="328118" y="170552"/>
                    </a:lnTo>
                    <a:cubicBezTo>
                      <a:pt x="324238" y="171574"/>
                      <a:pt x="320033" y="169942"/>
                      <a:pt x="318726" y="166906"/>
                    </a:cubicBezTo>
                    <a:lnTo>
                      <a:pt x="315921" y="160391"/>
                    </a:lnTo>
                    <a:cubicBezTo>
                      <a:pt x="314614" y="157355"/>
                      <a:pt x="316699" y="154064"/>
                      <a:pt x="320580" y="153041"/>
                    </a:cubicBezTo>
                    <a:close/>
                    <a:moveTo>
                      <a:pt x="551444" y="147706"/>
                    </a:moveTo>
                    <a:cubicBezTo>
                      <a:pt x="556443" y="147706"/>
                      <a:pt x="561442" y="149198"/>
                      <a:pt x="565256" y="152183"/>
                    </a:cubicBezTo>
                    <a:lnTo>
                      <a:pt x="586177" y="168555"/>
                    </a:lnTo>
                    <a:cubicBezTo>
                      <a:pt x="593807" y="174525"/>
                      <a:pt x="593807" y="184204"/>
                      <a:pt x="586178" y="190173"/>
                    </a:cubicBezTo>
                    <a:lnTo>
                      <a:pt x="549468" y="218900"/>
                    </a:lnTo>
                    <a:cubicBezTo>
                      <a:pt x="541840" y="224869"/>
                      <a:pt x="529471" y="224869"/>
                      <a:pt x="521842" y="218900"/>
                    </a:cubicBezTo>
                    <a:lnTo>
                      <a:pt x="500921" y="202528"/>
                    </a:lnTo>
                    <a:cubicBezTo>
                      <a:pt x="493294" y="196558"/>
                      <a:pt x="493294" y="186879"/>
                      <a:pt x="500921" y="180910"/>
                    </a:cubicBezTo>
                    <a:lnTo>
                      <a:pt x="537633" y="152183"/>
                    </a:lnTo>
                    <a:cubicBezTo>
                      <a:pt x="541446" y="149198"/>
                      <a:pt x="546444" y="147706"/>
                      <a:pt x="551444" y="147706"/>
                    </a:cubicBezTo>
                    <a:close/>
                    <a:moveTo>
                      <a:pt x="398694" y="137406"/>
                    </a:moveTo>
                    <a:cubicBezTo>
                      <a:pt x="401467" y="137406"/>
                      <a:pt x="404241" y="138233"/>
                      <a:pt x="406357" y="139889"/>
                    </a:cubicBezTo>
                    <a:lnTo>
                      <a:pt x="466437" y="186904"/>
                    </a:lnTo>
                    <a:cubicBezTo>
                      <a:pt x="470668" y="190217"/>
                      <a:pt x="470668" y="195586"/>
                      <a:pt x="466437" y="198898"/>
                    </a:cubicBezTo>
                    <a:lnTo>
                      <a:pt x="415051" y="239109"/>
                    </a:lnTo>
                    <a:cubicBezTo>
                      <a:pt x="410819" y="242420"/>
                      <a:pt x="403958" y="242420"/>
                      <a:pt x="399726" y="239109"/>
                    </a:cubicBezTo>
                    <a:lnTo>
                      <a:pt x="339646" y="192093"/>
                    </a:lnTo>
                    <a:cubicBezTo>
                      <a:pt x="335414" y="188781"/>
                      <a:pt x="335414" y="183411"/>
                      <a:pt x="339646" y="180101"/>
                    </a:cubicBezTo>
                    <a:lnTo>
                      <a:pt x="391031" y="139889"/>
                    </a:lnTo>
                    <a:cubicBezTo>
                      <a:pt x="393147" y="138235"/>
                      <a:pt x="395921" y="137406"/>
                      <a:pt x="398694" y="137406"/>
                    </a:cubicBezTo>
                    <a:close/>
                    <a:moveTo>
                      <a:pt x="315254" y="126498"/>
                    </a:moveTo>
                    <a:cubicBezTo>
                      <a:pt x="317090" y="126562"/>
                      <a:pt x="318895" y="127174"/>
                      <a:pt x="320234" y="128317"/>
                    </a:cubicBezTo>
                    <a:lnTo>
                      <a:pt x="325980" y="133233"/>
                    </a:lnTo>
                    <a:cubicBezTo>
                      <a:pt x="328657" y="135522"/>
                      <a:pt x="328455" y="139077"/>
                      <a:pt x="325528" y="141172"/>
                    </a:cubicBezTo>
                    <a:lnTo>
                      <a:pt x="319250" y="145667"/>
                    </a:lnTo>
                    <a:cubicBezTo>
                      <a:pt x="316323" y="147764"/>
                      <a:pt x="311781" y="147605"/>
                      <a:pt x="309104" y="145316"/>
                    </a:cubicBezTo>
                    <a:lnTo>
                      <a:pt x="303358" y="140402"/>
                    </a:lnTo>
                    <a:cubicBezTo>
                      <a:pt x="300681" y="138112"/>
                      <a:pt x="300882" y="134558"/>
                      <a:pt x="303808" y="132463"/>
                    </a:cubicBezTo>
                    <a:lnTo>
                      <a:pt x="310088" y="127967"/>
                    </a:lnTo>
                    <a:cubicBezTo>
                      <a:pt x="311552" y="126918"/>
                      <a:pt x="313417" y="126433"/>
                      <a:pt x="315254" y="126498"/>
                    </a:cubicBezTo>
                    <a:close/>
                    <a:moveTo>
                      <a:pt x="572595" y="121837"/>
                    </a:moveTo>
                    <a:cubicBezTo>
                      <a:pt x="574430" y="121900"/>
                      <a:pt x="576236" y="122512"/>
                      <a:pt x="577575" y="123657"/>
                    </a:cubicBezTo>
                    <a:lnTo>
                      <a:pt x="583320" y="128572"/>
                    </a:lnTo>
                    <a:cubicBezTo>
                      <a:pt x="585998" y="130862"/>
                      <a:pt x="585797" y="134415"/>
                      <a:pt x="582870" y="136511"/>
                    </a:cubicBezTo>
                    <a:lnTo>
                      <a:pt x="576591" y="141008"/>
                    </a:lnTo>
                    <a:cubicBezTo>
                      <a:pt x="573664" y="143102"/>
                      <a:pt x="569122" y="142944"/>
                      <a:pt x="566445" y="140654"/>
                    </a:cubicBezTo>
                    <a:lnTo>
                      <a:pt x="560699" y="135741"/>
                    </a:lnTo>
                    <a:cubicBezTo>
                      <a:pt x="558022" y="133451"/>
                      <a:pt x="558223" y="129896"/>
                      <a:pt x="561148" y="127801"/>
                    </a:cubicBezTo>
                    <a:lnTo>
                      <a:pt x="567428" y="123305"/>
                    </a:lnTo>
                    <a:cubicBezTo>
                      <a:pt x="568892" y="122257"/>
                      <a:pt x="570759" y="121772"/>
                      <a:pt x="572595" y="121837"/>
                    </a:cubicBezTo>
                    <a:close/>
                    <a:moveTo>
                      <a:pt x="714676" y="121526"/>
                    </a:moveTo>
                    <a:lnTo>
                      <a:pt x="729281" y="179948"/>
                    </a:lnTo>
                    <a:lnTo>
                      <a:pt x="694523" y="152749"/>
                    </a:lnTo>
                    <a:cubicBezTo>
                      <a:pt x="689071" y="148482"/>
                      <a:pt x="689071" y="141563"/>
                      <a:pt x="694523" y="137296"/>
                    </a:cubicBezTo>
                    <a:close/>
                    <a:moveTo>
                      <a:pt x="631496" y="119636"/>
                    </a:moveTo>
                    <a:lnTo>
                      <a:pt x="662829" y="141448"/>
                    </a:lnTo>
                    <a:cubicBezTo>
                      <a:pt x="666416" y="144255"/>
                      <a:pt x="666416" y="148804"/>
                      <a:pt x="662829" y="151609"/>
                    </a:cubicBezTo>
                    <a:lnTo>
                      <a:pt x="631496" y="173422"/>
                    </a:lnTo>
                    <a:lnTo>
                      <a:pt x="603622" y="151609"/>
                    </a:lnTo>
                    <a:cubicBezTo>
                      <a:pt x="600036" y="148804"/>
                      <a:pt x="600036" y="144255"/>
                      <a:pt x="603622" y="141448"/>
                    </a:cubicBezTo>
                    <a:close/>
                    <a:moveTo>
                      <a:pt x="238941" y="118285"/>
                    </a:moveTo>
                    <a:cubicBezTo>
                      <a:pt x="244487" y="118285"/>
                      <a:pt x="250032" y="119940"/>
                      <a:pt x="254262" y="123250"/>
                    </a:cubicBezTo>
                    <a:lnTo>
                      <a:pt x="297144" y="156809"/>
                    </a:lnTo>
                    <a:cubicBezTo>
                      <a:pt x="305607" y="163429"/>
                      <a:pt x="305607" y="174165"/>
                      <a:pt x="297144" y="180786"/>
                    </a:cubicBezTo>
                    <a:lnTo>
                      <a:pt x="267026" y="204356"/>
                    </a:lnTo>
                    <a:cubicBezTo>
                      <a:pt x="258565" y="210976"/>
                      <a:pt x="244847" y="210976"/>
                      <a:pt x="236385" y="204356"/>
                    </a:cubicBezTo>
                    <a:lnTo>
                      <a:pt x="193501" y="170799"/>
                    </a:lnTo>
                    <a:cubicBezTo>
                      <a:pt x="185039" y="164176"/>
                      <a:pt x="185039" y="153441"/>
                      <a:pt x="193501" y="146819"/>
                    </a:cubicBezTo>
                    <a:lnTo>
                      <a:pt x="223621" y="123250"/>
                    </a:lnTo>
                    <a:cubicBezTo>
                      <a:pt x="227851" y="119940"/>
                      <a:pt x="233396" y="118285"/>
                      <a:pt x="238941" y="118285"/>
                    </a:cubicBezTo>
                    <a:close/>
                    <a:moveTo>
                      <a:pt x="343432" y="115342"/>
                    </a:moveTo>
                    <a:cubicBezTo>
                      <a:pt x="345496" y="115414"/>
                      <a:pt x="347525" y="116101"/>
                      <a:pt x="349030" y="117389"/>
                    </a:cubicBezTo>
                    <a:lnTo>
                      <a:pt x="368222" y="133802"/>
                    </a:lnTo>
                    <a:cubicBezTo>
                      <a:pt x="371232" y="136376"/>
                      <a:pt x="371006" y="140372"/>
                      <a:pt x="367717" y="142728"/>
                    </a:cubicBezTo>
                    <a:lnTo>
                      <a:pt x="360658" y="147782"/>
                    </a:lnTo>
                    <a:cubicBezTo>
                      <a:pt x="357368" y="150137"/>
                      <a:pt x="352260" y="149961"/>
                      <a:pt x="349252" y="147386"/>
                    </a:cubicBezTo>
                    <a:lnTo>
                      <a:pt x="330059" y="130972"/>
                    </a:lnTo>
                    <a:cubicBezTo>
                      <a:pt x="327048" y="128399"/>
                      <a:pt x="327275" y="124402"/>
                      <a:pt x="330565" y="122047"/>
                    </a:cubicBezTo>
                    <a:lnTo>
                      <a:pt x="337624" y="116993"/>
                    </a:lnTo>
                    <a:cubicBezTo>
                      <a:pt x="339269" y="115815"/>
                      <a:pt x="341367" y="115270"/>
                      <a:pt x="343432" y="115342"/>
                    </a:cubicBezTo>
                    <a:close/>
                    <a:moveTo>
                      <a:pt x="401035" y="112513"/>
                    </a:moveTo>
                    <a:cubicBezTo>
                      <a:pt x="402872" y="112578"/>
                      <a:pt x="404677" y="113188"/>
                      <a:pt x="406016" y="114333"/>
                    </a:cubicBezTo>
                    <a:lnTo>
                      <a:pt x="411762" y="119248"/>
                    </a:lnTo>
                    <a:cubicBezTo>
                      <a:pt x="414438" y="121537"/>
                      <a:pt x="414237" y="125092"/>
                      <a:pt x="411310" y="127188"/>
                    </a:cubicBezTo>
                    <a:lnTo>
                      <a:pt x="405031" y="131684"/>
                    </a:lnTo>
                    <a:cubicBezTo>
                      <a:pt x="402106" y="133778"/>
                      <a:pt x="397563" y="133621"/>
                      <a:pt x="394885" y="131332"/>
                    </a:cubicBezTo>
                    <a:lnTo>
                      <a:pt x="389139" y="126417"/>
                    </a:lnTo>
                    <a:cubicBezTo>
                      <a:pt x="386462" y="124128"/>
                      <a:pt x="386664" y="120573"/>
                      <a:pt x="389590" y="118477"/>
                    </a:cubicBezTo>
                    <a:lnTo>
                      <a:pt x="395869" y="113981"/>
                    </a:lnTo>
                    <a:cubicBezTo>
                      <a:pt x="397332" y="112934"/>
                      <a:pt x="399200" y="112449"/>
                      <a:pt x="401035" y="112513"/>
                    </a:cubicBezTo>
                    <a:close/>
                    <a:moveTo>
                      <a:pt x="118166" y="101617"/>
                    </a:moveTo>
                    <a:cubicBezTo>
                      <a:pt x="121739" y="101617"/>
                      <a:pt x="125314" y="102684"/>
                      <a:pt x="128039" y="104818"/>
                    </a:cubicBezTo>
                    <a:lnTo>
                      <a:pt x="167605" y="135780"/>
                    </a:lnTo>
                    <a:cubicBezTo>
                      <a:pt x="173059" y="140047"/>
                      <a:pt x="173059" y="146966"/>
                      <a:pt x="167605" y="151232"/>
                    </a:cubicBezTo>
                    <a:lnTo>
                      <a:pt x="126102" y="183711"/>
                    </a:lnTo>
                    <a:cubicBezTo>
                      <a:pt x="120650" y="187979"/>
                      <a:pt x="111808" y="187979"/>
                      <a:pt x="106355" y="183711"/>
                    </a:cubicBezTo>
                    <a:lnTo>
                      <a:pt x="83550" y="165865"/>
                    </a:lnTo>
                    <a:lnTo>
                      <a:pt x="96506" y="114041"/>
                    </a:lnTo>
                    <a:lnTo>
                      <a:pt x="108292" y="104818"/>
                    </a:lnTo>
                    <a:cubicBezTo>
                      <a:pt x="111018" y="102684"/>
                      <a:pt x="114592" y="101617"/>
                      <a:pt x="118166" y="101617"/>
                    </a:cubicBezTo>
                    <a:close/>
                    <a:moveTo>
                      <a:pt x="100006" y="100042"/>
                    </a:moveTo>
                    <a:lnTo>
                      <a:pt x="100006" y="100115"/>
                    </a:lnTo>
                    <a:lnTo>
                      <a:pt x="99983" y="100132"/>
                    </a:lnTo>
                    <a:close/>
                    <a:moveTo>
                      <a:pt x="598908" y="91074"/>
                    </a:moveTo>
                    <a:cubicBezTo>
                      <a:pt x="600355" y="91074"/>
                      <a:pt x="601803" y="91506"/>
                      <a:pt x="602907" y="92371"/>
                    </a:cubicBezTo>
                    <a:lnTo>
                      <a:pt x="620637" y="106245"/>
                    </a:lnTo>
                    <a:cubicBezTo>
                      <a:pt x="622846" y="107973"/>
                      <a:pt x="622846" y="110775"/>
                      <a:pt x="620637" y="112503"/>
                    </a:cubicBezTo>
                    <a:lnTo>
                      <a:pt x="604866" y="124845"/>
                    </a:lnTo>
                    <a:cubicBezTo>
                      <a:pt x="602658" y="126572"/>
                      <a:pt x="599077" y="126572"/>
                      <a:pt x="596869" y="124845"/>
                    </a:cubicBezTo>
                    <a:lnTo>
                      <a:pt x="579139" y="110970"/>
                    </a:lnTo>
                    <a:cubicBezTo>
                      <a:pt x="576930" y="109243"/>
                      <a:pt x="576930" y="106441"/>
                      <a:pt x="579139" y="104712"/>
                    </a:cubicBezTo>
                    <a:lnTo>
                      <a:pt x="594909" y="92371"/>
                    </a:lnTo>
                    <a:cubicBezTo>
                      <a:pt x="596014" y="91506"/>
                      <a:pt x="597462" y="91074"/>
                      <a:pt x="598908" y="91074"/>
                    </a:cubicBezTo>
                    <a:close/>
                    <a:moveTo>
                      <a:pt x="478963" y="80352"/>
                    </a:moveTo>
                    <a:cubicBezTo>
                      <a:pt x="484097" y="80315"/>
                      <a:pt x="489249" y="81813"/>
                      <a:pt x="493201" y="84851"/>
                    </a:cubicBezTo>
                    <a:lnTo>
                      <a:pt x="534191" y="116358"/>
                    </a:lnTo>
                    <a:cubicBezTo>
                      <a:pt x="542095" y="122436"/>
                      <a:pt x="542209" y="132374"/>
                      <a:pt x="534444" y="138561"/>
                    </a:cubicBezTo>
                    <a:lnTo>
                      <a:pt x="496475" y="168809"/>
                    </a:lnTo>
                    <a:cubicBezTo>
                      <a:pt x="488710" y="174995"/>
                      <a:pt x="476008" y="175083"/>
                      <a:pt x="468102" y="169007"/>
                    </a:cubicBezTo>
                    <a:lnTo>
                      <a:pt x="427113" y="137500"/>
                    </a:lnTo>
                    <a:cubicBezTo>
                      <a:pt x="419208" y="131421"/>
                      <a:pt x="419095" y="121483"/>
                      <a:pt x="426860" y="115297"/>
                    </a:cubicBezTo>
                    <a:lnTo>
                      <a:pt x="464829" y="85049"/>
                    </a:lnTo>
                    <a:cubicBezTo>
                      <a:pt x="468712" y="81955"/>
                      <a:pt x="473829" y="80388"/>
                      <a:pt x="478963" y="80352"/>
                    </a:cubicBezTo>
                    <a:close/>
                    <a:moveTo>
                      <a:pt x="196797" y="78557"/>
                    </a:moveTo>
                    <a:cubicBezTo>
                      <a:pt x="199095" y="78557"/>
                      <a:pt x="201392" y="79242"/>
                      <a:pt x="203144" y="80614"/>
                    </a:cubicBezTo>
                    <a:lnTo>
                      <a:pt x="228577" y="100515"/>
                    </a:lnTo>
                    <a:cubicBezTo>
                      <a:pt x="232081" y="103257"/>
                      <a:pt x="232081" y="107705"/>
                      <a:pt x="228577" y="110448"/>
                    </a:cubicBezTo>
                    <a:lnTo>
                      <a:pt x="198814" y="133737"/>
                    </a:lnTo>
                    <a:cubicBezTo>
                      <a:pt x="195309" y="136480"/>
                      <a:pt x="189626" y="136480"/>
                      <a:pt x="186121" y="133737"/>
                    </a:cubicBezTo>
                    <a:lnTo>
                      <a:pt x="160690" y="113837"/>
                    </a:lnTo>
                    <a:cubicBezTo>
                      <a:pt x="157184" y="111093"/>
                      <a:pt x="157184" y="106645"/>
                      <a:pt x="160690" y="103903"/>
                    </a:cubicBezTo>
                    <a:lnTo>
                      <a:pt x="190451" y="80614"/>
                    </a:lnTo>
                    <a:cubicBezTo>
                      <a:pt x="192204" y="79243"/>
                      <a:pt x="194501" y="78557"/>
                      <a:pt x="196797" y="78557"/>
                    </a:cubicBezTo>
                    <a:close/>
                    <a:moveTo>
                      <a:pt x="391275" y="73409"/>
                    </a:moveTo>
                    <a:cubicBezTo>
                      <a:pt x="394263" y="73437"/>
                      <a:pt x="397237" y="74357"/>
                      <a:pt x="399491" y="76163"/>
                    </a:cubicBezTo>
                    <a:lnTo>
                      <a:pt x="409161" y="83910"/>
                    </a:lnTo>
                    <a:cubicBezTo>
                      <a:pt x="413667" y="87520"/>
                      <a:pt x="413581" y="93306"/>
                      <a:pt x="408966" y="96831"/>
                    </a:cubicBezTo>
                    <a:lnTo>
                      <a:pt x="383764" y="116095"/>
                    </a:lnTo>
                    <a:cubicBezTo>
                      <a:pt x="379150" y="119621"/>
                      <a:pt x="371757" y="119553"/>
                      <a:pt x="367250" y="115943"/>
                    </a:cubicBezTo>
                    <a:lnTo>
                      <a:pt x="357580" y="108195"/>
                    </a:lnTo>
                    <a:cubicBezTo>
                      <a:pt x="353075" y="104585"/>
                      <a:pt x="353161" y="98799"/>
                      <a:pt x="357775" y="95273"/>
                    </a:cubicBezTo>
                    <a:lnTo>
                      <a:pt x="382978" y="76010"/>
                    </a:lnTo>
                    <a:cubicBezTo>
                      <a:pt x="385285" y="74246"/>
                      <a:pt x="388286" y="73382"/>
                      <a:pt x="391275" y="73409"/>
                    </a:cubicBezTo>
                    <a:close/>
                    <a:moveTo>
                      <a:pt x="613101" y="67762"/>
                    </a:moveTo>
                    <a:cubicBezTo>
                      <a:pt x="614938" y="67827"/>
                      <a:pt x="616742" y="68438"/>
                      <a:pt x="618081" y="69583"/>
                    </a:cubicBezTo>
                    <a:lnTo>
                      <a:pt x="623827" y="74497"/>
                    </a:lnTo>
                    <a:cubicBezTo>
                      <a:pt x="626505" y="76787"/>
                      <a:pt x="626302" y="80341"/>
                      <a:pt x="623376" y="82437"/>
                    </a:cubicBezTo>
                    <a:lnTo>
                      <a:pt x="617096" y="86933"/>
                    </a:lnTo>
                    <a:cubicBezTo>
                      <a:pt x="614171" y="89028"/>
                      <a:pt x="609628" y="88871"/>
                      <a:pt x="606951" y="86580"/>
                    </a:cubicBezTo>
                    <a:lnTo>
                      <a:pt x="601205" y="81667"/>
                    </a:lnTo>
                    <a:cubicBezTo>
                      <a:pt x="598528" y="79376"/>
                      <a:pt x="598729" y="75821"/>
                      <a:pt x="601655" y="73727"/>
                    </a:cubicBezTo>
                    <a:lnTo>
                      <a:pt x="607936" y="69231"/>
                    </a:lnTo>
                    <a:cubicBezTo>
                      <a:pt x="609398" y="68183"/>
                      <a:pt x="611265" y="67699"/>
                      <a:pt x="613101" y="67762"/>
                    </a:cubicBezTo>
                    <a:close/>
                    <a:moveTo>
                      <a:pt x="690503" y="62742"/>
                    </a:moveTo>
                    <a:cubicBezTo>
                      <a:pt x="693194" y="62742"/>
                      <a:pt x="695887" y="63546"/>
                      <a:pt x="697940" y="65153"/>
                    </a:cubicBezTo>
                    <a:lnTo>
                      <a:pt x="701225" y="67724"/>
                    </a:lnTo>
                    <a:lnTo>
                      <a:pt x="712337" y="112169"/>
                    </a:lnTo>
                    <a:lnTo>
                      <a:pt x="687917" y="131278"/>
                    </a:lnTo>
                    <a:cubicBezTo>
                      <a:pt x="683810" y="134492"/>
                      <a:pt x="677151" y="134492"/>
                      <a:pt x="673042" y="131278"/>
                    </a:cubicBezTo>
                    <a:lnTo>
                      <a:pt x="643242" y="107957"/>
                    </a:lnTo>
                    <a:cubicBezTo>
                      <a:pt x="639134" y="104743"/>
                      <a:pt x="639134" y="99531"/>
                      <a:pt x="643242" y="96317"/>
                    </a:cubicBezTo>
                    <a:lnTo>
                      <a:pt x="683066" y="65153"/>
                    </a:lnTo>
                    <a:cubicBezTo>
                      <a:pt x="685120" y="63546"/>
                      <a:pt x="687811" y="62742"/>
                      <a:pt x="690503" y="62742"/>
                    </a:cubicBezTo>
                    <a:close/>
                    <a:moveTo>
                      <a:pt x="508259" y="62169"/>
                    </a:moveTo>
                    <a:cubicBezTo>
                      <a:pt x="510096" y="62233"/>
                      <a:pt x="511901" y="62844"/>
                      <a:pt x="513240" y="63989"/>
                    </a:cubicBezTo>
                    <a:lnTo>
                      <a:pt x="518985" y="68902"/>
                    </a:lnTo>
                    <a:cubicBezTo>
                      <a:pt x="521663" y="71193"/>
                      <a:pt x="521461" y="74747"/>
                      <a:pt x="518535" y="76843"/>
                    </a:cubicBezTo>
                    <a:lnTo>
                      <a:pt x="512256" y="81339"/>
                    </a:lnTo>
                    <a:cubicBezTo>
                      <a:pt x="509329" y="83435"/>
                      <a:pt x="504787" y="83276"/>
                      <a:pt x="502111" y="80986"/>
                    </a:cubicBezTo>
                    <a:lnTo>
                      <a:pt x="496364" y="76073"/>
                    </a:lnTo>
                    <a:cubicBezTo>
                      <a:pt x="493687" y="73784"/>
                      <a:pt x="493888" y="70229"/>
                      <a:pt x="496814" y="68134"/>
                    </a:cubicBezTo>
                    <a:lnTo>
                      <a:pt x="503095" y="63637"/>
                    </a:lnTo>
                    <a:cubicBezTo>
                      <a:pt x="504558" y="62589"/>
                      <a:pt x="506424" y="62105"/>
                      <a:pt x="508259" y="62169"/>
                    </a:cubicBezTo>
                    <a:close/>
                    <a:moveTo>
                      <a:pt x="555566" y="61192"/>
                    </a:moveTo>
                    <a:cubicBezTo>
                      <a:pt x="557445" y="61192"/>
                      <a:pt x="559326" y="61754"/>
                      <a:pt x="560760" y="62876"/>
                    </a:cubicBezTo>
                    <a:lnTo>
                      <a:pt x="581249" y="78910"/>
                    </a:lnTo>
                    <a:cubicBezTo>
                      <a:pt x="584119" y="81155"/>
                      <a:pt x="584119" y="84795"/>
                      <a:pt x="581249" y="87040"/>
                    </a:cubicBezTo>
                    <a:lnTo>
                      <a:pt x="551521" y="110305"/>
                    </a:lnTo>
                    <a:cubicBezTo>
                      <a:pt x="548651" y="112551"/>
                      <a:pt x="544000" y="112551"/>
                      <a:pt x="541131" y="110305"/>
                    </a:cubicBezTo>
                    <a:lnTo>
                      <a:pt x="520641" y="94271"/>
                    </a:lnTo>
                    <a:cubicBezTo>
                      <a:pt x="517771" y="92027"/>
                      <a:pt x="517771" y="88385"/>
                      <a:pt x="520640" y="86140"/>
                    </a:cubicBezTo>
                    <a:lnTo>
                      <a:pt x="550370" y="62876"/>
                    </a:lnTo>
                    <a:cubicBezTo>
                      <a:pt x="551804" y="61754"/>
                      <a:pt x="553684" y="61192"/>
                      <a:pt x="555566" y="61192"/>
                    </a:cubicBezTo>
                    <a:close/>
                    <a:moveTo>
                      <a:pt x="651100" y="55643"/>
                    </a:moveTo>
                    <a:cubicBezTo>
                      <a:pt x="652936" y="55707"/>
                      <a:pt x="654742" y="56317"/>
                      <a:pt x="656080" y="57463"/>
                    </a:cubicBezTo>
                    <a:lnTo>
                      <a:pt x="661826" y="62378"/>
                    </a:lnTo>
                    <a:cubicBezTo>
                      <a:pt x="664503" y="64667"/>
                      <a:pt x="664302" y="68222"/>
                      <a:pt x="661376" y="70316"/>
                    </a:cubicBezTo>
                    <a:lnTo>
                      <a:pt x="655096" y="74813"/>
                    </a:lnTo>
                    <a:cubicBezTo>
                      <a:pt x="652170" y="76909"/>
                      <a:pt x="647628" y="76750"/>
                      <a:pt x="644951" y="74461"/>
                    </a:cubicBezTo>
                    <a:lnTo>
                      <a:pt x="639205" y="69546"/>
                    </a:lnTo>
                    <a:cubicBezTo>
                      <a:pt x="636527" y="67257"/>
                      <a:pt x="636729" y="63703"/>
                      <a:pt x="639654" y="61608"/>
                    </a:cubicBezTo>
                    <a:lnTo>
                      <a:pt x="645934" y="57110"/>
                    </a:lnTo>
                    <a:cubicBezTo>
                      <a:pt x="647398" y="56063"/>
                      <a:pt x="649265" y="55578"/>
                      <a:pt x="651100" y="55643"/>
                    </a:cubicBezTo>
                    <a:close/>
                    <a:moveTo>
                      <a:pt x="460394" y="51683"/>
                    </a:moveTo>
                    <a:cubicBezTo>
                      <a:pt x="462423" y="51703"/>
                      <a:pt x="464442" y="52327"/>
                      <a:pt x="465971" y="53551"/>
                    </a:cubicBezTo>
                    <a:lnTo>
                      <a:pt x="472537" y="58811"/>
                    </a:lnTo>
                    <a:cubicBezTo>
                      <a:pt x="475595" y="61263"/>
                      <a:pt x="475538" y="65190"/>
                      <a:pt x="472404" y="67584"/>
                    </a:cubicBezTo>
                    <a:lnTo>
                      <a:pt x="443130" y="89958"/>
                    </a:lnTo>
                    <a:cubicBezTo>
                      <a:pt x="439996" y="92353"/>
                      <a:pt x="434978" y="92306"/>
                      <a:pt x="431919" y="89856"/>
                    </a:cubicBezTo>
                    <a:lnTo>
                      <a:pt x="425354" y="84597"/>
                    </a:lnTo>
                    <a:cubicBezTo>
                      <a:pt x="422295" y="82145"/>
                      <a:pt x="422355" y="78217"/>
                      <a:pt x="425486" y="75823"/>
                    </a:cubicBezTo>
                    <a:lnTo>
                      <a:pt x="454761" y="53448"/>
                    </a:lnTo>
                    <a:cubicBezTo>
                      <a:pt x="456327" y="52252"/>
                      <a:pt x="458365" y="51664"/>
                      <a:pt x="460394" y="51683"/>
                    </a:cubicBezTo>
                    <a:close/>
                    <a:moveTo>
                      <a:pt x="304787" y="26001"/>
                    </a:moveTo>
                    <a:cubicBezTo>
                      <a:pt x="307550" y="26001"/>
                      <a:pt x="310316" y="26827"/>
                      <a:pt x="312426" y="28477"/>
                    </a:cubicBezTo>
                    <a:lnTo>
                      <a:pt x="364083" y="68901"/>
                    </a:lnTo>
                    <a:cubicBezTo>
                      <a:pt x="368302" y="72203"/>
                      <a:pt x="368302" y="77556"/>
                      <a:pt x="364083" y="80858"/>
                    </a:cubicBezTo>
                    <a:lnTo>
                      <a:pt x="299531" y="131372"/>
                    </a:lnTo>
                    <a:cubicBezTo>
                      <a:pt x="295311" y="134674"/>
                      <a:pt x="288470" y="134674"/>
                      <a:pt x="284252" y="131372"/>
                    </a:cubicBezTo>
                    <a:lnTo>
                      <a:pt x="232593" y="90949"/>
                    </a:lnTo>
                    <a:cubicBezTo>
                      <a:pt x="228375" y="87647"/>
                      <a:pt x="228375" y="82293"/>
                      <a:pt x="232593" y="78992"/>
                    </a:cubicBezTo>
                    <a:lnTo>
                      <a:pt x="297146" y="28477"/>
                    </a:lnTo>
                    <a:cubicBezTo>
                      <a:pt x="299257" y="26827"/>
                      <a:pt x="302022" y="26001"/>
                      <a:pt x="304787" y="26001"/>
                    </a:cubicBezTo>
                    <a:close/>
                    <a:moveTo>
                      <a:pt x="128888" y="24142"/>
                    </a:moveTo>
                    <a:cubicBezTo>
                      <a:pt x="131652" y="24142"/>
                      <a:pt x="134416" y="24968"/>
                      <a:pt x="136525" y="26617"/>
                    </a:cubicBezTo>
                    <a:lnTo>
                      <a:pt x="181418" y="61748"/>
                    </a:lnTo>
                    <a:cubicBezTo>
                      <a:pt x="185634" y="65049"/>
                      <a:pt x="185634" y="70399"/>
                      <a:pt x="181418" y="73697"/>
                    </a:cubicBezTo>
                    <a:lnTo>
                      <a:pt x="150821" y="97641"/>
                    </a:lnTo>
                    <a:cubicBezTo>
                      <a:pt x="146603" y="100941"/>
                      <a:pt x="139765" y="100941"/>
                      <a:pt x="135549" y="97641"/>
                    </a:cubicBezTo>
                    <a:lnTo>
                      <a:pt x="106323" y="74771"/>
                    </a:lnTo>
                    <a:lnTo>
                      <a:pt x="117659" y="29430"/>
                    </a:lnTo>
                    <a:lnTo>
                      <a:pt x="121254" y="26617"/>
                    </a:lnTo>
                    <a:cubicBezTo>
                      <a:pt x="123361" y="24968"/>
                      <a:pt x="126126" y="24142"/>
                      <a:pt x="128888" y="24142"/>
                    </a:cubicBezTo>
                    <a:close/>
                    <a:moveTo>
                      <a:pt x="686835" y="22799"/>
                    </a:moveTo>
                    <a:lnTo>
                      <a:pt x="690259" y="23860"/>
                    </a:lnTo>
                    <a:lnTo>
                      <a:pt x="695526" y="44928"/>
                    </a:lnTo>
                    <a:lnTo>
                      <a:pt x="680264" y="57251"/>
                    </a:lnTo>
                    <a:cubicBezTo>
                      <a:pt x="676820" y="60033"/>
                      <a:pt x="671145" y="60102"/>
                      <a:pt x="667590" y="57406"/>
                    </a:cubicBezTo>
                    <a:lnTo>
                      <a:pt x="659964" y="51621"/>
                    </a:lnTo>
                    <a:cubicBezTo>
                      <a:pt x="656409" y="48925"/>
                      <a:pt x="656320" y="44485"/>
                      <a:pt x="659766" y="41705"/>
                    </a:cubicBezTo>
                    <a:lnTo>
                      <a:pt x="680540" y="24930"/>
                    </a:lnTo>
                    <a:cubicBezTo>
                      <a:pt x="682263" y="23541"/>
                      <a:pt x="684543" y="22827"/>
                      <a:pt x="686835" y="22799"/>
                    </a:cubicBezTo>
                    <a:close/>
                    <a:moveTo>
                      <a:pt x="581974" y="22588"/>
                    </a:moveTo>
                    <a:lnTo>
                      <a:pt x="610276" y="22589"/>
                    </a:lnTo>
                    <a:cubicBezTo>
                      <a:pt x="619024" y="22589"/>
                      <a:pt x="626114" y="28138"/>
                      <a:pt x="626114" y="34983"/>
                    </a:cubicBezTo>
                    <a:lnTo>
                      <a:pt x="626114" y="49673"/>
                    </a:lnTo>
                    <a:cubicBezTo>
                      <a:pt x="626114" y="56517"/>
                      <a:pt x="619024" y="62067"/>
                      <a:pt x="610276" y="62066"/>
                    </a:cubicBezTo>
                    <a:lnTo>
                      <a:pt x="581974" y="62066"/>
                    </a:lnTo>
                    <a:cubicBezTo>
                      <a:pt x="573229" y="62067"/>
                      <a:pt x="566137" y="56517"/>
                      <a:pt x="566137" y="49673"/>
                    </a:cubicBezTo>
                    <a:lnTo>
                      <a:pt x="566137" y="34982"/>
                    </a:lnTo>
                    <a:cubicBezTo>
                      <a:pt x="566137" y="28138"/>
                      <a:pt x="573229" y="22589"/>
                      <a:pt x="581974" y="22588"/>
                    </a:cubicBezTo>
                    <a:close/>
                    <a:moveTo>
                      <a:pt x="562267" y="0"/>
                    </a:moveTo>
                    <a:lnTo>
                      <a:pt x="684294" y="0"/>
                    </a:lnTo>
                    <a:lnTo>
                      <a:pt x="686746" y="9805"/>
                    </a:lnTo>
                    <a:lnTo>
                      <a:pt x="676417" y="13154"/>
                    </a:lnTo>
                    <a:lnTo>
                      <a:pt x="632814" y="13154"/>
                    </a:lnTo>
                    <a:lnTo>
                      <a:pt x="631496" y="13154"/>
                    </a:lnTo>
                    <a:lnTo>
                      <a:pt x="587896" y="13154"/>
                    </a:lnTo>
                    <a:cubicBezTo>
                      <a:pt x="579096" y="13154"/>
                      <a:pt x="571129" y="10362"/>
                      <a:pt x="565363" y="5850"/>
                    </a:cubicBezTo>
                    <a:close/>
                    <a:moveTo>
                      <a:pt x="483242" y="0"/>
                    </a:moveTo>
                    <a:lnTo>
                      <a:pt x="547528" y="0"/>
                    </a:lnTo>
                    <a:lnTo>
                      <a:pt x="547528" y="18403"/>
                    </a:lnTo>
                    <a:lnTo>
                      <a:pt x="547528" y="20856"/>
                    </a:lnTo>
                    <a:lnTo>
                      <a:pt x="547528" y="44927"/>
                    </a:lnTo>
                    <a:cubicBezTo>
                      <a:pt x="547528" y="52831"/>
                      <a:pt x="539338" y="59240"/>
                      <a:pt x="529237" y="59240"/>
                    </a:cubicBezTo>
                    <a:lnTo>
                      <a:pt x="501533" y="59240"/>
                    </a:lnTo>
                    <a:cubicBezTo>
                      <a:pt x="491432" y="59240"/>
                      <a:pt x="483242" y="52831"/>
                      <a:pt x="483242" y="44927"/>
                    </a:cubicBezTo>
                    <a:lnTo>
                      <a:pt x="483242" y="20856"/>
                    </a:lnTo>
                    <a:lnTo>
                      <a:pt x="483242" y="18403"/>
                    </a:lnTo>
                    <a:close/>
                    <a:moveTo>
                      <a:pt x="356447" y="0"/>
                    </a:moveTo>
                    <a:lnTo>
                      <a:pt x="456972" y="0"/>
                    </a:lnTo>
                    <a:lnTo>
                      <a:pt x="461740" y="3731"/>
                    </a:lnTo>
                    <a:cubicBezTo>
                      <a:pt x="464762" y="6095"/>
                      <a:pt x="467027" y="8827"/>
                      <a:pt x="468538" y="11743"/>
                    </a:cubicBezTo>
                    <a:lnTo>
                      <a:pt x="470195" y="18403"/>
                    </a:lnTo>
                    <a:lnTo>
                      <a:pt x="470711" y="18403"/>
                    </a:lnTo>
                    <a:cubicBezTo>
                      <a:pt x="470742" y="18527"/>
                      <a:pt x="470773" y="18651"/>
                      <a:pt x="470804" y="18776"/>
                    </a:cubicBezTo>
                    <a:lnTo>
                      <a:pt x="470453" y="19440"/>
                    </a:lnTo>
                    <a:lnTo>
                      <a:pt x="470804" y="20856"/>
                    </a:lnTo>
                    <a:lnTo>
                      <a:pt x="469704" y="20856"/>
                    </a:lnTo>
                    <a:lnTo>
                      <a:pt x="461740" y="35900"/>
                    </a:lnTo>
                    <a:lnTo>
                      <a:pt x="428593" y="61840"/>
                    </a:lnTo>
                    <a:cubicBezTo>
                      <a:pt x="416506" y="71298"/>
                      <a:pt x="396913" y="71298"/>
                      <a:pt x="384826" y="61840"/>
                    </a:cubicBezTo>
                    <a:lnTo>
                      <a:pt x="351679" y="35900"/>
                    </a:lnTo>
                    <a:lnTo>
                      <a:pt x="343715" y="20856"/>
                    </a:lnTo>
                    <a:lnTo>
                      <a:pt x="342615" y="20856"/>
                    </a:lnTo>
                    <a:lnTo>
                      <a:pt x="342967" y="19440"/>
                    </a:lnTo>
                    <a:lnTo>
                      <a:pt x="342615" y="18776"/>
                    </a:lnTo>
                    <a:cubicBezTo>
                      <a:pt x="342646" y="18651"/>
                      <a:pt x="342676" y="18527"/>
                      <a:pt x="342708" y="18403"/>
                    </a:cubicBezTo>
                    <a:lnTo>
                      <a:pt x="343225" y="18403"/>
                    </a:lnTo>
                    <a:lnTo>
                      <a:pt x="344881" y="11743"/>
                    </a:lnTo>
                    <a:cubicBezTo>
                      <a:pt x="346391" y="8827"/>
                      <a:pt x="348658" y="6095"/>
                      <a:pt x="351679" y="3731"/>
                    </a:cubicBezTo>
                    <a:close/>
                    <a:moveTo>
                      <a:pt x="278658" y="0"/>
                    </a:moveTo>
                    <a:lnTo>
                      <a:pt x="310448" y="0"/>
                    </a:lnTo>
                    <a:lnTo>
                      <a:pt x="314351" y="3164"/>
                    </a:lnTo>
                    <a:cubicBezTo>
                      <a:pt x="316847" y="5188"/>
                      <a:pt x="316774" y="8412"/>
                      <a:pt x="314187" y="10365"/>
                    </a:cubicBezTo>
                    <a:lnTo>
                      <a:pt x="307094" y="15723"/>
                    </a:lnTo>
                    <a:cubicBezTo>
                      <a:pt x="304508" y="17676"/>
                      <a:pt x="300388" y="17619"/>
                      <a:pt x="297893" y="15594"/>
                    </a:cubicBezTo>
                    <a:close/>
                    <a:moveTo>
                      <a:pt x="167016" y="0"/>
                    </a:moveTo>
                    <a:lnTo>
                      <a:pt x="267543" y="0"/>
                    </a:lnTo>
                    <a:lnTo>
                      <a:pt x="272310" y="3730"/>
                    </a:lnTo>
                    <a:lnTo>
                      <a:pt x="280075" y="18403"/>
                    </a:lnTo>
                    <a:lnTo>
                      <a:pt x="281281" y="18403"/>
                    </a:lnTo>
                    <a:cubicBezTo>
                      <a:pt x="281312" y="18527"/>
                      <a:pt x="281343" y="18651"/>
                      <a:pt x="281374" y="18776"/>
                    </a:cubicBezTo>
                    <a:lnTo>
                      <a:pt x="280824" y="19817"/>
                    </a:lnTo>
                    <a:lnTo>
                      <a:pt x="281374" y="20856"/>
                    </a:lnTo>
                    <a:lnTo>
                      <a:pt x="280274" y="20856"/>
                    </a:lnTo>
                    <a:lnTo>
                      <a:pt x="272310" y="35900"/>
                    </a:lnTo>
                    <a:lnTo>
                      <a:pt x="239163" y="61839"/>
                    </a:lnTo>
                    <a:cubicBezTo>
                      <a:pt x="227078" y="71296"/>
                      <a:pt x="207482" y="71296"/>
                      <a:pt x="195396" y="61839"/>
                    </a:cubicBezTo>
                    <a:lnTo>
                      <a:pt x="162249" y="35900"/>
                    </a:lnTo>
                    <a:lnTo>
                      <a:pt x="154285" y="20856"/>
                    </a:lnTo>
                    <a:lnTo>
                      <a:pt x="153185" y="20856"/>
                    </a:lnTo>
                    <a:lnTo>
                      <a:pt x="153735" y="19817"/>
                    </a:lnTo>
                    <a:lnTo>
                      <a:pt x="153185" y="18776"/>
                    </a:lnTo>
                    <a:cubicBezTo>
                      <a:pt x="153215" y="18651"/>
                      <a:pt x="153246" y="18527"/>
                      <a:pt x="153277" y="18403"/>
                    </a:cubicBezTo>
                    <a:lnTo>
                      <a:pt x="154482" y="18403"/>
                    </a:lnTo>
                    <a:lnTo>
                      <a:pt x="162249" y="3730"/>
                    </a:lnTo>
                    <a:close/>
                    <a:moveTo>
                      <a:pt x="125016" y="0"/>
                    </a:moveTo>
                    <a:lnTo>
                      <a:pt x="145482" y="0"/>
                    </a:lnTo>
                    <a:lnTo>
                      <a:pt x="142028" y="7556"/>
                    </a:lnTo>
                    <a:cubicBezTo>
                      <a:pt x="139443" y="13214"/>
                      <a:pt x="131484" y="16162"/>
                      <a:pt x="124253" y="14137"/>
                    </a:cubicBezTo>
                    <a:lnTo>
                      <a:pt x="121663" y="13413"/>
                    </a:lnTo>
                    <a:close/>
                  </a:path>
                </a:pathLst>
              </a:custGeom>
              <a:pattFill prst="lgConfetti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65000"/>
                  </a:sysClr>
                </a:bgClr>
              </a:pattFill>
              <a:ln w="3175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6" name="正方形/長方形 455">
                <a:extLst>
                  <a:ext uri="{FF2B5EF4-FFF2-40B4-BE49-F238E27FC236}">
                    <a16:creationId xmlns:a16="http://schemas.microsoft.com/office/drawing/2014/main" id="{324D9D75-702D-41F2-8344-2A56527656FE}"/>
                  </a:ext>
                </a:extLst>
              </p:cNvPr>
              <p:cNvSpPr/>
              <p:nvPr/>
            </p:nvSpPr>
            <p:spPr>
              <a:xfrm>
                <a:off x="4238625" y="3704266"/>
                <a:ext cx="476250" cy="500063"/>
              </a:xfrm>
              <a:prstGeom prst="rect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E42783CF-4842-4F86-80AB-4E78D2556B97}"/>
                  </a:ext>
                </a:extLst>
              </p:cNvPr>
              <p:cNvSpPr/>
              <p:nvPr/>
            </p:nvSpPr>
            <p:spPr>
              <a:xfrm>
                <a:off x="4237731" y="3711908"/>
                <a:ext cx="477144" cy="500063"/>
              </a:xfrm>
              <a:custGeom>
                <a:avLst/>
                <a:gdLst>
                  <a:gd name="connsiteX0" fmla="*/ 427496 w 477144"/>
                  <a:gd name="connsiteY0" fmla="*/ 474659 h 500063"/>
                  <a:gd name="connsiteX1" fmla="*/ 432064 w 477144"/>
                  <a:gd name="connsiteY1" fmla="*/ 476214 h 500063"/>
                  <a:gd name="connsiteX2" fmla="*/ 452729 w 477144"/>
                  <a:gd name="connsiteY2" fmla="*/ 492969 h 500063"/>
                  <a:gd name="connsiteX3" fmla="*/ 452569 w 477144"/>
                  <a:gd name="connsiteY3" fmla="*/ 500063 h 500063"/>
                  <a:gd name="connsiteX4" fmla="*/ 429688 w 477144"/>
                  <a:gd name="connsiteY4" fmla="*/ 500063 h 500063"/>
                  <a:gd name="connsiteX5" fmla="*/ 415606 w 477144"/>
                  <a:gd name="connsiteY5" fmla="*/ 488645 h 500063"/>
                  <a:gd name="connsiteX6" fmla="*/ 415768 w 477144"/>
                  <a:gd name="connsiteY6" fmla="*/ 481444 h 500063"/>
                  <a:gd name="connsiteX7" fmla="*/ 422861 w 477144"/>
                  <a:gd name="connsiteY7" fmla="*/ 476086 h 500063"/>
                  <a:gd name="connsiteX8" fmla="*/ 427496 w 477144"/>
                  <a:gd name="connsiteY8" fmla="*/ 474659 h 500063"/>
                  <a:gd name="connsiteX9" fmla="*/ 251514 w 477144"/>
                  <a:gd name="connsiteY9" fmla="*/ 461121 h 500063"/>
                  <a:gd name="connsiteX10" fmla="*/ 256980 w 477144"/>
                  <a:gd name="connsiteY10" fmla="*/ 461743 h 500063"/>
                  <a:gd name="connsiteX11" fmla="*/ 279090 w 477144"/>
                  <a:gd name="connsiteY11" fmla="*/ 467931 h 500063"/>
                  <a:gd name="connsiteX12" fmla="*/ 287501 w 477144"/>
                  <a:gd name="connsiteY12" fmla="*/ 481840 h 500063"/>
                  <a:gd name="connsiteX13" fmla="*/ 280408 w 477144"/>
                  <a:gd name="connsiteY13" fmla="*/ 497360 h 500063"/>
                  <a:gd name="connsiteX14" fmla="*/ 273107 w 477144"/>
                  <a:gd name="connsiteY14" fmla="*/ 500063 h 500063"/>
                  <a:gd name="connsiteX15" fmla="*/ 248771 w 477144"/>
                  <a:gd name="connsiteY15" fmla="*/ 500063 h 500063"/>
                  <a:gd name="connsiteX16" fmla="*/ 240521 w 477144"/>
                  <a:gd name="connsiteY16" fmla="*/ 497755 h 500063"/>
                  <a:gd name="connsiteX17" fmla="*/ 232109 w 477144"/>
                  <a:gd name="connsiteY17" fmla="*/ 483843 h 500063"/>
                  <a:gd name="connsiteX18" fmla="*/ 239203 w 477144"/>
                  <a:gd name="connsiteY18" fmla="*/ 468325 h 500063"/>
                  <a:gd name="connsiteX19" fmla="*/ 251514 w 477144"/>
                  <a:gd name="connsiteY19" fmla="*/ 461121 h 500063"/>
                  <a:gd name="connsiteX20" fmla="*/ 355658 w 477144"/>
                  <a:gd name="connsiteY20" fmla="*/ 460504 h 500063"/>
                  <a:gd name="connsiteX21" fmla="*/ 377541 w 477144"/>
                  <a:gd name="connsiteY21" fmla="*/ 467597 h 500063"/>
                  <a:gd name="connsiteX22" fmla="*/ 410689 w 477144"/>
                  <a:gd name="connsiteY22" fmla="*/ 493535 h 500063"/>
                  <a:gd name="connsiteX23" fmla="*/ 416227 w 477144"/>
                  <a:gd name="connsiteY23" fmla="*/ 500063 h 500063"/>
                  <a:gd name="connsiteX24" fmla="*/ 295088 w 477144"/>
                  <a:gd name="connsiteY24" fmla="*/ 500063 h 500063"/>
                  <a:gd name="connsiteX25" fmla="*/ 300627 w 477144"/>
                  <a:gd name="connsiteY25" fmla="*/ 493535 h 500063"/>
                  <a:gd name="connsiteX26" fmla="*/ 333775 w 477144"/>
                  <a:gd name="connsiteY26" fmla="*/ 467597 h 500063"/>
                  <a:gd name="connsiteX27" fmla="*/ 355658 w 477144"/>
                  <a:gd name="connsiteY27" fmla="*/ 460504 h 500063"/>
                  <a:gd name="connsiteX28" fmla="*/ 12176 w 477144"/>
                  <a:gd name="connsiteY28" fmla="*/ 450800 h 500063"/>
                  <a:gd name="connsiteX29" fmla="*/ 39880 w 477144"/>
                  <a:gd name="connsiteY29" fmla="*/ 450800 h 500063"/>
                  <a:gd name="connsiteX30" fmla="*/ 58171 w 477144"/>
                  <a:gd name="connsiteY30" fmla="*/ 465111 h 500063"/>
                  <a:gd name="connsiteX31" fmla="*/ 58171 w 477144"/>
                  <a:gd name="connsiteY31" fmla="*/ 500063 h 500063"/>
                  <a:gd name="connsiteX32" fmla="*/ 894 w 477144"/>
                  <a:gd name="connsiteY32" fmla="*/ 500063 h 500063"/>
                  <a:gd name="connsiteX33" fmla="*/ 894 w 477144"/>
                  <a:gd name="connsiteY33" fmla="*/ 454456 h 500063"/>
                  <a:gd name="connsiteX34" fmla="*/ 465676 w 477144"/>
                  <a:gd name="connsiteY34" fmla="*/ 448216 h 500063"/>
                  <a:gd name="connsiteX35" fmla="*/ 473982 w 477144"/>
                  <a:gd name="connsiteY35" fmla="*/ 450908 h 500063"/>
                  <a:gd name="connsiteX36" fmla="*/ 477144 w 477144"/>
                  <a:gd name="connsiteY36" fmla="*/ 453383 h 500063"/>
                  <a:gd name="connsiteX37" fmla="*/ 477144 w 477144"/>
                  <a:gd name="connsiteY37" fmla="*/ 489153 h 500063"/>
                  <a:gd name="connsiteX38" fmla="*/ 464476 w 477144"/>
                  <a:gd name="connsiteY38" fmla="*/ 489153 h 500063"/>
                  <a:gd name="connsiteX39" fmla="*/ 444793 w 477144"/>
                  <a:gd name="connsiteY39" fmla="*/ 473750 h 500063"/>
                  <a:gd name="connsiteX40" fmla="*/ 444793 w 477144"/>
                  <a:gd name="connsiteY40" fmla="*/ 460752 h 500063"/>
                  <a:gd name="connsiteX41" fmla="*/ 457372 w 477144"/>
                  <a:gd name="connsiteY41" fmla="*/ 450908 h 500063"/>
                  <a:gd name="connsiteX42" fmla="*/ 465676 w 477144"/>
                  <a:gd name="connsiteY42" fmla="*/ 448216 h 500063"/>
                  <a:gd name="connsiteX43" fmla="*/ 241565 w 477144"/>
                  <a:gd name="connsiteY43" fmla="*/ 436024 h 500063"/>
                  <a:gd name="connsiteX44" fmla="*/ 246545 w 477144"/>
                  <a:gd name="connsiteY44" fmla="*/ 437844 h 500063"/>
                  <a:gd name="connsiteX45" fmla="*/ 252291 w 477144"/>
                  <a:gd name="connsiteY45" fmla="*/ 442759 h 500063"/>
                  <a:gd name="connsiteX46" fmla="*/ 251842 w 477144"/>
                  <a:gd name="connsiteY46" fmla="*/ 450697 h 500063"/>
                  <a:gd name="connsiteX47" fmla="*/ 245561 w 477144"/>
                  <a:gd name="connsiteY47" fmla="*/ 455195 h 500063"/>
                  <a:gd name="connsiteX48" fmla="*/ 235416 w 477144"/>
                  <a:gd name="connsiteY48" fmla="*/ 454841 h 500063"/>
                  <a:gd name="connsiteX49" fmla="*/ 229669 w 477144"/>
                  <a:gd name="connsiteY49" fmla="*/ 449927 h 500063"/>
                  <a:gd name="connsiteX50" fmla="*/ 230119 w 477144"/>
                  <a:gd name="connsiteY50" fmla="*/ 441989 h 500063"/>
                  <a:gd name="connsiteX51" fmla="*/ 236399 w 477144"/>
                  <a:gd name="connsiteY51" fmla="*/ 437492 h 500063"/>
                  <a:gd name="connsiteX52" fmla="*/ 241565 w 477144"/>
                  <a:gd name="connsiteY52" fmla="*/ 436024 h 500063"/>
                  <a:gd name="connsiteX53" fmla="*/ 894 w 477144"/>
                  <a:gd name="connsiteY53" fmla="*/ 427324 h 500063"/>
                  <a:gd name="connsiteX54" fmla="*/ 2099 w 477144"/>
                  <a:gd name="connsiteY54" fmla="*/ 427734 h 500063"/>
                  <a:gd name="connsiteX55" fmla="*/ 8945 w 477144"/>
                  <a:gd name="connsiteY55" fmla="*/ 433285 h 500063"/>
                  <a:gd name="connsiteX56" fmla="*/ 8783 w 477144"/>
                  <a:gd name="connsiteY56" fmla="*/ 440487 h 500063"/>
                  <a:gd name="connsiteX57" fmla="*/ 1690 w 477144"/>
                  <a:gd name="connsiteY57" fmla="*/ 445843 h 500063"/>
                  <a:gd name="connsiteX58" fmla="*/ 894 w 477144"/>
                  <a:gd name="connsiteY58" fmla="*/ 445832 h 500063"/>
                  <a:gd name="connsiteX59" fmla="*/ 404168 w 477144"/>
                  <a:gd name="connsiteY59" fmla="*/ 417019 h 500063"/>
                  <a:gd name="connsiteX60" fmla="*/ 415965 w 477144"/>
                  <a:gd name="connsiteY60" fmla="*/ 420842 h 500063"/>
                  <a:gd name="connsiteX61" fmla="*/ 433833 w 477144"/>
                  <a:gd name="connsiteY61" fmla="*/ 434825 h 500063"/>
                  <a:gd name="connsiteX62" fmla="*/ 433833 w 477144"/>
                  <a:gd name="connsiteY62" fmla="*/ 453288 h 500063"/>
                  <a:gd name="connsiteX63" fmla="*/ 415053 w 477144"/>
                  <a:gd name="connsiteY63" fmla="*/ 467983 h 500063"/>
                  <a:gd name="connsiteX64" fmla="*/ 391460 w 477144"/>
                  <a:gd name="connsiteY64" fmla="*/ 467983 h 500063"/>
                  <a:gd name="connsiteX65" fmla="*/ 373593 w 477144"/>
                  <a:gd name="connsiteY65" fmla="*/ 454002 h 500063"/>
                  <a:gd name="connsiteX66" fmla="*/ 373593 w 477144"/>
                  <a:gd name="connsiteY66" fmla="*/ 435539 h 500063"/>
                  <a:gd name="connsiteX67" fmla="*/ 392373 w 477144"/>
                  <a:gd name="connsiteY67" fmla="*/ 420842 h 500063"/>
                  <a:gd name="connsiteX68" fmla="*/ 404168 w 477144"/>
                  <a:gd name="connsiteY68" fmla="*/ 417019 h 500063"/>
                  <a:gd name="connsiteX69" fmla="*/ 98540 w 477144"/>
                  <a:gd name="connsiteY69" fmla="*/ 415313 h 500063"/>
                  <a:gd name="connsiteX70" fmla="*/ 143457 w 477144"/>
                  <a:gd name="connsiteY70" fmla="*/ 415313 h 500063"/>
                  <a:gd name="connsiteX71" fmla="*/ 187060 w 477144"/>
                  <a:gd name="connsiteY71" fmla="*/ 415313 h 500063"/>
                  <a:gd name="connsiteX72" fmla="*/ 218925 w 477144"/>
                  <a:gd name="connsiteY72" fmla="*/ 440250 h 500063"/>
                  <a:gd name="connsiteX73" fmla="*/ 218925 w 477144"/>
                  <a:gd name="connsiteY73" fmla="*/ 478022 h 500063"/>
                  <a:gd name="connsiteX74" fmla="*/ 209592 w 477144"/>
                  <a:gd name="connsiteY74" fmla="*/ 495655 h 500063"/>
                  <a:gd name="connsiteX75" fmla="*/ 195992 w 477144"/>
                  <a:gd name="connsiteY75" fmla="*/ 500063 h 500063"/>
                  <a:gd name="connsiteX76" fmla="*/ 89606 w 477144"/>
                  <a:gd name="connsiteY76" fmla="*/ 500063 h 500063"/>
                  <a:gd name="connsiteX77" fmla="*/ 76006 w 477144"/>
                  <a:gd name="connsiteY77" fmla="*/ 495655 h 500063"/>
                  <a:gd name="connsiteX78" fmla="*/ 66672 w 477144"/>
                  <a:gd name="connsiteY78" fmla="*/ 478022 h 500063"/>
                  <a:gd name="connsiteX79" fmla="*/ 66673 w 477144"/>
                  <a:gd name="connsiteY79" fmla="*/ 440250 h 500063"/>
                  <a:gd name="connsiteX80" fmla="*/ 98540 w 477144"/>
                  <a:gd name="connsiteY80" fmla="*/ 415313 h 500063"/>
                  <a:gd name="connsiteX81" fmla="*/ 38307 w 477144"/>
                  <a:gd name="connsiteY81" fmla="*/ 395771 h 500063"/>
                  <a:gd name="connsiteX82" fmla="*/ 47160 w 477144"/>
                  <a:gd name="connsiteY82" fmla="*/ 397502 h 500063"/>
                  <a:gd name="connsiteX83" fmla="*/ 61676 w 477144"/>
                  <a:gd name="connsiteY83" fmla="*/ 405910 h 500063"/>
                  <a:gd name="connsiteX84" fmla="*/ 64165 w 477144"/>
                  <a:gd name="connsiteY84" fmla="*/ 418962 h 500063"/>
                  <a:gd name="connsiteX85" fmla="*/ 47955 w 477144"/>
                  <a:gd name="connsiteY85" fmla="*/ 436095 h 500063"/>
                  <a:gd name="connsiteX86" fmla="*/ 31277 w 477144"/>
                  <a:gd name="connsiteY86" fmla="*/ 438042 h 500063"/>
                  <a:gd name="connsiteX87" fmla="*/ 16762 w 477144"/>
                  <a:gd name="connsiteY87" fmla="*/ 429632 h 500063"/>
                  <a:gd name="connsiteX88" fmla="*/ 14274 w 477144"/>
                  <a:gd name="connsiteY88" fmla="*/ 416581 h 500063"/>
                  <a:gd name="connsiteX89" fmla="*/ 30482 w 477144"/>
                  <a:gd name="connsiteY89" fmla="*/ 399449 h 500063"/>
                  <a:gd name="connsiteX90" fmla="*/ 38307 w 477144"/>
                  <a:gd name="connsiteY90" fmla="*/ 395771 h 500063"/>
                  <a:gd name="connsiteX91" fmla="*/ 108257 w 477144"/>
                  <a:gd name="connsiteY91" fmla="*/ 390341 h 500063"/>
                  <a:gd name="connsiteX92" fmla="*/ 113237 w 477144"/>
                  <a:gd name="connsiteY92" fmla="*/ 392161 h 500063"/>
                  <a:gd name="connsiteX93" fmla="*/ 118981 w 477144"/>
                  <a:gd name="connsiteY93" fmla="*/ 397074 h 500063"/>
                  <a:gd name="connsiteX94" fmla="*/ 118532 w 477144"/>
                  <a:gd name="connsiteY94" fmla="*/ 405015 h 500063"/>
                  <a:gd name="connsiteX95" fmla="*/ 112252 w 477144"/>
                  <a:gd name="connsiteY95" fmla="*/ 409511 h 500063"/>
                  <a:gd name="connsiteX96" fmla="*/ 102105 w 477144"/>
                  <a:gd name="connsiteY96" fmla="*/ 409160 h 500063"/>
                  <a:gd name="connsiteX97" fmla="*/ 96361 w 477144"/>
                  <a:gd name="connsiteY97" fmla="*/ 404245 h 500063"/>
                  <a:gd name="connsiteX98" fmla="*/ 96811 w 477144"/>
                  <a:gd name="connsiteY98" fmla="*/ 396305 h 500063"/>
                  <a:gd name="connsiteX99" fmla="*/ 103090 w 477144"/>
                  <a:gd name="connsiteY99" fmla="*/ 391809 h 500063"/>
                  <a:gd name="connsiteX100" fmla="*/ 108257 w 477144"/>
                  <a:gd name="connsiteY100" fmla="*/ 390341 h 500063"/>
                  <a:gd name="connsiteX101" fmla="*/ 184378 w 477144"/>
                  <a:gd name="connsiteY101" fmla="*/ 390340 h 500063"/>
                  <a:gd name="connsiteX102" fmla="*/ 189358 w 477144"/>
                  <a:gd name="connsiteY102" fmla="*/ 392160 h 500063"/>
                  <a:gd name="connsiteX103" fmla="*/ 195104 w 477144"/>
                  <a:gd name="connsiteY103" fmla="*/ 397074 h 500063"/>
                  <a:gd name="connsiteX104" fmla="*/ 194654 w 477144"/>
                  <a:gd name="connsiteY104" fmla="*/ 405014 h 500063"/>
                  <a:gd name="connsiteX105" fmla="*/ 188375 w 477144"/>
                  <a:gd name="connsiteY105" fmla="*/ 409510 h 500063"/>
                  <a:gd name="connsiteX106" fmla="*/ 178228 w 477144"/>
                  <a:gd name="connsiteY106" fmla="*/ 409158 h 500063"/>
                  <a:gd name="connsiteX107" fmla="*/ 172482 w 477144"/>
                  <a:gd name="connsiteY107" fmla="*/ 404245 h 500063"/>
                  <a:gd name="connsiteX108" fmla="*/ 172932 w 477144"/>
                  <a:gd name="connsiteY108" fmla="*/ 396305 h 500063"/>
                  <a:gd name="connsiteX109" fmla="*/ 179211 w 477144"/>
                  <a:gd name="connsiteY109" fmla="*/ 391808 h 500063"/>
                  <a:gd name="connsiteX110" fmla="*/ 184378 w 477144"/>
                  <a:gd name="connsiteY110" fmla="*/ 390340 h 500063"/>
                  <a:gd name="connsiteX111" fmla="*/ 448894 w 477144"/>
                  <a:gd name="connsiteY111" fmla="*/ 388157 h 500063"/>
                  <a:gd name="connsiteX112" fmla="*/ 457941 w 477144"/>
                  <a:gd name="connsiteY112" fmla="*/ 391237 h 500063"/>
                  <a:gd name="connsiteX113" fmla="*/ 477144 w 477144"/>
                  <a:gd name="connsiteY113" fmla="*/ 406807 h 500063"/>
                  <a:gd name="connsiteX114" fmla="*/ 477144 w 477144"/>
                  <a:gd name="connsiteY114" fmla="*/ 424411 h 500063"/>
                  <a:gd name="connsiteX115" fmla="*/ 465064 w 477144"/>
                  <a:gd name="connsiteY115" fmla="*/ 433535 h 500063"/>
                  <a:gd name="connsiteX116" fmla="*/ 446839 w 477144"/>
                  <a:gd name="connsiteY116" fmla="*/ 433283 h 500063"/>
                  <a:gd name="connsiteX117" fmla="*/ 425345 w 477144"/>
                  <a:gd name="connsiteY117" fmla="*/ 415855 h 500063"/>
                  <a:gd name="connsiteX118" fmla="*/ 425668 w 477144"/>
                  <a:gd name="connsiteY118" fmla="*/ 401593 h 500063"/>
                  <a:gd name="connsiteX119" fmla="*/ 439715 w 477144"/>
                  <a:gd name="connsiteY119" fmla="*/ 390985 h 500063"/>
                  <a:gd name="connsiteX120" fmla="*/ 448894 w 477144"/>
                  <a:gd name="connsiteY120" fmla="*/ 388157 h 500063"/>
                  <a:gd name="connsiteX121" fmla="*/ 139961 w 477144"/>
                  <a:gd name="connsiteY121" fmla="*/ 378524 h 500063"/>
                  <a:gd name="connsiteX122" fmla="*/ 142139 w 477144"/>
                  <a:gd name="connsiteY122" fmla="*/ 378524 h 500063"/>
                  <a:gd name="connsiteX123" fmla="*/ 149184 w 477144"/>
                  <a:gd name="connsiteY123" fmla="*/ 378524 h 500063"/>
                  <a:gd name="connsiteX124" fmla="*/ 160121 w 477144"/>
                  <a:gd name="connsiteY124" fmla="*/ 387082 h 500063"/>
                  <a:gd name="connsiteX125" fmla="*/ 160123 w 477144"/>
                  <a:gd name="connsiteY125" fmla="*/ 397767 h 500063"/>
                  <a:gd name="connsiteX126" fmla="*/ 149184 w 477144"/>
                  <a:gd name="connsiteY126" fmla="*/ 406326 h 500063"/>
                  <a:gd name="connsiteX127" fmla="*/ 142139 w 477144"/>
                  <a:gd name="connsiteY127" fmla="*/ 406326 h 500063"/>
                  <a:gd name="connsiteX128" fmla="*/ 139962 w 477144"/>
                  <a:gd name="connsiteY128" fmla="*/ 406326 h 500063"/>
                  <a:gd name="connsiteX129" fmla="*/ 129024 w 477144"/>
                  <a:gd name="connsiteY129" fmla="*/ 397767 h 500063"/>
                  <a:gd name="connsiteX130" fmla="*/ 129024 w 477144"/>
                  <a:gd name="connsiteY130" fmla="*/ 387082 h 500063"/>
                  <a:gd name="connsiteX131" fmla="*/ 139961 w 477144"/>
                  <a:gd name="connsiteY131" fmla="*/ 378524 h 500063"/>
                  <a:gd name="connsiteX132" fmla="*/ 894 w 477144"/>
                  <a:gd name="connsiteY132" fmla="*/ 368295 h 500063"/>
                  <a:gd name="connsiteX133" fmla="*/ 9119 w 477144"/>
                  <a:gd name="connsiteY133" fmla="*/ 377147 h 500063"/>
                  <a:gd name="connsiteX134" fmla="*/ 5795 w 477144"/>
                  <a:gd name="connsiteY134" fmla="*/ 393610 h 500063"/>
                  <a:gd name="connsiteX135" fmla="*/ 894 w 477144"/>
                  <a:gd name="connsiteY135" fmla="*/ 399873 h 500063"/>
                  <a:gd name="connsiteX136" fmla="*/ 472695 w 477144"/>
                  <a:gd name="connsiteY136" fmla="*/ 367965 h 500063"/>
                  <a:gd name="connsiteX137" fmla="*/ 477144 w 477144"/>
                  <a:gd name="connsiteY137" fmla="*/ 369592 h 500063"/>
                  <a:gd name="connsiteX138" fmla="*/ 477144 w 477144"/>
                  <a:gd name="connsiteY138" fmla="*/ 386812 h 500063"/>
                  <a:gd name="connsiteX139" fmla="*/ 476692 w 477144"/>
                  <a:gd name="connsiteY139" fmla="*/ 387136 h 500063"/>
                  <a:gd name="connsiteX140" fmla="*/ 466546 w 477144"/>
                  <a:gd name="connsiteY140" fmla="*/ 386784 h 500063"/>
                  <a:gd name="connsiteX141" fmla="*/ 460799 w 477144"/>
                  <a:gd name="connsiteY141" fmla="*/ 381870 h 500063"/>
                  <a:gd name="connsiteX142" fmla="*/ 461250 w 477144"/>
                  <a:gd name="connsiteY142" fmla="*/ 373930 h 500063"/>
                  <a:gd name="connsiteX143" fmla="*/ 467529 w 477144"/>
                  <a:gd name="connsiteY143" fmla="*/ 369433 h 500063"/>
                  <a:gd name="connsiteX144" fmla="*/ 472695 w 477144"/>
                  <a:gd name="connsiteY144" fmla="*/ 367965 h 500063"/>
                  <a:gd name="connsiteX145" fmla="*/ 301975 w 477144"/>
                  <a:gd name="connsiteY145" fmla="*/ 341379 h 500063"/>
                  <a:gd name="connsiteX146" fmla="*/ 316354 w 477144"/>
                  <a:gd name="connsiteY146" fmla="*/ 346038 h 500063"/>
                  <a:gd name="connsiteX147" fmla="*/ 379621 w 477144"/>
                  <a:gd name="connsiteY147" fmla="*/ 395548 h 500063"/>
                  <a:gd name="connsiteX148" fmla="*/ 379621 w 477144"/>
                  <a:gd name="connsiteY148" fmla="*/ 418053 h 500063"/>
                  <a:gd name="connsiteX149" fmla="*/ 322003 w 477144"/>
                  <a:gd name="connsiteY149" fmla="*/ 463141 h 500063"/>
                  <a:gd name="connsiteX150" fmla="*/ 293245 w 477144"/>
                  <a:gd name="connsiteY150" fmla="*/ 463140 h 500063"/>
                  <a:gd name="connsiteX151" fmla="*/ 229979 w 477144"/>
                  <a:gd name="connsiteY151" fmla="*/ 413632 h 500063"/>
                  <a:gd name="connsiteX152" fmla="*/ 229978 w 477144"/>
                  <a:gd name="connsiteY152" fmla="*/ 391128 h 500063"/>
                  <a:gd name="connsiteX153" fmla="*/ 287595 w 477144"/>
                  <a:gd name="connsiteY153" fmla="*/ 346038 h 500063"/>
                  <a:gd name="connsiteX154" fmla="*/ 301975 w 477144"/>
                  <a:gd name="connsiteY154" fmla="*/ 341379 h 500063"/>
                  <a:gd name="connsiteX155" fmla="*/ 477144 w 477144"/>
                  <a:gd name="connsiteY155" fmla="*/ 329913 h 500063"/>
                  <a:gd name="connsiteX156" fmla="*/ 477144 w 477144"/>
                  <a:gd name="connsiteY156" fmla="*/ 350023 h 500063"/>
                  <a:gd name="connsiteX157" fmla="*/ 471412 w 477144"/>
                  <a:gd name="connsiteY157" fmla="*/ 344288 h 500063"/>
                  <a:gd name="connsiteX158" fmla="*/ 473288 w 477144"/>
                  <a:gd name="connsiteY158" fmla="*/ 332273 h 500063"/>
                  <a:gd name="connsiteX159" fmla="*/ 424450 w 477144"/>
                  <a:gd name="connsiteY159" fmla="*/ 323900 h 500063"/>
                  <a:gd name="connsiteX160" fmla="*/ 438901 w 477144"/>
                  <a:gd name="connsiteY160" fmla="*/ 330288 h 500063"/>
                  <a:gd name="connsiteX161" fmla="*/ 454737 w 477144"/>
                  <a:gd name="connsiteY161" fmla="*/ 346130 h 500063"/>
                  <a:gd name="connsiteX162" fmla="*/ 451018 w 477144"/>
                  <a:gd name="connsiteY162" fmla="*/ 369951 h 500063"/>
                  <a:gd name="connsiteX163" fmla="*/ 417037 w 477144"/>
                  <a:gd name="connsiteY163" fmla="*/ 390752 h 500063"/>
                  <a:gd name="connsiteX164" fmla="*/ 386595 w 477144"/>
                  <a:gd name="connsiteY164" fmla="*/ 387841 h 500063"/>
                  <a:gd name="connsiteX165" fmla="*/ 370760 w 477144"/>
                  <a:gd name="connsiteY165" fmla="*/ 372000 h 500063"/>
                  <a:gd name="connsiteX166" fmla="*/ 374479 w 477144"/>
                  <a:gd name="connsiteY166" fmla="*/ 348178 h 500063"/>
                  <a:gd name="connsiteX167" fmla="*/ 408459 w 477144"/>
                  <a:gd name="connsiteY167" fmla="*/ 327377 h 500063"/>
                  <a:gd name="connsiteX168" fmla="*/ 424450 w 477144"/>
                  <a:gd name="connsiteY168" fmla="*/ 323900 h 500063"/>
                  <a:gd name="connsiteX169" fmla="*/ 219321 w 477144"/>
                  <a:gd name="connsiteY169" fmla="*/ 315366 h 500063"/>
                  <a:gd name="connsiteX170" fmla="*/ 227035 w 477144"/>
                  <a:gd name="connsiteY170" fmla="*/ 317867 h 500063"/>
                  <a:gd name="connsiteX171" fmla="*/ 257939 w 477144"/>
                  <a:gd name="connsiteY171" fmla="*/ 342051 h 500063"/>
                  <a:gd name="connsiteX172" fmla="*/ 257939 w 477144"/>
                  <a:gd name="connsiteY172" fmla="*/ 354121 h 500063"/>
                  <a:gd name="connsiteX173" fmla="*/ 214839 w 477144"/>
                  <a:gd name="connsiteY173" fmla="*/ 387849 h 500063"/>
                  <a:gd name="connsiteX174" fmla="*/ 199414 w 477144"/>
                  <a:gd name="connsiteY174" fmla="*/ 387849 h 500063"/>
                  <a:gd name="connsiteX175" fmla="*/ 168509 w 477144"/>
                  <a:gd name="connsiteY175" fmla="*/ 363664 h 500063"/>
                  <a:gd name="connsiteX176" fmla="*/ 168509 w 477144"/>
                  <a:gd name="connsiteY176" fmla="*/ 351594 h 500063"/>
                  <a:gd name="connsiteX177" fmla="*/ 211608 w 477144"/>
                  <a:gd name="connsiteY177" fmla="*/ 317867 h 500063"/>
                  <a:gd name="connsiteX178" fmla="*/ 219321 w 477144"/>
                  <a:gd name="connsiteY178" fmla="*/ 315366 h 500063"/>
                  <a:gd name="connsiteX179" fmla="*/ 272041 w 477144"/>
                  <a:gd name="connsiteY179" fmla="*/ 311397 h 500063"/>
                  <a:gd name="connsiteX180" fmla="*/ 285002 w 477144"/>
                  <a:gd name="connsiteY180" fmla="*/ 311397 h 500063"/>
                  <a:gd name="connsiteX181" fmla="*/ 295940 w 477144"/>
                  <a:gd name="connsiteY181" fmla="*/ 319955 h 500063"/>
                  <a:gd name="connsiteX182" fmla="*/ 295939 w 477144"/>
                  <a:gd name="connsiteY182" fmla="*/ 330641 h 500063"/>
                  <a:gd name="connsiteX183" fmla="*/ 285002 w 477144"/>
                  <a:gd name="connsiteY183" fmla="*/ 339201 h 500063"/>
                  <a:gd name="connsiteX184" fmla="*/ 272042 w 477144"/>
                  <a:gd name="connsiteY184" fmla="*/ 339201 h 500063"/>
                  <a:gd name="connsiteX185" fmla="*/ 261104 w 477144"/>
                  <a:gd name="connsiteY185" fmla="*/ 330641 h 500063"/>
                  <a:gd name="connsiteX186" fmla="*/ 261104 w 477144"/>
                  <a:gd name="connsiteY186" fmla="*/ 319955 h 500063"/>
                  <a:gd name="connsiteX187" fmla="*/ 272041 w 477144"/>
                  <a:gd name="connsiteY187" fmla="*/ 311397 h 500063"/>
                  <a:gd name="connsiteX188" fmla="*/ 48175 w 477144"/>
                  <a:gd name="connsiteY188" fmla="*/ 302900 h 500063"/>
                  <a:gd name="connsiteX189" fmla="*/ 65551 w 477144"/>
                  <a:gd name="connsiteY189" fmla="*/ 307928 h 500063"/>
                  <a:gd name="connsiteX190" fmla="*/ 115210 w 477144"/>
                  <a:gd name="connsiteY190" fmla="*/ 343905 h 500063"/>
                  <a:gd name="connsiteX191" fmla="*/ 116527 w 477144"/>
                  <a:gd name="connsiteY191" fmla="*/ 370671 h 500063"/>
                  <a:gd name="connsiteX192" fmla="*/ 91622 w 477144"/>
                  <a:gd name="connsiteY192" fmla="*/ 391721 h 500063"/>
                  <a:gd name="connsiteX193" fmla="*/ 57420 w 477144"/>
                  <a:gd name="connsiteY193" fmla="*/ 392752 h 500063"/>
                  <a:gd name="connsiteX194" fmla="*/ 7760 w 477144"/>
                  <a:gd name="connsiteY194" fmla="*/ 356774 h 500063"/>
                  <a:gd name="connsiteX195" fmla="*/ 6443 w 477144"/>
                  <a:gd name="connsiteY195" fmla="*/ 330010 h 500063"/>
                  <a:gd name="connsiteX196" fmla="*/ 31348 w 477144"/>
                  <a:gd name="connsiteY196" fmla="*/ 308959 h 500063"/>
                  <a:gd name="connsiteX197" fmla="*/ 48175 w 477144"/>
                  <a:gd name="connsiteY197" fmla="*/ 302900 h 500063"/>
                  <a:gd name="connsiteX198" fmla="*/ 433379 w 477144"/>
                  <a:gd name="connsiteY198" fmla="*/ 298042 h 500063"/>
                  <a:gd name="connsiteX199" fmla="*/ 438359 w 477144"/>
                  <a:gd name="connsiteY199" fmla="*/ 299863 h 500063"/>
                  <a:gd name="connsiteX200" fmla="*/ 444104 w 477144"/>
                  <a:gd name="connsiteY200" fmla="*/ 304777 h 500063"/>
                  <a:gd name="connsiteX201" fmla="*/ 443654 w 477144"/>
                  <a:gd name="connsiteY201" fmla="*/ 312716 h 500063"/>
                  <a:gd name="connsiteX202" fmla="*/ 437375 w 477144"/>
                  <a:gd name="connsiteY202" fmla="*/ 317213 h 500063"/>
                  <a:gd name="connsiteX203" fmla="*/ 427229 w 477144"/>
                  <a:gd name="connsiteY203" fmla="*/ 316861 h 500063"/>
                  <a:gd name="connsiteX204" fmla="*/ 421483 w 477144"/>
                  <a:gd name="connsiteY204" fmla="*/ 311947 h 500063"/>
                  <a:gd name="connsiteX205" fmla="*/ 421934 w 477144"/>
                  <a:gd name="connsiteY205" fmla="*/ 304007 h 500063"/>
                  <a:gd name="connsiteX206" fmla="*/ 428213 w 477144"/>
                  <a:gd name="connsiteY206" fmla="*/ 299511 h 500063"/>
                  <a:gd name="connsiteX207" fmla="*/ 433379 w 477144"/>
                  <a:gd name="connsiteY207" fmla="*/ 298042 h 500063"/>
                  <a:gd name="connsiteX208" fmla="*/ 247522 w 477144"/>
                  <a:gd name="connsiteY208" fmla="*/ 294313 h 500063"/>
                  <a:gd name="connsiteX209" fmla="*/ 252502 w 477144"/>
                  <a:gd name="connsiteY209" fmla="*/ 296134 h 500063"/>
                  <a:gd name="connsiteX210" fmla="*/ 258247 w 477144"/>
                  <a:gd name="connsiteY210" fmla="*/ 301048 h 500063"/>
                  <a:gd name="connsiteX211" fmla="*/ 257799 w 477144"/>
                  <a:gd name="connsiteY211" fmla="*/ 308987 h 500063"/>
                  <a:gd name="connsiteX212" fmla="*/ 251518 w 477144"/>
                  <a:gd name="connsiteY212" fmla="*/ 313483 h 500063"/>
                  <a:gd name="connsiteX213" fmla="*/ 241372 w 477144"/>
                  <a:gd name="connsiteY213" fmla="*/ 313132 h 500063"/>
                  <a:gd name="connsiteX214" fmla="*/ 235626 w 477144"/>
                  <a:gd name="connsiteY214" fmla="*/ 308217 h 500063"/>
                  <a:gd name="connsiteX215" fmla="*/ 236076 w 477144"/>
                  <a:gd name="connsiteY215" fmla="*/ 300278 h 500063"/>
                  <a:gd name="connsiteX216" fmla="*/ 242356 w 477144"/>
                  <a:gd name="connsiteY216" fmla="*/ 295781 h 500063"/>
                  <a:gd name="connsiteX217" fmla="*/ 247522 w 477144"/>
                  <a:gd name="connsiteY217" fmla="*/ 294313 h 500063"/>
                  <a:gd name="connsiteX218" fmla="*/ 268044 w 477144"/>
                  <a:gd name="connsiteY218" fmla="*/ 263265 h 500063"/>
                  <a:gd name="connsiteX219" fmla="*/ 275931 w 477144"/>
                  <a:gd name="connsiteY219" fmla="*/ 265822 h 500063"/>
                  <a:gd name="connsiteX220" fmla="*/ 297081 w 477144"/>
                  <a:gd name="connsiteY220" fmla="*/ 282372 h 500063"/>
                  <a:gd name="connsiteX221" fmla="*/ 297081 w 477144"/>
                  <a:gd name="connsiteY221" fmla="*/ 294716 h 500063"/>
                  <a:gd name="connsiteX222" fmla="*/ 287733 w 477144"/>
                  <a:gd name="connsiteY222" fmla="*/ 302032 h 500063"/>
                  <a:gd name="connsiteX223" fmla="*/ 271958 w 477144"/>
                  <a:gd name="connsiteY223" fmla="*/ 302032 h 500063"/>
                  <a:gd name="connsiteX224" fmla="*/ 250808 w 477144"/>
                  <a:gd name="connsiteY224" fmla="*/ 285481 h 500063"/>
                  <a:gd name="connsiteX225" fmla="*/ 250808 w 477144"/>
                  <a:gd name="connsiteY225" fmla="*/ 273136 h 500063"/>
                  <a:gd name="connsiteX226" fmla="*/ 260156 w 477144"/>
                  <a:gd name="connsiteY226" fmla="*/ 265822 h 500063"/>
                  <a:gd name="connsiteX227" fmla="*/ 268044 w 477144"/>
                  <a:gd name="connsiteY227" fmla="*/ 263265 h 500063"/>
                  <a:gd name="connsiteX228" fmla="*/ 366039 w 477144"/>
                  <a:gd name="connsiteY228" fmla="*/ 254050 h 500063"/>
                  <a:gd name="connsiteX229" fmla="*/ 375454 w 477144"/>
                  <a:gd name="connsiteY229" fmla="*/ 257103 h 500063"/>
                  <a:gd name="connsiteX230" fmla="*/ 413179 w 477144"/>
                  <a:gd name="connsiteY230" fmla="*/ 286624 h 500063"/>
                  <a:gd name="connsiteX231" fmla="*/ 413179 w 477144"/>
                  <a:gd name="connsiteY231" fmla="*/ 301359 h 500063"/>
                  <a:gd name="connsiteX232" fmla="*/ 358143 w 477144"/>
                  <a:gd name="connsiteY232" fmla="*/ 344429 h 500063"/>
                  <a:gd name="connsiteX233" fmla="*/ 339313 w 477144"/>
                  <a:gd name="connsiteY233" fmla="*/ 344428 h 500063"/>
                  <a:gd name="connsiteX234" fmla="*/ 301588 w 477144"/>
                  <a:gd name="connsiteY234" fmla="*/ 314907 h 500063"/>
                  <a:gd name="connsiteX235" fmla="*/ 301587 w 477144"/>
                  <a:gd name="connsiteY235" fmla="*/ 300172 h 500063"/>
                  <a:gd name="connsiteX236" fmla="*/ 356625 w 477144"/>
                  <a:gd name="connsiteY236" fmla="*/ 257103 h 500063"/>
                  <a:gd name="connsiteX237" fmla="*/ 366039 w 477144"/>
                  <a:gd name="connsiteY237" fmla="*/ 254050 h 500063"/>
                  <a:gd name="connsiteX238" fmla="*/ 1497 w 477144"/>
                  <a:gd name="connsiteY238" fmla="*/ 248014 h 500063"/>
                  <a:gd name="connsiteX239" fmla="*/ 8489 w 477144"/>
                  <a:gd name="connsiteY239" fmla="*/ 248431 h 500063"/>
                  <a:gd name="connsiteX240" fmla="*/ 19538 w 477144"/>
                  <a:gd name="connsiteY240" fmla="*/ 255159 h 500063"/>
                  <a:gd name="connsiteX241" fmla="*/ 33518 w 477144"/>
                  <a:gd name="connsiteY241" fmla="*/ 274401 h 500063"/>
                  <a:gd name="connsiteX242" fmla="*/ 26656 w 477144"/>
                  <a:gd name="connsiteY242" fmla="*/ 293918 h 500063"/>
                  <a:gd name="connsiteX243" fmla="*/ 2572 w 477144"/>
                  <a:gd name="connsiteY243" fmla="*/ 304632 h 500063"/>
                  <a:gd name="connsiteX244" fmla="*/ 894 w 477144"/>
                  <a:gd name="connsiteY244" fmla="*/ 304796 h 500063"/>
                  <a:gd name="connsiteX245" fmla="*/ 894 w 477144"/>
                  <a:gd name="connsiteY245" fmla="*/ 248169 h 500063"/>
                  <a:gd name="connsiteX246" fmla="*/ 11754 w 477144"/>
                  <a:gd name="connsiteY246" fmla="*/ 219729 h 500063"/>
                  <a:gd name="connsiteX247" fmla="*/ 16734 w 477144"/>
                  <a:gd name="connsiteY247" fmla="*/ 221550 h 500063"/>
                  <a:gd name="connsiteX248" fmla="*/ 22479 w 477144"/>
                  <a:gd name="connsiteY248" fmla="*/ 226464 h 500063"/>
                  <a:gd name="connsiteX249" fmla="*/ 22029 w 477144"/>
                  <a:gd name="connsiteY249" fmla="*/ 234403 h 500063"/>
                  <a:gd name="connsiteX250" fmla="*/ 15750 w 477144"/>
                  <a:gd name="connsiteY250" fmla="*/ 238900 h 500063"/>
                  <a:gd name="connsiteX251" fmla="*/ 5604 w 477144"/>
                  <a:gd name="connsiteY251" fmla="*/ 238546 h 500063"/>
                  <a:gd name="connsiteX252" fmla="*/ 894 w 477144"/>
                  <a:gd name="connsiteY252" fmla="*/ 234519 h 500063"/>
                  <a:gd name="connsiteX253" fmla="*/ 894 w 477144"/>
                  <a:gd name="connsiteY253" fmla="*/ 225273 h 500063"/>
                  <a:gd name="connsiteX254" fmla="*/ 6589 w 477144"/>
                  <a:gd name="connsiteY254" fmla="*/ 221197 h 500063"/>
                  <a:gd name="connsiteX255" fmla="*/ 11754 w 477144"/>
                  <a:gd name="connsiteY255" fmla="*/ 219729 h 500063"/>
                  <a:gd name="connsiteX256" fmla="*/ 449927 w 477144"/>
                  <a:gd name="connsiteY256" fmla="*/ 197984 h 500063"/>
                  <a:gd name="connsiteX257" fmla="*/ 470065 w 477144"/>
                  <a:gd name="connsiteY257" fmla="*/ 204511 h 500063"/>
                  <a:gd name="connsiteX258" fmla="*/ 477144 w 477144"/>
                  <a:gd name="connsiteY258" fmla="*/ 210051 h 500063"/>
                  <a:gd name="connsiteX259" fmla="*/ 477144 w 477144"/>
                  <a:gd name="connsiteY259" fmla="*/ 316629 h 500063"/>
                  <a:gd name="connsiteX260" fmla="*/ 467982 w 477144"/>
                  <a:gd name="connsiteY260" fmla="*/ 313659 h 500063"/>
                  <a:gd name="connsiteX261" fmla="*/ 399284 w 477144"/>
                  <a:gd name="connsiteY261" fmla="*/ 259902 h 500063"/>
                  <a:gd name="connsiteX262" fmla="*/ 399284 w 477144"/>
                  <a:gd name="connsiteY262" fmla="*/ 228381 h 500063"/>
                  <a:gd name="connsiteX263" fmla="*/ 429786 w 477144"/>
                  <a:gd name="connsiteY263" fmla="*/ 204511 h 500063"/>
                  <a:gd name="connsiteX264" fmla="*/ 449927 w 477144"/>
                  <a:gd name="connsiteY264" fmla="*/ 197984 h 500063"/>
                  <a:gd name="connsiteX265" fmla="*/ 142139 w 477144"/>
                  <a:gd name="connsiteY265" fmla="*/ 190092 h 500063"/>
                  <a:gd name="connsiteX266" fmla="*/ 142140 w 477144"/>
                  <a:gd name="connsiteY266" fmla="*/ 190092 h 500063"/>
                  <a:gd name="connsiteX267" fmla="*/ 142687 w 477144"/>
                  <a:gd name="connsiteY267" fmla="*/ 190177 h 500063"/>
                  <a:gd name="connsiteX268" fmla="*/ 143235 w 477144"/>
                  <a:gd name="connsiteY268" fmla="*/ 190092 h 500063"/>
                  <a:gd name="connsiteX269" fmla="*/ 143457 w 477144"/>
                  <a:gd name="connsiteY269" fmla="*/ 190128 h 500063"/>
                  <a:gd name="connsiteX270" fmla="*/ 143457 w 477144"/>
                  <a:gd name="connsiteY270" fmla="*/ 190294 h 500063"/>
                  <a:gd name="connsiteX271" fmla="*/ 159858 w 477144"/>
                  <a:gd name="connsiteY271" fmla="*/ 192791 h 500063"/>
                  <a:gd name="connsiteX272" fmla="*/ 175432 w 477144"/>
                  <a:gd name="connsiteY272" fmla="*/ 200884 h 500063"/>
                  <a:gd name="connsiteX273" fmla="*/ 225859 w 477144"/>
                  <a:gd name="connsiteY273" fmla="*/ 240345 h 500063"/>
                  <a:gd name="connsiteX274" fmla="*/ 225859 w 477144"/>
                  <a:gd name="connsiteY274" fmla="*/ 292447 h 500063"/>
                  <a:gd name="connsiteX275" fmla="*/ 175432 w 477144"/>
                  <a:gd name="connsiteY275" fmla="*/ 331907 h 500063"/>
                  <a:gd name="connsiteX276" fmla="*/ 159857 w 477144"/>
                  <a:gd name="connsiteY276" fmla="*/ 340001 h 500063"/>
                  <a:gd name="connsiteX277" fmla="*/ 143457 w 477144"/>
                  <a:gd name="connsiteY277" fmla="*/ 342498 h 500063"/>
                  <a:gd name="connsiteX278" fmla="*/ 143457 w 477144"/>
                  <a:gd name="connsiteY278" fmla="*/ 342666 h 500063"/>
                  <a:gd name="connsiteX279" fmla="*/ 143235 w 477144"/>
                  <a:gd name="connsiteY279" fmla="*/ 342699 h 500063"/>
                  <a:gd name="connsiteX280" fmla="*/ 142687 w 477144"/>
                  <a:gd name="connsiteY280" fmla="*/ 342616 h 500063"/>
                  <a:gd name="connsiteX281" fmla="*/ 142140 w 477144"/>
                  <a:gd name="connsiteY281" fmla="*/ 342698 h 500063"/>
                  <a:gd name="connsiteX282" fmla="*/ 142139 w 477144"/>
                  <a:gd name="connsiteY282" fmla="*/ 342698 h 500063"/>
                  <a:gd name="connsiteX283" fmla="*/ 142139 w 477144"/>
                  <a:gd name="connsiteY283" fmla="*/ 342532 h 500063"/>
                  <a:gd name="connsiteX284" fmla="*/ 125519 w 477144"/>
                  <a:gd name="connsiteY284" fmla="*/ 340001 h 500063"/>
                  <a:gd name="connsiteX285" fmla="*/ 109944 w 477144"/>
                  <a:gd name="connsiteY285" fmla="*/ 331907 h 500063"/>
                  <a:gd name="connsiteX286" fmla="*/ 59517 w 477144"/>
                  <a:gd name="connsiteY286" fmla="*/ 292447 h 500063"/>
                  <a:gd name="connsiteX287" fmla="*/ 59517 w 477144"/>
                  <a:gd name="connsiteY287" fmla="*/ 240345 h 500063"/>
                  <a:gd name="connsiteX288" fmla="*/ 109944 w 477144"/>
                  <a:gd name="connsiteY288" fmla="*/ 200885 h 500063"/>
                  <a:gd name="connsiteX289" fmla="*/ 125519 w 477144"/>
                  <a:gd name="connsiteY289" fmla="*/ 192791 h 500063"/>
                  <a:gd name="connsiteX290" fmla="*/ 142139 w 477144"/>
                  <a:gd name="connsiteY290" fmla="*/ 190260 h 500063"/>
                  <a:gd name="connsiteX291" fmla="*/ 303455 w 477144"/>
                  <a:gd name="connsiteY291" fmla="*/ 177192 h 500063"/>
                  <a:gd name="connsiteX292" fmla="*/ 321188 w 477144"/>
                  <a:gd name="connsiteY292" fmla="*/ 182940 h 500063"/>
                  <a:gd name="connsiteX293" fmla="*/ 359351 w 477144"/>
                  <a:gd name="connsiteY293" fmla="*/ 212804 h 500063"/>
                  <a:gd name="connsiteX294" fmla="*/ 359351 w 477144"/>
                  <a:gd name="connsiteY294" fmla="*/ 240558 h 500063"/>
                  <a:gd name="connsiteX295" fmla="*/ 324489 w 477144"/>
                  <a:gd name="connsiteY295" fmla="*/ 267838 h 500063"/>
                  <a:gd name="connsiteX296" fmla="*/ 289023 w 477144"/>
                  <a:gd name="connsiteY296" fmla="*/ 267838 h 500063"/>
                  <a:gd name="connsiteX297" fmla="*/ 250859 w 477144"/>
                  <a:gd name="connsiteY297" fmla="*/ 237974 h 500063"/>
                  <a:gd name="connsiteX298" fmla="*/ 250859 w 477144"/>
                  <a:gd name="connsiteY298" fmla="*/ 210221 h 500063"/>
                  <a:gd name="connsiteX299" fmla="*/ 285722 w 477144"/>
                  <a:gd name="connsiteY299" fmla="*/ 182940 h 500063"/>
                  <a:gd name="connsiteX300" fmla="*/ 303455 w 477144"/>
                  <a:gd name="connsiteY300" fmla="*/ 177192 h 500063"/>
                  <a:gd name="connsiteX301" fmla="*/ 212316 w 477144"/>
                  <a:gd name="connsiteY301" fmla="*/ 176632 h 500063"/>
                  <a:gd name="connsiteX302" fmla="*/ 221361 w 477144"/>
                  <a:gd name="connsiteY302" fmla="*/ 179244 h 500063"/>
                  <a:gd name="connsiteX303" fmla="*/ 238276 w 477144"/>
                  <a:gd name="connsiteY303" fmla="*/ 191477 h 500063"/>
                  <a:gd name="connsiteX304" fmla="*/ 238975 w 477144"/>
                  <a:gd name="connsiteY304" fmla="*/ 205407 h 500063"/>
                  <a:gd name="connsiteX305" fmla="*/ 228841 w 477144"/>
                  <a:gd name="connsiteY305" fmla="*/ 213986 h 500063"/>
                  <a:gd name="connsiteX306" fmla="*/ 211041 w 477144"/>
                  <a:gd name="connsiteY306" fmla="*/ 214533 h 500063"/>
                  <a:gd name="connsiteX307" fmla="*/ 194127 w 477144"/>
                  <a:gd name="connsiteY307" fmla="*/ 202299 h 500063"/>
                  <a:gd name="connsiteX308" fmla="*/ 193428 w 477144"/>
                  <a:gd name="connsiteY308" fmla="*/ 188370 h 500063"/>
                  <a:gd name="connsiteX309" fmla="*/ 203561 w 477144"/>
                  <a:gd name="connsiteY309" fmla="*/ 179791 h 500063"/>
                  <a:gd name="connsiteX310" fmla="*/ 212316 w 477144"/>
                  <a:gd name="connsiteY310" fmla="*/ 176632 h 500063"/>
                  <a:gd name="connsiteX311" fmla="*/ 459590 w 477144"/>
                  <a:gd name="connsiteY311" fmla="*/ 174045 h 500063"/>
                  <a:gd name="connsiteX312" fmla="*/ 464570 w 477144"/>
                  <a:gd name="connsiteY312" fmla="*/ 175865 h 500063"/>
                  <a:gd name="connsiteX313" fmla="*/ 470316 w 477144"/>
                  <a:gd name="connsiteY313" fmla="*/ 180779 h 500063"/>
                  <a:gd name="connsiteX314" fmla="*/ 469866 w 477144"/>
                  <a:gd name="connsiteY314" fmla="*/ 188719 h 500063"/>
                  <a:gd name="connsiteX315" fmla="*/ 463586 w 477144"/>
                  <a:gd name="connsiteY315" fmla="*/ 193216 h 500063"/>
                  <a:gd name="connsiteX316" fmla="*/ 453441 w 477144"/>
                  <a:gd name="connsiteY316" fmla="*/ 192864 h 500063"/>
                  <a:gd name="connsiteX317" fmla="*/ 447694 w 477144"/>
                  <a:gd name="connsiteY317" fmla="*/ 187949 h 500063"/>
                  <a:gd name="connsiteX318" fmla="*/ 448144 w 477144"/>
                  <a:gd name="connsiteY318" fmla="*/ 180010 h 500063"/>
                  <a:gd name="connsiteX319" fmla="*/ 454424 w 477144"/>
                  <a:gd name="connsiteY319" fmla="*/ 175513 h 500063"/>
                  <a:gd name="connsiteX320" fmla="*/ 459590 w 477144"/>
                  <a:gd name="connsiteY320" fmla="*/ 174045 h 500063"/>
                  <a:gd name="connsiteX321" fmla="*/ 182583 w 477144"/>
                  <a:gd name="connsiteY321" fmla="*/ 158155 h 500063"/>
                  <a:gd name="connsiteX322" fmla="*/ 188433 w 477144"/>
                  <a:gd name="connsiteY322" fmla="*/ 159844 h 500063"/>
                  <a:gd name="connsiteX323" fmla="*/ 195523 w 477144"/>
                  <a:gd name="connsiteY323" fmla="*/ 164971 h 500063"/>
                  <a:gd name="connsiteX324" fmla="*/ 195975 w 477144"/>
                  <a:gd name="connsiteY324" fmla="*/ 173981 h 500063"/>
                  <a:gd name="connsiteX325" fmla="*/ 187464 w 477144"/>
                  <a:gd name="connsiteY325" fmla="*/ 181186 h 500063"/>
                  <a:gd name="connsiteX326" fmla="*/ 175950 w 477144"/>
                  <a:gd name="connsiteY326" fmla="*/ 181541 h 500063"/>
                  <a:gd name="connsiteX327" fmla="*/ 168861 w 477144"/>
                  <a:gd name="connsiteY327" fmla="*/ 176412 h 500063"/>
                  <a:gd name="connsiteX328" fmla="*/ 168408 w 477144"/>
                  <a:gd name="connsiteY328" fmla="*/ 167403 h 500063"/>
                  <a:gd name="connsiteX329" fmla="*/ 176920 w 477144"/>
                  <a:gd name="connsiteY329" fmla="*/ 160198 h 500063"/>
                  <a:gd name="connsiteX330" fmla="*/ 182583 w 477144"/>
                  <a:gd name="connsiteY330" fmla="*/ 158155 h 500063"/>
                  <a:gd name="connsiteX331" fmla="*/ 469416 w 477144"/>
                  <a:gd name="connsiteY331" fmla="*/ 150284 h 500063"/>
                  <a:gd name="connsiteX332" fmla="*/ 477144 w 477144"/>
                  <a:gd name="connsiteY332" fmla="*/ 153283 h 500063"/>
                  <a:gd name="connsiteX333" fmla="*/ 477144 w 477144"/>
                  <a:gd name="connsiteY333" fmla="*/ 167493 h 500063"/>
                  <a:gd name="connsiteX334" fmla="*/ 476954 w 477144"/>
                  <a:gd name="connsiteY334" fmla="*/ 167793 h 500063"/>
                  <a:gd name="connsiteX335" fmla="*/ 466497 w 477144"/>
                  <a:gd name="connsiteY335" fmla="*/ 170552 h 500063"/>
                  <a:gd name="connsiteX336" fmla="*/ 457104 w 477144"/>
                  <a:gd name="connsiteY336" fmla="*/ 166906 h 500063"/>
                  <a:gd name="connsiteX337" fmla="*/ 454300 w 477144"/>
                  <a:gd name="connsiteY337" fmla="*/ 160391 h 500063"/>
                  <a:gd name="connsiteX338" fmla="*/ 458958 w 477144"/>
                  <a:gd name="connsiteY338" fmla="*/ 153041 h 500063"/>
                  <a:gd name="connsiteX339" fmla="*/ 62087 w 477144"/>
                  <a:gd name="connsiteY339" fmla="*/ 147706 h 500063"/>
                  <a:gd name="connsiteX340" fmla="*/ 75899 w 477144"/>
                  <a:gd name="connsiteY340" fmla="*/ 152183 h 500063"/>
                  <a:gd name="connsiteX341" fmla="*/ 96820 w 477144"/>
                  <a:gd name="connsiteY341" fmla="*/ 168555 h 500063"/>
                  <a:gd name="connsiteX342" fmla="*/ 96821 w 477144"/>
                  <a:gd name="connsiteY342" fmla="*/ 190173 h 500063"/>
                  <a:gd name="connsiteX343" fmla="*/ 60111 w 477144"/>
                  <a:gd name="connsiteY343" fmla="*/ 218900 h 500063"/>
                  <a:gd name="connsiteX344" fmla="*/ 32485 w 477144"/>
                  <a:gd name="connsiteY344" fmla="*/ 218900 h 500063"/>
                  <a:gd name="connsiteX345" fmla="*/ 11564 w 477144"/>
                  <a:gd name="connsiteY345" fmla="*/ 202528 h 500063"/>
                  <a:gd name="connsiteX346" fmla="*/ 11564 w 477144"/>
                  <a:gd name="connsiteY346" fmla="*/ 180910 h 500063"/>
                  <a:gd name="connsiteX347" fmla="*/ 48276 w 477144"/>
                  <a:gd name="connsiteY347" fmla="*/ 152183 h 500063"/>
                  <a:gd name="connsiteX348" fmla="*/ 62087 w 477144"/>
                  <a:gd name="connsiteY348" fmla="*/ 147706 h 500063"/>
                  <a:gd name="connsiteX349" fmla="*/ 453633 w 477144"/>
                  <a:gd name="connsiteY349" fmla="*/ 126498 h 500063"/>
                  <a:gd name="connsiteX350" fmla="*/ 458611 w 477144"/>
                  <a:gd name="connsiteY350" fmla="*/ 128317 h 500063"/>
                  <a:gd name="connsiteX351" fmla="*/ 464358 w 477144"/>
                  <a:gd name="connsiteY351" fmla="*/ 133233 h 500063"/>
                  <a:gd name="connsiteX352" fmla="*/ 463908 w 477144"/>
                  <a:gd name="connsiteY352" fmla="*/ 141172 h 500063"/>
                  <a:gd name="connsiteX353" fmla="*/ 457628 w 477144"/>
                  <a:gd name="connsiteY353" fmla="*/ 145667 h 500063"/>
                  <a:gd name="connsiteX354" fmla="*/ 447483 w 477144"/>
                  <a:gd name="connsiteY354" fmla="*/ 145316 h 500063"/>
                  <a:gd name="connsiteX355" fmla="*/ 441737 w 477144"/>
                  <a:gd name="connsiteY355" fmla="*/ 140402 h 500063"/>
                  <a:gd name="connsiteX356" fmla="*/ 442187 w 477144"/>
                  <a:gd name="connsiteY356" fmla="*/ 132463 h 500063"/>
                  <a:gd name="connsiteX357" fmla="*/ 448467 w 477144"/>
                  <a:gd name="connsiteY357" fmla="*/ 127967 h 500063"/>
                  <a:gd name="connsiteX358" fmla="*/ 453633 w 477144"/>
                  <a:gd name="connsiteY358" fmla="*/ 126498 h 500063"/>
                  <a:gd name="connsiteX359" fmla="*/ 83238 w 477144"/>
                  <a:gd name="connsiteY359" fmla="*/ 121837 h 500063"/>
                  <a:gd name="connsiteX360" fmla="*/ 88218 w 477144"/>
                  <a:gd name="connsiteY360" fmla="*/ 123657 h 500063"/>
                  <a:gd name="connsiteX361" fmla="*/ 93963 w 477144"/>
                  <a:gd name="connsiteY361" fmla="*/ 128572 h 500063"/>
                  <a:gd name="connsiteX362" fmla="*/ 93513 w 477144"/>
                  <a:gd name="connsiteY362" fmla="*/ 136511 h 500063"/>
                  <a:gd name="connsiteX363" fmla="*/ 87234 w 477144"/>
                  <a:gd name="connsiteY363" fmla="*/ 141008 h 500063"/>
                  <a:gd name="connsiteX364" fmla="*/ 77088 w 477144"/>
                  <a:gd name="connsiteY364" fmla="*/ 140654 h 500063"/>
                  <a:gd name="connsiteX365" fmla="*/ 71342 w 477144"/>
                  <a:gd name="connsiteY365" fmla="*/ 135741 h 500063"/>
                  <a:gd name="connsiteX366" fmla="*/ 71791 w 477144"/>
                  <a:gd name="connsiteY366" fmla="*/ 127801 h 500063"/>
                  <a:gd name="connsiteX367" fmla="*/ 78071 w 477144"/>
                  <a:gd name="connsiteY367" fmla="*/ 123305 h 500063"/>
                  <a:gd name="connsiteX368" fmla="*/ 83238 w 477144"/>
                  <a:gd name="connsiteY368" fmla="*/ 121837 h 500063"/>
                  <a:gd name="connsiteX369" fmla="*/ 142139 w 477144"/>
                  <a:gd name="connsiteY369" fmla="*/ 119636 h 500063"/>
                  <a:gd name="connsiteX370" fmla="*/ 173472 w 477144"/>
                  <a:gd name="connsiteY370" fmla="*/ 141448 h 500063"/>
                  <a:gd name="connsiteX371" fmla="*/ 173472 w 477144"/>
                  <a:gd name="connsiteY371" fmla="*/ 151609 h 500063"/>
                  <a:gd name="connsiteX372" fmla="*/ 142139 w 477144"/>
                  <a:gd name="connsiteY372" fmla="*/ 173422 h 500063"/>
                  <a:gd name="connsiteX373" fmla="*/ 114265 w 477144"/>
                  <a:gd name="connsiteY373" fmla="*/ 151609 h 500063"/>
                  <a:gd name="connsiteX374" fmla="*/ 114265 w 477144"/>
                  <a:gd name="connsiteY374" fmla="*/ 141448 h 500063"/>
                  <a:gd name="connsiteX375" fmla="*/ 377320 w 477144"/>
                  <a:gd name="connsiteY375" fmla="*/ 118285 h 500063"/>
                  <a:gd name="connsiteX376" fmla="*/ 392640 w 477144"/>
                  <a:gd name="connsiteY376" fmla="*/ 123250 h 500063"/>
                  <a:gd name="connsiteX377" fmla="*/ 435524 w 477144"/>
                  <a:gd name="connsiteY377" fmla="*/ 156809 h 500063"/>
                  <a:gd name="connsiteX378" fmla="*/ 435524 w 477144"/>
                  <a:gd name="connsiteY378" fmla="*/ 180786 h 500063"/>
                  <a:gd name="connsiteX379" fmla="*/ 405405 w 477144"/>
                  <a:gd name="connsiteY379" fmla="*/ 204356 h 500063"/>
                  <a:gd name="connsiteX380" fmla="*/ 374763 w 477144"/>
                  <a:gd name="connsiteY380" fmla="*/ 204356 h 500063"/>
                  <a:gd name="connsiteX381" fmla="*/ 331879 w 477144"/>
                  <a:gd name="connsiteY381" fmla="*/ 170799 h 500063"/>
                  <a:gd name="connsiteX382" fmla="*/ 331879 w 477144"/>
                  <a:gd name="connsiteY382" fmla="*/ 146819 h 500063"/>
                  <a:gd name="connsiteX383" fmla="*/ 361999 w 477144"/>
                  <a:gd name="connsiteY383" fmla="*/ 123250 h 500063"/>
                  <a:gd name="connsiteX384" fmla="*/ 377320 w 477144"/>
                  <a:gd name="connsiteY384" fmla="*/ 118285 h 500063"/>
                  <a:gd name="connsiteX385" fmla="*/ 477144 w 477144"/>
                  <a:gd name="connsiteY385" fmla="*/ 116668 h 500063"/>
                  <a:gd name="connsiteX386" fmla="*/ 477144 w 477144"/>
                  <a:gd name="connsiteY386" fmla="*/ 138418 h 500063"/>
                  <a:gd name="connsiteX387" fmla="*/ 468438 w 477144"/>
                  <a:gd name="connsiteY387" fmla="*/ 130972 h 500063"/>
                  <a:gd name="connsiteX388" fmla="*/ 468944 w 477144"/>
                  <a:gd name="connsiteY388" fmla="*/ 122047 h 500063"/>
                  <a:gd name="connsiteX389" fmla="*/ 476003 w 477144"/>
                  <a:gd name="connsiteY389" fmla="*/ 116993 h 500063"/>
                  <a:gd name="connsiteX390" fmla="*/ 256544 w 477144"/>
                  <a:gd name="connsiteY390" fmla="*/ 101617 h 500063"/>
                  <a:gd name="connsiteX391" fmla="*/ 266419 w 477144"/>
                  <a:gd name="connsiteY391" fmla="*/ 104818 h 500063"/>
                  <a:gd name="connsiteX392" fmla="*/ 305985 w 477144"/>
                  <a:gd name="connsiteY392" fmla="*/ 135780 h 500063"/>
                  <a:gd name="connsiteX393" fmla="*/ 305985 w 477144"/>
                  <a:gd name="connsiteY393" fmla="*/ 151232 h 500063"/>
                  <a:gd name="connsiteX394" fmla="*/ 264481 w 477144"/>
                  <a:gd name="connsiteY394" fmla="*/ 183711 h 500063"/>
                  <a:gd name="connsiteX395" fmla="*/ 244733 w 477144"/>
                  <a:gd name="connsiteY395" fmla="*/ 183711 h 500063"/>
                  <a:gd name="connsiteX396" fmla="*/ 205166 w 477144"/>
                  <a:gd name="connsiteY396" fmla="*/ 152749 h 500063"/>
                  <a:gd name="connsiteX397" fmla="*/ 205166 w 477144"/>
                  <a:gd name="connsiteY397" fmla="*/ 137296 h 500063"/>
                  <a:gd name="connsiteX398" fmla="*/ 246671 w 477144"/>
                  <a:gd name="connsiteY398" fmla="*/ 104818 h 500063"/>
                  <a:gd name="connsiteX399" fmla="*/ 256544 w 477144"/>
                  <a:gd name="connsiteY399" fmla="*/ 101617 h 500063"/>
                  <a:gd name="connsiteX400" fmla="*/ 109551 w 477144"/>
                  <a:gd name="connsiteY400" fmla="*/ 91074 h 500063"/>
                  <a:gd name="connsiteX401" fmla="*/ 113550 w 477144"/>
                  <a:gd name="connsiteY401" fmla="*/ 92371 h 500063"/>
                  <a:gd name="connsiteX402" fmla="*/ 131280 w 477144"/>
                  <a:gd name="connsiteY402" fmla="*/ 106245 h 500063"/>
                  <a:gd name="connsiteX403" fmla="*/ 131280 w 477144"/>
                  <a:gd name="connsiteY403" fmla="*/ 112503 h 500063"/>
                  <a:gd name="connsiteX404" fmla="*/ 115509 w 477144"/>
                  <a:gd name="connsiteY404" fmla="*/ 124845 h 500063"/>
                  <a:gd name="connsiteX405" fmla="*/ 107512 w 477144"/>
                  <a:gd name="connsiteY405" fmla="*/ 124845 h 500063"/>
                  <a:gd name="connsiteX406" fmla="*/ 89782 w 477144"/>
                  <a:gd name="connsiteY406" fmla="*/ 110970 h 500063"/>
                  <a:gd name="connsiteX407" fmla="*/ 89782 w 477144"/>
                  <a:gd name="connsiteY407" fmla="*/ 104712 h 500063"/>
                  <a:gd name="connsiteX408" fmla="*/ 105552 w 477144"/>
                  <a:gd name="connsiteY408" fmla="*/ 92371 h 500063"/>
                  <a:gd name="connsiteX409" fmla="*/ 109551 w 477144"/>
                  <a:gd name="connsiteY409" fmla="*/ 91074 h 500063"/>
                  <a:gd name="connsiteX410" fmla="*/ 894 w 477144"/>
                  <a:gd name="connsiteY410" fmla="*/ 83919 h 500063"/>
                  <a:gd name="connsiteX411" fmla="*/ 3844 w 477144"/>
                  <a:gd name="connsiteY411" fmla="*/ 84851 h 500063"/>
                  <a:gd name="connsiteX412" fmla="*/ 44834 w 477144"/>
                  <a:gd name="connsiteY412" fmla="*/ 116358 h 500063"/>
                  <a:gd name="connsiteX413" fmla="*/ 45087 w 477144"/>
                  <a:gd name="connsiteY413" fmla="*/ 138561 h 500063"/>
                  <a:gd name="connsiteX414" fmla="*/ 7118 w 477144"/>
                  <a:gd name="connsiteY414" fmla="*/ 168809 h 500063"/>
                  <a:gd name="connsiteX415" fmla="*/ 894 w 477144"/>
                  <a:gd name="connsiteY415" fmla="*/ 170877 h 500063"/>
                  <a:gd name="connsiteX416" fmla="*/ 335176 w 477144"/>
                  <a:gd name="connsiteY416" fmla="*/ 78557 h 500063"/>
                  <a:gd name="connsiteX417" fmla="*/ 341523 w 477144"/>
                  <a:gd name="connsiteY417" fmla="*/ 80614 h 500063"/>
                  <a:gd name="connsiteX418" fmla="*/ 366954 w 477144"/>
                  <a:gd name="connsiteY418" fmla="*/ 100515 h 500063"/>
                  <a:gd name="connsiteX419" fmla="*/ 366954 w 477144"/>
                  <a:gd name="connsiteY419" fmla="*/ 110448 h 500063"/>
                  <a:gd name="connsiteX420" fmla="*/ 337192 w 477144"/>
                  <a:gd name="connsiteY420" fmla="*/ 133737 h 500063"/>
                  <a:gd name="connsiteX421" fmla="*/ 324500 w 477144"/>
                  <a:gd name="connsiteY421" fmla="*/ 133737 h 500063"/>
                  <a:gd name="connsiteX422" fmla="*/ 299068 w 477144"/>
                  <a:gd name="connsiteY422" fmla="*/ 113837 h 500063"/>
                  <a:gd name="connsiteX423" fmla="*/ 299068 w 477144"/>
                  <a:gd name="connsiteY423" fmla="*/ 103903 h 500063"/>
                  <a:gd name="connsiteX424" fmla="*/ 328830 w 477144"/>
                  <a:gd name="connsiteY424" fmla="*/ 80614 h 500063"/>
                  <a:gd name="connsiteX425" fmla="*/ 335176 w 477144"/>
                  <a:gd name="connsiteY425" fmla="*/ 78557 h 500063"/>
                  <a:gd name="connsiteX426" fmla="*/ 123744 w 477144"/>
                  <a:gd name="connsiteY426" fmla="*/ 67762 h 500063"/>
                  <a:gd name="connsiteX427" fmla="*/ 128724 w 477144"/>
                  <a:gd name="connsiteY427" fmla="*/ 69583 h 500063"/>
                  <a:gd name="connsiteX428" fmla="*/ 134470 w 477144"/>
                  <a:gd name="connsiteY428" fmla="*/ 74497 h 500063"/>
                  <a:gd name="connsiteX429" fmla="*/ 134019 w 477144"/>
                  <a:gd name="connsiteY429" fmla="*/ 82437 h 500063"/>
                  <a:gd name="connsiteX430" fmla="*/ 127739 w 477144"/>
                  <a:gd name="connsiteY430" fmla="*/ 86933 h 500063"/>
                  <a:gd name="connsiteX431" fmla="*/ 117594 w 477144"/>
                  <a:gd name="connsiteY431" fmla="*/ 86580 h 500063"/>
                  <a:gd name="connsiteX432" fmla="*/ 111848 w 477144"/>
                  <a:gd name="connsiteY432" fmla="*/ 81667 h 500063"/>
                  <a:gd name="connsiteX433" fmla="*/ 112298 w 477144"/>
                  <a:gd name="connsiteY433" fmla="*/ 73727 h 500063"/>
                  <a:gd name="connsiteX434" fmla="*/ 118579 w 477144"/>
                  <a:gd name="connsiteY434" fmla="*/ 69231 h 500063"/>
                  <a:gd name="connsiteX435" fmla="*/ 123744 w 477144"/>
                  <a:gd name="connsiteY435" fmla="*/ 67762 h 500063"/>
                  <a:gd name="connsiteX436" fmla="*/ 201146 w 477144"/>
                  <a:gd name="connsiteY436" fmla="*/ 62742 h 500063"/>
                  <a:gd name="connsiteX437" fmla="*/ 208583 w 477144"/>
                  <a:gd name="connsiteY437" fmla="*/ 65153 h 500063"/>
                  <a:gd name="connsiteX438" fmla="*/ 238384 w 477144"/>
                  <a:gd name="connsiteY438" fmla="*/ 88473 h 500063"/>
                  <a:gd name="connsiteX439" fmla="*/ 238384 w 477144"/>
                  <a:gd name="connsiteY439" fmla="*/ 100115 h 500063"/>
                  <a:gd name="connsiteX440" fmla="*/ 198560 w 477144"/>
                  <a:gd name="connsiteY440" fmla="*/ 131278 h 500063"/>
                  <a:gd name="connsiteX441" fmla="*/ 183685 w 477144"/>
                  <a:gd name="connsiteY441" fmla="*/ 131278 h 500063"/>
                  <a:gd name="connsiteX442" fmla="*/ 153885 w 477144"/>
                  <a:gd name="connsiteY442" fmla="*/ 107957 h 500063"/>
                  <a:gd name="connsiteX443" fmla="*/ 153885 w 477144"/>
                  <a:gd name="connsiteY443" fmla="*/ 96317 h 500063"/>
                  <a:gd name="connsiteX444" fmla="*/ 193709 w 477144"/>
                  <a:gd name="connsiteY444" fmla="*/ 65153 h 500063"/>
                  <a:gd name="connsiteX445" fmla="*/ 201146 w 477144"/>
                  <a:gd name="connsiteY445" fmla="*/ 62742 h 500063"/>
                  <a:gd name="connsiteX446" fmla="*/ 18902 w 477144"/>
                  <a:gd name="connsiteY446" fmla="*/ 62169 h 500063"/>
                  <a:gd name="connsiteX447" fmla="*/ 23883 w 477144"/>
                  <a:gd name="connsiteY447" fmla="*/ 63989 h 500063"/>
                  <a:gd name="connsiteX448" fmla="*/ 29628 w 477144"/>
                  <a:gd name="connsiteY448" fmla="*/ 68902 h 500063"/>
                  <a:gd name="connsiteX449" fmla="*/ 29178 w 477144"/>
                  <a:gd name="connsiteY449" fmla="*/ 76843 h 500063"/>
                  <a:gd name="connsiteX450" fmla="*/ 22899 w 477144"/>
                  <a:gd name="connsiteY450" fmla="*/ 81339 h 500063"/>
                  <a:gd name="connsiteX451" fmla="*/ 12754 w 477144"/>
                  <a:gd name="connsiteY451" fmla="*/ 80986 h 500063"/>
                  <a:gd name="connsiteX452" fmla="*/ 7007 w 477144"/>
                  <a:gd name="connsiteY452" fmla="*/ 76073 h 500063"/>
                  <a:gd name="connsiteX453" fmla="*/ 7457 w 477144"/>
                  <a:gd name="connsiteY453" fmla="*/ 68134 h 500063"/>
                  <a:gd name="connsiteX454" fmla="*/ 13738 w 477144"/>
                  <a:gd name="connsiteY454" fmla="*/ 63637 h 500063"/>
                  <a:gd name="connsiteX455" fmla="*/ 18902 w 477144"/>
                  <a:gd name="connsiteY455" fmla="*/ 62169 h 500063"/>
                  <a:gd name="connsiteX456" fmla="*/ 66209 w 477144"/>
                  <a:gd name="connsiteY456" fmla="*/ 61192 h 500063"/>
                  <a:gd name="connsiteX457" fmla="*/ 71403 w 477144"/>
                  <a:gd name="connsiteY457" fmla="*/ 62876 h 500063"/>
                  <a:gd name="connsiteX458" fmla="*/ 91892 w 477144"/>
                  <a:gd name="connsiteY458" fmla="*/ 78910 h 500063"/>
                  <a:gd name="connsiteX459" fmla="*/ 91892 w 477144"/>
                  <a:gd name="connsiteY459" fmla="*/ 87040 h 500063"/>
                  <a:gd name="connsiteX460" fmla="*/ 62164 w 477144"/>
                  <a:gd name="connsiteY460" fmla="*/ 110305 h 500063"/>
                  <a:gd name="connsiteX461" fmla="*/ 51774 w 477144"/>
                  <a:gd name="connsiteY461" fmla="*/ 110305 h 500063"/>
                  <a:gd name="connsiteX462" fmla="*/ 31284 w 477144"/>
                  <a:gd name="connsiteY462" fmla="*/ 94271 h 500063"/>
                  <a:gd name="connsiteX463" fmla="*/ 31283 w 477144"/>
                  <a:gd name="connsiteY463" fmla="*/ 86140 h 500063"/>
                  <a:gd name="connsiteX464" fmla="*/ 61013 w 477144"/>
                  <a:gd name="connsiteY464" fmla="*/ 62876 h 500063"/>
                  <a:gd name="connsiteX465" fmla="*/ 66209 w 477144"/>
                  <a:gd name="connsiteY465" fmla="*/ 61192 h 500063"/>
                  <a:gd name="connsiteX466" fmla="*/ 161743 w 477144"/>
                  <a:gd name="connsiteY466" fmla="*/ 55643 h 500063"/>
                  <a:gd name="connsiteX467" fmla="*/ 166723 w 477144"/>
                  <a:gd name="connsiteY467" fmla="*/ 57463 h 500063"/>
                  <a:gd name="connsiteX468" fmla="*/ 172469 w 477144"/>
                  <a:gd name="connsiteY468" fmla="*/ 62378 h 500063"/>
                  <a:gd name="connsiteX469" fmla="*/ 172019 w 477144"/>
                  <a:gd name="connsiteY469" fmla="*/ 70316 h 500063"/>
                  <a:gd name="connsiteX470" fmla="*/ 165739 w 477144"/>
                  <a:gd name="connsiteY470" fmla="*/ 74813 h 500063"/>
                  <a:gd name="connsiteX471" fmla="*/ 155594 w 477144"/>
                  <a:gd name="connsiteY471" fmla="*/ 74461 h 500063"/>
                  <a:gd name="connsiteX472" fmla="*/ 149848 w 477144"/>
                  <a:gd name="connsiteY472" fmla="*/ 69546 h 500063"/>
                  <a:gd name="connsiteX473" fmla="*/ 150297 w 477144"/>
                  <a:gd name="connsiteY473" fmla="*/ 61608 h 500063"/>
                  <a:gd name="connsiteX474" fmla="*/ 156577 w 477144"/>
                  <a:gd name="connsiteY474" fmla="*/ 57110 h 500063"/>
                  <a:gd name="connsiteX475" fmla="*/ 161743 w 477144"/>
                  <a:gd name="connsiteY475" fmla="*/ 55643 h 500063"/>
                  <a:gd name="connsiteX476" fmla="*/ 443165 w 477144"/>
                  <a:gd name="connsiteY476" fmla="*/ 26001 h 500063"/>
                  <a:gd name="connsiteX477" fmla="*/ 450804 w 477144"/>
                  <a:gd name="connsiteY477" fmla="*/ 28477 h 500063"/>
                  <a:gd name="connsiteX478" fmla="*/ 477144 w 477144"/>
                  <a:gd name="connsiteY478" fmla="*/ 49089 h 500063"/>
                  <a:gd name="connsiteX479" fmla="*/ 477144 w 477144"/>
                  <a:gd name="connsiteY479" fmla="*/ 100669 h 500063"/>
                  <a:gd name="connsiteX480" fmla="*/ 437908 w 477144"/>
                  <a:gd name="connsiteY480" fmla="*/ 131372 h 500063"/>
                  <a:gd name="connsiteX481" fmla="*/ 422630 w 477144"/>
                  <a:gd name="connsiteY481" fmla="*/ 131372 h 500063"/>
                  <a:gd name="connsiteX482" fmla="*/ 370973 w 477144"/>
                  <a:gd name="connsiteY482" fmla="*/ 90949 h 500063"/>
                  <a:gd name="connsiteX483" fmla="*/ 370973 w 477144"/>
                  <a:gd name="connsiteY483" fmla="*/ 78992 h 500063"/>
                  <a:gd name="connsiteX484" fmla="*/ 435526 w 477144"/>
                  <a:gd name="connsiteY484" fmla="*/ 28477 h 500063"/>
                  <a:gd name="connsiteX485" fmla="*/ 443165 w 477144"/>
                  <a:gd name="connsiteY485" fmla="*/ 26001 h 500063"/>
                  <a:gd name="connsiteX486" fmla="*/ 267268 w 477144"/>
                  <a:gd name="connsiteY486" fmla="*/ 24142 h 500063"/>
                  <a:gd name="connsiteX487" fmla="*/ 274904 w 477144"/>
                  <a:gd name="connsiteY487" fmla="*/ 26617 h 500063"/>
                  <a:gd name="connsiteX488" fmla="*/ 319796 w 477144"/>
                  <a:gd name="connsiteY488" fmla="*/ 61748 h 500063"/>
                  <a:gd name="connsiteX489" fmla="*/ 319796 w 477144"/>
                  <a:gd name="connsiteY489" fmla="*/ 73697 h 500063"/>
                  <a:gd name="connsiteX490" fmla="*/ 289200 w 477144"/>
                  <a:gd name="connsiteY490" fmla="*/ 97641 h 500063"/>
                  <a:gd name="connsiteX491" fmla="*/ 273928 w 477144"/>
                  <a:gd name="connsiteY491" fmla="*/ 97641 h 500063"/>
                  <a:gd name="connsiteX492" fmla="*/ 229034 w 477144"/>
                  <a:gd name="connsiteY492" fmla="*/ 62511 h 500063"/>
                  <a:gd name="connsiteX493" fmla="*/ 229034 w 477144"/>
                  <a:gd name="connsiteY493" fmla="*/ 50561 h 500063"/>
                  <a:gd name="connsiteX494" fmla="*/ 259631 w 477144"/>
                  <a:gd name="connsiteY494" fmla="*/ 26617 h 500063"/>
                  <a:gd name="connsiteX495" fmla="*/ 267268 w 477144"/>
                  <a:gd name="connsiteY495" fmla="*/ 24142 h 500063"/>
                  <a:gd name="connsiteX496" fmla="*/ 197478 w 477144"/>
                  <a:gd name="connsiteY496" fmla="*/ 22799 h 500063"/>
                  <a:gd name="connsiteX497" fmla="*/ 203856 w 477144"/>
                  <a:gd name="connsiteY497" fmla="*/ 24776 h 500063"/>
                  <a:gd name="connsiteX498" fmla="*/ 211485 w 477144"/>
                  <a:gd name="connsiteY498" fmla="*/ 30561 h 500063"/>
                  <a:gd name="connsiteX499" fmla="*/ 211682 w 477144"/>
                  <a:gd name="connsiteY499" fmla="*/ 40477 h 500063"/>
                  <a:gd name="connsiteX500" fmla="*/ 190907 w 477144"/>
                  <a:gd name="connsiteY500" fmla="*/ 57251 h 500063"/>
                  <a:gd name="connsiteX501" fmla="*/ 178233 w 477144"/>
                  <a:gd name="connsiteY501" fmla="*/ 57406 h 500063"/>
                  <a:gd name="connsiteX502" fmla="*/ 170607 w 477144"/>
                  <a:gd name="connsiteY502" fmla="*/ 51621 h 500063"/>
                  <a:gd name="connsiteX503" fmla="*/ 170409 w 477144"/>
                  <a:gd name="connsiteY503" fmla="*/ 41705 h 500063"/>
                  <a:gd name="connsiteX504" fmla="*/ 191183 w 477144"/>
                  <a:gd name="connsiteY504" fmla="*/ 24930 h 500063"/>
                  <a:gd name="connsiteX505" fmla="*/ 197478 w 477144"/>
                  <a:gd name="connsiteY505" fmla="*/ 22799 h 500063"/>
                  <a:gd name="connsiteX506" fmla="*/ 92617 w 477144"/>
                  <a:gd name="connsiteY506" fmla="*/ 22588 h 500063"/>
                  <a:gd name="connsiteX507" fmla="*/ 120919 w 477144"/>
                  <a:gd name="connsiteY507" fmla="*/ 22589 h 500063"/>
                  <a:gd name="connsiteX508" fmla="*/ 136757 w 477144"/>
                  <a:gd name="connsiteY508" fmla="*/ 34983 h 500063"/>
                  <a:gd name="connsiteX509" fmla="*/ 136757 w 477144"/>
                  <a:gd name="connsiteY509" fmla="*/ 49673 h 500063"/>
                  <a:gd name="connsiteX510" fmla="*/ 120919 w 477144"/>
                  <a:gd name="connsiteY510" fmla="*/ 62066 h 500063"/>
                  <a:gd name="connsiteX511" fmla="*/ 92617 w 477144"/>
                  <a:gd name="connsiteY511" fmla="*/ 62066 h 500063"/>
                  <a:gd name="connsiteX512" fmla="*/ 76780 w 477144"/>
                  <a:gd name="connsiteY512" fmla="*/ 49673 h 500063"/>
                  <a:gd name="connsiteX513" fmla="*/ 76780 w 477144"/>
                  <a:gd name="connsiteY513" fmla="*/ 34982 h 500063"/>
                  <a:gd name="connsiteX514" fmla="*/ 92617 w 477144"/>
                  <a:gd name="connsiteY514" fmla="*/ 22588 h 500063"/>
                  <a:gd name="connsiteX515" fmla="*/ 417038 w 477144"/>
                  <a:gd name="connsiteY515" fmla="*/ 0 h 500063"/>
                  <a:gd name="connsiteX516" fmla="*/ 448827 w 477144"/>
                  <a:gd name="connsiteY516" fmla="*/ 0 h 500063"/>
                  <a:gd name="connsiteX517" fmla="*/ 452729 w 477144"/>
                  <a:gd name="connsiteY517" fmla="*/ 3164 h 500063"/>
                  <a:gd name="connsiteX518" fmla="*/ 452566 w 477144"/>
                  <a:gd name="connsiteY518" fmla="*/ 10365 h 500063"/>
                  <a:gd name="connsiteX519" fmla="*/ 445473 w 477144"/>
                  <a:gd name="connsiteY519" fmla="*/ 15723 h 500063"/>
                  <a:gd name="connsiteX520" fmla="*/ 436270 w 477144"/>
                  <a:gd name="connsiteY520" fmla="*/ 15594 h 500063"/>
                  <a:gd name="connsiteX521" fmla="*/ 305394 w 477144"/>
                  <a:gd name="connsiteY521" fmla="*/ 0 h 500063"/>
                  <a:gd name="connsiteX522" fmla="*/ 405922 w 477144"/>
                  <a:gd name="connsiteY522" fmla="*/ 0 h 500063"/>
                  <a:gd name="connsiteX523" fmla="*/ 410689 w 477144"/>
                  <a:gd name="connsiteY523" fmla="*/ 3730 h 500063"/>
                  <a:gd name="connsiteX524" fmla="*/ 418455 w 477144"/>
                  <a:gd name="connsiteY524" fmla="*/ 18403 h 500063"/>
                  <a:gd name="connsiteX525" fmla="*/ 419660 w 477144"/>
                  <a:gd name="connsiteY525" fmla="*/ 18403 h 500063"/>
                  <a:gd name="connsiteX526" fmla="*/ 419752 w 477144"/>
                  <a:gd name="connsiteY526" fmla="*/ 18776 h 500063"/>
                  <a:gd name="connsiteX527" fmla="*/ 419203 w 477144"/>
                  <a:gd name="connsiteY527" fmla="*/ 19817 h 500063"/>
                  <a:gd name="connsiteX528" fmla="*/ 419752 w 477144"/>
                  <a:gd name="connsiteY528" fmla="*/ 20856 h 500063"/>
                  <a:gd name="connsiteX529" fmla="*/ 418652 w 477144"/>
                  <a:gd name="connsiteY529" fmla="*/ 20856 h 500063"/>
                  <a:gd name="connsiteX530" fmla="*/ 410689 w 477144"/>
                  <a:gd name="connsiteY530" fmla="*/ 35900 h 500063"/>
                  <a:gd name="connsiteX531" fmla="*/ 377541 w 477144"/>
                  <a:gd name="connsiteY531" fmla="*/ 61839 h 500063"/>
                  <a:gd name="connsiteX532" fmla="*/ 333775 w 477144"/>
                  <a:gd name="connsiteY532" fmla="*/ 61839 h 500063"/>
                  <a:gd name="connsiteX533" fmla="*/ 300627 w 477144"/>
                  <a:gd name="connsiteY533" fmla="*/ 35900 h 500063"/>
                  <a:gd name="connsiteX534" fmla="*/ 292663 w 477144"/>
                  <a:gd name="connsiteY534" fmla="*/ 20856 h 500063"/>
                  <a:gd name="connsiteX535" fmla="*/ 291563 w 477144"/>
                  <a:gd name="connsiteY535" fmla="*/ 20856 h 500063"/>
                  <a:gd name="connsiteX536" fmla="*/ 292114 w 477144"/>
                  <a:gd name="connsiteY536" fmla="*/ 19817 h 500063"/>
                  <a:gd name="connsiteX537" fmla="*/ 291563 w 477144"/>
                  <a:gd name="connsiteY537" fmla="*/ 18776 h 500063"/>
                  <a:gd name="connsiteX538" fmla="*/ 291655 w 477144"/>
                  <a:gd name="connsiteY538" fmla="*/ 18403 h 500063"/>
                  <a:gd name="connsiteX539" fmla="*/ 292860 w 477144"/>
                  <a:gd name="connsiteY539" fmla="*/ 18403 h 500063"/>
                  <a:gd name="connsiteX540" fmla="*/ 300627 w 477144"/>
                  <a:gd name="connsiteY540" fmla="*/ 3730 h 500063"/>
                  <a:gd name="connsiteX541" fmla="*/ 235714 w 477144"/>
                  <a:gd name="connsiteY541" fmla="*/ 0 h 500063"/>
                  <a:gd name="connsiteX542" fmla="*/ 283861 w 477144"/>
                  <a:gd name="connsiteY542" fmla="*/ 0 h 500063"/>
                  <a:gd name="connsiteX543" fmla="*/ 280408 w 477144"/>
                  <a:gd name="connsiteY543" fmla="*/ 7556 h 500063"/>
                  <a:gd name="connsiteX544" fmla="*/ 262631 w 477144"/>
                  <a:gd name="connsiteY544" fmla="*/ 14137 h 500063"/>
                  <a:gd name="connsiteX545" fmla="*/ 240521 w 477144"/>
                  <a:gd name="connsiteY545" fmla="*/ 7950 h 500063"/>
                  <a:gd name="connsiteX546" fmla="*/ 72910 w 477144"/>
                  <a:gd name="connsiteY546" fmla="*/ 0 h 500063"/>
                  <a:gd name="connsiteX547" fmla="*/ 212688 w 477144"/>
                  <a:gd name="connsiteY547" fmla="*/ 0 h 500063"/>
                  <a:gd name="connsiteX548" fmla="*/ 209592 w 477144"/>
                  <a:gd name="connsiteY548" fmla="*/ 5850 h 500063"/>
                  <a:gd name="connsiteX549" fmla="*/ 187060 w 477144"/>
                  <a:gd name="connsiteY549" fmla="*/ 13154 h 500063"/>
                  <a:gd name="connsiteX550" fmla="*/ 143457 w 477144"/>
                  <a:gd name="connsiteY550" fmla="*/ 13154 h 500063"/>
                  <a:gd name="connsiteX551" fmla="*/ 142139 w 477144"/>
                  <a:gd name="connsiteY551" fmla="*/ 13154 h 500063"/>
                  <a:gd name="connsiteX552" fmla="*/ 98539 w 477144"/>
                  <a:gd name="connsiteY552" fmla="*/ 13154 h 500063"/>
                  <a:gd name="connsiteX553" fmla="*/ 76006 w 477144"/>
                  <a:gd name="connsiteY553" fmla="*/ 5850 h 500063"/>
                  <a:gd name="connsiteX554" fmla="*/ 894 w 477144"/>
                  <a:gd name="connsiteY554" fmla="*/ 0 h 500063"/>
                  <a:gd name="connsiteX555" fmla="*/ 58171 w 477144"/>
                  <a:gd name="connsiteY555" fmla="*/ 0 h 500063"/>
                  <a:gd name="connsiteX556" fmla="*/ 58171 w 477144"/>
                  <a:gd name="connsiteY556" fmla="*/ 18403 h 500063"/>
                  <a:gd name="connsiteX557" fmla="*/ 58171 w 477144"/>
                  <a:gd name="connsiteY557" fmla="*/ 20856 h 500063"/>
                  <a:gd name="connsiteX558" fmla="*/ 58171 w 477144"/>
                  <a:gd name="connsiteY558" fmla="*/ 44927 h 500063"/>
                  <a:gd name="connsiteX559" fmla="*/ 39880 w 477144"/>
                  <a:gd name="connsiteY559" fmla="*/ 59240 h 500063"/>
                  <a:gd name="connsiteX560" fmla="*/ 12176 w 477144"/>
                  <a:gd name="connsiteY560" fmla="*/ 59240 h 500063"/>
                  <a:gd name="connsiteX561" fmla="*/ 894 w 477144"/>
                  <a:gd name="connsiteY561" fmla="*/ 55583 h 500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</a:cxnLst>
                <a:rect l="l" t="t" r="r" b="b"/>
                <a:pathLst>
                  <a:path w="477144" h="500063">
                    <a:moveTo>
                      <a:pt x="427496" y="474659"/>
                    </a:moveTo>
                    <a:cubicBezTo>
                      <a:pt x="429162" y="474682"/>
                      <a:pt x="430815" y="475202"/>
                      <a:pt x="432064" y="476214"/>
                    </a:cubicBezTo>
                    <a:lnTo>
                      <a:pt x="452729" y="492969"/>
                    </a:lnTo>
                    <a:lnTo>
                      <a:pt x="452569" y="500063"/>
                    </a:lnTo>
                    <a:lnTo>
                      <a:pt x="429688" y="500063"/>
                    </a:lnTo>
                    <a:lnTo>
                      <a:pt x="415606" y="488645"/>
                    </a:lnTo>
                    <a:cubicBezTo>
                      <a:pt x="413109" y="486621"/>
                      <a:pt x="413182" y="483397"/>
                      <a:pt x="415768" y="481444"/>
                    </a:cubicBezTo>
                    <a:lnTo>
                      <a:pt x="422861" y="476086"/>
                    </a:lnTo>
                    <a:cubicBezTo>
                      <a:pt x="424154" y="475110"/>
                      <a:pt x="425831" y="474636"/>
                      <a:pt x="427496" y="474659"/>
                    </a:cubicBezTo>
                    <a:close/>
                    <a:moveTo>
                      <a:pt x="251514" y="461121"/>
                    </a:moveTo>
                    <a:cubicBezTo>
                      <a:pt x="253318" y="461041"/>
                      <a:pt x="255171" y="461237"/>
                      <a:pt x="256980" y="461743"/>
                    </a:cubicBezTo>
                    <a:lnTo>
                      <a:pt x="279090" y="467931"/>
                    </a:lnTo>
                    <a:cubicBezTo>
                      <a:pt x="286320" y="469955"/>
                      <a:pt x="290086" y="476182"/>
                      <a:pt x="287501" y="481840"/>
                    </a:cubicBezTo>
                    <a:lnTo>
                      <a:pt x="280408" y="497360"/>
                    </a:lnTo>
                    <a:lnTo>
                      <a:pt x="273107" y="500063"/>
                    </a:lnTo>
                    <a:lnTo>
                      <a:pt x="248771" y="500063"/>
                    </a:lnTo>
                    <a:lnTo>
                      <a:pt x="240521" y="497755"/>
                    </a:lnTo>
                    <a:cubicBezTo>
                      <a:pt x="233289" y="495731"/>
                      <a:pt x="229523" y="489502"/>
                      <a:pt x="232109" y="483843"/>
                    </a:cubicBezTo>
                    <a:lnTo>
                      <a:pt x="239203" y="468325"/>
                    </a:lnTo>
                    <a:cubicBezTo>
                      <a:pt x="241143" y="464080"/>
                      <a:pt x="246104" y="461361"/>
                      <a:pt x="251514" y="461121"/>
                    </a:cubicBezTo>
                    <a:close/>
                    <a:moveTo>
                      <a:pt x="355658" y="460504"/>
                    </a:moveTo>
                    <a:cubicBezTo>
                      <a:pt x="363577" y="460504"/>
                      <a:pt x="371498" y="462868"/>
                      <a:pt x="377541" y="467597"/>
                    </a:cubicBezTo>
                    <a:lnTo>
                      <a:pt x="410689" y="493535"/>
                    </a:lnTo>
                    <a:lnTo>
                      <a:pt x="416227" y="500063"/>
                    </a:lnTo>
                    <a:lnTo>
                      <a:pt x="295088" y="500063"/>
                    </a:lnTo>
                    <a:lnTo>
                      <a:pt x="300627" y="493535"/>
                    </a:lnTo>
                    <a:lnTo>
                      <a:pt x="333775" y="467597"/>
                    </a:lnTo>
                    <a:cubicBezTo>
                      <a:pt x="339817" y="462868"/>
                      <a:pt x="347737" y="460504"/>
                      <a:pt x="355658" y="460504"/>
                    </a:cubicBezTo>
                    <a:close/>
                    <a:moveTo>
                      <a:pt x="12176" y="450800"/>
                    </a:moveTo>
                    <a:lnTo>
                      <a:pt x="39880" y="450800"/>
                    </a:lnTo>
                    <a:cubicBezTo>
                      <a:pt x="49981" y="450800"/>
                      <a:pt x="58171" y="457207"/>
                      <a:pt x="58171" y="465111"/>
                    </a:cubicBezTo>
                    <a:lnTo>
                      <a:pt x="58171" y="500063"/>
                    </a:lnTo>
                    <a:lnTo>
                      <a:pt x="894" y="500063"/>
                    </a:lnTo>
                    <a:lnTo>
                      <a:pt x="894" y="454456"/>
                    </a:lnTo>
                    <a:close/>
                    <a:moveTo>
                      <a:pt x="465676" y="448216"/>
                    </a:moveTo>
                    <a:cubicBezTo>
                      <a:pt x="468683" y="448216"/>
                      <a:pt x="471688" y="449111"/>
                      <a:pt x="473982" y="450908"/>
                    </a:cubicBezTo>
                    <a:lnTo>
                      <a:pt x="477144" y="453383"/>
                    </a:lnTo>
                    <a:lnTo>
                      <a:pt x="477144" y="489153"/>
                    </a:lnTo>
                    <a:lnTo>
                      <a:pt x="464476" y="489153"/>
                    </a:lnTo>
                    <a:lnTo>
                      <a:pt x="444793" y="473750"/>
                    </a:lnTo>
                    <a:cubicBezTo>
                      <a:pt x="440206" y="470160"/>
                      <a:pt x="440206" y="464341"/>
                      <a:pt x="444793" y="460752"/>
                    </a:cubicBezTo>
                    <a:lnTo>
                      <a:pt x="457372" y="450908"/>
                    </a:lnTo>
                    <a:cubicBezTo>
                      <a:pt x="459664" y="449113"/>
                      <a:pt x="462671" y="448216"/>
                      <a:pt x="465676" y="448216"/>
                    </a:cubicBezTo>
                    <a:close/>
                    <a:moveTo>
                      <a:pt x="241565" y="436024"/>
                    </a:moveTo>
                    <a:cubicBezTo>
                      <a:pt x="243401" y="436087"/>
                      <a:pt x="245207" y="436699"/>
                      <a:pt x="246545" y="437844"/>
                    </a:cubicBezTo>
                    <a:lnTo>
                      <a:pt x="252291" y="442759"/>
                    </a:lnTo>
                    <a:cubicBezTo>
                      <a:pt x="254968" y="445048"/>
                      <a:pt x="254767" y="448602"/>
                      <a:pt x="251842" y="450697"/>
                    </a:cubicBezTo>
                    <a:lnTo>
                      <a:pt x="245561" y="455195"/>
                    </a:lnTo>
                    <a:cubicBezTo>
                      <a:pt x="242635" y="457290"/>
                      <a:pt x="238093" y="457131"/>
                      <a:pt x="235416" y="454841"/>
                    </a:cubicBezTo>
                    <a:lnTo>
                      <a:pt x="229669" y="449927"/>
                    </a:lnTo>
                    <a:cubicBezTo>
                      <a:pt x="226991" y="447638"/>
                      <a:pt x="227194" y="444083"/>
                      <a:pt x="230119" y="441989"/>
                    </a:cubicBezTo>
                    <a:lnTo>
                      <a:pt x="236399" y="437492"/>
                    </a:lnTo>
                    <a:cubicBezTo>
                      <a:pt x="237862" y="436445"/>
                      <a:pt x="239730" y="435960"/>
                      <a:pt x="241565" y="436024"/>
                    </a:cubicBezTo>
                    <a:close/>
                    <a:moveTo>
                      <a:pt x="894" y="427324"/>
                    </a:moveTo>
                    <a:lnTo>
                      <a:pt x="2099" y="427734"/>
                    </a:lnTo>
                    <a:lnTo>
                      <a:pt x="8945" y="433285"/>
                    </a:lnTo>
                    <a:cubicBezTo>
                      <a:pt x="11441" y="435309"/>
                      <a:pt x="11368" y="438533"/>
                      <a:pt x="8783" y="440487"/>
                    </a:cubicBezTo>
                    <a:lnTo>
                      <a:pt x="1690" y="445843"/>
                    </a:lnTo>
                    <a:lnTo>
                      <a:pt x="894" y="445832"/>
                    </a:lnTo>
                    <a:close/>
                    <a:moveTo>
                      <a:pt x="404168" y="417019"/>
                    </a:moveTo>
                    <a:cubicBezTo>
                      <a:pt x="408438" y="417019"/>
                      <a:pt x="412708" y="418294"/>
                      <a:pt x="415965" y="420842"/>
                    </a:cubicBezTo>
                    <a:lnTo>
                      <a:pt x="433833" y="434825"/>
                    </a:lnTo>
                    <a:cubicBezTo>
                      <a:pt x="440349" y="439923"/>
                      <a:pt x="440349" y="448190"/>
                      <a:pt x="433833" y="453288"/>
                    </a:cubicBezTo>
                    <a:lnTo>
                      <a:pt x="415053" y="467983"/>
                    </a:lnTo>
                    <a:cubicBezTo>
                      <a:pt x="408538" y="473082"/>
                      <a:pt x="397975" y="473081"/>
                      <a:pt x="391460" y="467983"/>
                    </a:cubicBezTo>
                    <a:lnTo>
                      <a:pt x="373593" y="454002"/>
                    </a:lnTo>
                    <a:cubicBezTo>
                      <a:pt x="367078" y="448902"/>
                      <a:pt x="367078" y="440637"/>
                      <a:pt x="373593" y="435539"/>
                    </a:cubicBezTo>
                    <a:lnTo>
                      <a:pt x="392373" y="420842"/>
                    </a:lnTo>
                    <a:cubicBezTo>
                      <a:pt x="395630" y="418293"/>
                      <a:pt x="399899" y="417019"/>
                      <a:pt x="404168" y="417019"/>
                    </a:cubicBezTo>
                    <a:close/>
                    <a:moveTo>
                      <a:pt x="98540" y="415313"/>
                    </a:moveTo>
                    <a:lnTo>
                      <a:pt x="143457" y="415313"/>
                    </a:lnTo>
                    <a:lnTo>
                      <a:pt x="187060" y="415313"/>
                    </a:lnTo>
                    <a:cubicBezTo>
                      <a:pt x="204659" y="415313"/>
                      <a:pt x="218925" y="426478"/>
                      <a:pt x="218925" y="440250"/>
                    </a:cubicBezTo>
                    <a:lnTo>
                      <a:pt x="218925" y="478022"/>
                    </a:lnTo>
                    <a:cubicBezTo>
                      <a:pt x="218925" y="484908"/>
                      <a:pt x="215359" y="491142"/>
                      <a:pt x="209592" y="495655"/>
                    </a:cubicBezTo>
                    <a:lnTo>
                      <a:pt x="195992" y="500063"/>
                    </a:lnTo>
                    <a:lnTo>
                      <a:pt x="89606" y="500063"/>
                    </a:lnTo>
                    <a:lnTo>
                      <a:pt x="76006" y="495655"/>
                    </a:lnTo>
                    <a:cubicBezTo>
                      <a:pt x="70239" y="491142"/>
                      <a:pt x="66672" y="484908"/>
                      <a:pt x="66672" y="478022"/>
                    </a:cubicBezTo>
                    <a:cubicBezTo>
                      <a:pt x="66672" y="465431"/>
                      <a:pt x="66672" y="452840"/>
                      <a:pt x="66673" y="440250"/>
                    </a:cubicBezTo>
                    <a:cubicBezTo>
                      <a:pt x="66673" y="426478"/>
                      <a:pt x="80939" y="415313"/>
                      <a:pt x="98540" y="415313"/>
                    </a:cubicBezTo>
                    <a:close/>
                    <a:moveTo>
                      <a:pt x="38307" y="395771"/>
                    </a:moveTo>
                    <a:cubicBezTo>
                      <a:pt x="41325" y="395419"/>
                      <a:pt x="44514" y="395969"/>
                      <a:pt x="47160" y="397502"/>
                    </a:cubicBezTo>
                    <a:lnTo>
                      <a:pt x="61676" y="405910"/>
                    </a:lnTo>
                    <a:cubicBezTo>
                      <a:pt x="66969" y="408977"/>
                      <a:pt x="68083" y="414820"/>
                      <a:pt x="64165" y="418962"/>
                    </a:cubicBezTo>
                    <a:lnTo>
                      <a:pt x="47955" y="436095"/>
                    </a:lnTo>
                    <a:cubicBezTo>
                      <a:pt x="44037" y="440236"/>
                      <a:pt x="36571" y="441109"/>
                      <a:pt x="31277" y="438042"/>
                    </a:cubicBezTo>
                    <a:lnTo>
                      <a:pt x="16762" y="429632"/>
                    </a:lnTo>
                    <a:cubicBezTo>
                      <a:pt x="11469" y="426566"/>
                      <a:pt x="10354" y="420723"/>
                      <a:pt x="14274" y="416581"/>
                    </a:cubicBezTo>
                    <a:lnTo>
                      <a:pt x="30482" y="399449"/>
                    </a:lnTo>
                    <a:cubicBezTo>
                      <a:pt x="32441" y="397378"/>
                      <a:pt x="35288" y="396124"/>
                      <a:pt x="38307" y="395771"/>
                    </a:cubicBezTo>
                    <a:close/>
                    <a:moveTo>
                      <a:pt x="108257" y="390341"/>
                    </a:moveTo>
                    <a:cubicBezTo>
                      <a:pt x="110093" y="390405"/>
                      <a:pt x="111898" y="391016"/>
                      <a:pt x="113237" y="392161"/>
                    </a:cubicBezTo>
                    <a:lnTo>
                      <a:pt x="118981" y="397074"/>
                    </a:lnTo>
                    <a:cubicBezTo>
                      <a:pt x="121660" y="399365"/>
                      <a:pt x="121458" y="402921"/>
                      <a:pt x="118532" y="405015"/>
                    </a:cubicBezTo>
                    <a:lnTo>
                      <a:pt x="112252" y="409511"/>
                    </a:lnTo>
                    <a:cubicBezTo>
                      <a:pt x="109327" y="411608"/>
                      <a:pt x="104783" y="411449"/>
                      <a:pt x="102105" y="409160"/>
                    </a:cubicBezTo>
                    <a:lnTo>
                      <a:pt x="96361" y="404245"/>
                    </a:lnTo>
                    <a:cubicBezTo>
                      <a:pt x="93683" y="401956"/>
                      <a:pt x="93884" y="398401"/>
                      <a:pt x="96811" y="396305"/>
                    </a:cubicBezTo>
                    <a:lnTo>
                      <a:pt x="103090" y="391809"/>
                    </a:lnTo>
                    <a:cubicBezTo>
                      <a:pt x="104553" y="390762"/>
                      <a:pt x="106420" y="390277"/>
                      <a:pt x="108257" y="390341"/>
                    </a:cubicBezTo>
                    <a:close/>
                    <a:moveTo>
                      <a:pt x="184378" y="390340"/>
                    </a:moveTo>
                    <a:cubicBezTo>
                      <a:pt x="186214" y="390404"/>
                      <a:pt x="188019" y="391015"/>
                      <a:pt x="189358" y="392160"/>
                    </a:cubicBezTo>
                    <a:lnTo>
                      <a:pt x="195104" y="397074"/>
                    </a:lnTo>
                    <a:cubicBezTo>
                      <a:pt x="197781" y="399364"/>
                      <a:pt x="197580" y="402920"/>
                      <a:pt x="194654" y="405014"/>
                    </a:cubicBezTo>
                    <a:lnTo>
                      <a:pt x="188375" y="409510"/>
                    </a:lnTo>
                    <a:cubicBezTo>
                      <a:pt x="185448" y="411606"/>
                      <a:pt x="180906" y="411447"/>
                      <a:pt x="178228" y="409158"/>
                    </a:cubicBezTo>
                    <a:lnTo>
                      <a:pt x="172482" y="404245"/>
                    </a:lnTo>
                    <a:cubicBezTo>
                      <a:pt x="169805" y="401954"/>
                      <a:pt x="170006" y="398401"/>
                      <a:pt x="172932" y="396305"/>
                    </a:cubicBezTo>
                    <a:lnTo>
                      <a:pt x="179211" y="391808"/>
                    </a:lnTo>
                    <a:cubicBezTo>
                      <a:pt x="180675" y="390761"/>
                      <a:pt x="182542" y="390276"/>
                      <a:pt x="184378" y="390340"/>
                    </a:cubicBezTo>
                    <a:close/>
                    <a:moveTo>
                      <a:pt x="448894" y="388157"/>
                    </a:moveTo>
                    <a:cubicBezTo>
                      <a:pt x="452193" y="388203"/>
                      <a:pt x="455468" y="389234"/>
                      <a:pt x="457941" y="391237"/>
                    </a:cubicBezTo>
                    <a:lnTo>
                      <a:pt x="477144" y="406807"/>
                    </a:lnTo>
                    <a:lnTo>
                      <a:pt x="477144" y="424411"/>
                    </a:lnTo>
                    <a:lnTo>
                      <a:pt x="465064" y="433535"/>
                    </a:lnTo>
                    <a:cubicBezTo>
                      <a:pt x="459942" y="437403"/>
                      <a:pt x="451783" y="437290"/>
                      <a:pt x="446839" y="433283"/>
                    </a:cubicBezTo>
                    <a:lnTo>
                      <a:pt x="425345" y="415855"/>
                    </a:lnTo>
                    <a:cubicBezTo>
                      <a:pt x="420402" y="411848"/>
                      <a:pt x="420547" y="405462"/>
                      <a:pt x="425668" y="401593"/>
                    </a:cubicBezTo>
                    <a:lnTo>
                      <a:pt x="439715" y="390985"/>
                    </a:lnTo>
                    <a:cubicBezTo>
                      <a:pt x="442276" y="389051"/>
                      <a:pt x="445596" y="388112"/>
                      <a:pt x="448894" y="388157"/>
                    </a:cubicBezTo>
                    <a:close/>
                    <a:moveTo>
                      <a:pt x="139961" y="378524"/>
                    </a:moveTo>
                    <a:lnTo>
                      <a:pt x="142139" y="378524"/>
                    </a:lnTo>
                    <a:lnTo>
                      <a:pt x="149184" y="378524"/>
                    </a:lnTo>
                    <a:cubicBezTo>
                      <a:pt x="155224" y="378524"/>
                      <a:pt x="160121" y="382355"/>
                      <a:pt x="160121" y="387082"/>
                    </a:cubicBezTo>
                    <a:cubicBezTo>
                      <a:pt x="160121" y="390644"/>
                      <a:pt x="160121" y="394207"/>
                      <a:pt x="160123" y="397767"/>
                    </a:cubicBezTo>
                    <a:cubicBezTo>
                      <a:pt x="160121" y="402495"/>
                      <a:pt x="155224" y="406326"/>
                      <a:pt x="149184" y="406326"/>
                    </a:cubicBezTo>
                    <a:lnTo>
                      <a:pt x="142139" y="406326"/>
                    </a:lnTo>
                    <a:lnTo>
                      <a:pt x="139962" y="406326"/>
                    </a:lnTo>
                    <a:cubicBezTo>
                      <a:pt x="133921" y="406326"/>
                      <a:pt x="129024" y="402495"/>
                      <a:pt x="129024" y="397767"/>
                    </a:cubicBezTo>
                    <a:lnTo>
                      <a:pt x="129024" y="387082"/>
                    </a:lnTo>
                    <a:cubicBezTo>
                      <a:pt x="129024" y="382355"/>
                      <a:pt x="133921" y="378524"/>
                      <a:pt x="139961" y="378524"/>
                    </a:cubicBezTo>
                    <a:close/>
                    <a:moveTo>
                      <a:pt x="894" y="368295"/>
                    </a:moveTo>
                    <a:lnTo>
                      <a:pt x="9119" y="377147"/>
                    </a:lnTo>
                    <a:cubicBezTo>
                      <a:pt x="10784" y="382565"/>
                      <a:pt x="9808" y="388481"/>
                      <a:pt x="5795" y="393610"/>
                    </a:cubicBezTo>
                    <a:lnTo>
                      <a:pt x="894" y="399873"/>
                    </a:lnTo>
                    <a:close/>
                    <a:moveTo>
                      <a:pt x="472695" y="367965"/>
                    </a:moveTo>
                    <a:lnTo>
                      <a:pt x="477144" y="369592"/>
                    </a:lnTo>
                    <a:lnTo>
                      <a:pt x="477144" y="386812"/>
                    </a:lnTo>
                    <a:lnTo>
                      <a:pt x="476692" y="387136"/>
                    </a:lnTo>
                    <a:cubicBezTo>
                      <a:pt x="473765" y="389231"/>
                      <a:pt x="469222" y="389074"/>
                      <a:pt x="466546" y="386784"/>
                    </a:cubicBezTo>
                    <a:lnTo>
                      <a:pt x="460799" y="381870"/>
                    </a:lnTo>
                    <a:cubicBezTo>
                      <a:pt x="458122" y="379579"/>
                      <a:pt x="458323" y="376025"/>
                      <a:pt x="461250" y="373930"/>
                    </a:cubicBezTo>
                    <a:lnTo>
                      <a:pt x="467529" y="369433"/>
                    </a:lnTo>
                    <a:cubicBezTo>
                      <a:pt x="468992" y="368386"/>
                      <a:pt x="470859" y="367902"/>
                      <a:pt x="472695" y="367965"/>
                    </a:cubicBezTo>
                    <a:close/>
                    <a:moveTo>
                      <a:pt x="301975" y="341379"/>
                    </a:moveTo>
                    <a:cubicBezTo>
                      <a:pt x="307180" y="341379"/>
                      <a:pt x="312384" y="342933"/>
                      <a:pt x="316354" y="346038"/>
                    </a:cubicBezTo>
                    <a:lnTo>
                      <a:pt x="379621" y="395548"/>
                    </a:lnTo>
                    <a:cubicBezTo>
                      <a:pt x="387563" y="401762"/>
                      <a:pt x="387563" y="411839"/>
                      <a:pt x="379621" y="418053"/>
                    </a:cubicBezTo>
                    <a:lnTo>
                      <a:pt x="322003" y="463141"/>
                    </a:lnTo>
                    <a:cubicBezTo>
                      <a:pt x="314063" y="469353"/>
                      <a:pt x="301187" y="469353"/>
                      <a:pt x="293245" y="463140"/>
                    </a:cubicBezTo>
                    <a:lnTo>
                      <a:pt x="229979" y="413632"/>
                    </a:lnTo>
                    <a:cubicBezTo>
                      <a:pt x="222038" y="407416"/>
                      <a:pt x="222038" y="397341"/>
                      <a:pt x="229978" y="391128"/>
                    </a:cubicBezTo>
                    <a:lnTo>
                      <a:pt x="287595" y="346038"/>
                    </a:lnTo>
                    <a:cubicBezTo>
                      <a:pt x="291567" y="342933"/>
                      <a:pt x="296772" y="341379"/>
                      <a:pt x="301975" y="341379"/>
                    </a:cubicBezTo>
                    <a:close/>
                    <a:moveTo>
                      <a:pt x="477144" y="329913"/>
                    </a:moveTo>
                    <a:lnTo>
                      <a:pt x="477144" y="350023"/>
                    </a:lnTo>
                    <a:lnTo>
                      <a:pt x="471412" y="344288"/>
                    </a:lnTo>
                    <a:cubicBezTo>
                      <a:pt x="467690" y="340565"/>
                      <a:pt x="468530" y="335185"/>
                      <a:pt x="473288" y="332273"/>
                    </a:cubicBezTo>
                    <a:close/>
                    <a:moveTo>
                      <a:pt x="424450" y="323900"/>
                    </a:moveTo>
                    <a:cubicBezTo>
                      <a:pt x="429960" y="324426"/>
                      <a:pt x="435211" y="326597"/>
                      <a:pt x="438901" y="330288"/>
                    </a:cubicBezTo>
                    <a:lnTo>
                      <a:pt x="454737" y="346130"/>
                    </a:lnTo>
                    <a:cubicBezTo>
                      <a:pt x="462116" y="353511"/>
                      <a:pt x="460451" y="364177"/>
                      <a:pt x="451018" y="369951"/>
                    </a:cubicBezTo>
                    <a:lnTo>
                      <a:pt x="417037" y="390752"/>
                    </a:lnTo>
                    <a:cubicBezTo>
                      <a:pt x="407604" y="396526"/>
                      <a:pt x="393974" y="395223"/>
                      <a:pt x="386595" y="387841"/>
                    </a:cubicBezTo>
                    <a:lnTo>
                      <a:pt x="370760" y="372000"/>
                    </a:lnTo>
                    <a:cubicBezTo>
                      <a:pt x="363382" y="364617"/>
                      <a:pt x="365047" y="353953"/>
                      <a:pt x="374479" y="348178"/>
                    </a:cubicBezTo>
                    <a:lnTo>
                      <a:pt x="408459" y="327377"/>
                    </a:lnTo>
                    <a:cubicBezTo>
                      <a:pt x="413177" y="324491"/>
                      <a:pt x="418942" y="323372"/>
                      <a:pt x="424450" y="323900"/>
                    </a:cubicBezTo>
                    <a:close/>
                    <a:moveTo>
                      <a:pt x="219321" y="315366"/>
                    </a:moveTo>
                    <a:cubicBezTo>
                      <a:pt x="222114" y="315366"/>
                      <a:pt x="224904" y="316199"/>
                      <a:pt x="227035" y="317867"/>
                    </a:cubicBezTo>
                    <a:lnTo>
                      <a:pt x="257939" y="342051"/>
                    </a:lnTo>
                    <a:cubicBezTo>
                      <a:pt x="262199" y="345384"/>
                      <a:pt x="262198" y="350789"/>
                      <a:pt x="257939" y="354121"/>
                    </a:cubicBezTo>
                    <a:lnTo>
                      <a:pt x="214839" y="387849"/>
                    </a:lnTo>
                    <a:cubicBezTo>
                      <a:pt x="210579" y="391182"/>
                      <a:pt x="203674" y="391182"/>
                      <a:pt x="199414" y="387849"/>
                    </a:cubicBezTo>
                    <a:lnTo>
                      <a:pt x="168509" y="363664"/>
                    </a:lnTo>
                    <a:cubicBezTo>
                      <a:pt x="164250" y="360332"/>
                      <a:pt x="164250" y="354927"/>
                      <a:pt x="168509" y="351594"/>
                    </a:cubicBezTo>
                    <a:lnTo>
                      <a:pt x="211608" y="317867"/>
                    </a:lnTo>
                    <a:cubicBezTo>
                      <a:pt x="213739" y="316199"/>
                      <a:pt x="216530" y="315366"/>
                      <a:pt x="219321" y="315366"/>
                    </a:cubicBezTo>
                    <a:close/>
                    <a:moveTo>
                      <a:pt x="272041" y="311397"/>
                    </a:moveTo>
                    <a:lnTo>
                      <a:pt x="285002" y="311397"/>
                    </a:lnTo>
                    <a:cubicBezTo>
                      <a:pt x="291044" y="311397"/>
                      <a:pt x="295940" y="315229"/>
                      <a:pt x="295940" y="319955"/>
                    </a:cubicBezTo>
                    <a:cubicBezTo>
                      <a:pt x="295940" y="323518"/>
                      <a:pt x="295939" y="327080"/>
                      <a:pt x="295939" y="330641"/>
                    </a:cubicBezTo>
                    <a:cubicBezTo>
                      <a:pt x="295940" y="335368"/>
                      <a:pt x="291044" y="339201"/>
                      <a:pt x="285002" y="339201"/>
                    </a:cubicBezTo>
                    <a:lnTo>
                      <a:pt x="272042" y="339201"/>
                    </a:lnTo>
                    <a:cubicBezTo>
                      <a:pt x="266001" y="339201"/>
                      <a:pt x="261104" y="335368"/>
                      <a:pt x="261104" y="330641"/>
                    </a:cubicBezTo>
                    <a:lnTo>
                      <a:pt x="261104" y="319955"/>
                    </a:lnTo>
                    <a:cubicBezTo>
                      <a:pt x="261104" y="315229"/>
                      <a:pt x="266001" y="311397"/>
                      <a:pt x="272041" y="311397"/>
                    </a:cubicBezTo>
                    <a:close/>
                    <a:moveTo>
                      <a:pt x="48175" y="302900"/>
                    </a:moveTo>
                    <a:cubicBezTo>
                      <a:pt x="54367" y="302713"/>
                      <a:pt x="60647" y="304374"/>
                      <a:pt x="65551" y="307928"/>
                    </a:cubicBezTo>
                    <a:lnTo>
                      <a:pt x="115210" y="343905"/>
                    </a:lnTo>
                    <a:cubicBezTo>
                      <a:pt x="125018" y="351010"/>
                      <a:pt x="125609" y="362994"/>
                      <a:pt x="116527" y="370671"/>
                    </a:cubicBezTo>
                    <a:lnTo>
                      <a:pt x="91622" y="391721"/>
                    </a:lnTo>
                    <a:cubicBezTo>
                      <a:pt x="82542" y="399396"/>
                      <a:pt x="67229" y="399858"/>
                      <a:pt x="57420" y="392752"/>
                    </a:cubicBezTo>
                    <a:lnTo>
                      <a:pt x="7760" y="356774"/>
                    </a:lnTo>
                    <a:cubicBezTo>
                      <a:pt x="-2048" y="349668"/>
                      <a:pt x="-2638" y="337684"/>
                      <a:pt x="6443" y="330010"/>
                    </a:cubicBezTo>
                    <a:lnTo>
                      <a:pt x="31348" y="308959"/>
                    </a:lnTo>
                    <a:cubicBezTo>
                      <a:pt x="35888" y="305120"/>
                      <a:pt x="41988" y="303085"/>
                      <a:pt x="48175" y="302900"/>
                    </a:cubicBezTo>
                    <a:close/>
                    <a:moveTo>
                      <a:pt x="433379" y="298042"/>
                    </a:moveTo>
                    <a:cubicBezTo>
                      <a:pt x="435216" y="298107"/>
                      <a:pt x="437020" y="298718"/>
                      <a:pt x="438359" y="299863"/>
                    </a:cubicBezTo>
                    <a:lnTo>
                      <a:pt x="444104" y="304777"/>
                    </a:lnTo>
                    <a:cubicBezTo>
                      <a:pt x="446782" y="307067"/>
                      <a:pt x="446580" y="310622"/>
                      <a:pt x="443654" y="312716"/>
                    </a:cubicBezTo>
                    <a:lnTo>
                      <a:pt x="437375" y="317213"/>
                    </a:lnTo>
                    <a:cubicBezTo>
                      <a:pt x="434448" y="319308"/>
                      <a:pt x="429907" y="319151"/>
                      <a:pt x="427229" y="316861"/>
                    </a:cubicBezTo>
                    <a:lnTo>
                      <a:pt x="421483" y="311947"/>
                    </a:lnTo>
                    <a:cubicBezTo>
                      <a:pt x="418806" y="309657"/>
                      <a:pt x="419007" y="306101"/>
                      <a:pt x="421934" y="304007"/>
                    </a:cubicBezTo>
                    <a:lnTo>
                      <a:pt x="428213" y="299511"/>
                    </a:lnTo>
                    <a:cubicBezTo>
                      <a:pt x="429677" y="298462"/>
                      <a:pt x="431543" y="297979"/>
                      <a:pt x="433379" y="298042"/>
                    </a:cubicBezTo>
                    <a:close/>
                    <a:moveTo>
                      <a:pt x="247522" y="294313"/>
                    </a:moveTo>
                    <a:cubicBezTo>
                      <a:pt x="249358" y="294377"/>
                      <a:pt x="251163" y="294988"/>
                      <a:pt x="252502" y="296134"/>
                    </a:cubicBezTo>
                    <a:lnTo>
                      <a:pt x="258247" y="301048"/>
                    </a:lnTo>
                    <a:cubicBezTo>
                      <a:pt x="260925" y="303337"/>
                      <a:pt x="260723" y="306892"/>
                      <a:pt x="257799" y="308987"/>
                    </a:cubicBezTo>
                    <a:lnTo>
                      <a:pt x="251518" y="313483"/>
                    </a:lnTo>
                    <a:cubicBezTo>
                      <a:pt x="248591" y="315578"/>
                      <a:pt x="244050" y="315421"/>
                      <a:pt x="241372" y="313132"/>
                    </a:cubicBezTo>
                    <a:lnTo>
                      <a:pt x="235626" y="308217"/>
                    </a:lnTo>
                    <a:cubicBezTo>
                      <a:pt x="232948" y="305928"/>
                      <a:pt x="233150" y="302374"/>
                      <a:pt x="236076" y="300278"/>
                    </a:cubicBezTo>
                    <a:lnTo>
                      <a:pt x="242356" y="295781"/>
                    </a:lnTo>
                    <a:cubicBezTo>
                      <a:pt x="243819" y="294734"/>
                      <a:pt x="245685" y="294249"/>
                      <a:pt x="247522" y="294313"/>
                    </a:cubicBezTo>
                    <a:close/>
                    <a:moveTo>
                      <a:pt x="268044" y="263265"/>
                    </a:moveTo>
                    <a:cubicBezTo>
                      <a:pt x="270897" y="263265"/>
                      <a:pt x="273753" y="264116"/>
                      <a:pt x="275931" y="265822"/>
                    </a:cubicBezTo>
                    <a:lnTo>
                      <a:pt x="297081" y="282372"/>
                    </a:lnTo>
                    <a:cubicBezTo>
                      <a:pt x="301437" y="285781"/>
                      <a:pt x="301437" y="291307"/>
                      <a:pt x="297081" y="294716"/>
                    </a:cubicBezTo>
                    <a:lnTo>
                      <a:pt x="287733" y="302032"/>
                    </a:lnTo>
                    <a:cubicBezTo>
                      <a:pt x="283377" y="305440"/>
                      <a:pt x="276314" y="305440"/>
                      <a:pt x="271958" y="302032"/>
                    </a:cubicBezTo>
                    <a:lnTo>
                      <a:pt x="250808" y="285481"/>
                    </a:lnTo>
                    <a:cubicBezTo>
                      <a:pt x="246452" y="282072"/>
                      <a:pt x="246452" y="276545"/>
                      <a:pt x="250808" y="273136"/>
                    </a:cubicBezTo>
                    <a:lnTo>
                      <a:pt x="260156" y="265822"/>
                    </a:lnTo>
                    <a:cubicBezTo>
                      <a:pt x="262334" y="264116"/>
                      <a:pt x="265189" y="263265"/>
                      <a:pt x="268044" y="263265"/>
                    </a:cubicBezTo>
                    <a:close/>
                    <a:moveTo>
                      <a:pt x="366039" y="254050"/>
                    </a:moveTo>
                    <a:cubicBezTo>
                      <a:pt x="369447" y="254050"/>
                      <a:pt x="372855" y="255068"/>
                      <a:pt x="375454" y="257103"/>
                    </a:cubicBezTo>
                    <a:lnTo>
                      <a:pt x="413179" y="286624"/>
                    </a:lnTo>
                    <a:cubicBezTo>
                      <a:pt x="418380" y="290693"/>
                      <a:pt x="418380" y="297292"/>
                      <a:pt x="413179" y="301359"/>
                    </a:cubicBezTo>
                    <a:lnTo>
                      <a:pt x="358143" y="344429"/>
                    </a:lnTo>
                    <a:cubicBezTo>
                      <a:pt x="352943" y="348497"/>
                      <a:pt x="344513" y="348496"/>
                      <a:pt x="339313" y="344428"/>
                    </a:cubicBezTo>
                    <a:lnTo>
                      <a:pt x="301588" y="314907"/>
                    </a:lnTo>
                    <a:cubicBezTo>
                      <a:pt x="296387" y="310838"/>
                      <a:pt x="296387" y="304241"/>
                      <a:pt x="301587" y="300172"/>
                    </a:cubicBezTo>
                    <a:lnTo>
                      <a:pt x="356625" y="257103"/>
                    </a:lnTo>
                    <a:cubicBezTo>
                      <a:pt x="359224" y="255069"/>
                      <a:pt x="362632" y="254050"/>
                      <a:pt x="366039" y="254050"/>
                    </a:cubicBezTo>
                    <a:close/>
                    <a:moveTo>
                      <a:pt x="1497" y="248014"/>
                    </a:moveTo>
                    <a:cubicBezTo>
                      <a:pt x="3857" y="247797"/>
                      <a:pt x="6232" y="247946"/>
                      <a:pt x="8489" y="248431"/>
                    </a:cubicBezTo>
                    <a:cubicBezTo>
                      <a:pt x="13002" y="249404"/>
                      <a:pt x="17042" y="251723"/>
                      <a:pt x="19538" y="255159"/>
                    </a:cubicBezTo>
                    <a:lnTo>
                      <a:pt x="33518" y="274401"/>
                    </a:lnTo>
                    <a:cubicBezTo>
                      <a:pt x="38510" y="281273"/>
                      <a:pt x="35438" y="290012"/>
                      <a:pt x="26656" y="293918"/>
                    </a:cubicBezTo>
                    <a:lnTo>
                      <a:pt x="2572" y="304632"/>
                    </a:lnTo>
                    <a:lnTo>
                      <a:pt x="894" y="304796"/>
                    </a:lnTo>
                    <a:lnTo>
                      <a:pt x="894" y="248169"/>
                    </a:lnTo>
                    <a:close/>
                    <a:moveTo>
                      <a:pt x="11754" y="219729"/>
                    </a:moveTo>
                    <a:cubicBezTo>
                      <a:pt x="13591" y="219792"/>
                      <a:pt x="15395" y="220405"/>
                      <a:pt x="16734" y="221550"/>
                    </a:cubicBezTo>
                    <a:lnTo>
                      <a:pt x="22479" y="226464"/>
                    </a:lnTo>
                    <a:cubicBezTo>
                      <a:pt x="25158" y="228754"/>
                      <a:pt x="24955" y="232307"/>
                      <a:pt x="22029" y="234403"/>
                    </a:cubicBezTo>
                    <a:lnTo>
                      <a:pt x="15750" y="238900"/>
                    </a:lnTo>
                    <a:cubicBezTo>
                      <a:pt x="12823" y="240994"/>
                      <a:pt x="8281" y="240836"/>
                      <a:pt x="5604" y="238546"/>
                    </a:cubicBezTo>
                    <a:lnTo>
                      <a:pt x="894" y="234519"/>
                    </a:lnTo>
                    <a:lnTo>
                      <a:pt x="894" y="225273"/>
                    </a:lnTo>
                    <a:lnTo>
                      <a:pt x="6589" y="221197"/>
                    </a:lnTo>
                    <a:cubicBezTo>
                      <a:pt x="8052" y="220149"/>
                      <a:pt x="9918" y="219665"/>
                      <a:pt x="11754" y="219729"/>
                    </a:cubicBezTo>
                    <a:close/>
                    <a:moveTo>
                      <a:pt x="449927" y="197984"/>
                    </a:moveTo>
                    <a:cubicBezTo>
                      <a:pt x="457214" y="197984"/>
                      <a:pt x="464504" y="200159"/>
                      <a:pt x="470065" y="204511"/>
                    </a:cubicBezTo>
                    <a:lnTo>
                      <a:pt x="477144" y="210051"/>
                    </a:lnTo>
                    <a:lnTo>
                      <a:pt x="477144" y="316629"/>
                    </a:lnTo>
                    <a:lnTo>
                      <a:pt x="467982" y="313659"/>
                    </a:lnTo>
                    <a:lnTo>
                      <a:pt x="399284" y="259902"/>
                    </a:lnTo>
                    <a:cubicBezTo>
                      <a:pt x="388160" y="251198"/>
                      <a:pt x="388160" y="237086"/>
                      <a:pt x="399284" y="228381"/>
                    </a:cubicBezTo>
                    <a:lnTo>
                      <a:pt x="429786" y="204511"/>
                    </a:lnTo>
                    <a:cubicBezTo>
                      <a:pt x="435348" y="200159"/>
                      <a:pt x="442637" y="197984"/>
                      <a:pt x="449927" y="197984"/>
                    </a:cubicBezTo>
                    <a:close/>
                    <a:moveTo>
                      <a:pt x="142139" y="190092"/>
                    </a:moveTo>
                    <a:lnTo>
                      <a:pt x="142140" y="190092"/>
                    </a:lnTo>
                    <a:lnTo>
                      <a:pt x="142687" y="190177"/>
                    </a:lnTo>
                    <a:lnTo>
                      <a:pt x="143235" y="190092"/>
                    </a:lnTo>
                    <a:lnTo>
                      <a:pt x="143457" y="190128"/>
                    </a:lnTo>
                    <a:lnTo>
                      <a:pt x="143457" y="190294"/>
                    </a:lnTo>
                    <a:lnTo>
                      <a:pt x="159858" y="192791"/>
                    </a:lnTo>
                    <a:cubicBezTo>
                      <a:pt x="165524" y="194590"/>
                      <a:pt x="170836" y="197287"/>
                      <a:pt x="175432" y="200884"/>
                    </a:cubicBezTo>
                    <a:lnTo>
                      <a:pt x="225859" y="240345"/>
                    </a:lnTo>
                    <a:cubicBezTo>
                      <a:pt x="244245" y="254732"/>
                      <a:pt x="244245" y="278060"/>
                      <a:pt x="225859" y="292447"/>
                    </a:cubicBezTo>
                    <a:lnTo>
                      <a:pt x="175432" y="331907"/>
                    </a:lnTo>
                    <a:cubicBezTo>
                      <a:pt x="170836" y="335506"/>
                      <a:pt x="165524" y="338203"/>
                      <a:pt x="159857" y="340001"/>
                    </a:cubicBezTo>
                    <a:lnTo>
                      <a:pt x="143457" y="342498"/>
                    </a:lnTo>
                    <a:lnTo>
                      <a:pt x="143457" y="342666"/>
                    </a:lnTo>
                    <a:lnTo>
                      <a:pt x="143235" y="342699"/>
                    </a:lnTo>
                    <a:lnTo>
                      <a:pt x="142687" y="342616"/>
                    </a:lnTo>
                    <a:lnTo>
                      <a:pt x="142140" y="342698"/>
                    </a:lnTo>
                    <a:lnTo>
                      <a:pt x="142139" y="342698"/>
                    </a:lnTo>
                    <a:lnTo>
                      <a:pt x="142139" y="342532"/>
                    </a:lnTo>
                    <a:lnTo>
                      <a:pt x="125519" y="340001"/>
                    </a:lnTo>
                    <a:cubicBezTo>
                      <a:pt x="119851" y="338203"/>
                      <a:pt x="114540" y="335506"/>
                      <a:pt x="109944" y="331907"/>
                    </a:cubicBezTo>
                    <a:lnTo>
                      <a:pt x="59517" y="292447"/>
                    </a:lnTo>
                    <a:cubicBezTo>
                      <a:pt x="41131" y="278060"/>
                      <a:pt x="41132" y="254732"/>
                      <a:pt x="59517" y="240345"/>
                    </a:cubicBezTo>
                    <a:lnTo>
                      <a:pt x="109944" y="200885"/>
                    </a:lnTo>
                    <a:cubicBezTo>
                      <a:pt x="114540" y="197287"/>
                      <a:pt x="119851" y="194590"/>
                      <a:pt x="125519" y="192791"/>
                    </a:cubicBezTo>
                    <a:lnTo>
                      <a:pt x="142139" y="190260"/>
                    </a:lnTo>
                    <a:close/>
                    <a:moveTo>
                      <a:pt x="303455" y="177192"/>
                    </a:moveTo>
                    <a:cubicBezTo>
                      <a:pt x="309873" y="177192"/>
                      <a:pt x="316292" y="179108"/>
                      <a:pt x="321188" y="182940"/>
                    </a:cubicBezTo>
                    <a:lnTo>
                      <a:pt x="359351" y="212804"/>
                    </a:lnTo>
                    <a:cubicBezTo>
                      <a:pt x="369145" y="220468"/>
                      <a:pt x="369145" y="232895"/>
                      <a:pt x="359351" y="240558"/>
                    </a:cubicBezTo>
                    <a:lnTo>
                      <a:pt x="324489" y="267838"/>
                    </a:lnTo>
                    <a:cubicBezTo>
                      <a:pt x="314696" y="275503"/>
                      <a:pt x="298817" y="275503"/>
                      <a:pt x="289023" y="267838"/>
                    </a:cubicBezTo>
                    <a:lnTo>
                      <a:pt x="250859" y="237974"/>
                    </a:lnTo>
                    <a:cubicBezTo>
                      <a:pt x="241066" y="230311"/>
                      <a:pt x="241066" y="217884"/>
                      <a:pt x="250859" y="210221"/>
                    </a:cubicBezTo>
                    <a:lnTo>
                      <a:pt x="285722" y="182940"/>
                    </a:lnTo>
                    <a:cubicBezTo>
                      <a:pt x="290618" y="179108"/>
                      <a:pt x="297037" y="177192"/>
                      <a:pt x="303455" y="177192"/>
                    </a:cubicBezTo>
                    <a:close/>
                    <a:moveTo>
                      <a:pt x="212316" y="176632"/>
                    </a:moveTo>
                    <a:cubicBezTo>
                      <a:pt x="215539" y="176533"/>
                      <a:pt x="218807" y="177396"/>
                      <a:pt x="221361" y="179244"/>
                    </a:cubicBezTo>
                    <a:lnTo>
                      <a:pt x="238276" y="191477"/>
                    </a:lnTo>
                    <a:cubicBezTo>
                      <a:pt x="243384" y="195173"/>
                      <a:pt x="243698" y="201409"/>
                      <a:pt x="238975" y="205407"/>
                    </a:cubicBezTo>
                    <a:lnTo>
                      <a:pt x="228841" y="213986"/>
                    </a:lnTo>
                    <a:cubicBezTo>
                      <a:pt x="224119" y="217984"/>
                      <a:pt x="216150" y="218229"/>
                      <a:pt x="211041" y="214533"/>
                    </a:cubicBezTo>
                    <a:lnTo>
                      <a:pt x="194127" y="202299"/>
                    </a:lnTo>
                    <a:cubicBezTo>
                      <a:pt x="189019" y="198604"/>
                      <a:pt x="188705" y="192368"/>
                      <a:pt x="193428" y="188370"/>
                    </a:cubicBezTo>
                    <a:lnTo>
                      <a:pt x="203561" y="179791"/>
                    </a:lnTo>
                    <a:cubicBezTo>
                      <a:pt x="205922" y="177793"/>
                      <a:pt x="209096" y="176731"/>
                      <a:pt x="212316" y="176632"/>
                    </a:cubicBezTo>
                    <a:close/>
                    <a:moveTo>
                      <a:pt x="459590" y="174045"/>
                    </a:moveTo>
                    <a:cubicBezTo>
                      <a:pt x="461425" y="174110"/>
                      <a:pt x="463231" y="174721"/>
                      <a:pt x="464570" y="175865"/>
                    </a:cubicBezTo>
                    <a:lnTo>
                      <a:pt x="470316" y="180779"/>
                    </a:lnTo>
                    <a:cubicBezTo>
                      <a:pt x="472994" y="183070"/>
                      <a:pt x="472792" y="186625"/>
                      <a:pt x="469866" y="188719"/>
                    </a:cubicBezTo>
                    <a:lnTo>
                      <a:pt x="463586" y="193216"/>
                    </a:lnTo>
                    <a:cubicBezTo>
                      <a:pt x="460660" y="195312"/>
                      <a:pt x="456118" y="195153"/>
                      <a:pt x="453441" y="192864"/>
                    </a:cubicBezTo>
                    <a:lnTo>
                      <a:pt x="447694" y="187949"/>
                    </a:lnTo>
                    <a:cubicBezTo>
                      <a:pt x="445017" y="185659"/>
                      <a:pt x="445218" y="182105"/>
                      <a:pt x="448144" y="180010"/>
                    </a:cubicBezTo>
                    <a:lnTo>
                      <a:pt x="454424" y="175513"/>
                    </a:lnTo>
                    <a:cubicBezTo>
                      <a:pt x="455887" y="174466"/>
                      <a:pt x="457754" y="173981"/>
                      <a:pt x="459590" y="174045"/>
                    </a:cubicBezTo>
                    <a:close/>
                    <a:moveTo>
                      <a:pt x="182583" y="158155"/>
                    </a:moveTo>
                    <a:cubicBezTo>
                      <a:pt x="184666" y="158090"/>
                      <a:pt x="186780" y="158649"/>
                      <a:pt x="188433" y="159844"/>
                    </a:cubicBezTo>
                    <a:lnTo>
                      <a:pt x="195523" y="164971"/>
                    </a:lnTo>
                    <a:cubicBezTo>
                      <a:pt x="198826" y="167362"/>
                      <a:pt x="199030" y="171395"/>
                      <a:pt x="195975" y="173981"/>
                    </a:cubicBezTo>
                    <a:lnTo>
                      <a:pt x="187464" y="181186"/>
                    </a:lnTo>
                    <a:cubicBezTo>
                      <a:pt x="184409" y="183772"/>
                      <a:pt x="179255" y="183930"/>
                      <a:pt x="175950" y="181541"/>
                    </a:cubicBezTo>
                    <a:lnTo>
                      <a:pt x="168861" y="176412"/>
                    </a:lnTo>
                    <a:cubicBezTo>
                      <a:pt x="165558" y="174022"/>
                      <a:pt x="165354" y="169989"/>
                      <a:pt x="168408" y="167403"/>
                    </a:cubicBezTo>
                    <a:lnTo>
                      <a:pt x="176920" y="160198"/>
                    </a:lnTo>
                    <a:cubicBezTo>
                      <a:pt x="178447" y="158905"/>
                      <a:pt x="180498" y="158219"/>
                      <a:pt x="182583" y="158155"/>
                    </a:cubicBezTo>
                    <a:close/>
                    <a:moveTo>
                      <a:pt x="469416" y="150284"/>
                    </a:moveTo>
                    <a:lnTo>
                      <a:pt x="477144" y="153283"/>
                    </a:lnTo>
                    <a:lnTo>
                      <a:pt x="477144" y="167493"/>
                    </a:lnTo>
                    <a:lnTo>
                      <a:pt x="476954" y="167793"/>
                    </a:lnTo>
                    <a:lnTo>
                      <a:pt x="466497" y="170552"/>
                    </a:lnTo>
                    <a:cubicBezTo>
                      <a:pt x="462616" y="171574"/>
                      <a:pt x="458411" y="169942"/>
                      <a:pt x="457104" y="166906"/>
                    </a:cubicBezTo>
                    <a:lnTo>
                      <a:pt x="454300" y="160391"/>
                    </a:lnTo>
                    <a:cubicBezTo>
                      <a:pt x="452993" y="157355"/>
                      <a:pt x="455079" y="154064"/>
                      <a:pt x="458958" y="153041"/>
                    </a:cubicBezTo>
                    <a:close/>
                    <a:moveTo>
                      <a:pt x="62087" y="147706"/>
                    </a:moveTo>
                    <a:cubicBezTo>
                      <a:pt x="67086" y="147706"/>
                      <a:pt x="72085" y="149198"/>
                      <a:pt x="75899" y="152183"/>
                    </a:cubicBezTo>
                    <a:lnTo>
                      <a:pt x="96820" y="168555"/>
                    </a:lnTo>
                    <a:cubicBezTo>
                      <a:pt x="104450" y="174525"/>
                      <a:pt x="104450" y="184204"/>
                      <a:pt x="96821" y="190173"/>
                    </a:cubicBezTo>
                    <a:lnTo>
                      <a:pt x="60111" y="218900"/>
                    </a:lnTo>
                    <a:cubicBezTo>
                      <a:pt x="52483" y="224869"/>
                      <a:pt x="40114" y="224869"/>
                      <a:pt x="32485" y="218900"/>
                    </a:cubicBezTo>
                    <a:lnTo>
                      <a:pt x="11564" y="202528"/>
                    </a:lnTo>
                    <a:cubicBezTo>
                      <a:pt x="3937" y="196558"/>
                      <a:pt x="3937" y="186879"/>
                      <a:pt x="11564" y="180910"/>
                    </a:cubicBezTo>
                    <a:lnTo>
                      <a:pt x="48276" y="152183"/>
                    </a:lnTo>
                    <a:cubicBezTo>
                      <a:pt x="52089" y="149198"/>
                      <a:pt x="57087" y="147706"/>
                      <a:pt x="62087" y="147706"/>
                    </a:cubicBezTo>
                    <a:close/>
                    <a:moveTo>
                      <a:pt x="453633" y="126498"/>
                    </a:moveTo>
                    <a:cubicBezTo>
                      <a:pt x="455468" y="126562"/>
                      <a:pt x="457273" y="127174"/>
                      <a:pt x="458611" y="128317"/>
                    </a:cubicBezTo>
                    <a:lnTo>
                      <a:pt x="464358" y="133233"/>
                    </a:lnTo>
                    <a:cubicBezTo>
                      <a:pt x="467036" y="135522"/>
                      <a:pt x="466834" y="139077"/>
                      <a:pt x="463908" y="141172"/>
                    </a:cubicBezTo>
                    <a:lnTo>
                      <a:pt x="457628" y="145667"/>
                    </a:lnTo>
                    <a:cubicBezTo>
                      <a:pt x="454703" y="147764"/>
                      <a:pt x="450160" y="147605"/>
                      <a:pt x="447483" y="145316"/>
                    </a:cubicBezTo>
                    <a:lnTo>
                      <a:pt x="441737" y="140402"/>
                    </a:lnTo>
                    <a:cubicBezTo>
                      <a:pt x="439059" y="138112"/>
                      <a:pt x="439262" y="134558"/>
                      <a:pt x="442187" y="132463"/>
                    </a:cubicBezTo>
                    <a:lnTo>
                      <a:pt x="448467" y="127967"/>
                    </a:lnTo>
                    <a:cubicBezTo>
                      <a:pt x="449929" y="126918"/>
                      <a:pt x="451797" y="126433"/>
                      <a:pt x="453633" y="126498"/>
                    </a:cubicBezTo>
                    <a:close/>
                    <a:moveTo>
                      <a:pt x="83238" y="121837"/>
                    </a:moveTo>
                    <a:cubicBezTo>
                      <a:pt x="85073" y="121900"/>
                      <a:pt x="86879" y="122512"/>
                      <a:pt x="88218" y="123657"/>
                    </a:cubicBezTo>
                    <a:lnTo>
                      <a:pt x="93963" y="128572"/>
                    </a:lnTo>
                    <a:cubicBezTo>
                      <a:pt x="96641" y="130862"/>
                      <a:pt x="96440" y="134415"/>
                      <a:pt x="93513" y="136511"/>
                    </a:cubicBezTo>
                    <a:lnTo>
                      <a:pt x="87234" y="141008"/>
                    </a:lnTo>
                    <a:cubicBezTo>
                      <a:pt x="84307" y="143102"/>
                      <a:pt x="79765" y="142944"/>
                      <a:pt x="77088" y="140654"/>
                    </a:cubicBezTo>
                    <a:lnTo>
                      <a:pt x="71342" y="135741"/>
                    </a:lnTo>
                    <a:cubicBezTo>
                      <a:pt x="68665" y="133451"/>
                      <a:pt x="68866" y="129896"/>
                      <a:pt x="71791" y="127801"/>
                    </a:cubicBezTo>
                    <a:lnTo>
                      <a:pt x="78071" y="123305"/>
                    </a:lnTo>
                    <a:cubicBezTo>
                      <a:pt x="79535" y="122257"/>
                      <a:pt x="81402" y="121772"/>
                      <a:pt x="83238" y="121837"/>
                    </a:cubicBezTo>
                    <a:close/>
                    <a:moveTo>
                      <a:pt x="142139" y="119636"/>
                    </a:moveTo>
                    <a:lnTo>
                      <a:pt x="173472" y="141448"/>
                    </a:lnTo>
                    <a:cubicBezTo>
                      <a:pt x="177059" y="144255"/>
                      <a:pt x="177059" y="148804"/>
                      <a:pt x="173472" y="151609"/>
                    </a:cubicBezTo>
                    <a:lnTo>
                      <a:pt x="142139" y="173422"/>
                    </a:lnTo>
                    <a:lnTo>
                      <a:pt x="114265" y="151609"/>
                    </a:lnTo>
                    <a:cubicBezTo>
                      <a:pt x="110679" y="148804"/>
                      <a:pt x="110679" y="144255"/>
                      <a:pt x="114265" y="141448"/>
                    </a:cubicBezTo>
                    <a:close/>
                    <a:moveTo>
                      <a:pt x="377320" y="118285"/>
                    </a:moveTo>
                    <a:cubicBezTo>
                      <a:pt x="382865" y="118285"/>
                      <a:pt x="388410" y="119940"/>
                      <a:pt x="392640" y="123250"/>
                    </a:cubicBezTo>
                    <a:lnTo>
                      <a:pt x="435524" y="156809"/>
                    </a:lnTo>
                    <a:cubicBezTo>
                      <a:pt x="443985" y="163429"/>
                      <a:pt x="443985" y="174165"/>
                      <a:pt x="435524" y="180786"/>
                    </a:cubicBezTo>
                    <a:lnTo>
                      <a:pt x="405405" y="204356"/>
                    </a:lnTo>
                    <a:cubicBezTo>
                      <a:pt x="396943" y="210976"/>
                      <a:pt x="383225" y="210976"/>
                      <a:pt x="374763" y="204356"/>
                    </a:cubicBezTo>
                    <a:lnTo>
                      <a:pt x="331879" y="170799"/>
                    </a:lnTo>
                    <a:cubicBezTo>
                      <a:pt x="323419" y="164176"/>
                      <a:pt x="323419" y="153441"/>
                      <a:pt x="331879" y="146819"/>
                    </a:cubicBezTo>
                    <a:lnTo>
                      <a:pt x="361999" y="123250"/>
                    </a:lnTo>
                    <a:cubicBezTo>
                      <a:pt x="366231" y="119940"/>
                      <a:pt x="371775" y="118285"/>
                      <a:pt x="377320" y="118285"/>
                    </a:cubicBezTo>
                    <a:close/>
                    <a:moveTo>
                      <a:pt x="477144" y="116668"/>
                    </a:moveTo>
                    <a:lnTo>
                      <a:pt x="477144" y="138418"/>
                    </a:lnTo>
                    <a:lnTo>
                      <a:pt x="468438" y="130972"/>
                    </a:lnTo>
                    <a:cubicBezTo>
                      <a:pt x="465428" y="128399"/>
                      <a:pt x="465654" y="124402"/>
                      <a:pt x="468944" y="122047"/>
                    </a:cubicBezTo>
                    <a:lnTo>
                      <a:pt x="476003" y="116993"/>
                    </a:lnTo>
                    <a:close/>
                    <a:moveTo>
                      <a:pt x="256544" y="101617"/>
                    </a:moveTo>
                    <a:cubicBezTo>
                      <a:pt x="260119" y="101617"/>
                      <a:pt x="263691" y="102684"/>
                      <a:pt x="266419" y="104818"/>
                    </a:cubicBezTo>
                    <a:lnTo>
                      <a:pt x="305985" y="135780"/>
                    </a:lnTo>
                    <a:cubicBezTo>
                      <a:pt x="311439" y="140047"/>
                      <a:pt x="311439" y="146966"/>
                      <a:pt x="305985" y="151232"/>
                    </a:cubicBezTo>
                    <a:lnTo>
                      <a:pt x="264481" y="183711"/>
                    </a:lnTo>
                    <a:cubicBezTo>
                      <a:pt x="259028" y="187979"/>
                      <a:pt x="250186" y="187979"/>
                      <a:pt x="244733" y="183711"/>
                    </a:cubicBezTo>
                    <a:lnTo>
                      <a:pt x="205166" y="152749"/>
                    </a:lnTo>
                    <a:cubicBezTo>
                      <a:pt x="199714" y="148482"/>
                      <a:pt x="199714" y="141563"/>
                      <a:pt x="205166" y="137296"/>
                    </a:cubicBezTo>
                    <a:lnTo>
                      <a:pt x="246671" y="104818"/>
                    </a:lnTo>
                    <a:cubicBezTo>
                      <a:pt x="249396" y="102684"/>
                      <a:pt x="252970" y="101617"/>
                      <a:pt x="256544" y="101617"/>
                    </a:cubicBezTo>
                    <a:close/>
                    <a:moveTo>
                      <a:pt x="109551" y="91074"/>
                    </a:moveTo>
                    <a:cubicBezTo>
                      <a:pt x="110998" y="91074"/>
                      <a:pt x="112446" y="91506"/>
                      <a:pt x="113550" y="92371"/>
                    </a:cubicBezTo>
                    <a:lnTo>
                      <a:pt x="131280" y="106245"/>
                    </a:lnTo>
                    <a:cubicBezTo>
                      <a:pt x="133489" y="107973"/>
                      <a:pt x="133489" y="110775"/>
                      <a:pt x="131280" y="112503"/>
                    </a:cubicBezTo>
                    <a:lnTo>
                      <a:pt x="115509" y="124845"/>
                    </a:lnTo>
                    <a:cubicBezTo>
                      <a:pt x="113301" y="126572"/>
                      <a:pt x="109720" y="126572"/>
                      <a:pt x="107512" y="124845"/>
                    </a:cubicBezTo>
                    <a:lnTo>
                      <a:pt x="89782" y="110970"/>
                    </a:lnTo>
                    <a:cubicBezTo>
                      <a:pt x="87573" y="109243"/>
                      <a:pt x="87573" y="106441"/>
                      <a:pt x="89782" y="104712"/>
                    </a:cubicBezTo>
                    <a:lnTo>
                      <a:pt x="105552" y="92371"/>
                    </a:lnTo>
                    <a:cubicBezTo>
                      <a:pt x="106657" y="91506"/>
                      <a:pt x="108105" y="91074"/>
                      <a:pt x="109551" y="91074"/>
                    </a:cubicBezTo>
                    <a:close/>
                    <a:moveTo>
                      <a:pt x="894" y="83919"/>
                    </a:moveTo>
                    <a:lnTo>
                      <a:pt x="3844" y="84851"/>
                    </a:lnTo>
                    <a:lnTo>
                      <a:pt x="44834" y="116358"/>
                    </a:lnTo>
                    <a:cubicBezTo>
                      <a:pt x="52738" y="122436"/>
                      <a:pt x="52852" y="132374"/>
                      <a:pt x="45087" y="138561"/>
                    </a:cubicBezTo>
                    <a:lnTo>
                      <a:pt x="7118" y="168809"/>
                    </a:lnTo>
                    <a:lnTo>
                      <a:pt x="894" y="170877"/>
                    </a:lnTo>
                    <a:close/>
                    <a:moveTo>
                      <a:pt x="335176" y="78557"/>
                    </a:moveTo>
                    <a:cubicBezTo>
                      <a:pt x="337473" y="78557"/>
                      <a:pt x="339771" y="79242"/>
                      <a:pt x="341523" y="80614"/>
                    </a:cubicBezTo>
                    <a:lnTo>
                      <a:pt x="366954" y="100515"/>
                    </a:lnTo>
                    <a:cubicBezTo>
                      <a:pt x="370460" y="103257"/>
                      <a:pt x="370460" y="107705"/>
                      <a:pt x="366954" y="110448"/>
                    </a:cubicBezTo>
                    <a:lnTo>
                      <a:pt x="337192" y="133737"/>
                    </a:lnTo>
                    <a:cubicBezTo>
                      <a:pt x="333688" y="136480"/>
                      <a:pt x="328004" y="136480"/>
                      <a:pt x="324500" y="133737"/>
                    </a:cubicBezTo>
                    <a:lnTo>
                      <a:pt x="299068" y="113837"/>
                    </a:lnTo>
                    <a:cubicBezTo>
                      <a:pt x="295562" y="111093"/>
                      <a:pt x="295562" y="106645"/>
                      <a:pt x="299068" y="103903"/>
                    </a:cubicBezTo>
                    <a:lnTo>
                      <a:pt x="328830" y="80614"/>
                    </a:lnTo>
                    <a:cubicBezTo>
                      <a:pt x="330582" y="79243"/>
                      <a:pt x="332879" y="78557"/>
                      <a:pt x="335176" y="78557"/>
                    </a:cubicBezTo>
                    <a:close/>
                    <a:moveTo>
                      <a:pt x="123744" y="67762"/>
                    </a:moveTo>
                    <a:cubicBezTo>
                      <a:pt x="125581" y="67827"/>
                      <a:pt x="127385" y="68438"/>
                      <a:pt x="128724" y="69583"/>
                    </a:cubicBezTo>
                    <a:lnTo>
                      <a:pt x="134470" y="74497"/>
                    </a:lnTo>
                    <a:cubicBezTo>
                      <a:pt x="137148" y="76787"/>
                      <a:pt x="136945" y="80341"/>
                      <a:pt x="134019" y="82437"/>
                    </a:cubicBezTo>
                    <a:lnTo>
                      <a:pt x="127739" y="86933"/>
                    </a:lnTo>
                    <a:cubicBezTo>
                      <a:pt x="124814" y="89028"/>
                      <a:pt x="120271" y="88871"/>
                      <a:pt x="117594" y="86580"/>
                    </a:cubicBezTo>
                    <a:lnTo>
                      <a:pt x="111848" y="81667"/>
                    </a:lnTo>
                    <a:cubicBezTo>
                      <a:pt x="109171" y="79376"/>
                      <a:pt x="109372" y="75821"/>
                      <a:pt x="112298" y="73727"/>
                    </a:cubicBezTo>
                    <a:lnTo>
                      <a:pt x="118579" y="69231"/>
                    </a:lnTo>
                    <a:cubicBezTo>
                      <a:pt x="120041" y="68183"/>
                      <a:pt x="121908" y="67699"/>
                      <a:pt x="123744" y="67762"/>
                    </a:cubicBezTo>
                    <a:close/>
                    <a:moveTo>
                      <a:pt x="201146" y="62742"/>
                    </a:moveTo>
                    <a:cubicBezTo>
                      <a:pt x="203837" y="62742"/>
                      <a:pt x="206530" y="63546"/>
                      <a:pt x="208583" y="65153"/>
                    </a:cubicBezTo>
                    <a:lnTo>
                      <a:pt x="238384" y="88473"/>
                    </a:lnTo>
                    <a:cubicBezTo>
                      <a:pt x="242491" y="91689"/>
                      <a:pt x="242491" y="96899"/>
                      <a:pt x="238384" y="100115"/>
                    </a:cubicBezTo>
                    <a:lnTo>
                      <a:pt x="198560" y="131278"/>
                    </a:lnTo>
                    <a:cubicBezTo>
                      <a:pt x="194453" y="134492"/>
                      <a:pt x="187794" y="134492"/>
                      <a:pt x="183685" y="131278"/>
                    </a:cubicBezTo>
                    <a:lnTo>
                      <a:pt x="153885" y="107957"/>
                    </a:lnTo>
                    <a:cubicBezTo>
                      <a:pt x="149777" y="104743"/>
                      <a:pt x="149777" y="99531"/>
                      <a:pt x="153885" y="96317"/>
                    </a:cubicBezTo>
                    <a:lnTo>
                      <a:pt x="193709" y="65153"/>
                    </a:lnTo>
                    <a:cubicBezTo>
                      <a:pt x="195763" y="63546"/>
                      <a:pt x="198454" y="62742"/>
                      <a:pt x="201146" y="62742"/>
                    </a:cubicBezTo>
                    <a:close/>
                    <a:moveTo>
                      <a:pt x="18902" y="62169"/>
                    </a:moveTo>
                    <a:cubicBezTo>
                      <a:pt x="20739" y="62233"/>
                      <a:pt x="22544" y="62844"/>
                      <a:pt x="23883" y="63989"/>
                    </a:cubicBezTo>
                    <a:lnTo>
                      <a:pt x="29628" y="68902"/>
                    </a:lnTo>
                    <a:cubicBezTo>
                      <a:pt x="32306" y="71193"/>
                      <a:pt x="32104" y="74747"/>
                      <a:pt x="29178" y="76843"/>
                    </a:cubicBezTo>
                    <a:lnTo>
                      <a:pt x="22899" y="81339"/>
                    </a:lnTo>
                    <a:cubicBezTo>
                      <a:pt x="19972" y="83435"/>
                      <a:pt x="15430" y="83276"/>
                      <a:pt x="12754" y="80986"/>
                    </a:cubicBezTo>
                    <a:lnTo>
                      <a:pt x="7007" y="76073"/>
                    </a:lnTo>
                    <a:cubicBezTo>
                      <a:pt x="4330" y="73784"/>
                      <a:pt x="4531" y="70229"/>
                      <a:pt x="7457" y="68134"/>
                    </a:cubicBezTo>
                    <a:lnTo>
                      <a:pt x="13738" y="63637"/>
                    </a:lnTo>
                    <a:cubicBezTo>
                      <a:pt x="15201" y="62589"/>
                      <a:pt x="17067" y="62105"/>
                      <a:pt x="18902" y="62169"/>
                    </a:cubicBezTo>
                    <a:close/>
                    <a:moveTo>
                      <a:pt x="66209" y="61192"/>
                    </a:moveTo>
                    <a:cubicBezTo>
                      <a:pt x="68088" y="61192"/>
                      <a:pt x="69969" y="61754"/>
                      <a:pt x="71403" y="62876"/>
                    </a:cubicBezTo>
                    <a:lnTo>
                      <a:pt x="91892" y="78910"/>
                    </a:lnTo>
                    <a:cubicBezTo>
                      <a:pt x="94762" y="81155"/>
                      <a:pt x="94762" y="84795"/>
                      <a:pt x="91892" y="87040"/>
                    </a:cubicBezTo>
                    <a:lnTo>
                      <a:pt x="62164" y="110305"/>
                    </a:lnTo>
                    <a:cubicBezTo>
                      <a:pt x="59294" y="112551"/>
                      <a:pt x="54643" y="112551"/>
                      <a:pt x="51774" y="110305"/>
                    </a:cubicBezTo>
                    <a:lnTo>
                      <a:pt x="31284" y="94271"/>
                    </a:lnTo>
                    <a:cubicBezTo>
                      <a:pt x="28414" y="92027"/>
                      <a:pt x="28414" y="88385"/>
                      <a:pt x="31283" y="86140"/>
                    </a:cubicBezTo>
                    <a:lnTo>
                      <a:pt x="61013" y="62876"/>
                    </a:lnTo>
                    <a:cubicBezTo>
                      <a:pt x="62447" y="61754"/>
                      <a:pt x="64327" y="61192"/>
                      <a:pt x="66209" y="61192"/>
                    </a:cubicBezTo>
                    <a:close/>
                    <a:moveTo>
                      <a:pt x="161743" y="55643"/>
                    </a:moveTo>
                    <a:cubicBezTo>
                      <a:pt x="163579" y="55707"/>
                      <a:pt x="165385" y="56317"/>
                      <a:pt x="166723" y="57463"/>
                    </a:cubicBezTo>
                    <a:lnTo>
                      <a:pt x="172469" y="62378"/>
                    </a:lnTo>
                    <a:cubicBezTo>
                      <a:pt x="175146" y="64667"/>
                      <a:pt x="174945" y="68222"/>
                      <a:pt x="172019" y="70316"/>
                    </a:cubicBezTo>
                    <a:lnTo>
                      <a:pt x="165739" y="74813"/>
                    </a:lnTo>
                    <a:cubicBezTo>
                      <a:pt x="162813" y="76909"/>
                      <a:pt x="158271" y="76750"/>
                      <a:pt x="155594" y="74461"/>
                    </a:cubicBezTo>
                    <a:lnTo>
                      <a:pt x="149848" y="69546"/>
                    </a:lnTo>
                    <a:cubicBezTo>
                      <a:pt x="147170" y="67257"/>
                      <a:pt x="147372" y="63703"/>
                      <a:pt x="150297" y="61608"/>
                    </a:cubicBezTo>
                    <a:lnTo>
                      <a:pt x="156577" y="57110"/>
                    </a:lnTo>
                    <a:cubicBezTo>
                      <a:pt x="158041" y="56063"/>
                      <a:pt x="159908" y="55578"/>
                      <a:pt x="161743" y="55643"/>
                    </a:cubicBezTo>
                    <a:close/>
                    <a:moveTo>
                      <a:pt x="443165" y="26001"/>
                    </a:moveTo>
                    <a:cubicBezTo>
                      <a:pt x="445930" y="26001"/>
                      <a:pt x="448695" y="26827"/>
                      <a:pt x="450804" y="28477"/>
                    </a:cubicBezTo>
                    <a:lnTo>
                      <a:pt x="477144" y="49089"/>
                    </a:lnTo>
                    <a:lnTo>
                      <a:pt x="477144" y="100669"/>
                    </a:lnTo>
                    <a:lnTo>
                      <a:pt x="437908" y="131372"/>
                    </a:lnTo>
                    <a:cubicBezTo>
                      <a:pt x="433689" y="134674"/>
                      <a:pt x="426850" y="134674"/>
                      <a:pt x="422630" y="131372"/>
                    </a:cubicBezTo>
                    <a:lnTo>
                      <a:pt x="370973" y="90949"/>
                    </a:lnTo>
                    <a:cubicBezTo>
                      <a:pt x="366753" y="87647"/>
                      <a:pt x="366753" y="82293"/>
                      <a:pt x="370973" y="78992"/>
                    </a:cubicBezTo>
                    <a:lnTo>
                      <a:pt x="435526" y="28477"/>
                    </a:lnTo>
                    <a:cubicBezTo>
                      <a:pt x="437635" y="26827"/>
                      <a:pt x="440399" y="26001"/>
                      <a:pt x="443165" y="26001"/>
                    </a:cubicBezTo>
                    <a:close/>
                    <a:moveTo>
                      <a:pt x="267268" y="24142"/>
                    </a:moveTo>
                    <a:cubicBezTo>
                      <a:pt x="270032" y="24142"/>
                      <a:pt x="272794" y="24968"/>
                      <a:pt x="274904" y="26617"/>
                    </a:cubicBezTo>
                    <a:lnTo>
                      <a:pt x="319796" y="61748"/>
                    </a:lnTo>
                    <a:cubicBezTo>
                      <a:pt x="324013" y="65049"/>
                      <a:pt x="324013" y="70399"/>
                      <a:pt x="319796" y="73697"/>
                    </a:cubicBezTo>
                    <a:lnTo>
                      <a:pt x="289200" y="97641"/>
                    </a:lnTo>
                    <a:cubicBezTo>
                      <a:pt x="284981" y="100941"/>
                      <a:pt x="278144" y="100941"/>
                      <a:pt x="273928" y="97641"/>
                    </a:cubicBezTo>
                    <a:lnTo>
                      <a:pt x="229034" y="62511"/>
                    </a:lnTo>
                    <a:cubicBezTo>
                      <a:pt x="224817" y="59211"/>
                      <a:pt x="224817" y="53861"/>
                      <a:pt x="229034" y="50561"/>
                    </a:cubicBezTo>
                    <a:lnTo>
                      <a:pt x="259631" y="26617"/>
                    </a:lnTo>
                    <a:cubicBezTo>
                      <a:pt x="261741" y="24968"/>
                      <a:pt x="264503" y="24142"/>
                      <a:pt x="267268" y="24142"/>
                    </a:cubicBezTo>
                    <a:close/>
                    <a:moveTo>
                      <a:pt x="197478" y="22799"/>
                    </a:moveTo>
                    <a:cubicBezTo>
                      <a:pt x="199772" y="22771"/>
                      <a:pt x="202079" y="23427"/>
                      <a:pt x="203856" y="24776"/>
                    </a:cubicBezTo>
                    <a:lnTo>
                      <a:pt x="211485" y="30561"/>
                    </a:lnTo>
                    <a:cubicBezTo>
                      <a:pt x="215037" y="33256"/>
                      <a:pt x="215127" y="37697"/>
                      <a:pt x="211682" y="40477"/>
                    </a:cubicBezTo>
                    <a:lnTo>
                      <a:pt x="190907" y="57251"/>
                    </a:lnTo>
                    <a:cubicBezTo>
                      <a:pt x="187463" y="60033"/>
                      <a:pt x="181788" y="60102"/>
                      <a:pt x="178233" y="57406"/>
                    </a:cubicBezTo>
                    <a:lnTo>
                      <a:pt x="170607" y="51621"/>
                    </a:lnTo>
                    <a:cubicBezTo>
                      <a:pt x="167052" y="48925"/>
                      <a:pt x="166963" y="44485"/>
                      <a:pt x="170409" y="41705"/>
                    </a:cubicBezTo>
                    <a:lnTo>
                      <a:pt x="191183" y="24930"/>
                    </a:lnTo>
                    <a:cubicBezTo>
                      <a:pt x="192906" y="23541"/>
                      <a:pt x="195186" y="22827"/>
                      <a:pt x="197478" y="22799"/>
                    </a:cubicBezTo>
                    <a:close/>
                    <a:moveTo>
                      <a:pt x="92617" y="22588"/>
                    </a:moveTo>
                    <a:lnTo>
                      <a:pt x="120919" y="22589"/>
                    </a:lnTo>
                    <a:cubicBezTo>
                      <a:pt x="129667" y="22589"/>
                      <a:pt x="136757" y="28138"/>
                      <a:pt x="136757" y="34983"/>
                    </a:cubicBezTo>
                    <a:lnTo>
                      <a:pt x="136757" y="49673"/>
                    </a:lnTo>
                    <a:cubicBezTo>
                      <a:pt x="136757" y="56517"/>
                      <a:pt x="129667" y="62067"/>
                      <a:pt x="120919" y="62066"/>
                    </a:cubicBezTo>
                    <a:lnTo>
                      <a:pt x="92617" y="62066"/>
                    </a:lnTo>
                    <a:cubicBezTo>
                      <a:pt x="83872" y="62067"/>
                      <a:pt x="76780" y="56517"/>
                      <a:pt x="76780" y="49673"/>
                    </a:cubicBezTo>
                    <a:lnTo>
                      <a:pt x="76780" y="34982"/>
                    </a:lnTo>
                    <a:cubicBezTo>
                      <a:pt x="76780" y="28138"/>
                      <a:pt x="83872" y="22589"/>
                      <a:pt x="92617" y="22588"/>
                    </a:cubicBezTo>
                    <a:close/>
                    <a:moveTo>
                      <a:pt x="417038" y="0"/>
                    </a:moveTo>
                    <a:lnTo>
                      <a:pt x="448827" y="0"/>
                    </a:lnTo>
                    <a:lnTo>
                      <a:pt x="452729" y="3164"/>
                    </a:lnTo>
                    <a:cubicBezTo>
                      <a:pt x="455226" y="5188"/>
                      <a:pt x="455152" y="8412"/>
                      <a:pt x="452566" y="10365"/>
                    </a:cubicBezTo>
                    <a:lnTo>
                      <a:pt x="445473" y="15723"/>
                    </a:lnTo>
                    <a:cubicBezTo>
                      <a:pt x="442887" y="17676"/>
                      <a:pt x="438767" y="17619"/>
                      <a:pt x="436270" y="15594"/>
                    </a:cubicBezTo>
                    <a:close/>
                    <a:moveTo>
                      <a:pt x="305394" y="0"/>
                    </a:moveTo>
                    <a:lnTo>
                      <a:pt x="405922" y="0"/>
                    </a:lnTo>
                    <a:lnTo>
                      <a:pt x="410689" y="3730"/>
                    </a:lnTo>
                    <a:lnTo>
                      <a:pt x="418455" y="18403"/>
                    </a:lnTo>
                    <a:lnTo>
                      <a:pt x="419660" y="18403"/>
                    </a:lnTo>
                    <a:cubicBezTo>
                      <a:pt x="419690" y="18527"/>
                      <a:pt x="419722" y="18651"/>
                      <a:pt x="419752" y="18776"/>
                    </a:cubicBezTo>
                    <a:lnTo>
                      <a:pt x="419203" y="19817"/>
                    </a:lnTo>
                    <a:lnTo>
                      <a:pt x="419752" y="20856"/>
                    </a:lnTo>
                    <a:lnTo>
                      <a:pt x="418652" y="20856"/>
                    </a:lnTo>
                    <a:lnTo>
                      <a:pt x="410689" y="35900"/>
                    </a:lnTo>
                    <a:lnTo>
                      <a:pt x="377541" y="61839"/>
                    </a:lnTo>
                    <a:cubicBezTo>
                      <a:pt x="365455" y="71296"/>
                      <a:pt x="345860" y="71296"/>
                      <a:pt x="333775" y="61839"/>
                    </a:cubicBezTo>
                    <a:lnTo>
                      <a:pt x="300627" y="35900"/>
                    </a:lnTo>
                    <a:lnTo>
                      <a:pt x="292663" y="20856"/>
                    </a:lnTo>
                    <a:lnTo>
                      <a:pt x="291563" y="20856"/>
                    </a:lnTo>
                    <a:lnTo>
                      <a:pt x="292114" y="19817"/>
                    </a:lnTo>
                    <a:lnTo>
                      <a:pt x="291563" y="18776"/>
                    </a:lnTo>
                    <a:cubicBezTo>
                      <a:pt x="291595" y="18651"/>
                      <a:pt x="291625" y="18527"/>
                      <a:pt x="291655" y="18403"/>
                    </a:cubicBezTo>
                    <a:lnTo>
                      <a:pt x="292860" y="18403"/>
                    </a:lnTo>
                    <a:lnTo>
                      <a:pt x="300627" y="3730"/>
                    </a:lnTo>
                    <a:close/>
                    <a:moveTo>
                      <a:pt x="235714" y="0"/>
                    </a:moveTo>
                    <a:lnTo>
                      <a:pt x="283861" y="0"/>
                    </a:lnTo>
                    <a:lnTo>
                      <a:pt x="280408" y="7556"/>
                    </a:lnTo>
                    <a:cubicBezTo>
                      <a:pt x="277821" y="13214"/>
                      <a:pt x="269863" y="16162"/>
                      <a:pt x="262631" y="14137"/>
                    </a:cubicBezTo>
                    <a:lnTo>
                      <a:pt x="240521" y="7950"/>
                    </a:lnTo>
                    <a:close/>
                    <a:moveTo>
                      <a:pt x="72910" y="0"/>
                    </a:moveTo>
                    <a:lnTo>
                      <a:pt x="212688" y="0"/>
                    </a:lnTo>
                    <a:lnTo>
                      <a:pt x="209592" y="5850"/>
                    </a:lnTo>
                    <a:cubicBezTo>
                      <a:pt x="203826" y="10362"/>
                      <a:pt x="195859" y="13154"/>
                      <a:pt x="187060" y="13154"/>
                    </a:cubicBezTo>
                    <a:lnTo>
                      <a:pt x="143457" y="13154"/>
                    </a:lnTo>
                    <a:lnTo>
                      <a:pt x="142139" y="13154"/>
                    </a:lnTo>
                    <a:lnTo>
                      <a:pt x="98539" y="13154"/>
                    </a:lnTo>
                    <a:cubicBezTo>
                      <a:pt x="89739" y="13154"/>
                      <a:pt x="81772" y="10362"/>
                      <a:pt x="76006" y="5850"/>
                    </a:cubicBezTo>
                    <a:close/>
                    <a:moveTo>
                      <a:pt x="894" y="0"/>
                    </a:moveTo>
                    <a:lnTo>
                      <a:pt x="58171" y="0"/>
                    </a:lnTo>
                    <a:lnTo>
                      <a:pt x="58171" y="18403"/>
                    </a:lnTo>
                    <a:lnTo>
                      <a:pt x="58171" y="20856"/>
                    </a:lnTo>
                    <a:lnTo>
                      <a:pt x="58171" y="44927"/>
                    </a:lnTo>
                    <a:cubicBezTo>
                      <a:pt x="58171" y="52831"/>
                      <a:pt x="49981" y="59240"/>
                      <a:pt x="39880" y="59240"/>
                    </a:cubicBezTo>
                    <a:lnTo>
                      <a:pt x="12176" y="59240"/>
                    </a:lnTo>
                    <a:lnTo>
                      <a:pt x="894" y="55583"/>
                    </a:lnTo>
                    <a:close/>
                  </a:path>
                </a:pathLst>
              </a:custGeom>
              <a:pattFill prst="lgConfetti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3175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34" name="正方形/長方形 433">
              <a:extLst>
                <a:ext uri="{FF2B5EF4-FFF2-40B4-BE49-F238E27FC236}">
                  <a16:creationId xmlns:a16="http://schemas.microsoft.com/office/drawing/2014/main" id="{3F41C852-83E1-4244-84E2-D2D75842811F}"/>
                </a:ext>
              </a:extLst>
            </p:cNvPr>
            <p:cNvSpPr/>
            <p:nvPr/>
          </p:nvSpPr>
          <p:spPr>
            <a:xfrm>
              <a:off x="3724275" y="3592348"/>
              <a:ext cx="514350" cy="619624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35" name="グループ化 434">
              <a:extLst>
                <a:ext uri="{FF2B5EF4-FFF2-40B4-BE49-F238E27FC236}">
                  <a16:creationId xmlns:a16="http://schemas.microsoft.com/office/drawing/2014/main" id="{1E9A00E6-8A11-4674-9389-8D4A757809AA}"/>
                </a:ext>
              </a:extLst>
            </p:cNvPr>
            <p:cNvGrpSpPr/>
            <p:nvPr/>
          </p:nvGrpSpPr>
          <p:grpSpPr>
            <a:xfrm>
              <a:off x="1076325" y="3595232"/>
              <a:ext cx="2133600" cy="676992"/>
              <a:chOff x="1076325" y="3628066"/>
              <a:chExt cx="2133600" cy="644157"/>
            </a:xfrm>
          </p:grpSpPr>
          <p:sp>
            <p:nvSpPr>
              <p:cNvPr id="452" name="台形 451">
                <a:extLst>
                  <a:ext uri="{FF2B5EF4-FFF2-40B4-BE49-F238E27FC236}">
                    <a16:creationId xmlns:a16="http://schemas.microsoft.com/office/drawing/2014/main" id="{C8638EB8-2619-4C81-8F77-BAC26A818720}"/>
                  </a:ext>
                </a:extLst>
              </p:cNvPr>
              <p:cNvSpPr/>
              <p:nvPr/>
            </p:nvSpPr>
            <p:spPr>
              <a:xfrm>
                <a:off x="1076325" y="3628066"/>
                <a:ext cx="2133600" cy="642938"/>
              </a:xfrm>
              <a:prstGeom prst="trapezoid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3" name="フリーフォーム: 図形 452">
                <a:extLst>
                  <a:ext uri="{FF2B5EF4-FFF2-40B4-BE49-F238E27FC236}">
                    <a16:creationId xmlns:a16="http://schemas.microsoft.com/office/drawing/2014/main" id="{015B2119-E597-483E-AE0D-26227336360D}"/>
                  </a:ext>
                </a:extLst>
              </p:cNvPr>
              <p:cNvSpPr/>
              <p:nvPr/>
            </p:nvSpPr>
            <p:spPr>
              <a:xfrm>
                <a:off x="1076325" y="3629124"/>
                <a:ext cx="2128798" cy="643099"/>
              </a:xfrm>
              <a:custGeom>
                <a:avLst/>
                <a:gdLst>
                  <a:gd name="connsiteX0" fmla="*/ 448 w 2128798"/>
                  <a:gd name="connsiteY0" fmla="*/ 641145 h 643099"/>
                  <a:gd name="connsiteX1" fmla="*/ 2740 w 2128798"/>
                  <a:gd name="connsiteY1" fmla="*/ 642938 h 643099"/>
                  <a:gd name="connsiteX2" fmla="*/ 0 w 2128798"/>
                  <a:gd name="connsiteY2" fmla="*/ 642938 h 643099"/>
                  <a:gd name="connsiteX3" fmla="*/ 1701912 w 2128798"/>
                  <a:gd name="connsiteY3" fmla="*/ 640224 h 643099"/>
                  <a:gd name="connsiteX4" fmla="*/ 1710017 w 2128798"/>
                  <a:gd name="connsiteY4" fmla="*/ 642938 h 643099"/>
                  <a:gd name="connsiteX5" fmla="*/ 1693465 w 2128798"/>
                  <a:gd name="connsiteY5" fmla="*/ 642938 h 643099"/>
                  <a:gd name="connsiteX6" fmla="*/ 1693615 w 2128798"/>
                  <a:gd name="connsiteY6" fmla="*/ 642824 h 643099"/>
                  <a:gd name="connsiteX7" fmla="*/ 1701912 w 2128798"/>
                  <a:gd name="connsiteY7" fmla="*/ 640224 h 643099"/>
                  <a:gd name="connsiteX8" fmla="*/ 1072985 w 2128798"/>
                  <a:gd name="connsiteY8" fmla="*/ 640224 h 643099"/>
                  <a:gd name="connsiteX9" fmla="*/ 1081092 w 2128798"/>
                  <a:gd name="connsiteY9" fmla="*/ 642938 h 643099"/>
                  <a:gd name="connsiteX10" fmla="*/ 1064538 w 2128798"/>
                  <a:gd name="connsiteY10" fmla="*/ 642938 h 643099"/>
                  <a:gd name="connsiteX11" fmla="*/ 1064688 w 2128798"/>
                  <a:gd name="connsiteY11" fmla="*/ 642824 h 643099"/>
                  <a:gd name="connsiteX12" fmla="*/ 1072985 w 2128798"/>
                  <a:gd name="connsiteY12" fmla="*/ 640224 h 643099"/>
                  <a:gd name="connsiteX13" fmla="*/ 445250 w 2128798"/>
                  <a:gd name="connsiteY13" fmla="*/ 640224 h 643099"/>
                  <a:gd name="connsiteX14" fmla="*/ 453355 w 2128798"/>
                  <a:gd name="connsiteY14" fmla="*/ 642938 h 643099"/>
                  <a:gd name="connsiteX15" fmla="*/ 436803 w 2128798"/>
                  <a:gd name="connsiteY15" fmla="*/ 642938 h 643099"/>
                  <a:gd name="connsiteX16" fmla="*/ 436953 w 2128798"/>
                  <a:gd name="connsiteY16" fmla="*/ 642824 h 643099"/>
                  <a:gd name="connsiteX17" fmla="*/ 445250 w 2128798"/>
                  <a:gd name="connsiteY17" fmla="*/ 640224 h 643099"/>
                  <a:gd name="connsiteX18" fmla="*/ 1923738 w 2128798"/>
                  <a:gd name="connsiteY18" fmla="*/ 634575 h 643099"/>
                  <a:gd name="connsiteX19" fmla="*/ 1928718 w 2128798"/>
                  <a:gd name="connsiteY19" fmla="*/ 636397 h 643099"/>
                  <a:gd name="connsiteX20" fmla="*/ 1934465 w 2128798"/>
                  <a:gd name="connsiteY20" fmla="*/ 641310 h 643099"/>
                  <a:gd name="connsiteX21" fmla="*/ 1934372 w 2128798"/>
                  <a:gd name="connsiteY21" fmla="*/ 642938 h 643099"/>
                  <a:gd name="connsiteX22" fmla="*/ 1912156 w 2128798"/>
                  <a:gd name="connsiteY22" fmla="*/ 642938 h 643099"/>
                  <a:gd name="connsiteX23" fmla="*/ 1912292 w 2128798"/>
                  <a:gd name="connsiteY23" fmla="*/ 640540 h 643099"/>
                  <a:gd name="connsiteX24" fmla="*/ 1918572 w 2128798"/>
                  <a:gd name="connsiteY24" fmla="*/ 636045 h 643099"/>
                  <a:gd name="connsiteX25" fmla="*/ 1923738 w 2128798"/>
                  <a:gd name="connsiteY25" fmla="*/ 634575 h 643099"/>
                  <a:gd name="connsiteX26" fmla="*/ 1294811 w 2128798"/>
                  <a:gd name="connsiteY26" fmla="*/ 634575 h 643099"/>
                  <a:gd name="connsiteX27" fmla="*/ 1299792 w 2128798"/>
                  <a:gd name="connsiteY27" fmla="*/ 636397 h 643099"/>
                  <a:gd name="connsiteX28" fmla="*/ 1305537 w 2128798"/>
                  <a:gd name="connsiteY28" fmla="*/ 641310 h 643099"/>
                  <a:gd name="connsiteX29" fmla="*/ 1305445 w 2128798"/>
                  <a:gd name="connsiteY29" fmla="*/ 642938 h 643099"/>
                  <a:gd name="connsiteX30" fmla="*/ 1283231 w 2128798"/>
                  <a:gd name="connsiteY30" fmla="*/ 642938 h 643099"/>
                  <a:gd name="connsiteX31" fmla="*/ 1283367 w 2128798"/>
                  <a:gd name="connsiteY31" fmla="*/ 640540 h 643099"/>
                  <a:gd name="connsiteX32" fmla="*/ 1289647 w 2128798"/>
                  <a:gd name="connsiteY32" fmla="*/ 636045 h 643099"/>
                  <a:gd name="connsiteX33" fmla="*/ 1294811 w 2128798"/>
                  <a:gd name="connsiteY33" fmla="*/ 634575 h 643099"/>
                  <a:gd name="connsiteX34" fmla="*/ 667076 w 2128798"/>
                  <a:gd name="connsiteY34" fmla="*/ 634575 h 643099"/>
                  <a:gd name="connsiteX35" fmla="*/ 672056 w 2128798"/>
                  <a:gd name="connsiteY35" fmla="*/ 636397 h 643099"/>
                  <a:gd name="connsiteX36" fmla="*/ 677802 w 2128798"/>
                  <a:gd name="connsiteY36" fmla="*/ 641310 h 643099"/>
                  <a:gd name="connsiteX37" fmla="*/ 677709 w 2128798"/>
                  <a:gd name="connsiteY37" fmla="*/ 642938 h 643099"/>
                  <a:gd name="connsiteX38" fmla="*/ 655494 w 2128798"/>
                  <a:gd name="connsiteY38" fmla="*/ 642938 h 643099"/>
                  <a:gd name="connsiteX39" fmla="*/ 655630 w 2128798"/>
                  <a:gd name="connsiteY39" fmla="*/ 640540 h 643099"/>
                  <a:gd name="connsiteX40" fmla="*/ 661911 w 2128798"/>
                  <a:gd name="connsiteY40" fmla="*/ 636045 h 643099"/>
                  <a:gd name="connsiteX41" fmla="*/ 667076 w 2128798"/>
                  <a:gd name="connsiteY41" fmla="*/ 634575 h 643099"/>
                  <a:gd name="connsiteX42" fmla="*/ 38149 w 2128798"/>
                  <a:gd name="connsiteY42" fmla="*/ 634575 h 643099"/>
                  <a:gd name="connsiteX43" fmla="*/ 43129 w 2128798"/>
                  <a:gd name="connsiteY43" fmla="*/ 636397 h 643099"/>
                  <a:gd name="connsiteX44" fmla="*/ 48875 w 2128798"/>
                  <a:gd name="connsiteY44" fmla="*/ 641310 h 643099"/>
                  <a:gd name="connsiteX45" fmla="*/ 48783 w 2128798"/>
                  <a:gd name="connsiteY45" fmla="*/ 642938 h 643099"/>
                  <a:gd name="connsiteX46" fmla="*/ 26568 w 2128798"/>
                  <a:gd name="connsiteY46" fmla="*/ 642938 h 643099"/>
                  <a:gd name="connsiteX47" fmla="*/ 26704 w 2128798"/>
                  <a:gd name="connsiteY47" fmla="*/ 640540 h 643099"/>
                  <a:gd name="connsiteX48" fmla="*/ 32984 w 2128798"/>
                  <a:gd name="connsiteY48" fmla="*/ 636045 h 643099"/>
                  <a:gd name="connsiteX49" fmla="*/ 38149 w 2128798"/>
                  <a:gd name="connsiteY49" fmla="*/ 634575 h 643099"/>
                  <a:gd name="connsiteX50" fmla="*/ 2002458 w 2128798"/>
                  <a:gd name="connsiteY50" fmla="*/ 629556 h 643099"/>
                  <a:gd name="connsiteX51" fmla="*/ 2009896 w 2128798"/>
                  <a:gd name="connsiteY51" fmla="*/ 631966 h 643099"/>
                  <a:gd name="connsiteX52" fmla="*/ 2023916 w 2128798"/>
                  <a:gd name="connsiteY52" fmla="*/ 642938 h 643099"/>
                  <a:gd name="connsiteX53" fmla="*/ 1981000 w 2128798"/>
                  <a:gd name="connsiteY53" fmla="*/ 642938 h 643099"/>
                  <a:gd name="connsiteX54" fmla="*/ 1995021 w 2128798"/>
                  <a:gd name="connsiteY54" fmla="*/ 631966 h 643099"/>
                  <a:gd name="connsiteX55" fmla="*/ 2002458 w 2128798"/>
                  <a:gd name="connsiteY55" fmla="*/ 629556 h 643099"/>
                  <a:gd name="connsiteX56" fmla="*/ 1373405 w 2128798"/>
                  <a:gd name="connsiteY56" fmla="*/ 629556 h 643099"/>
                  <a:gd name="connsiteX57" fmla="*/ 1380842 w 2128798"/>
                  <a:gd name="connsiteY57" fmla="*/ 631966 h 643099"/>
                  <a:gd name="connsiteX58" fmla="*/ 1394862 w 2128798"/>
                  <a:gd name="connsiteY58" fmla="*/ 642938 h 643099"/>
                  <a:gd name="connsiteX59" fmla="*/ 1351946 w 2128798"/>
                  <a:gd name="connsiteY59" fmla="*/ 642938 h 643099"/>
                  <a:gd name="connsiteX60" fmla="*/ 1365967 w 2128798"/>
                  <a:gd name="connsiteY60" fmla="*/ 631966 h 643099"/>
                  <a:gd name="connsiteX61" fmla="*/ 1373405 w 2128798"/>
                  <a:gd name="connsiteY61" fmla="*/ 629556 h 643099"/>
                  <a:gd name="connsiteX62" fmla="*/ 744478 w 2128798"/>
                  <a:gd name="connsiteY62" fmla="*/ 629556 h 643099"/>
                  <a:gd name="connsiteX63" fmla="*/ 751915 w 2128798"/>
                  <a:gd name="connsiteY63" fmla="*/ 631966 h 643099"/>
                  <a:gd name="connsiteX64" fmla="*/ 765936 w 2128798"/>
                  <a:gd name="connsiteY64" fmla="*/ 642938 h 643099"/>
                  <a:gd name="connsiteX65" fmla="*/ 723020 w 2128798"/>
                  <a:gd name="connsiteY65" fmla="*/ 642938 h 643099"/>
                  <a:gd name="connsiteX66" fmla="*/ 737041 w 2128798"/>
                  <a:gd name="connsiteY66" fmla="*/ 631966 h 643099"/>
                  <a:gd name="connsiteX67" fmla="*/ 744478 w 2128798"/>
                  <a:gd name="connsiteY67" fmla="*/ 629556 h 643099"/>
                  <a:gd name="connsiteX68" fmla="*/ 116742 w 2128798"/>
                  <a:gd name="connsiteY68" fmla="*/ 629556 h 643099"/>
                  <a:gd name="connsiteX69" fmla="*/ 124180 w 2128798"/>
                  <a:gd name="connsiteY69" fmla="*/ 631966 h 643099"/>
                  <a:gd name="connsiteX70" fmla="*/ 138200 w 2128798"/>
                  <a:gd name="connsiteY70" fmla="*/ 642938 h 643099"/>
                  <a:gd name="connsiteX71" fmla="*/ 95284 w 2128798"/>
                  <a:gd name="connsiteY71" fmla="*/ 642938 h 643099"/>
                  <a:gd name="connsiteX72" fmla="*/ 109305 w 2128798"/>
                  <a:gd name="connsiteY72" fmla="*/ 631966 h 643099"/>
                  <a:gd name="connsiteX73" fmla="*/ 116742 w 2128798"/>
                  <a:gd name="connsiteY73" fmla="*/ 629556 h 643099"/>
                  <a:gd name="connsiteX74" fmla="*/ 1818897 w 2128798"/>
                  <a:gd name="connsiteY74" fmla="*/ 628982 h 643099"/>
                  <a:gd name="connsiteX75" fmla="*/ 1823876 w 2128798"/>
                  <a:gd name="connsiteY75" fmla="*/ 630802 h 643099"/>
                  <a:gd name="connsiteX76" fmla="*/ 1829623 w 2128798"/>
                  <a:gd name="connsiteY76" fmla="*/ 635716 h 643099"/>
                  <a:gd name="connsiteX77" fmla="*/ 1829213 w 2128798"/>
                  <a:gd name="connsiteY77" fmla="*/ 642938 h 643099"/>
                  <a:gd name="connsiteX78" fmla="*/ 1807062 w 2128798"/>
                  <a:gd name="connsiteY78" fmla="*/ 642938 h 643099"/>
                  <a:gd name="connsiteX79" fmla="*/ 1807002 w 2128798"/>
                  <a:gd name="connsiteY79" fmla="*/ 642886 h 643099"/>
                  <a:gd name="connsiteX80" fmla="*/ 1807451 w 2128798"/>
                  <a:gd name="connsiteY80" fmla="*/ 634947 h 643099"/>
                  <a:gd name="connsiteX81" fmla="*/ 1813732 w 2128798"/>
                  <a:gd name="connsiteY81" fmla="*/ 630450 h 643099"/>
                  <a:gd name="connsiteX82" fmla="*/ 1818897 w 2128798"/>
                  <a:gd name="connsiteY82" fmla="*/ 628982 h 643099"/>
                  <a:gd name="connsiteX83" fmla="*/ 1189970 w 2128798"/>
                  <a:gd name="connsiteY83" fmla="*/ 628982 h 643099"/>
                  <a:gd name="connsiteX84" fmla="*/ 1194950 w 2128798"/>
                  <a:gd name="connsiteY84" fmla="*/ 630802 h 643099"/>
                  <a:gd name="connsiteX85" fmla="*/ 1200696 w 2128798"/>
                  <a:gd name="connsiteY85" fmla="*/ 635716 h 643099"/>
                  <a:gd name="connsiteX86" fmla="*/ 1200287 w 2128798"/>
                  <a:gd name="connsiteY86" fmla="*/ 642938 h 643099"/>
                  <a:gd name="connsiteX87" fmla="*/ 1178136 w 2128798"/>
                  <a:gd name="connsiteY87" fmla="*/ 642938 h 643099"/>
                  <a:gd name="connsiteX88" fmla="*/ 1178075 w 2128798"/>
                  <a:gd name="connsiteY88" fmla="*/ 642886 h 643099"/>
                  <a:gd name="connsiteX89" fmla="*/ 1178525 w 2128798"/>
                  <a:gd name="connsiteY89" fmla="*/ 634947 h 643099"/>
                  <a:gd name="connsiteX90" fmla="*/ 1184805 w 2128798"/>
                  <a:gd name="connsiteY90" fmla="*/ 630450 h 643099"/>
                  <a:gd name="connsiteX91" fmla="*/ 1189970 w 2128798"/>
                  <a:gd name="connsiteY91" fmla="*/ 628982 h 643099"/>
                  <a:gd name="connsiteX92" fmla="*/ 562234 w 2128798"/>
                  <a:gd name="connsiteY92" fmla="*/ 628982 h 643099"/>
                  <a:gd name="connsiteX93" fmla="*/ 567215 w 2128798"/>
                  <a:gd name="connsiteY93" fmla="*/ 630802 h 643099"/>
                  <a:gd name="connsiteX94" fmla="*/ 572960 w 2128798"/>
                  <a:gd name="connsiteY94" fmla="*/ 635716 h 643099"/>
                  <a:gd name="connsiteX95" fmla="*/ 572551 w 2128798"/>
                  <a:gd name="connsiteY95" fmla="*/ 642938 h 643099"/>
                  <a:gd name="connsiteX96" fmla="*/ 550399 w 2128798"/>
                  <a:gd name="connsiteY96" fmla="*/ 642938 h 643099"/>
                  <a:gd name="connsiteX97" fmla="*/ 550339 w 2128798"/>
                  <a:gd name="connsiteY97" fmla="*/ 642886 h 643099"/>
                  <a:gd name="connsiteX98" fmla="*/ 550789 w 2128798"/>
                  <a:gd name="connsiteY98" fmla="*/ 634947 h 643099"/>
                  <a:gd name="connsiteX99" fmla="*/ 557069 w 2128798"/>
                  <a:gd name="connsiteY99" fmla="*/ 630450 h 643099"/>
                  <a:gd name="connsiteX100" fmla="*/ 562234 w 2128798"/>
                  <a:gd name="connsiteY100" fmla="*/ 628982 h 643099"/>
                  <a:gd name="connsiteX101" fmla="*/ 1866203 w 2128798"/>
                  <a:gd name="connsiteY101" fmla="*/ 628004 h 643099"/>
                  <a:gd name="connsiteX102" fmla="*/ 1871398 w 2128798"/>
                  <a:gd name="connsiteY102" fmla="*/ 629690 h 643099"/>
                  <a:gd name="connsiteX103" fmla="*/ 1888329 w 2128798"/>
                  <a:gd name="connsiteY103" fmla="*/ 642938 h 643099"/>
                  <a:gd name="connsiteX104" fmla="*/ 1844076 w 2128798"/>
                  <a:gd name="connsiteY104" fmla="*/ 642938 h 643099"/>
                  <a:gd name="connsiteX105" fmla="*/ 1861007 w 2128798"/>
                  <a:gd name="connsiteY105" fmla="*/ 629689 h 643099"/>
                  <a:gd name="connsiteX106" fmla="*/ 1866203 w 2128798"/>
                  <a:gd name="connsiteY106" fmla="*/ 628004 h 643099"/>
                  <a:gd name="connsiteX107" fmla="*/ 1237277 w 2128798"/>
                  <a:gd name="connsiteY107" fmla="*/ 628004 h 643099"/>
                  <a:gd name="connsiteX108" fmla="*/ 1242472 w 2128798"/>
                  <a:gd name="connsiteY108" fmla="*/ 629690 h 643099"/>
                  <a:gd name="connsiteX109" fmla="*/ 1259402 w 2128798"/>
                  <a:gd name="connsiteY109" fmla="*/ 642938 h 643099"/>
                  <a:gd name="connsiteX110" fmla="*/ 1215149 w 2128798"/>
                  <a:gd name="connsiteY110" fmla="*/ 642938 h 643099"/>
                  <a:gd name="connsiteX111" fmla="*/ 1232079 w 2128798"/>
                  <a:gd name="connsiteY111" fmla="*/ 629689 h 643099"/>
                  <a:gd name="connsiteX112" fmla="*/ 1237277 w 2128798"/>
                  <a:gd name="connsiteY112" fmla="*/ 628004 h 643099"/>
                  <a:gd name="connsiteX113" fmla="*/ 609540 w 2128798"/>
                  <a:gd name="connsiteY113" fmla="*/ 628004 h 643099"/>
                  <a:gd name="connsiteX114" fmla="*/ 614735 w 2128798"/>
                  <a:gd name="connsiteY114" fmla="*/ 629690 h 643099"/>
                  <a:gd name="connsiteX115" fmla="*/ 631666 w 2128798"/>
                  <a:gd name="connsiteY115" fmla="*/ 642938 h 643099"/>
                  <a:gd name="connsiteX116" fmla="*/ 587413 w 2128798"/>
                  <a:gd name="connsiteY116" fmla="*/ 642938 h 643099"/>
                  <a:gd name="connsiteX117" fmla="*/ 604345 w 2128798"/>
                  <a:gd name="connsiteY117" fmla="*/ 629689 h 643099"/>
                  <a:gd name="connsiteX118" fmla="*/ 609540 w 2128798"/>
                  <a:gd name="connsiteY118" fmla="*/ 628004 h 643099"/>
                  <a:gd name="connsiteX119" fmla="*/ 1963055 w 2128798"/>
                  <a:gd name="connsiteY119" fmla="*/ 622456 h 643099"/>
                  <a:gd name="connsiteX120" fmla="*/ 1968035 w 2128798"/>
                  <a:gd name="connsiteY120" fmla="*/ 624277 h 643099"/>
                  <a:gd name="connsiteX121" fmla="*/ 1973781 w 2128798"/>
                  <a:gd name="connsiteY121" fmla="*/ 629190 h 643099"/>
                  <a:gd name="connsiteX122" fmla="*/ 1973330 w 2128798"/>
                  <a:gd name="connsiteY122" fmla="*/ 637130 h 643099"/>
                  <a:gd name="connsiteX123" fmla="*/ 1967051 w 2128798"/>
                  <a:gd name="connsiteY123" fmla="*/ 641626 h 643099"/>
                  <a:gd name="connsiteX124" fmla="*/ 1956904 w 2128798"/>
                  <a:gd name="connsiteY124" fmla="*/ 641274 h 643099"/>
                  <a:gd name="connsiteX125" fmla="*/ 1951158 w 2128798"/>
                  <a:gd name="connsiteY125" fmla="*/ 636360 h 643099"/>
                  <a:gd name="connsiteX126" fmla="*/ 1951609 w 2128798"/>
                  <a:gd name="connsiteY126" fmla="*/ 628420 h 643099"/>
                  <a:gd name="connsiteX127" fmla="*/ 1957889 w 2128798"/>
                  <a:gd name="connsiteY127" fmla="*/ 623923 h 643099"/>
                  <a:gd name="connsiteX128" fmla="*/ 1963055 w 2128798"/>
                  <a:gd name="connsiteY128" fmla="*/ 622456 h 643099"/>
                  <a:gd name="connsiteX129" fmla="*/ 1334002 w 2128798"/>
                  <a:gd name="connsiteY129" fmla="*/ 622456 h 643099"/>
                  <a:gd name="connsiteX130" fmla="*/ 1338982 w 2128798"/>
                  <a:gd name="connsiteY130" fmla="*/ 624277 h 643099"/>
                  <a:gd name="connsiteX131" fmla="*/ 1344728 w 2128798"/>
                  <a:gd name="connsiteY131" fmla="*/ 629190 h 643099"/>
                  <a:gd name="connsiteX132" fmla="*/ 1344277 w 2128798"/>
                  <a:gd name="connsiteY132" fmla="*/ 637130 h 643099"/>
                  <a:gd name="connsiteX133" fmla="*/ 1337997 w 2128798"/>
                  <a:gd name="connsiteY133" fmla="*/ 641626 h 643099"/>
                  <a:gd name="connsiteX134" fmla="*/ 1327851 w 2128798"/>
                  <a:gd name="connsiteY134" fmla="*/ 641274 h 643099"/>
                  <a:gd name="connsiteX135" fmla="*/ 1322106 w 2128798"/>
                  <a:gd name="connsiteY135" fmla="*/ 636360 h 643099"/>
                  <a:gd name="connsiteX136" fmla="*/ 1322556 w 2128798"/>
                  <a:gd name="connsiteY136" fmla="*/ 628420 h 643099"/>
                  <a:gd name="connsiteX137" fmla="*/ 1328836 w 2128798"/>
                  <a:gd name="connsiteY137" fmla="*/ 623923 h 643099"/>
                  <a:gd name="connsiteX138" fmla="*/ 1334002 w 2128798"/>
                  <a:gd name="connsiteY138" fmla="*/ 622456 h 643099"/>
                  <a:gd name="connsiteX139" fmla="*/ 705075 w 2128798"/>
                  <a:gd name="connsiteY139" fmla="*/ 622456 h 643099"/>
                  <a:gd name="connsiteX140" fmla="*/ 710055 w 2128798"/>
                  <a:gd name="connsiteY140" fmla="*/ 624277 h 643099"/>
                  <a:gd name="connsiteX141" fmla="*/ 715801 w 2128798"/>
                  <a:gd name="connsiteY141" fmla="*/ 629190 h 643099"/>
                  <a:gd name="connsiteX142" fmla="*/ 715351 w 2128798"/>
                  <a:gd name="connsiteY142" fmla="*/ 637130 h 643099"/>
                  <a:gd name="connsiteX143" fmla="*/ 709071 w 2128798"/>
                  <a:gd name="connsiteY143" fmla="*/ 641626 h 643099"/>
                  <a:gd name="connsiteX144" fmla="*/ 698926 w 2128798"/>
                  <a:gd name="connsiteY144" fmla="*/ 641274 h 643099"/>
                  <a:gd name="connsiteX145" fmla="*/ 693180 w 2128798"/>
                  <a:gd name="connsiteY145" fmla="*/ 636360 h 643099"/>
                  <a:gd name="connsiteX146" fmla="*/ 693629 w 2128798"/>
                  <a:gd name="connsiteY146" fmla="*/ 628420 h 643099"/>
                  <a:gd name="connsiteX147" fmla="*/ 699909 w 2128798"/>
                  <a:gd name="connsiteY147" fmla="*/ 623923 h 643099"/>
                  <a:gd name="connsiteX148" fmla="*/ 705075 w 2128798"/>
                  <a:gd name="connsiteY148" fmla="*/ 622456 h 643099"/>
                  <a:gd name="connsiteX149" fmla="*/ 77340 w 2128798"/>
                  <a:gd name="connsiteY149" fmla="*/ 622456 h 643099"/>
                  <a:gd name="connsiteX150" fmla="*/ 82320 w 2128798"/>
                  <a:gd name="connsiteY150" fmla="*/ 624277 h 643099"/>
                  <a:gd name="connsiteX151" fmla="*/ 88065 w 2128798"/>
                  <a:gd name="connsiteY151" fmla="*/ 629190 h 643099"/>
                  <a:gd name="connsiteX152" fmla="*/ 87615 w 2128798"/>
                  <a:gd name="connsiteY152" fmla="*/ 637130 h 643099"/>
                  <a:gd name="connsiteX153" fmla="*/ 81335 w 2128798"/>
                  <a:gd name="connsiteY153" fmla="*/ 641626 h 643099"/>
                  <a:gd name="connsiteX154" fmla="*/ 71189 w 2128798"/>
                  <a:gd name="connsiteY154" fmla="*/ 641274 h 643099"/>
                  <a:gd name="connsiteX155" fmla="*/ 65444 w 2128798"/>
                  <a:gd name="connsiteY155" fmla="*/ 636360 h 643099"/>
                  <a:gd name="connsiteX156" fmla="*/ 65894 w 2128798"/>
                  <a:gd name="connsiteY156" fmla="*/ 628420 h 643099"/>
                  <a:gd name="connsiteX157" fmla="*/ 72174 w 2128798"/>
                  <a:gd name="connsiteY157" fmla="*/ 623923 h 643099"/>
                  <a:gd name="connsiteX158" fmla="*/ 77340 w 2128798"/>
                  <a:gd name="connsiteY158" fmla="*/ 622456 h 643099"/>
                  <a:gd name="connsiteX159" fmla="*/ 1771031 w 2128798"/>
                  <a:gd name="connsiteY159" fmla="*/ 618497 h 643099"/>
                  <a:gd name="connsiteX160" fmla="*/ 1776610 w 2128798"/>
                  <a:gd name="connsiteY160" fmla="*/ 620365 h 643099"/>
                  <a:gd name="connsiteX161" fmla="*/ 1783173 w 2128798"/>
                  <a:gd name="connsiteY161" fmla="*/ 625625 h 643099"/>
                  <a:gd name="connsiteX162" fmla="*/ 1783040 w 2128798"/>
                  <a:gd name="connsiteY162" fmla="*/ 634398 h 643099"/>
                  <a:gd name="connsiteX163" fmla="*/ 1771866 w 2128798"/>
                  <a:gd name="connsiteY163" fmla="*/ 642938 h 643099"/>
                  <a:gd name="connsiteX164" fmla="*/ 1736118 w 2128798"/>
                  <a:gd name="connsiteY164" fmla="*/ 642938 h 643099"/>
                  <a:gd name="connsiteX165" fmla="*/ 1736123 w 2128798"/>
                  <a:gd name="connsiteY165" fmla="*/ 642636 h 643099"/>
                  <a:gd name="connsiteX166" fmla="*/ 1765399 w 2128798"/>
                  <a:gd name="connsiteY166" fmla="*/ 620261 h 643099"/>
                  <a:gd name="connsiteX167" fmla="*/ 1771031 w 2128798"/>
                  <a:gd name="connsiteY167" fmla="*/ 618497 h 643099"/>
                  <a:gd name="connsiteX168" fmla="*/ 1142104 w 2128798"/>
                  <a:gd name="connsiteY168" fmla="*/ 618497 h 643099"/>
                  <a:gd name="connsiteX169" fmla="*/ 1147682 w 2128798"/>
                  <a:gd name="connsiteY169" fmla="*/ 620365 h 643099"/>
                  <a:gd name="connsiteX170" fmla="*/ 1154247 w 2128798"/>
                  <a:gd name="connsiteY170" fmla="*/ 625625 h 643099"/>
                  <a:gd name="connsiteX171" fmla="*/ 1154114 w 2128798"/>
                  <a:gd name="connsiteY171" fmla="*/ 634398 h 643099"/>
                  <a:gd name="connsiteX172" fmla="*/ 1142941 w 2128798"/>
                  <a:gd name="connsiteY172" fmla="*/ 642938 h 643099"/>
                  <a:gd name="connsiteX173" fmla="*/ 1107193 w 2128798"/>
                  <a:gd name="connsiteY173" fmla="*/ 642938 h 643099"/>
                  <a:gd name="connsiteX174" fmla="*/ 1107197 w 2128798"/>
                  <a:gd name="connsiteY174" fmla="*/ 642636 h 643099"/>
                  <a:gd name="connsiteX175" fmla="*/ 1136472 w 2128798"/>
                  <a:gd name="connsiteY175" fmla="*/ 620261 h 643099"/>
                  <a:gd name="connsiteX176" fmla="*/ 1142104 w 2128798"/>
                  <a:gd name="connsiteY176" fmla="*/ 618497 h 643099"/>
                  <a:gd name="connsiteX177" fmla="*/ 514369 w 2128798"/>
                  <a:gd name="connsiteY177" fmla="*/ 618497 h 643099"/>
                  <a:gd name="connsiteX178" fmla="*/ 519946 w 2128798"/>
                  <a:gd name="connsiteY178" fmla="*/ 620365 h 643099"/>
                  <a:gd name="connsiteX179" fmla="*/ 526512 w 2128798"/>
                  <a:gd name="connsiteY179" fmla="*/ 625625 h 643099"/>
                  <a:gd name="connsiteX180" fmla="*/ 526379 w 2128798"/>
                  <a:gd name="connsiteY180" fmla="*/ 634398 h 643099"/>
                  <a:gd name="connsiteX181" fmla="*/ 515205 w 2128798"/>
                  <a:gd name="connsiteY181" fmla="*/ 642938 h 643099"/>
                  <a:gd name="connsiteX182" fmla="*/ 479456 w 2128798"/>
                  <a:gd name="connsiteY182" fmla="*/ 642938 h 643099"/>
                  <a:gd name="connsiteX183" fmla="*/ 479461 w 2128798"/>
                  <a:gd name="connsiteY183" fmla="*/ 642636 h 643099"/>
                  <a:gd name="connsiteX184" fmla="*/ 508736 w 2128798"/>
                  <a:gd name="connsiteY184" fmla="*/ 620261 h 643099"/>
                  <a:gd name="connsiteX185" fmla="*/ 514369 w 2128798"/>
                  <a:gd name="connsiteY185" fmla="*/ 618497 h 643099"/>
                  <a:gd name="connsiteX186" fmla="*/ 1615424 w 2128798"/>
                  <a:gd name="connsiteY186" fmla="*/ 592815 h 643099"/>
                  <a:gd name="connsiteX187" fmla="*/ 1623063 w 2128798"/>
                  <a:gd name="connsiteY187" fmla="*/ 595291 h 643099"/>
                  <a:gd name="connsiteX188" fmla="*/ 1674720 w 2128798"/>
                  <a:gd name="connsiteY188" fmla="*/ 635714 h 643099"/>
                  <a:gd name="connsiteX189" fmla="*/ 1674720 w 2128798"/>
                  <a:gd name="connsiteY189" fmla="*/ 642938 h 643099"/>
                  <a:gd name="connsiteX190" fmla="*/ 1546895 w 2128798"/>
                  <a:gd name="connsiteY190" fmla="*/ 642938 h 643099"/>
                  <a:gd name="connsiteX191" fmla="*/ 1607784 w 2128798"/>
                  <a:gd name="connsiteY191" fmla="*/ 595291 h 643099"/>
                  <a:gd name="connsiteX192" fmla="*/ 1615424 w 2128798"/>
                  <a:gd name="connsiteY192" fmla="*/ 592815 h 643099"/>
                  <a:gd name="connsiteX193" fmla="*/ 986497 w 2128798"/>
                  <a:gd name="connsiteY193" fmla="*/ 592815 h 643099"/>
                  <a:gd name="connsiteX194" fmla="*/ 994136 w 2128798"/>
                  <a:gd name="connsiteY194" fmla="*/ 595291 h 643099"/>
                  <a:gd name="connsiteX195" fmla="*/ 1045793 w 2128798"/>
                  <a:gd name="connsiteY195" fmla="*/ 635714 h 643099"/>
                  <a:gd name="connsiteX196" fmla="*/ 1045793 w 2128798"/>
                  <a:gd name="connsiteY196" fmla="*/ 642938 h 643099"/>
                  <a:gd name="connsiteX197" fmla="*/ 917969 w 2128798"/>
                  <a:gd name="connsiteY197" fmla="*/ 642938 h 643099"/>
                  <a:gd name="connsiteX198" fmla="*/ 978857 w 2128798"/>
                  <a:gd name="connsiteY198" fmla="*/ 595291 h 643099"/>
                  <a:gd name="connsiteX199" fmla="*/ 986497 w 2128798"/>
                  <a:gd name="connsiteY199" fmla="*/ 592815 h 643099"/>
                  <a:gd name="connsiteX200" fmla="*/ 358762 w 2128798"/>
                  <a:gd name="connsiteY200" fmla="*/ 592815 h 643099"/>
                  <a:gd name="connsiteX201" fmla="*/ 366400 w 2128798"/>
                  <a:gd name="connsiteY201" fmla="*/ 595291 h 643099"/>
                  <a:gd name="connsiteX202" fmla="*/ 418058 w 2128798"/>
                  <a:gd name="connsiteY202" fmla="*/ 635714 h 643099"/>
                  <a:gd name="connsiteX203" fmla="*/ 418058 w 2128798"/>
                  <a:gd name="connsiteY203" fmla="*/ 642938 h 643099"/>
                  <a:gd name="connsiteX204" fmla="*/ 290232 w 2128798"/>
                  <a:gd name="connsiteY204" fmla="*/ 642938 h 643099"/>
                  <a:gd name="connsiteX205" fmla="*/ 351121 w 2128798"/>
                  <a:gd name="connsiteY205" fmla="*/ 595291 h 643099"/>
                  <a:gd name="connsiteX206" fmla="*/ 358762 w 2128798"/>
                  <a:gd name="connsiteY206" fmla="*/ 592815 h 643099"/>
                  <a:gd name="connsiteX207" fmla="*/ 2068579 w 2128798"/>
                  <a:gd name="connsiteY207" fmla="*/ 590956 h 643099"/>
                  <a:gd name="connsiteX208" fmla="*/ 2076215 w 2128798"/>
                  <a:gd name="connsiteY208" fmla="*/ 593431 h 643099"/>
                  <a:gd name="connsiteX209" fmla="*/ 2121108 w 2128798"/>
                  <a:gd name="connsiteY209" fmla="*/ 628560 h 643099"/>
                  <a:gd name="connsiteX210" fmla="*/ 2121108 w 2128798"/>
                  <a:gd name="connsiteY210" fmla="*/ 640512 h 643099"/>
                  <a:gd name="connsiteX211" fmla="*/ 2118007 w 2128798"/>
                  <a:gd name="connsiteY211" fmla="*/ 642938 h 643099"/>
                  <a:gd name="connsiteX212" fmla="*/ 2047743 w 2128798"/>
                  <a:gd name="connsiteY212" fmla="*/ 642938 h 643099"/>
                  <a:gd name="connsiteX213" fmla="*/ 2030347 w 2128798"/>
                  <a:gd name="connsiteY213" fmla="*/ 629325 h 643099"/>
                  <a:gd name="connsiteX214" fmla="*/ 2030347 w 2128798"/>
                  <a:gd name="connsiteY214" fmla="*/ 617375 h 643099"/>
                  <a:gd name="connsiteX215" fmla="*/ 2060944 w 2128798"/>
                  <a:gd name="connsiteY215" fmla="*/ 593431 h 643099"/>
                  <a:gd name="connsiteX216" fmla="*/ 2068579 w 2128798"/>
                  <a:gd name="connsiteY216" fmla="*/ 590956 h 643099"/>
                  <a:gd name="connsiteX217" fmla="*/ 1439526 w 2128798"/>
                  <a:gd name="connsiteY217" fmla="*/ 590956 h 643099"/>
                  <a:gd name="connsiteX218" fmla="*/ 1447161 w 2128798"/>
                  <a:gd name="connsiteY218" fmla="*/ 593431 h 643099"/>
                  <a:gd name="connsiteX219" fmla="*/ 1492055 w 2128798"/>
                  <a:gd name="connsiteY219" fmla="*/ 628560 h 643099"/>
                  <a:gd name="connsiteX220" fmla="*/ 1492055 w 2128798"/>
                  <a:gd name="connsiteY220" fmla="*/ 640512 h 643099"/>
                  <a:gd name="connsiteX221" fmla="*/ 1488954 w 2128798"/>
                  <a:gd name="connsiteY221" fmla="*/ 642938 h 643099"/>
                  <a:gd name="connsiteX222" fmla="*/ 1418690 w 2128798"/>
                  <a:gd name="connsiteY222" fmla="*/ 642938 h 643099"/>
                  <a:gd name="connsiteX223" fmla="*/ 1401294 w 2128798"/>
                  <a:gd name="connsiteY223" fmla="*/ 629325 h 643099"/>
                  <a:gd name="connsiteX224" fmla="*/ 1401294 w 2128798"/>
                  <a:gd name="connsiteY224" fmla="*/ 617375 h 643099"/>
                  <a:gd name="connsiteX225" fmla="*/ 1431891 w 2128798"/>
                  <a:gd name="connsiteY225" fmla="*/ 593431 h 643099"/>
                  <a:gd name="connsiteX226" fmla="*/ 1439526 w 2128798"/>
                  <a:gd name="connsiteY226" fmla="*/ 590956 h 643099"/>
                  <a:gd name="connsiteX227" fmla="*/ 810599 w 2128798"/>
                  <a:gd name="connsiteY227" fmla="*/ 590956 h 643099"/>
                  <a:gd name="connsiteX228" fmla="*/ 818236 w 2128798"/>
                  <a:gd name="connsiteY228" fmla="*/ 593431 h 643099"/>
                  <a:gd name="connsiteX229" fmla="*/ 863128 w 2128798"/>
                  <a:gd name="connsiteY229" fmla="*/ 628560 h 643099"/>
                  <a:gd name="connsiteX230" fmla="*/ 863128 w 2128798"/>
                  <a:gd name="connsiteY230" fmla="*/ 640512 h 643099"/>
                  <a:gd name="connsiteX231" fmla="*/ 860027 w 2128798"/>
                  <a:gd name="connsiteY231" fmla="*/ 642938 h 643099"/>
                  <a:gd name="connsiteX232" fmla="*/ 789762 w 2128798"/>
                  <a:gd name="connsiteY232" fmla="*/ 642938 h 643099"/>
                  <a:gd name="connsiteX233" fmla="*/ 772366 w 2128798"/>
                  <a:gd name="connsiteY233" fmla="*/ 629325 h 643099"/>
                  <a:gd name="connsiteX234" fmla="*/ 772366 w 2128798"/>
                  <a:gd name="connsiteY234" fmla="*/ 617375 h 643099"/>
                  <a:gd name="connsiteX235" fmla="*/ 802963 w 2128798"/>
                  <a:gd name="connsiteY235" fmla="*/ 593431 h 643099"/>
                  <a:gd name="connsiteX236" fmla="*/ 810599 w 2128798"/>
                  <a:gd name="connsiteY236" fmla="*/ 590956 h 643099"/>
                  <a:gd name="connsiteX237" fmla="*/ 182863 w 2128798"/>
                  <a:gd name="connsiteY237" fmla="*/ 590956 h 643099"/>
                  <a:gd name="connsiteX238" fmla="*/ 190500 w 2128798"/>
                  <a:gd name="connsiteY238" fmla="*/ 593431 h 643099"/>
                  <a:gd name="connsiteX239" fmla="*/ 235393 w 2128798"/>
                  <a:gd name="connsiteY239" fmla="*/ 628560 h 643099"/>
                  <a:gd name="connsiteX240" fmla="*/ 235393 w 2128798"/>
                  <a:gd name="connsiteY240" fmla="*/ 640512 h 643099"/>
                  <a:gd name="connsiteX241" fmla="*/ 232292 w 2128798"/>
                  <a:gd name="connsiteY241" fmla="*/ 642938 h 643099"/>
                  <a:gd name="connsiteX242" fmla="*/ 162027 w 2128798"/>
                  <a:gd name="connsiteY242" fmla="*/ 642938 h 643099"/>
                  <a:gd name="connsiteX243" fmla="*/ 144631 w 2128798"/>
                  <a:gd name="connsiteY243" fmla="*/ 629325 h 643099"/>
                  <a:gd name="connsiteX244" fmla="*/ 144631 w 2128798"/>
                  <a:gd name="connsiteY244" fmla="*/ 617375 h 643099"/>
                  <a:gd name="connsiteX245" fmla="*/ 175229 w 2128798"/>
                  <a:gd name="connsiteY245" fmla="*/ 593431 h 643099"/>
                  <a:gd name="connsiteX246" fmla="*/ 182863 w 2128798"/>
                  <a:gd name="connsiteY246" fmla="*/ 590956 h 643099"/>
                  <a:gd name="connsiteX247" fmla="*/ 1998791 w 2128798"/>
                  <a:gd name="connsiteY247" fmla="*/ 589613 h 643099"/>
                  <a:gd name="connsiteX248" fmla="*/ 2005168 w 2128798"/>
                  <a:gd name="connsiteY248" fmla="*/ 591589 h 643099"/>
                  <a:gd name="connsiteX249" fmla="*/ 2012796 w 2128798"/>
                  <a:gd name="connsiteY249" fmla="*/ 597374 h 643099"/>
                  <a:gd name="connsiteX250" fmla="*/ 2012994 w 2128798"/>
                  <a:gd name="connsiteY250" fmla="*/ 607291 h 643099"/>
                  <a:gd name="connsiteX251" fmla="*/ 1992219 w 2128798"/>
                  <a:gd name="connsiteY251" fmla="*/ 624065 h 643099"/>
                  <a:gd name="connsiteX252" fmla="*/ 1979546 w 2128798"/>
                  <a:gd name="connsiteY252" fmla="*/ 624219 h 643099"/>
                  <a:gd name="connsiteX253" fmla="*/ 1971918 w 2128798"/>
                  <a:gd name="connsiteY253" fmla="*/ 618434 h 643099"/>
                  <a:gd name="connsiteX254" fmla="*/ 1971720 w 2128798"/>
                  <a:gd name="connsiteY254" fmla="*/ 608517 h 643099"/>
                  <a:gd name="connsiteX255" fmla="*/ 1992495 w 2128798"/>
                  <a:gd name="connsiteY255" fmla="*/ 591744 h 643099"/>
                  <a:gd name="connsiteX256" fmla="*/ 1998791 w 2128798"/>
                  <a:gd name="connsiteY256" fmla="*/ 589613 h 643099"/>
                  <a:gd name="connsiteX257" fmla="*/ 1369737 w 2128798"/>
                  <a:gd name="connsiteY257" fmla="*/ 589613 h 643099"/>
                  <a:gd name="connsiteX258" fmla="*/ 1376115 w 2128798"/>
                  <a:gd name="connsiteY258" fmla="*/ 591589 h 643099"/>
                  <a:gd name="connsiteX259" fmla="*/ 1383742 w 2128798"/>
                  <a:gd name="connsiteY259" fmla="*/ 597374 h 643099"/>
                  <a:gd name="connsiteX260" fmla="*/ 1383940 w 2128798"/>
                  <a:gd name="connsiteY260" fmla="*/ 607291 h 643099"/>
                  <a:gd name="connsiteX261" fmla="*/ 1363165 w 2128798"/>
                  <a:gd name="connsiteY261" fmla="*/ 624065 h 643099"/>
                  <a:gd name="connsiteX262" fmla="*/ 1350492 w 2128798"/>
                  <a:gd name="connsiteY262" fmla="*/ 624219 h 643099"/>
                  <a:gd name="connsiteX263" fmla="*/ 1342865 w 2128798"/>
                  <a:gd name="connsiteY263" fmla="*/ 618434 h 643099"/>
                  <a:gd name="connsiteX264" fmla="*/ 1342667 w 2128798"/>
                  <a:gd name="connsiteY264" fmla="*/ 608517 h 643099"/>
                  <a:gd name="connsiteX265" fmla="*/ 1363442 w 2128798"/>
                  <a:gd name="connsiteY265" fmla="*/ 591744 h 643099"/>
                  <a:gd name="connsiteX266" fmla="*/ 1369737 w 2128798"/>
                  <a:gd name="connsiteY266" fmla="*/ 589613 h 643099"/>
                  <a:gd name="connsiteX267" fmla="*/ 740810 w 2128798"/>
                  <a:gd name="connsiteY267" fmla="*/ 589613 h 643099"/>
                  <a:gd name="connsiteX268" fmla="*/ 747188 w 2128798"/>
                  <a:gd name="connsiteY268" fmla="*/ 591589 h 643099"/>
                  <a:gd name="connsiteX269" fmla="*/ 754817 w 2128798"/>
                  <a:gd name="connsiteY269" fmla="*/ 597374 h 643099"/>
                  <a:gd name="connsiteX270" fmla="*/ 755014 w 2128798"/>
                  <a:gd name="connsiteY270" fmla="*/ 607291 h 643099"/>
                  <a:gd name="connsiteX271" fmla="*/ 734239 w 2128798"/>
                  <a:gd name="connsiteY271" fmla="*/ 624065 h 643099"/>
                  <a:gd name="connsiteX272" fmla="*/ 721565 w 2128798"/>
                  <a:gd name="connsiteY272" fmla="*/ 624219 h 643099"/>
                  <a:gd name="connsiteX273" fmla="*/ 713939 w 2128798"/>
                  <a:gd name="connsiteY273" fmla="*/ 618434 h 643099"/>
                  <a:gd name="connsiteX274" fmla="*/ 713741 w 2128798"/>
                  <a:gd name="connsiteY274" fmla="*/ 608517 h 643099"/>
                  <a:gd name="connsiteX275" fmla="*/ 734515 w 2128798"/>
                  <a:gd name="connsiteY275" fmla="*/ 591744 h 643099"/>
                  <a:gd name="connsiteX276" fmla="*/ 740810 w 2128798"/>
                  <a:gd name="connsiteY276" fmla="*/ 589613 h 643099"/>
                  <a:gd name="connsiteX277" fmla="*/ 113076 w 2128798"/>
                  <a:gd name="connsiteY277" fmla="*/ 589613 h 643099"/>
                  <a:gd name="connsiteX278" fmla="*/ 119452 w 2128798"/>
                  <a:gd name="connsiteY278" fmla="*/ 591589 h 643099"/>
                  <a:gd name="connsiteX279" fmla="*/ 127080 w 2128798"/>
                  <a:gd name="connsiteY279" fmla="*/ 597374 h 643099"/>
                  <a:gd name="connsiteX280" fmla="*/ 127278 w 2128798"/>
                  <a:gd name="connsiteY280" fmla="*/ 607291 h 643099"/>
                  <a:gd name="connsiteX281" fmla="*/ 106504 w 2128798"/>
                  <a:gd name="connsiteY281" fmla="*/ 624065 h 643099"/>
                  <a:gd name="connsiteX282" fmla="*/ 93831 w 2128798"/>
                  <a:gd name="connsiteY282" fmla="*/ 624219 h 643099"/>
                  <a:gd name="connsiteX283" fmla="*/ 86202 w 2128798"/>
                  <a:gd name="connsiteY283" fmla="*/ 618434 h 643099"/>
                  <a:gd name="connsiteX284" fmla="*/ 86005 w 2128798"/>
                  <a:gd name="connsiteY284" fmla="*/ 608517 h 643099"/>
                  <a:gd name="connsiteX285" fmla="*/ 106779 w 2128798"/>
                  <a:gd name="connsiteY285" fmla="*/ 591744 h 643099"/>
                  <a:gd name="connsiteX286" fmla="*/ 113076 w 2128798"/>
                  <a:gd name="connsiteY286" fmla="*/ 589613 h 643099"/>
                  <a:gd name="connsiteX287" fmla="*/ 1892611 w 2128798"/>
                  <a:gd name="connsiteY287" fmla="*/ 589403 h 643099"/>
                  <a:gd name="connsiteX288" fmla="*/ 1920913 w 2128798"/>
                  <a:gd name="connsiteY288" fmla="*/ 589403 h 643099"/>
                  <a:gd name="connsiteX289" fmla="*/ 1936752 w 2128798"/>
                  <a:gd name="connsiteY289" fmla="*/ 601796 h 643099"/>
                  <a:gd name="connsiteX290" fmla="*/ 1936752 w 2128798"/>
                  <a:gd name="connsiteY290" fmla="*/ 616487 h 643099"/>
                  <a:gd name="connsiteX291" fmla="*/ 1920913 w 2128798"/>
                  <a:gd name="connsiteY291" fmla="*/ 628880 h 643099"/>
                  <a:gd name="connsiteX292" fmla="*/ 1892611 w 2128798"/>
                  <a:gd name="connsiteY292" fmla="*/ 628880 h 643099"/>
                  <a:gd name="connsiteX293" fmla="*/ 1876774 w 2128798"/>
                  <a:gd name="connsiteY293" fmla="*/ 616487 h 643099"/>
                  <a:gd name="connsiteX294" fmla="*/ 1876774 w 2128798"/>
                  <a:gd name="connsiteY294" fmla="*/ 601796 h 643099"/>
                  <a:gd name="connsiteX295" fmla="*/ 1892611 w 2128798"/>
                  <a:gd name="connsiteY295" fmla="*/ 589403 h 643099"/>
                  <a:gd name="connsiteX296" fmla="*/ 1263686 w 2128798"/>
                  <a:gd name="connsiteY296" fmla="*/ 589403 h 643099"/>
                  <a:gd name="connsiteX297" fmla="*/ 1291987 w 2128798"/>
                  <a:gd name="connsiteY297" fmla="*/ 589403 h 643099"/>
                  <a:gd name="connsiteX298" fmla="*/ 1307826 w 2128798"/>
                  <a:gd name="connsiteY298" fmla="*/ 601796 h 643099"/>
                  <a:gd name="connsiteX299" fmla="*/ 1307826 w 2128798"/>
                  <a:gd name="connsiteY299" fmla="*/ 616487 h 643099"/>
                  <a:gd name="connsiteX300" fmla="*/ 1291988 w 2128798"/>
                  <a:gd name="connsiteY300" fmla="*/ 628880 h 643099"/>
                  <a:gd name="connsiteX301" fmla="*/ 1263686 w 2128798"/>
                  <a:gd name="connsiteY301" fmla="*/ 628880 h 643099"/>
                  <a:gd name="connsiteX302" fmla="*/ 1247847 w 2128798"/>
                  <a:gd name="connsiteY302" fmla="*/ 616487 h 643099"/>
                  <a:gd name="connsiteX303" fmla="*/ 1247847 w 2128798"/>
                  <a:gd name="connsiteY303" fmla="*/ 601796 h 643099"/>
                  <a:gd name="connsiteX304" fmla="*/ 1263686 w 2128798"/>
                  <a:gd name="connsiteY304" fmla="*/ 589403 h 643099"/>
                  <a:gd name="connsiteX305" fmla="*/ 635949 w 2128798"/>
                  <a:gd name="connsiteY305" fmla="*/ 589403 h 643099"/>
                  <a:gd name="connsiteX306" fmla="*/ 664251 w 2128798"/>
                  <a:gd name="connsiteY306" fmla="*/ 589403 h 643099"/>
                  <a:gd name="connsiteX307" fmla="*/ 680089 w 2128798"/>
                  <a:gd name="connsiteY307" fmla="*/ 601796 h 643099"/>
                  <a:gd name="connsiteX308" fmla="*/ 680089 w 2128798"/>
                  <a:gd name="connsiteY308" fmla="*/ 616487 h 643099"/>
                  <a:gd name="connsiteX309" fmla="*/ 664251 w 2128798"/>
                  <a:gd name="connsiteY309" fmla="*/ 628880 h 643099"/>
                  <a:gd name="connsiteX310" fmla="*/ 635949 w 2128798"/>
                  <a:gd name="connsiteY310" fmla="*/ 628880 h 643099"/>
                  <a:gd name="connsiteX311" fmla="*/ 620112 w 2128798"/>
                  <a:gd name="connsiteY311" fmla="*/ 616487 h 643099"/>
                  <a:gd name="connsiteX312" fmla="*/ 620112 w 2128798"/>
                  <a:gd name="connsiteY312" fmla="*/ 601796 h 643099"/>
                  <a:gd name="connsiteX313" fmla="*/ 635949 w 2128798"/>
                  <a:gd name="connsiteY313" fmla="*/ 589403 h 643099"/>
                  <a:gd name="connsiteX314" fmla="*/ 13384 w 2128798"/>
                  <a:gd name="connsiteY314" fmla="*/ 589403 h 643099"/>
                  <a:gd name="connsiteX315" fmla="*/ 35325 w 2128798"/>
                  <a:gd name="connsiteY315" fmla="*/ 589403 h 643099"/>
                  <a:gd name="connsiteX316" fmla="*/ 51163 w 2128798"/>
                  <a:gd name="connsiteY316" fmla="*/ 601796 h 643099"/>
                  <a:gd name="connsiteX317" fmla="*/ 51163 w 2128798"/>
                  <a:gd name="connsiteY317" fmla="*/ 616487 h 643099"/>
                  <a:gd name="connsiteX318" fmla="*/ 35325 w 2128798"/>
                  <a:gd name="connsiteY318" fmla="*/ 628880 h 643099"/>
                  <a:gd name="connsiteX319" fmla="*/ 7023 w 2128798"/>
                  <a:gd name="connsiteY319" fmla="*/ 628880 h 643099"/>
                  <a:gd name="connsiteX320" fmla="*/ 3778 w 2128798"/>
                  <a:gd name="connsiteY320" fmla="*/ 627828 h 643099"/>
                  <a:gd name="connsiteX321" fmla="*/ 2113113 w 2128798"/>
                  <a:gd name="connsiteY321" fmla="*/ 560991 h 643099"/>
                  <a:gd name="connsiteX322" fmla="*/ 2128798 w 2128798"/>
                  <a:gd name="connsiteY322" fmla="*/ 623731 h 643099"/>
                  <a:gd name="connsiteX323" fmla="*/ 2101939 w 2128798"/>
                  <a:gd name="connsiteY323" fmla="*/ 602714 h 643099"/>
                  <a:gd name="connsiteX324" fmla="*/ 2095141 w 2128798"/>
                  <a:gd name="connsiteY324" fmla="*/ 594703 h 643099"/>
                  <a:gd name="connsiteX325" fmla="*/ 2093191 w 2128798"/>
                  <a:gd name="connsiteY325" fmla="*/ 586860 h 643099"/>
                  <a:gd name="connsiteX326" fmla="*/ 2092874 w 2128798"/>
                  <a:gd name="connsiteY326" fmla="*/ 586860 h 643099"/>
                  <a:gd name="connsiteX327" fmla="*/ 2093033 w 2128798"/>
                  <a:gd name="connsiteY327" fmla="*/ 586225 h 643099"/>
                  <a:gd name="connsiteX328" fmla="*/ 2092874 w 2128798"/>
                  <a:gd name="connsiteY328" fmla="*/ 585589 h 643099"/>
                  <a:gd name="connsiteX329" fmla="*/ 2092967 w 2128798"/>
                  <a:gd name="connsiteY329" fmla="*/ 585216 h 643099"/>
                  <a:gd name="connsiteX330" fmla="*/ 2093284 w 2128798"/>
                  <a:gd name="connsiteY330" fmla="*/ 585216 h 643099"/>
                  <a:gd name="connsiteX331" fmla="*/ 2095141 w 2128798"/>
                  <a:gd name="connsiteY331" fmla="*/ 577747 h 643099"/>
                  <a:gd name="connsiteX332" fmla="*/ 2101939 w 2128798"/>
                  <a:gd name="connsiteY332" fmla="*/ 569735 h 643099"/>
                  <a:gd name="connsiteX333" fmla="*/ 1599755 w 2128798"/>
                  <a:gd name="connsiteY333" fmla="*/ 550859 h 643099"/>
                  <a:gd name="connsiteX334" fmla="*/ 1604322 w 2128798"/>
                  <a:gd name="connsiteY334" fmla="*/ 552414 h 643099"/>
                  <a:gd name="connsiteX335" fmla="*/ 1624988 w 2128798"/>
                  <a:gd name="connsiteY335" fmla="*/ 569169 h 643099"/>
                  <a:gd name="connsiteX336" fmla="*/ 1624824 w 2128798"/>
                  <a:gd name="connsiteY336" fmla="*/ 576370 h 643099"/>
                  <a:gd name="connsiteX337" fmla="*/ 1617731 w 2128798"/>
                  <a:gd name="connsiteY337" fmla="*/ 581727 h 643099"/>
                  <a:gd name="connsiteX338" fmla="*/ 1608529 w 2128798"/>
                  <a:gd name="connsiteY338" fmla="*/ 581600 h 643099"/>
                  <a:gd name="connsiteX339" fmla="*/ 1587863 w 2128798"/>
                  <a:gd name="connsiteY339" fmla="*/ 564845 h 643099"/>
                  <a:gd name="connsiteX340" fmla="*/ 1588027 w 2128798"/>
                  <a:gd name="connsiteY340" fmla="*/ 557644 h 643099"/>
                  <a:gd name="connsiteX341" fmla="*/ 1595120 w 2128798"/>
                  <a:gd name="connsiteY341" fmla="*/ 552286 h 643099"/>
                  <a:gd name="connsiteX342" fmla="*/ 1599755 w 2128798"/>
                  <a:gd name="connsiteY342" fmla="*/ 550859 h 643099"/>
                  <a:gd name="connsiteX343" fmla="*/ 970828 w 2128798"/>
                  <a:gd name="connsiteY343" fmla="*/ 550859 h 643099"/>
                  <a:gd name="connsiteX344" fmla="*/ 975396 w 2128798"/>
                  <a:gd name="connsiteY344" fmla="*/ 552414 h 643099"/>
                  <a:gd name="connsiteX345" fmla="*/ 996061 w 2128798"/>
                  <a:gd name="connsiteY345" fmla="*/ 569169 h 643099"/>
                  <a:gd name="connsiteX346" fmla="*/ 995898 w 2128798"/>
                  <a:gd name="connsiteY346" fmla="*/ 576370 h 643099"/>
                  <a:gd name="connsiteX347" fmla="*/ 988805 w 2128798"/>
                  <a:gd name="connsiteY347" fmla="*/ 581727 h 643099"/>
                  <a:gd name="connsiteX348" fmla="*/ 979602 w 2128798"/>
                  <a:gd name="connsiteY348" fmla="*/ 581600 h 643099"/>
                  <a:gd name="connsiteX349" fmla="*/ 958938 w 2128798"/>
                  <a:gd name="connsiteY349" fmla="*/ 564845 h 643099"/>
                  <a:gd name="connsiteX350" fmla="*/ 959100 w 2128798"/>
                  <a:gd name="connsiteY350" fmla="*/ 557644 h 643099"/>
                  <a:gd name="connsiteX351" fmla="*/ 966193 w 2128798"/>
                  <a:gd name="connsiteY351" fmla="*/ 552286 h 643099"/>
                  <a:gd name="connsiteX352" fmla="*/ 970828 w 2128798"/>
                  <a:gd name="connsiteY352" fmla="*/ 550859 h 643099"/>
                  <a:gd name="connsiteX353" fmla="*/ 343092 w 2128798"/>
                  <a:gd name="connsiteY353" fmla="*/ 550859 h 643099"/>
                  <a:gd name="connsiteX354" fmla="*/ 347659 w 2128798"/>
                  <a:gd name="connsiteY354" fmla="*/ 552414 h 643099"/>
                  <a:gd name="connsiteX355" fmla="*/ 368326 w 2128798"/>
                  <a:gd name="connsiteY355" fmla="*/ 569169 h 643099"/>
                  <a:gd name="connsiteX356" fmla="*/ 368162 w 2128798"/>
                  <a:gd name="connsiteY356" fmla="*/ 576370 h 643099"/>
                  <a:gd name="connsiteX357" fmla="*/ 361068 w 2128798"/>
                  <a:gd name="connsiteY357" fmla="*/ 581727 h 643099"/>
                  <a:gd name="connsiteX358" fmla="*/ 351868 w 2128798"/>
                  <a:gd name="connsiteY358" fmla="*/ 581600 h 643099"/>
                  <a:gd name="connsiteX359" fmla="*/ 331201 w 2128798"/>
                  <a:gd name="connsiteY359" fmla="*/ 564845 h 643099"/>
                  <a:gd name="connsiteX360" fmla="*/ 331364 w 2128798"/>
                  <a:gd name="connsiteY360" fmla="*/ 557644 h 643099"/>
                  <a:gd name="connsiteX361" fmla="*/ 338458 w 2128798"/>
                  <a:gd name="connsiteY361" fmla="*/ 552286 h 643099"/>
                  <a:gd name="connsiteX362" fmla="*/ 343092 w 2128798"/>
                  <a:gd name="connsiteY362" fmla="*/ 550859 h 643099"/>
                  <a:gd name="connsiteX363" fmla="*/ 2052826 w 2128798"/>
                  <a:gd name="connsiteY363" fmla="*/ 537321 h 643099"/>
                  <a:gd name="connsiteX364" fmla="*/ 2058290 w 2128798"/>
                  <a:gd name="connsiteY364" fmla="*/ 537943 h 643099"/>
                  <a:gd name="connsiteX365" fmla="*/ 2080401 w 2128798"/>
                  <a:gd name="connsiteY365" fmla="*/ 544131 h 643099"/>
                  <a:gd name="connsiteX366" fmla="*/ 2088812 w 2128798"/>
                  <a:gd name="connsiteY366" fmla="*/ 558040 h 643099"/>
                  <a:gd name="connsiteX367" fmla="*/ 2081718 w 2128798"/>
                  <a:gd name="connsiteY367" fmla="*/ 573560 h 643099"/>
                  <a:gd name="connsiteX368" fmla="*/ 2063943 w 2128798"/>
                  <a:gd name="connsiteY368" fmla="*/ 580142 h 643099"/>
                  <a:gd name="connsiteX369" fmla="*/ 2041831 w 2128798"/>
                  <a:gd name="connsiteY369" fmla="*/ 573955 h 643099"/>
                  <a:gd name="connsiteX370" fmla="*/ 2033422 w 2128798"/>
                  <a:gd name="connsiteY370" fmla="*/ 560043 h 643099"/>
                  <a:gd name="connsiteX371" fmla="*/ 2040515 w 2128798"/>
                  <a:gd name="connsiteY371" fmla="*/ 544525 h 643099"/>
                  <a:gd name="connsiteX372" fmla="*/ 2052826 w 2128798"/>
                  <a:gd name="connsiteY372" fmla="*/ 537321 h 643099"/>
                  <a:gd name="connsiteX373" fmla="*/ 1423773 w 2128798"/>
                  <a:gd name="connsiteY373" fmla="*/ 537321 h 643099"/>
                  <a:gd name="connsiteX374" fmla="*/ 1429237 w 2128798"/>
                  <a:gd name="connsiteY374" fmla="*/ 537943 h 643099"/>
                  <a:gd name="connsiteX375" fmla="*/ 1451348 w 2128798"/>
                  <a:gd name="connsiteY375" fmla="*/ 544131 h 643099"/>
                  <a:gd name="connsiteX376" fmla="*/ 1459758 w 2128798"/>
                  <a:gd name="connsiteY376" fmla="*/ 558040 h 643099"/>
                  <a:gd name="connsiteX377" fmla="*/ 1452665 w 2128798"/>
                  <a:gd name="connsiteY377" fmla="*/ 573560 h 643099"/>
                  <a:gd name="connsiteX378" fmla="*/ 1434891 w 2128798"/>
                  <a:gd name="connsiteY378" fmla="*/ 580142 h 643099"/>
                  <a:gd name="connsiteX379" fmla="*/ 1412778 w 2128798"/>
                  <a:gd name="connsiteY379" fmla="*/ 573955 h 643099"/>
                  <a:gd name="connsiteX380" fmla="*/ 1404368 w 2128798"/>
                  <a:gd name="connsiteY380" fmla="*/ 560043 h 643099"/>
                  <a:gd name="connsiteX381" fmla="*/ 1411461 w 2128798"/>
                  <a:gd name="connsiteY381" fmla="*/ 544525 h 643099"/>
                  <a:gd name="connsiteX382" fmla="*/ 1423773 w 2128798"/>
                  <a:gd name="connsiteY382" fmla="*/ 537321 h 643099"/>
                  <a:gd name="connsiteX383" fmla="*/ 794846 w 2128798"/>
                  <a:gd name="connsiteY383" fmla="*/ 537321 h 643099"/>
                  <a:gd name="connsiteX384" fmla="*/ 800312 w 2128798"/>
                  <a:gd name="connsiteY384" fmla="*/ 537943 h 643099"/>
                  <a:gd name="connsiteX385" fmla="*/ 822422 w 2128798"/>
                  <a:gd name="connsiteY385" fmla="*/ 544131 h 643099"/>
                  <a:gd name="connsiteX386" fmla="*/ 830833 w 2128798"/>
                  <a:gd name="connsiteY386" fmla="*/ 558040 h 643099"/>
                  <a:gd name="connsiteX387" fmla="*/ 823740 w 2128798"/>
                  <a:gd name="connsiteY387" fmla="*/ 573560 h 643099"/>
                  <a:gd name="connsiteX388" fmla="*/ 805963 w 2128798"/>
                  <a:gd name="connsiteY388" fmla="*/ 580142 h 643099"/>
                  <a:gd name="connsiteX389" fmla="*/ 783853 w 2128798"/>
                  <a:gd name="connsiteY389" fmla="*/ 573955 h 643099"/>
                  <a:gd name="connsiteX390" fmla="*/ 775441 w 2128798"/>
                  <a:gd name="connsiteY390" fmla="*/ 560043 h 643099"/>
                  <a:gd name="connsiteX391" fmla="*/ 782535 w 2128798"/>
                  <a:gd name="connsiteY391" fmla="*/ 544525 h 643099"/>
                  <a:gd name="connsiteX392" fmla="*/ 794846 w 2128798"/>
                  <a:gd name="connsiteY392" fmla="*/ 537321 h 643099"/>
                  <a:gd name="connsiteX393" fmla="*/ 167110 w 2128798"/>
                  <a:gd name="connsiteY393" fmla="*/ 537321 h 643099"/>
                  <a:gd name="connsiteX394" fmla="*/ 172575 w 2128798"/>
                  <a:gd name="connsiteY394" fmla="*/ 537943 h 643099"/>
                  <a:gd name="connsiteX395" fmla="*/ 194686 w 2128798"/>
                  <a:gd name="connsiteY395" fmla="*/ 544131 h 643099"/>
                  <a:gd name="connsiteX396" fmla="*/ 203096 w 2128798"/>
                  <a:gd name="connsiteY396" fmla="*/ 558040 h 643099"/>
                  <a:gd name="connsiteX397" fmla="*/ 196003 w 2128798"/>
                  <a:gd name="connsiteY397" fmla="*/ 573560 h 643099"/>
                  <a:gd name="connsiteX398" fmla="*/ 178228 w 2128798"/>
                  <a:gd name="connsiteY398" fmla="*/ 580142 h 643099"/>
                  <a:gd name="connsiteX399" fmla="*/ 156116 w 2128798"/>
                  <a:gd name="connsiteY399" fmla="*/ 573955 h 643099"/>
                  <a:gd name="connsiteX400" fmla="*/ 147706 w 2128798"/>
                  <a:gd name="connsiteY400" fmla="*/ 560043 h 643099"/>
                  <a:gd name="connsiteX401" fmla="*/ 154800 w 2128798"/>
                  <a:gd name="connsiteY401" fmla="*/ 544525 h 643099"/>
                  <a:gd name="connsiteX402" fmla="*/ 167110 w 2128798"/>
                  <a:gd name="connsiteY402" fmla="*/ 537321 h 643099"/>
                  <a:gd name="connsiteX403" fmla="*/ 1717347 w 2128798"/>
                  <a:gd name="connsiteY403" fmla="*/ 536704 h 643099"/>
                  <a:gd name="connsiteX404" fmla="*/ 1739230 w 2128798"/>
                  <a:gd name="connsiteY404" fmla="*/ 543797 h 643099"/>
                  <a:gd name="connsiteX405" fmla="*/ 1772377 w 2128798"/>
                  <a:gd name="connsiteY405" fmla="*/ 569735 h 643099"/>
                  <a:gd name="connsiteX406" fmla="*/ 1779175 w 2128798"/>
                  <a:gd name="connsiteY406" fmla="*/ 577747 h 643099"/>
                  <a:gd name="connsiteX407" fmla="*/ 1781032 w 2128798"/>
                  <a:gd name="connsiteY407" fmla="*/ 585216 h 643099"/>
                  <a:gd name="connsiteX408" fmla="*/ 1781349 w 2128798"/>
                  <a:gd name="connsiteY408" fmla="*/ 585216 h 643099"/>
                  <a:gd name="connsiteX409" fmla="*/ 1781441 w 2128798"/>
                  <a:gd name="connsiteY409" fmla="*/ 585589 h 643099"/>
                  <a:gd name="connsiteX410" fmla="*/ 1781283 w 2128798"/>
                  <a:gd name="connsiteY410" fmla="*/ 586225 h 643099"/>
                  <a:gd name="connsiteX411" fmla="*/ 1781441 w 2128798"/>
                  <a:gd name="connsiteY411" fmla="*/ 586860 h 643099"/>
                  <a:gd name="connsiteX412" fmla="*/ 1781125 w 2128798"/>
                  <a:gd name="connsiteY412" fmla="*/ 586860 h 643099"/>
                  <a:gd name="connsiteX413" fmla="*/ 1779175 w 2128798"/>
                  <a:gd name="connsiteY413" fmla="*/ 594703 h 643099"/>
                  <a:gd name="connsiteX414" fmla="*/ 1772377 w 2128798"/>
                  <a:gd name="connsiteY414" fmla="*/ 602714 h 643099"/>
                  <a:gd name="connsiteX415" fmla="*/ 1739230 w 2128798"/>
                  <a:gd name="connsiteY415" fmla="*/ 628652 h 643099"/>
                  <a:gd name="connsiteX416" fmla="*/ 1695463 w 2128798"/>
                  <a:gd name="connsiteY416" fmla="*/ 628652 h 643099"/>
                  <a:gd name="connsiteX417" fmla="*/ 1662316 w 2128798"/>
                  <a:gd name="connsiteY417" fmla="*/ 602714 h 643099"/>
                  <a:gd name="connsiteX418" fmla="*/ 1655518 w 2128798"/>
                  <a:gd name="connsiteY418" fmla="*/ 594703 h 643099"/>
                  <a:gd name="connsiteX419" fmla="*/ 1653568 w 2128798"/>
                  <a:gd name="connsiteY419" fmla="*/ 586860 h 643099"/>
                  <a:gd name="connsiteX420" fmla="*/ 1653252 w 2128798"/>
                  <a:gd name="connsiteY420" fmla="*/ 586860 h 643099"/>
                  <a:gd name="connsiteX421" fmla="*/ 1653410 w 2128798"/>
                  <a:gd name="connsiteY421" fmla="*/ 586225 h 643099"/>
                  <a:gd name="connsiteX422" fmla="*/ 1653252 w 2128798"/>
                  <a:gd name="connsiteY422" fmla="*/ 585589 h 643099"/>
                  <a:gd name="connsiteX423" fmla="*/ 1653345 w 2128798"/>
                  <a:gd name="connsiteY423" fmla="*/ 585216 h 643099"/>
                  <a:gd name="connsiteX424" fmla="*/ 1653661 w 2128798"/>
                  <a:gd name="connsiteY424" fmla="*/ 585216 h 643099"/>
                  <a:gd name="connsiteX425" fmla="*/ 1655518 w 2128798"/>
                  <a:gd name="connsiteY425" fmla="*/ 577747 h 643099"/>
                  <a:gd name="connsiteX426" fmla="*/ 1662316 w 2128798"/>
                  <a:gd name="connsiteY426" fmla="*/ 569735 h 643099"/>
                  <a:gd name="connsiteX427" fmla="*/ 1695463 w 2128798"/>
                  <a:gd name="connsiteY427" fmla="*/ 543797 h 643099"/>
                  <a:gd name="connsiteX428" fmla="*/ 1717347 w 2128798"/>
                  <a:gd name="connsiteY428" fmla="*/ 536704 h 643099"/>
                  <a:gd name="connsiteX429" fmla="*/ 1527916 w 2128798"/>
                  <a:gd name="connsiteY429" fmla="*/ 536704 h 643099"/>
                  <a:gd name="connsiteX430" fmla="*/ 1549799 w 2128798"/>
                  <a:gd name="connsiteY430" fmla="*/ 543797 h 643099"/>
                  <a:gd name="connsiteX431" fmla="*/ 1582947 w 2128798"/>
                  <a:gd name="connsiteY431" fmla="*/ 569735 h 643099"/>
                  <a:gd name="connsiteX432" fmla="*/ 1589745 w 2128798"/>
                  <a:gd name="connsiteY432" fmla="*/ 577747 h 643099"/>
                  <a:gd name="connsiteX433" fmla="*/ 1591602 w 2128798"/>
                  <a:gd name="connsiteY433" fmla="*/ 585216 h 643099"/>
                  <a:gd name="connsiteX434" fmla="*/ 1591919 w 2128798"/>
                  <a:gd name="connsiteY434" fmla="*/ 585216 h 643099"/>
                  <a:gd name="connsiteX435" fmla="*/ 1592011 w 2128798"/>
                  <a:gd name="connsiteY435" fmla="*/ 585589 h 643099"/>
                  <a:gd name="connsiteX436" fmla="*/ 1591853 w 2128798"/>
                  <a:gd name="connsiteY436" fmla="*/ 586225 h 643099"/>
                  <a:gd name="connsiteX437" fmla="*/ 1592011 w 2128798"/>
                  <a:gd name="connsiteY437" fmla="*/ 586860 h 643099"/>
                  <a:gd name="connsiteX438" fmla="*/ 1591695 w 2128798"/>
                  <a:gd name="connsiteY438" fmla="*/ 586860 h 643099"/>
                  <a:gd name="connsiteX439" fmla="*/ 1589745 w 2128798"/>
                  <a:gd name="connsiteY439" fmla="*/ 594703 h 643099"/>
                  <a:gd name="connsiteX440" fmla="*/ 1582947 w 2128798"/>
                  <a:gd name="connsiteY440" fmla="*/ 602714 h 643099"/>
                  <a:gd name="connsiteX441" fmla="*/ 1549799 w 2128798"/>
                  <a:gd name="connsiteY441" fmla="*/ 628652 h 643099"/>
                  <a:gd name="connsiteX442" fmla="*/ 1506033 w 2128798"/>
                  <a:gd name="connsiteY442" fmla="*/ 628652 h 643099"/>
                  <a:gd name="connsiteX443" fmla="*/ 1472886 w 2128798"/>
                  <a:gd name="connsiteY443" fmla="*/ 602714 h 643099"/>
                  <a:gd name="connsiteX444" fmla="*/ 1466087 w 2128798"/>
                  <a:gd name="connsiteY444" fmla="*/ 594703 h 643099"/>
                  <a:gd name="connsiteX445" fmla="*/ 1464138 w 2128798"/>
                  <a:gd name="connsiteY445" fmla="*/ 586860 h 643099"/>
                  <a:gd name="connsiteX446" fmla="*/ 1463822 w 2128798"/>
                  <a:gd name="connsiteY446" fmla="*/ 586860 h 643099"/>
                  <a:gd name="connsiteX447" fmla="*/ 1463979 w 2128798"/>
                  <a:gd name="connsiteY447" fmla="*/ 586225 h 643099"/>
                  <a:gd name="connsiteX448" fmla="*/ 1463822 w 2128798"/>
                  <a:gd name="connsiteY448" fmla="*/ 585589 h 643099"/>
                  <a:gd name="connsiteX449" fmla="*/ 1463914 w 2128798"/>
                  <a:gd name="connsiteY449" fmla="*/ 585216 h 643099"/>
                  <a:gd name="connsiteX450" fmla="*/ 1464231 w 2128798"/>
                  <a:gd name="connsiteY450" fmla="*/ 585216 h 643099"/>
                  <a:gd name="connsiteX451" fmla="*/ 1466087 w 2128798"/>
                  <a:gd name="connsiteY451" fmla="*/ 577747 h 643099"/>
                  <a:gd name="connsiteX452" fmla="*/ 1472886 w 2128798"/>
                  <a:gd name="connsiteY452" fmla="*/ 569735 h 643099"/>
                  <a:gd name="connsiteX453" fmla="*/ 1506033 w 2128798"/>
                  <a:gd name="connsiteY453" fmla="*/ 543797 h 643099"/>
                  <a:gd name="connsiteX454" fmla="*/ 1527916 w 2128798"/>
                  <a:gd name="connsiteY454" fmla="*/ 536704 h 643099"/>
                  <a:gd name="connsiteX455" fmla="*/ 1088421 w 2128798"/>
                  <a:gd name="connsiteY455" fmla="*/ 536704 h 643099"/>
                  <a:gd name="connsiteX456" fmla="*/ 1110304 w 2128798"/>
                  <a:gd name="connsiteY456" fmla="*/ 543797 h 643099"/>
                  <a:gd name="connsiteX457" fmla="*/ 1143451 w 2128798"/>
                  <a:gd name="connsiteY457" fmla="*/ 569735 h 643099"/>
                  <a:gd name="connsiteX458" fmla="*/ 1150249 w 2128798"/>
                  <a:gd name="connsiteY458" fmla="*/ 577747 h 643099"/>
                  <a:gd name="connsiteX459" fmla="*/ 1152106 w 2128798"/>
                  <a:gd name="connsiteY459" fmla="*/ 585216 h 643099"/>
                  <a:gd name="connsiteX460" fmla="*/ 1152422 w 2128798"/>
                  <a:gd name="connsiteY460" fmla="*/ 585216 h 643099"/>
                  <a:gd name="connsiteX461" fmla="*/ 1152514 w 2128798"/>
                  <a:gd name="connsiteY461" fmla="*/ 585589 h 643099"/>
                  <a:gd name="connsiteX462" fmla="*/ 1152357 w 2128798"/>
                  <a:gd name="connsiteY462" fmla="*/ 586225 h 643099"/>
                  <a:gd name="connsiteX463" fmla="*/ 1152514 w 2128798"/>
                  <a:gd name="connsiteY463" fmla="*/ 586860 h 643099"/>
                  <a:gd name="connsiteX464" fmla="*/ 1152199 w 2128798"/>
                  <a:gd name="connsiteY464" fmla="*/ 586860 h 643099"/>
                  <a:gd name="connsiteX465" fmla="*/ 1150249 w 2128798"/>
                  <a:gd name="connsiteY465" fmla="*/ 594703 h 643099"/>
                  <a:gd name="connsiteX466" fmla="*/ 1143451 w 2128798"/>
                  <a:gd name="connsiteY466" fmla="*/ 602714 h 643099"/>
                  <a:gd name="connsiteX467" fmla="*/ 1110304 w 2128798"/>
                  <a:gd name="connsiteY467" fmla="*/ 628652 h 643099"/>
                  <a:gd name="connsiteX468" fmla="*/ 1066537 w 2128798"/>
                  <a:gd name="connsiteY468" fmla="*/ 628652 h 643099"/>
                  <a:gd name="connsiteX469" fmla="*/ 1033390 w 2128798"/>
                  <a:gd name="connsiteY469" fmla="*/ 602714 h 643099"/>
                  <a:gd name="connsiteX470" fmla="*/ 1026592 w 2128798"/>
                  <a:gd name="connsiteY470" fmla="*/ 594703 h 643099"/>
                  <a:gd name="connsiteX471" fmla="*/ 1024642 w 2128798"/>
                  <a:gd name="connsiteY471" fmla="*/ 586860 h 643099"/>
                  <a:gd name="connsiteX472" fmla="*/ 1024325 w 2128798"/>
                  <a:gd name="connsiteY472" fmla="*/ 586860 h 643099"/>
                  <a:gd name="connsiteX473" fmla="*/ 1024484 w 2128798"/>
                  <a:gd name="connsiteY473" fmla="*/ 586225 h 643099"/>
                  <a:gd name="connsiteX474" fmla="*/ 1024325 w 2128798"/>
                  <a:gd name="connsiteY474" fmla="*/ 585589 h 643099"/>
                  <a:gd name="connsiteX475" fmla="*/ 1024418 w 2128798"/>
                  <a:gd name="connsiteY475" fmla="*/ 585216 h 643099"/>
                  <a:gd name="connsiteX476" fmla="*/ 1024735 w 2128798"/>
                  <a:gd name="connsiteY476" fmla="*/ 585216 h 643099"/>
                  <a:gd name="connsiteX477" fmla="*/ 1026591 w 2128798"/>
                  <a:gd name="connsiteY477" fmla="*/ 577747 h 643099"/>
                  <a:gd name="connsiteX478" fmla="*/ 1033390 w 2128798"/>
                  <a:gd name="connsiteY478" fmla="*/ 569735 h 643099"/>
                  <a:gd name="connsiteX479" fmla="*/ 1066537 w 2128798"/>
                  <a:gd name="connsiteY479" fmla="*/ 543797 h 643099"/>
                  <a:gd name="connsiteX480" fmla="*/ 1088421 w 2128798"/>
                  <a:gd name="connsiteY480" fmla="*/ 536704 h 643099"/>
                  <a:gd name="connsiteX481" fmla="*/ 898990 w 2128798"/>
                  <a:gd name="connsiteY481" fmla="*/ 536704 h 643099"/>
                  <a:gd name="connsiteX482" fmla="*/ 920873 w 2128798"/>
                  <a:gd name="connsiteY482" fmla="*/ 543797 h 643099"/>
                  <a:gd name="connsiteX483" fmla="*/ 954021 w 2128798"/>
                  <a:gd name="connsiteY483" fmla="*/ 569735 h 643099"/>
                  <a:gd name="connsiteX484" fmla="*/ 960817 w 2128798"/>
                  <a:gd name="connsiteY484" fmla="*/ 577747 h 643099"/>
                  <a:gd name="connsiteX485" fmla="*/ 962675 w 2128798"/>
                  <a:gd name="connsiteY485" fmla="*/ 585216 h 643099"/>
                  <a:gd name="connsiteX486" fmla="*/ 962992 w 2128798"/>
                  <a:gd name="connsiteY486" fmla="*/ 585216 h 643099"/>
                  <a:gd name="connsiteX487" fmla="*/ 963084 w 2128798"/>
                  <a:gd name="connsiteY487" fmla="*/ 585589 h 643099"/>
                  <a:gd name="connsiteX488" fmla="*/ 962927 w 2128798"/>
                  <a:gd name="connsiteY488" fmla="*/ 586225 h 643099"/>
                  <a:gd name="connsiteX489" fmla="*/ 963084 w 2128798"/>
                  <a:gd name="connsiteY489" fmla="*/ 586860 h 643099"/>
                  <a:gd name="connsiteX490" fmla="*/ 962768 w 2128798"/>
                  <a:gd name="connsiteY490" fmla="*/ 586860 h 643099"/>
                  <a:gd name="connsiteX491" fmla="*/ 960817 w 2128798"/>
                  <a:gd name="connsiteY491" fmla="*/ 594703 h 643099"/>
                  <a:gd name="connsiteX492" fmla="*/ 954021 w 2128798"/>
                  <a:gd name="connsiteY492" fmla="*/ 602714 h 643099"/>
                  <a:gd name="connsiteX493" fmla="*/ 920873 w 2128798"/>
                  <a:gd name="connsiteY493" fmla="*/ 628652 h 643099"/>
                  <a:gd name="connsiteX494" fmla="*/ 877107 w 2128798"/>
                  <a:gd name="connsiteY494" fmla="*/ 628652 h 643099"/>
                  <a:gd name="connsiteX495" fmla="*/ 843959 w 2128798"/>
                  <a:gd name="connsiteY495" fmla="*/ 602714 h 643099"/>
                  <a:gd name="connsiteX496" fmla="*/ 837161 w 2128798"/>
                  <a:gd name="connsiteY496" fmla="*/ 594703 h 643099"/>
                  <a:gd name="connsiteX497" fmla="*/ 835211 w 2128798"/>
                  <a:gd name="connsiteY497" fmla="*/ 586860 h 643099"/>
                  <a:gd name="connsiteX498" fmla="*/ 834894 w 2128798"/>
                  <a:gd name="connsiteY498" fmla="*/ 586860 h 643099"/>
                  <a:gd name="connsiteX499" fmla="*/ 835053 w 2128798"/>
                  <a:gd name="connsiteY499" fmla="*/ 586225 h 643099"/>
                  <a:gd name="connsiteX500" fmla="*/ 834894 w 2128798"/>
                  <a:gd name="connsiteY500" fmla="*/ 585589 h 643099"/>
                  <a:gd name="connsiteX501" fmla="*/ 834987 w 2128798"/>
                  <a:gd name="connsiteY501" fmla="*/ 585216 h 643099"/>
                  <a:gd name="connsiteX502" fmla="*/ 835303 w 2128798"/>
                  <a:gd name="connsiteY502" fmla="*/ 585216 h 643099"/>
                  <a:gd name="connsiteX503" fmla="*/ 837161 w 2128798"/>
                  <a:gd name="connsiteY503" fmla="*/ 577747 h 643099"/>
                  <a:gd name="connsiteX504" fmla="*/ 843959 w 2128798"/>
                  <a:gd name="connsiteY504" fmla="*/ 569735 h 643099"/>
                  <a:gd name="connsiteX505" fmla="*/ 877107 w 2128798"/>
                  <a:gd name="connsiteY505" fmla="*/ 543797 h 643099"/>
                  <a:gd name="connsiteX506" fmla="*/ 898990 w 2128798"/>
                  <a:gd name="connsiteY506" fmla="*/ 536704 h 643099"/>
                  <a:gd name="connsiteX507" fmla="*/ 460685 w 2128798"/>
                  <a:gd name="connsiteY507" fmla="*/ 536704 h 643099"/>
                  <a:gd name="connsiteX508" fmla="*/ 482568 w 2128798"/>
                  <a:gd name="connsiteY508" fmla="*/ 543797 h 643099"/>
                  <a:gd name="connsiteX509" fmla="*/ 515715 w 2128798"/>
                  <a:gd name="connsiteY509" fmla="*/ 569735 h 643099"/>
                  <a:gd name="connsiteX510" fmla="*/ 522513 w 2128798"/>
                  <a:gd name="connsiteY510" fmla="*/ 577747 h 643099"/>
                  <a:gd name="connsiteX511" fmla="*/ 524370 w 2128798"/>
                  <a:gd name="connsiteY511" fmla="*/ 585216 h 643099"/>
                  <a:gd name="connsiteX512" fmla="*/ 524686 w 2128798"/>
                  <a:gd name="connsiteY512" fmla="*/ 585216 h 643099"/>
                  <a:gd name="connsiteX513" fmla="*/ 524779 w 2128798"/>
                  <a:gd name="connsiteY513" fmla="*/ 585589 h 643099"/>
                  <a:gd name="connsiteX514" fmla="*/ 524620 w 2128798"/>
                  <a:gd name="connsiteY514" fmla="*/ 586225 h 643099"/>
                  <a:gd name="connsiteX515" fmla="*/ 524779 w 2128798"/>
                  <a:gd name="connsiteY515" fmla="*/ 586860 h 643099"/>
                  <a:gd name="connsiteX516" fmla="*/ 524463 w 2128798"/>
                  <a:gd name="connsiteY516" fmla="*/ 586860 h 643099"/>
                  <a:gd name="connsiteX517" fmla="*/ 522513 w 2128798"/>
                  <a:gd name="connsiteY517" fmla="*/ 594703 h 643099"/>
                  <a:gd name="connsiteX518" fmla="*/ 515715 w 2128798"/>
                  <a:gd name="connsiteY518" fmla="*/ 602714 h 643099"/>
                  <a:gd name="connsiteX519" fmla="*/ 482568 w 2128798"/>
                  <a:gd name="connsiteY519" fmla="*/ 628652 h 643099"/>
                  <a:gd name="connsiteX520" fmla="*/ 438801 w 2128798"/>
                  <a:gd name="connsiteY520" fmla="*/ 628652 h 643099"/>
                  <a:gd name="connsiteX521" fmla="*/ 405654 w 2128798"/>
                  <a:gd name="connsiteY521" fmla="*/ 602714 h 643099"/>
                  <a:gd name="connsiteX522" fmla="*/ 398856 w 2128798"/>
                  <a:gd name="connsiteY522" fmla="*/ 594703 h 643099"/>
                  <a:gd name="connsiteX523" fmla="*/ 396906 w 2128798"/>
                  <a:gd name="connsiteY523" fmla="*/ 586860 h 643099"/>
                  <a:gd name="connsiteX524" fmla="*/ 396590 w 2128798"/>
                  <a:gd name="connsiteY524" fmla="*/ 586860 h 643099"/>
                  <a:gd name="connsiteX525" fmla="*/ 396747 w 2128798"/>
                  <a:gd name="connsiteY525" fmla="*/ 586225 h 643099"/>
                  <a:gd name="connsiteX526" fmla="*/ 396590 w 2128798"/>
                  <a:gd name="connsiteY526" fmla="*/ 585589 h 643099"/>
                  <a:gd name="connsiteX527" fmla="*/ 396683 w 2128798"/>
                  <a:gd name="connsiteY527" fmla="*/ 585216 h 643099"/>
                  <a:gd name="connsiteX528" fmla="*/ 396998 w 2128798"/>
                  <a:gd name="connsiteY528" fmla="*/ 585216 h 643099"/>
                  <a:gd name="connsiteX529" fmla="*/ 398856 w 2128798"/>
                  <a:gd name="connsiteY529" fmla="*/ 577747 h 643099"/>
                  <a:gd name="connsiteX530" fmla="*/ 405654 w 2128798"/>
                  <a:gd name="connsiteY530" fmla="*/ 569735 h 643099"/>
                  <a:gd name="connsiteX531" fmla="*/ 438801 w 2128798"/>
                  <a:gd name="connsiteY531" fmla="*/ 543797 h 643099"/>
                  <a:gd name="connsiteX532" fmla="*/ 460685 w 2128798"/>
                  <a:gd name="connsiteY532" fmla="*/ 536704 h 643099"/>
                  <a:gd name="connsiteX533" fmla="*/ 271254 w 2128798"/>
                  <a:gd name="connsiteY533" fmla="*/ 536704 h 643099"/>
                  <a:gd name="connsiteX534" fmla="*/ 293138 w 2128798"/>
                  <a:gd name="connsiteY534" fmla="*/ 543797 h 643099"/>
                  <a:gd name="connsiteX535" fmla="*/ 326285 w 2128798"/>
                  <a:gd name="connsiteY535" fmla="*/ 569735 h 643099"/>
                  <a:gd name="connsiteX536" fmla="*/ 333083 w 2128798"/>
                  <a:gd name="connsiteY536" fmla="*/ 577747 h 643099"/>
                  <a:gd name="connsiteX537" fmla="*/ 334940 w 2128798"/>
                  <a:gd name="connsiteY537" fmla="*/ 585216 h 643099"/>
                  <a:gd name="connsiteX538" fmla="*/ 335256 w 2128798"/>
                  <a:gd name="connsiteY538" fmla="*/ 585216 h 643099"/>
                  <a:gd name="connsiteX539" fmla="*/ 335349 w 2128798"/>
                  <a:gd name="connsiteY539" fmla="*/ 585589 h 643099"/>
                  <a:gd name="connsiteX540" fmla="*/ 335190 w 2128798"/>
                  <a:gd name="connsiteY540" fmla="*/ 586225 h 643099"/>
                  <a:gd name="connsiteX541" fmla="*/ 335349 w 2128798"/>
                  <a:gd name="connsiteY541" fmla="*/ 586860 h 643099"/>
                  <a:gd name="connsiteX542" fmla="*/ 335033 w 2128798"/>
                  <a:gd name="connsiteY542" fmla="*/ 586860 h 643099"/>
                  <a:gd name="connsiteX543" fmla="*/ 333083 w 2128798"/>
                  <a:gd name="connsiteY543" fmla="*/ 594703 h 643099"/>
                  <a:gd name="connsiteX544" fmla="*/ 326285 w 2128798"/>
                  <a:gd name="connsiteY544" fmla="*/ 602714 h 643099"/>
                  <a:gd name="connsiteX545" fmla="*/ 293138 w 2128798"/>
                  <a:gd name="connsiteY545" fmla="*/ 628652 h 643099"/>
                  <a:gd name="connsiteX546" fmla="*/ 249371 w 2128798"/>
                  <a:gd name="connsiteY546" fmla="*/ 628652 h 643099"/>
                  <a:gd name="connsiteX547" fmla="*/ 216223 w 2128798"/>
                  <a:gd name="connsiteY547" fmla="*/ 602714 h 643099"/>
                  <a:gd name="connsiteX548" fmla="*/ 209425 w 2128798"/>
                  <a:gd name="connsiteY548" fmla="*/ 594703 h 643099"/>
                  <a:gd name="connsiteX549" fmla="*/ 207475 w 2128798"/>
                  <a:gd name="connsiteY549" fmla="*/ 586860 h 643099"/>
                  <a:gd name="connsiteX550" fmla="*/ 207160 w 2128798"/>
                  <a:gd name="connsiteY550" fmla="*/ 586860 h 643099"/>
                  <a:gd name="connsiteX551" fmla="*/ 207317 w 2128798"/>
                  <a:gd name="connsiteY551" fmla="*/ 586225 h 643099"/>
                  <a:gd name="connsiteX552" fmla="*/ 207160 w 2128798"/>
                  <a:gd name="connsiteY552" fmla="*/ 585589 h 643099"/>
                  <a:gd name="connsiteX553" fmla="*/ 207252 w 2128798"/>
                  <a:gd name="connsiteY553" fmla="*/ 585216 h 643099"/>
                  <a:gd name="connsiteX554" fmla="*/ 207568 w 2128798"/>
                  <a:gd name="connsiteY554" fmla="*/ 585216 h 643099"/>
                  <a:gd name="connsiteX555" fmla="*/ 209425 w 2128798"/>
                  <a:gd name="connsiteY555" fmla="*/ 577747 h 643099"/>
                  <a:gd name="connsiteX556" fmla="*/ 216223 w 2128798"/>
                  <a:gd name="connsiteY556" fmla="*/ 569735 h 643099"/>
                  <a:gd name="connsiteX557" fmla="*/ 249371 w 2128798"/>
                  <a:gd name="connsiteY557" fmla="*/ 543797 h 643099"/>
                  <a:gd name="connsiteX558" fmla="*/ 271254 w 2128798"/>
                  <a:gd name="connsiteY558" fmla="*/ 536704 h 643099"/>
                  <a:gd name="connsiteX559" fmla="*/ 1775392 w 2128798"/>
                  <a:gd name="connsiteY559" fmla="*/ 529481 h 643099"/>
                  <a:gd name="connsiteX560" fmla="*/ 1780130 w 2128798"/>
                  <a:gd name="connsiteY560" fmla="*/ 532364 h 643099"/>
                  <a:gd name="connsiteX561" fmla="*/ 1786121 w 2128798"/>
                  <a:gd name="connsiteY561" fmla="*/ 540613 h 643099"/>
                  <a:gd name="connsiteX562" fmla="*/ 1783180 w 2128798"/>
                  <a:gd name="connsiteY562" fmla="*/ 548980 h 643099"/>
                  <a:gd name="connsiteX563" fmla="*/ 1772854 w 2128798"/>
                  <a:gd name="connsiteY563" fmla="*/ 553574 h 643099"/>
                  <a:gd name="connsiteX564" fmla="*/ 1762163 w 2128798"/>
                  <a:gd name="connsiteY564" fmla="*/ 551271 h 643099"/>
                  <a:gd name="connsiteX565" fmla="*/ 1756170 w 2128798"/>
                  <a:gd name="connsiteY565" fmla="*/ 543023 h 643099"/>
                  <a:gd name="connsiteX566" fmla="*/ 1759113 w 2128798"/>
                  <a:gd name="connsiteY566" fmla="*/ 534655 h 643099"/>
                  <a:gd name="connsiteX567" fmla="*/ 1769437 w 2128798"/>
                  <a:gd name="connsiteY567" fmla="*/ 530062 h 643099"/>
                  <a:gd name="connsiteX568" fmla="*/ 1775392 w 2128798"/>
                  <a:gd name="connsiteY568" fmla="*/ 529481 h 643099"/>
                  <a:gd name="connsiteX569" fmla="*/ 1146465 w 2128798"/>
                  <a:gd name="connsiteY569" fmla="*/ 529481 h 643099"/>
                  <a:gd name="connsiteX570" fmla="*/ 1151203 w 2128798"/>
                  <a:gd name="connsiteY570" fmla="*/ 532364 h 643099"/>
                  <a:gd name="connsiteX571" fmla="*/ 1157196 w 2128798"/>
                  <a:gd name="connsiteY571" fmla="*/ 540613 h 643099"/>
                  <a:gd name="connsiteX572" fmla="*/ 1154254 w 2128798"/>
                  <a:gd name="connsiteY572" fmla="*/ 548980 h 643099"/>
                  <a:gd name="connsiteX573" fmla="*/ 1143929 w 2128798"/>
                  <a:gd name="connsiteY573" fmla="*/ 553574 h 643099"/>
                  <a:gd name="connsiteX574" fmla="*/ 1133238 w 2128798"/>
                  <a:gd name="connsiteY574" fmla="*/ 551271 h 643099"/>
                  <a:gd name="connsiteX575" fmla="*/ 1127245 w 2128798"/>
                  <a:gd name="connsiteY575" fmla="*/ 543023 h 643099"/>
                  <a:gd name="connsiteX576" fmla="*/ 1130185 w 2128798"/>
                  <a:gd name="connsiteY576" fmla="*/ 534655 h 643099"/>
                  <a:gd name="connsiteX577" fmla="*/ 1140511 w 2128798"/>
                  <a:gd name="connsiteY577" fmla="*/ 530062 h 643099"/>
                  <a:gd name="connsiteX578" fmla="*/ 1146465 w 2128798"/>
                  <a:gd name="connsiteY578" fmla="*/ 529481 h 643099"/>
                  <a:gd name="connsiteX579" fmla="*/ 518730 w 2128798"/>
                  <a:gd name="connsiteY579" fmla="*/ 529481 h 643099"/>
                  <a:gd name="connsiteX580" fmla="*/ 523466 w 2128798"/>
                  <a:gd name="connsiteY580" fmla="*/ 532364 h 643099"/>
                  <a:gd name="connsiteX581" fmla="*/ 529459 w 2128798"/>
                  <a:gd name="connsiteY581" fmla="*/ 540613 h 643099"/>
                  <a:gd name="connsiteX582" fmla="*/ 526518 w 2128798"/>
                  <a:gd name="connsiteY582" fmla="*/ 548980 h 643099"/>
                  <a:gd name="connsiteX583" fmla="*/ 516192 w 2128798"/>
                  <a:gd name="connsiteY583" fmla="*/ 553574 h 643099"/>
                  <a:gd name="connsiteX584" fmla="*/ 505501 w 2128798"/>
                  <a:gd name="connsiteY584" fmla="*/ 551271 h 643099"/>
                  <a:gd name="connsiteX585" fmla="*/ 499509 w 2128798"/>
                  <a:gd name="connsiteY585" fmla="*/ 543023 h 643099"/>
                  <a:gd name="connsiteX586" fmla="*/ 502450 w 2128798"/>
                  <a:gd name="connsiteY586" fmla="*/ 534655 h 643099"/>
                  <a:gd name="connsiteX587" fmla="*/ 512775 w 2128798"/>
                  <a:gd name="connsiteY587" fmla="*/ 530062 h 643099"/>
                  <a:gd name="connsiteX588" fmla="*/ 518730 w 2128798"/>
                  <a:gd name="connsiteY588" fmla="*/ 529481 h 643099"/>
                  <a:gd name="connsiteX589" fmla="*/ 1812170 w 2128798"/>
                  <a:gd name="connsiteY589" fmla="*/ 527000 h 643099"/>
                  <a:gd name="connsiteX590" fmla="*/ 1839875 w 2128798"/>
                  <a:gd name="connsiteY590" fmla="*/ 527000 h 643099"/>
                  <a:gd name="connsiteX591" fmla="*/ 1858165 w 2128798"/>
                  <a:gd name="connsiteY591" fmla="*/ 541311 h 643099"/>
                  <a:gd name="connsiteX592" fmla="*/ 1858165 w 2128798"/>
                  <a:gd name="connsiteY592" fmla="*/ 585216 h 643099"/>
                  <a:gd name="connsiteX593" fmla="*/ 1858165 w 2128798"/>
                  <a:gd name="connsiteY593" fmla="*/ 586860 h 643099"/>
                  <a:gd name="connsiteX594" fmla="*/ 1858165 w 2128798"/>
                  <a:gd name="connsiteY594" fmla="*/ 611740 h 643099"/>
                  <a:gd name="connsiteX595" fmla="*/ 1839875 w 2128798"/>
                  <a:gd name="connsiteY595" fmla="*/ 626053 h 643099"/>
                  <a:gd name="connsiteX596" fmla="*/ 1812171 w 2128798"/>
                  <a:gd name="connsiteY596" fmla="*/ 626053 h 643099"/>
                  <a:gd name="connsiteX597" fmla="*/ 1793879 w 2128798"/>
                  <a:gd name="connsiteY597" fmla="*/ 611740 h 643099"/>
                  <a:gd name="connsiteX598" fmla="*/ 1793879 w 2128798"/>
                  <a:gd name="connsiteY598" fmla="*/ 586860 h 643099"/>
                  <a:gd name="connsiteX599" fmla="*/ 1793879 w 2128798"/>
                  <a:gd name="connsiteY599" fmla="*/ 585216 h 643099"/>
                  <a:gd name="connsiteX600" fmla="*/ 1793879 w 2128798"/>
                  <a:gd name="connsiteY600" fmla="*/ 541311 h 643099"/>
                  <a:gd name="connsiteX601" fmla="*/ 1812170 w 2128798"/>
                  <a:gd name="connsiteY601" fmla="*/ 527000 h 643099"/>
                  <a:gd name="connsiteX602" fmla="*/ 1183244 w 2128798"/>
                  <a:gd name="connsiteY602" fmla="*/ 527000 h 643099"/>
                  <a:gd name="connsiteX603" fmla="*/ 1210948 w 2128798"/>
                  <a:gd name="connsiteY603" fmla="*/ 527000 h 643099"/>
                  <a:gd name="connsiteX604" fmla="*/ 1229239 w 2128798"/>
                  <a:gd name="connsiteY604" fmla="*/ 541311 h 643099"/>
                  <a:gd name="connsiteX605" fmla="*/ 1229239 w 2128798"/>
                  <a:gd name="connsiteY605" fmla="*/ 585216 h 643099"/>
                  <a:gd name="connsiteX606" fmla="*/ 1229239 w 2128798"/>
                  <a:gd name="connsiteY606" fmla="*/ 586860 h 643099"/>
                  <a:gd name="connsiteX607" fmla="*/ 1229239 w 2128798"/>
                  <a:gd name="connsiteY607" fmla="*/ 611740 h 643099"/>
                  <a:gd name="connsiteX608" fmla="*/ 1210948 w 2128798"/>
                  <a:gd name="connsiteY608" fmla="*/ 626053 h 643099"/>
                  <a:gd name="connsiteX609" fmla="*/ 1183244 w 2128798"/>
                  <a:gd name="connsiteY609" fmla="*/ 626053 h 643099"/>
                  <a:gd name="connsiteX610" fmla="*/ 1164953 w 2128798"/>
                  <a:gd name="connsiteY610" fmla="*/ 611740 h 643099"/>
                  <a:gd name="connsiteX611" fmla="*/ 1164953 w 2128798"/>
                  <a:gd name="connsiteY611" fmla="*/ 586860 h 643099"/>
                  <a:gd name="connsiteX612" fmla="*/ 1164953 w 2128798"/>
                  <a:gd name="connsiteY612" fmla="*/ 585216 h 643099"/>
                  <a:gd name="connsiteX613" fmla="*/ 1164953 w 2128798"/>
                  <a:gd name="connsiteY613" fmla="*/ 541311 h 643099"/>
                  <a:gd name="connsiteX614" fmla="*/ 1183244 w 2128798"/>
                  <a:gd name="connsiteY614" fmla="*/ 527000 h 643099"/>
                  <a:gd name="connsiteX615" fmla="*/ 555508 w 2128798"/>
                  <a:gd name="connsiteY615" fmla="*/ 527000 h 643099"/>
                  <a:gd name="connsiteX616" fmla="*/ 583212 w 2128798"/>
                  <a:gd name="connsiteY616" fmla="*/ 527000 h 643099"/>
                  <a:gd name="connsiteX617" fmla="*/ 601503 w 2128798"/>
                  <a:gd name="connsiteY617" fmla="*/ 541311 h 643099"/>
                  <a:gd name="connsiteX618" fmla="*/ 601503 w 2128798"/>
                  <a:gd name="connsiteY618" fmla="*/ 585216 h 643099"/>
                  <a:gd name="connsiteX619" fmla="*/ 601503 w 2128798"/>
                  <a:gd name="connsiteY619" fmla="*/ 586860 h 643099"/>
                  <a:gd name="connsiteX620" fmla="*/ 601503 w 2128798"/>
                  <a:gd name="connsiteY620" fmla="*/ 611740 h 643099"/>
                  <a:gd name="connsiteX621" fmla="*/ 583212 w 2128798"/>
                  <a:gd name="connsiteY621" fmla="*/ 626053 h 643099"/>
                  <a:gd name="connsiteX622" fmla="*/ 555508 w 2128798"/>
                  <a:gd name="connsiteY622" fmla="*/ 626053 h 643099"/>
                  <a:gd name="connsiteX623" fmla="*/ 537217 w 2128798"/>
                  <a:gd name="connsiteY623" fmla="*/ 611740 h 643099"/>
                  <a:gd name="connsiteX624" fmla="*/ 537217 w 2128798"/>
                  <a:gd name="connsiteY624" fmla="*/ 586860 h 643099"/>
                  <a:gd name="connsiteX625" fmla="*/ 537217 w 2128798"/>
                  <a:gd name="connsiteY625" fmla="*/ 585216 h 643099"/>
                  <a:gd name="connsiteX626" fmla="*/ 537217 w 2128798"/>
                  <a:gd name="connsiteY626" fmla="*/ 541311 h 643099"/>
                  <a:gd name="connsiteX627" fmla="*/ 555508 w 2128798"/>
                  <a:gd name="connsiteY627" fmla="*/ 527000 h 643099"/>
                  <a:gd name="connsiteX628" fmla="*/ 1637935 w 2128798"/>
                  <a:gd name="connsiteY628" fmla="*/ 524416 h 643099"/>
                  <a:gd name="connsiteX629" fmla="*/ 1646239 w 2128798"/>
                  <a:gd name="connsiteY629" fmla="*/ 527108 h 643099"/>
                  <a:gd name="connsiteX630" fmla="*/ 1665924 w 2128798"/>
                  <a:gd name="connsiteY630" fmla="*/ 542511 h 643099"/>
                  <a:gd name="connsiteX631" fmla="*/ 1665924 w 2128798"/>
                  <a:gd name="connsiteY631" fmla="*/ 555508 h 643099"/>
                  <a:gd name="connsiteX632" fmla="*/ 1653345 w 2128798"/>
                  <a:gd name="connsiteY632" fmla="*/ 565353 h 643099"/>
                  <a:gd name="connsiteX633" fmla="*/ 1636735 w 2128798"/>
                  <a:gd name="connsiteY633" fmla="*/ 565353 h 643099"/>
                  <a:gd name="connsiteX634" fmla="*/ 1617050 w 2128798"/>
                  <a:gd name="connsiteY634" fmla="*/ 549950 h 643099"/>
                  <a:gd name="connsiteX635" fmla="*/ 1617050 w 2128798"/>
                  <a:gd name="connsiteY635" fmla="*/ 536952 h 643099"/>
                  <a:gd name="connsiteX636" fmla="*/ 1629630 w 2128798"/>
                  <a:gd name="connsiteY636" fmla="*/ 527108 h 643099"/>
                  <a:gd name="connsiteX637" fmla="*/ 1637935 w 2128798"/>
                  <a:gd name="connsiteY637" fmla="*/ 524416 h 643099"/>
                  <a:gd name="connsiteX638" fmla="*/ 1009008 w 2128798"/>
                  <a:gd name="connsiteY638" fmla="*/ 524416 h 643099"/>
                  <a:gd name="connsiteX639" fmla="*/ 1017313 w 2128798"/>
                  <a:gd name="connsiteY639" fmla="*/ 527108 h 643099"/>
                  <a:gd name="connsiteX640" fmla="*/ 1036997 w 2128798"/>
                  <a:gd name="connsiteY640" fmla="*/ 542511 h 643099"/>
                  <a:gd name="connsiteX641" fmla="*/ 1036997 w 2128798"/>
                  <a:gd name="connsiteY641" fmla="*/ 555508 h 643099"/>
                  <a:gd name="connsiteX642" fmla="*/ 1024418 w 2128798"/>
                  <a:gd name="connsiteY642" fmla="*/ 565353 h 643099"/>
                  <a:gd name="connsiteX643" fmla="*/ 1007808 w 2128798"/>
                  <a:gd name="connsiteY643" fmla="*/ 565353 h 643099"/>
                  <a:gd name="connsiteX644" fmla="*/ 988125 w 2128798"/>
                  <a:gd name="connsiteY644" fmla="*/ 549950 h 643099"/>
                  <a:gd name="connsiteX645" fmla="*/ 988125 w 2128798"/>
                  <a:gd name="connsiteY645" fmla="*/ 536952 h 643099"/>
                  <a:gd name="connsiteX646" fmla="*/ 1000703 w 2128798"/>
                  <a:gd name="connsiteY646" fmla="*/ 527108 h 643099"/>
                  <a:gd name="connsiteX647" fmla="*/ 1009008 w 2128798"/>
                  <a:gd name="connsiteY647" fmla="*/ 524416 h 643099"/>
                  <a:gd name="connsiteX648" fmla="*/ 381273 w 2128798"/>
                  <a:gd name="connsiteY648" fmla="*/ 524416 h 643099"/>
                  <a:gd name="connsiteX649" fmla="*/ 389577 w 2128798"/>
                  <a:gd name="connsiteY649" fmla="*/ 527108 h 643099"/>
                  <a:gd name="connsiteX650" fmla="*/ 409262 w 2128798"/>
                  <a:gd name="connsiteY650" fmla="*/ 542511 h 643099"/>
                  <a:gd name="connsiteX651" fmla="*/ 409260 w 2128798"/>
                  <a:gd name="connsiteY651" fmla="*/ 555508 h 643099"/>
                  <a:gd name="connsiteX652" fmla="*/ 396682 w 2128798"/>
                  <a:gd name="connsiteY652" fmla="*/ 565353 h 643099"/>
                  <a:gd name="connsiteX653" fmla="*/ 380073 w 2128798"/>
                  <a:gd name="connsiteY653" fmla="*/ 565353 h 643099"/>
                  <a:gd name="connsiteX654" fmla="*/ 360388 w 2128798"/>
                  <a:gd name="connsiteY654" fmla="*/ 549950 h 643099"/>
                  <a:gd name="connsiteX655" fmla="*/ 360388 w 2128798"/>
                  <a:gd name="connsiteY655" fmla="*/ 536952 h 643099"/>
                  <a:gd name="connsiteX656" fmla="*/ 372968 w 2128798"/>
                  <a:gd name="connsiteY656" fmla="*/ 527108 h 643099"/>
                  <a:gd name="connsiteX657" fmla="*/ 381273 w 2128798"/>
                  <a:gd name="connsiteY657" fmla="*/ 524416 h 643099"/>
                  <a:gd name="connsiteX658" fmla="*/ 1735574 w 2128798"/>
                  <a:gd name="connsiteY658" fmla="*/ 512635 h 643099"/>
                  <a:gd name="connsiteX659" fmla="*/ 1740141 w 2128798"/>
                  <a:gd name="connsiteY659" fmla="*/ 514189 h 643099"/>
                  <a:gd name="connsiteX660" fmla="*/ 1746988 w 2128798"/>
                  <a:gd name="connsiteY660" fmla="*/ 519741 h 643099"/>
                  <a:gd name="connsiteX661" fmla="*/ 1746825 w 2128798"/>
                  <a:gd name="connsiteY661" fmla="*/ 526941 h 643099"/>
                  <a:gd name="connsiteX662" fmla="*/ 1739731 w 2128798"/>
                  <a:gd name="connsiteY662" fmla="*/ 532299 h 643099"/>
                  <a:gd name="connsiteX663" fmla="*/ 1730528 w 2128798"/>
                  <a:gd name="connsiteY663" fmla="*/ 532172 h 643099"/>
                  <a:gd name="connsiteX664" fmla="*/ 1723682 w 2128798"/>
                  <a:gd name="connsiteY664" fmla="*/ 526622 h 643099"/>
                  <a:gd name="connsiteX665" fmla="*/ 1723844 w 2128798"/>
                  <a:gd name="connsiteY665" fmla="*/ 519419 h 643099"/>
                  <a:gd name="connsiteX666" fmla="*/ 1730938 w 2128798"/>
                  <a:gd name="connsiteY666" fmla="*/ 514063 h 643099"/>
                  <a:gd name="connsiteX667" fmla="*/ 1735574 w 2128798"/>
                  <a:gd name="connsiteY667" fmla="*/ 512635 h 643099"/>
                  <a:gd name="connsiteX668" fmla="*/ 1106647 w 2128798"/>
                  <a:gd name="connsiteY668" fmla="*/ 512635 h 643099"/>
                  <a:gd name="connsiteX669" fmla="*/ 1111214 w 2128798"/>
                  <a:gd name="connsiteY669" fmla="*/ 514189 h 643099"/>
                  <a:gd name="connsiteX670" fmla="*/ 1118060 w 2128798"/>
                  <a:gd name="connsiteY670" fmla="*/ 519741 h 643099"/>
                  <a:gd name="connsiteX671" fmla="*/ 1117898 w 2128798"/>
                  <a:gd name="connsiteY671" fmla="*/ 526941 h 643099"/>
                  <a:gd name="connsiteX672" fmla="*/ 1110805 w 2128798"/>
                  <a:gd name="connsiteY672" fmla="*/ 532299 h 643099"/>
                  <a:gd name="connsiteX673" fmla="*/ 1101602 w 2128798"/>
                  <a:gd name="connsiteY673" fmla="*/ 532172 h 643099"/>
                  <a:gd name="connsiteX674" fmla="*/ 1094755 w 2128798"/>
                  <a:gd name="connsiteY674" fmla="*/ 526622 h 643099"/>
                  <a:gd name="connsiteX675" fmla="*/ 1094919 w 2128798"/>
                  <a:gd name="connsiteY675" fmla="*/ 519419 h 643099"/>
                  <a:gd name="connsiteX676" fmla="*/ 1102012 w 2128798"/>
                  <a:gd name="connsiteY676" fmla="*/ 514063 h 643099"/>
                  <a:gd name="connsiteX677" fmla="*/ 1106647 w 2128798"/>
                  <a:gd name="connsiteY677" fmla="*/ 512635 h 643099"/>
                  <a:gd name="connsiteX678" fmla="*/ 478911 w 2128798"/>
                  <a:gd name="connsiteY678" fmla="*/ 512635 h 643099"/>
                  <a:gd name="connsiteX679" fmla="*/ 483479 w 2128798"/>
                  <a:gd name="connsiteY679" fmla="*/ 514189 h 643099"/>
                  <a:gd name="connsiteX680" fmla="*/ 490325 w 2128798"/>
                  <a:gd name="connsiteY680" fmla="*/ 519741 h 643099"/>
                  <a:gd name="connsiteX681" fmla="*/ 490162 w 2128798"/>
                  <a:gd name="connsiteY681" fmla="*/ 526941 h 643099"/>
                  <a:gd name="connsiteX682" fmla="*/ 483068 w 2128798"/>
                  <a:gd name="connsiteY682" fmla="*/ 532299 h 643099"/>
                  <a:gd name="connsiteX683" fmla="*/ 473866 w 2128798"/>
                  <a:gd name="connsiteY683" fmla="*/ 532172 h 643099"/>
                  <a:gd name="connsiteX684" fmla="*/ 467020 w 2128798"/>
                  <a:gd name="connsiteY684" fmla="*/ 526622 h 643099"/>
                  <a:gd name="connsiteX685" fmla="*/ 467182 w 2128798"/>
                  <a:gd name="connsiteY685" fmla="*/ 519419 h 643099"/>
                  <a:gd name="connsiteX686" fmla="*/ 474275 w 2128798"/>
                  <a:gd name="connsiteY686" fmla="*/ 514063 h 643099"/>
                  <a:gd name="connsiteX687" fmla="*/ 478911 w 2128798"/>
                  <a:gd name="connsiteY687" fmla="*/ 512635 h 643099"/>
                  <a:gd name="connsiteX688" fmla="*/ 2042877 w 2128798"/>
                  <a:gd name="connsiteY688" fmla="*/ 512224 h 643099"/>
                  <a:gd name="connsiteX689" fmla="*/ 2047857 w 2128798"/>
                  <a:gd name="connsiteY689" fmla="*/ 514044 h 643099"/>
                  <a:gd name="connsiteX690" fmla="*/ 2053603 w 2128798"/>
                  <a:gd name="connsiteY690" fmla="*/ 518959 h 643099"/>
                  <a:gd name="connsiteX691" fmla="*/ 2053152 w 2128798"/>
                  <a:gd name="connsiteY691" fmla="*/ 526897 h 643099"/>
                  <a:gd name="connsiteX692" fmla="*/ 2046873 w 2128798"/>
                  <a:gd name="connsiteY692" fmla="*/ 531395 h 643099"/>
                  <a:gd name="connsiteX693" fmla="*/ 2036727 w 2128798"/>
                  <a:gd name="connsiteY693" fmla="*/ 531041 h 643099"/>
                  <a:gd name="connsiteX694" fmla="*/ 2030980 w 2128798"/>
                  <a:gd name="connsiteY694" fmla="*/ 526127 h 643099"/>
                  <a:gd name="connsiteX695" fmla="*/ 2031430 w 2128798"/>
                  <a:gd name="connsiteY695" fmla="*/ 518189 h 643099"/>
                  <a:gd name="connsiteX696" fmla="*/ 2037710 w 2128798"/>
                  <a:gd name="connsiteY696" fmla="*/ 513692 h 643099"/>
                  <a:gd name="connsiteX697" fmla="*/ 2042877 w 2128798"/>
                  <a:gd name="connsiteY697" fmla="*/ 512224 h 643099"/>
                  <a:gd name="connsiteX698" fmla="*/ 1413823 w 2128798"/>
                  <a:gd name="connsiteY698" fmla="*/ 512224 h 643099"/>
                  <a:gd name="connsiteX699" fmla="*/ 1418804 w 2128798"/>
                  <a:gd name="connsiteY699" fmla="*/ 514044 h 643099"/>
                  <a:gd name="connsiteX700" fmla="*/ 1424550 w 2128798"/>
                  <a:gd name="connsiteY700" fmla="*/ 518959 h 643099"/>
                  <a:gd name="connsiteX701" fmla="*/ 1424099 w 2128798"/>
                  <a:gd name="connsiteY701" fmla="*/ 526897 h 643099"/>
                  <a:gd name="connsiteX702" fmla="*/ 1417819 w 2128798"/>
                  <a:gd name="connsiteY702" fmla="*/ 531395 h 643099"/>
                  <a:gd name="connsiteX703" fmla="*/ 1407673 w 2128798"/>
                  <a:gd name="connsiteY703" fmla="*/ 531041 h 643099"/>
                  <a:gd name="connsiteX704" fmla="*/ 1401928 w 2128798"/>
                  <a:gd name="connsiteY704" fmla="*/ 526127 h 643099"/>
                  <a:gd name="connsiteX705" fmla="*/ 1402378 w 2128798"/>
                  <a:gd name="connsiteY705" fmla="*/ 518189 h 643099"/>
                  <a:gd name="connsiteX706" fmla="*/ 1408658 w 2128798"/>
                  <a:gd name="connsiteY706" fmla="*/ 513692 h 643099"/>
                  <a:gd name="connsiteX707" fmla="*/ 1413823 w 2128798"/>
                  <a:gd name="connsiteY707" fmla="*/ 512224 h 643099"/>
                  <a:gd name="connsiteX708" fmla="*/ 784897 w 2128798"/>
                  <a:gd name="connsiteY708" fmla="*/ 512224 h 643099"/>
                  <a:gd name="connsiteX709" fmla="*/ 789877 w 2128798"/>
                  <a:gd name="connsiteY709" fmla="*/ 514044 h 643099"/>
                  <a:gd name="connsiteX710" fmla="*/ 795623 w 2128798"/>
                  <a:gd name="connsiteY710" fmla="*/ 518959 h 643099"/>
                  <a:gd name="connsiteX711" fmla="*/ 795173 w 2128798"/>
                  <a:gd name="connsiteY711" fmla="*/ 526897 h 643099"/>
                  <a:gd name="connsiteX712" fmla="*/ 788893 w 2128798"/>
                  <a:gd name="connsiteY712" fmla="*/ 531395 h 643099"/>
                  <a:gd name="connsiteX713" fmla="*/ 778748 w 2128798"/>
                  <a:gd name="connsiteY713" fmla="*/ 531041 h 643099"/>
                  <a:gd name="connsiteX714" fmla="*/ 773001 w 2128798"/>
                  <a:gd name="connsiteY714" fmla="*/ 526127 h 643099"/>
                  <a:gd name="connsiteX715" fmla="*/ 773450 w 2128798"/>
                  <a:gd name="connsiteY715" fmla="*/ 518189 h 643099"/>
                  <a:gd name="connsiteX716" fmla="*/ 779731 w 2128798"/>
                  <a:gd name="connsiteY716" fmla="*/ 513692 h 643099"/>
                  <a:gd name="connsiteX717" fmla="*/ 784897 w 2128798"/>
                  <a:gd name="connsiteY717" fmla="*/ 512224 h 643099"/>
                  <a:gd name="connsiteX718" fmla="*/ 157160 w 2128798"/>
                  <a:gd name="connsiteY718" fmla="*/ 512224 h 643099"/>
                  <a:gd name="connsiteX719" fmla="*/ 162142 w 2128798"/>
                  <a:gd name="connsiteY719" fmla="*/ 514044 h 643099"/>
                  <a:gd name="connsiteX720" fmla="*/ 167887 w 2128798"/>
                  <a:gd name="connsiteY720" fmla="*/ 518959 h 643099"/>
                  <a:gd name="connsiteX721" fmla="*/ 167437 w 2128798"/>
                  <a:gd name="connsiteY721" fmla="*/ 526897 h 643099"/>
                  <a:gd name="connsiteX722" fmla="*/ 161157 w 2128798"/>
                  <a:gd name="connsiteY722" fmla="*/ 531395 h 643099"/>
                  <a:gd name="connsiteX723" fmla="*/ 151012 w 2128798"/>
                  <a:gd name="connsiteY723" fmla="*/ 531041 h 643099"/>
                  <a:gd name="connsiteX724" fmla="*/ 145265 w 2128798"/>
                  <a:gd name="connsiteY724" fmla="*/ 526127 h 643099"/>
                  <a:gd name="connsiteX725" fmla="*/ 145716 w 2128798"/>
                  <a:gd name="connsiteY725" fmla="*/ 518189 h 643099"/>
                  <a:gd name="connsiteX726" fmla="*/ 151994 w 2128798"/>
                  <a:gd name="connsiteY726" fmla="*/ 513692 h 643099"/>
                  <a:gd name="connsiteX727" fmla="*/ 157160 w 2128798"/>
                  <a:gd name="connsiteY727" fmla="*/ 512224 h 643099"/>
                  <a:gd name="connsiteX728" fmla="*/ 1797526 w 2128798"/>
                  <a:gd name="connsiteY728" fmla="*/ 502379 h 643099"/>
                  <a:gd name="connsiteX729" fmla="*/ 1802092 w 2128798"/>
                  <a:gd name="connsiteY729" fmla="*/ 503934 h 643099"/>
                  <a:gd name="connsiteX730" fmla="*/ 1808939 w 2128798"/>
                  <a:gd name="connsiteY730" fmla="*/ 509485 h 643099"/>
                  <a:gd name="connsiteX731" fmla="*/ 1808777 w 2128798"/>
                  <a:gd name="connsiteY731" fmla="*/ 516687 h 643099"/>
                  <a:gd name="connsiteX732" fmla="*/ 1801684 w 2128798"/>
                  <a:gd name="connsiteY732" fmla="*/ 522043 h 643099"/>
                  <a:gd name="connsiteX733" fmla="*/ 1792481 w 2128798"/>
                  <a:gd name="connsiteY733" fmla="*/ 521916 h 643099"/>
                  <a:gd name="connsiteX734" fmla="*/ 1785635 w 2128798"/>
                  <a:gd name="connsiteY734" fmla="*/ 516365 h 643099"/>
                  <a:gd name="connsiteX735" fmla="*/ 1785797 w 2128798"/>
                  <a:gd name="connsiteY735" fmla="*/ 509164 h 643099"/>
                  <a:gd name="connsiteX736" fmla="*/ 1792890 w 2128798"/>
                  <a:gd name="connsiteY736" fmla="*/ 503806 h 643099"/>
                  <a:gd name="connsiteX737" fmla="*/ 1797526 w 2128798"/>
                  <a:gd name="connsiteY737" fmla="*/ 502379 h 643099"/>
                  <a:gd name="connsiteX738" fmla="*/ 1168599 w 2128798"/>
                  <a:gd name="connsiteY738" fmla="*/ 502379 h 643099"/>
                  <a:gd name="connsiteX739" fmla="*/ 1173167 w 2128798"/>
                  <a:gd name="connsiteY739" fmla="*/ 503934 h 643099"/>
                  <a:gd name="connsiteX740" fmla="*/ 1180013 w 2128798"/>
                  <a:gd name="connsiteY740" fmla="*/ 509485 h 643099"/>
                  <a:gd name="connsiteX741" fmla="*/ 1179849 w 2128798"/>
                  <a:gd name="connsiteY741" fmla="*/ 516687 h 643099"/>
                  <a:gd name="connsiteX742" fmla="*/ 1172756 w 2128798"/>
                  <a:gd name="connsiteY742" fmla="*/ 522043 h 643099"/>
                  <a:gd name="connsiteX743" fmla="*/ 1163554 w 2128798"/>
                  <a:gd name="connsiteY743" fmla="*/ 521916 h 643099"/>
                  <a:gd name="connsiteX744" fmla="*/ 1156708 w 2128798"/>
                  <a:gd name="connsiteY744" fmla="*/ 516365 h 643099"/>
                  <a:gd name="connsiteX745" fmla="*/ 1156871 w 2128798"/>
                  <a:gd name="connsiteY745" fmla="*/ 509164 h 643099"/>
                  <a:gd name="connsiteX746" fmla="*/ 1163963 w 2128798"/>
                  <a:gd name="connsiteY746" fmla="*/ 503806 h 643099"/>
                  <a:gd name="connsiteX747" fmla="*/ 1168599 w 2128798"/>
                  <a:gd name="connsiteY747" fmla="*/ 502379 h 643099"/>
                  <a:gd name="connsiteX748" fmla="*/ 540864 w 2128798"/>
                  <a:gd name="connsiteY748" fmla="*/ 502379 h 643099"/>
                  <a:gd name="connsiteX749" fmla="*/ 545431 w 2128798"/>
                  <a:gd name="connsiteY749" fmla="*/ 503934 h 643099"/>
                  <a:gd name="connsiteX750" fmla="*/ 552277 w 2128798"/>
                  <a:gd name="connsiteY750" fmla="*/ 509485 h 643099"/>
                  <a:gd name="connsiteX751" fmla="*/ 552115 w 2128798"/>
                  <a:gd name="connsiteY751" fmla="*/ 516687 h 643099"/>
                  <a:gd name="connsiteX752" fmla="*/ 545021 w 2128798"/>
                  <a:gd name="connsiteY752" fmla="*/ 522043 h 643099"/>
                  <a:gd name="connsiteX753" fmla="*/ 535818 w 2128798"/>
                  <a:gd name="connsiteY753" fmla="*/ 521916 h 643099"/>
                  <a:gd name="connsiteX754" fmla="*/ 528973 w 2128798"/>
                  <a:gd name="connsiteY754" fmla="*/ 516365 h 643099"/>
                  <a:gd name="connsiteX755" fmla="*/ 529135 w 2128798"/>
                  <a:gd name="connsiteY755" fmla="*/ 509164 h 643099"/>
                  <a:gd name="connsiteX756" fmla="*/ 536228 w 2128798"/>
                  <a:gd name="connsiteY756" fmla="*/ 503806 h 643099"/>
                  <a:gd name="connsiteX757" fmla="*/ 540864 w 2128798"/>
                  <a:gd name="connsiteY757" fmla="*/ 502379 h 643099"/>
                  <a:gd name="connsiteX758" fmla="*/ 1576427 w 2128798"/>
                  <a:gd name="connsiteY758" fmla="*/ 493219 h 643099"/>
                  <a:gd name="connsiteX759" fmla="*/ 1588224 w 2128798"/>
                  <a:gd name="connsiteY759" fmla="*/ 497042 h 643099"/>
                  <a:gd name="connsiteX760" fmla="*/ 1606092 w 2128798"/>
                  <a:gd name="connsiteY760" fmla="*/ 511025 h 643099"/>
                  <a:gd name="connsiteX761" fmla="*/ 1606092 w 2128798"/>
                  <a:gd name="connsiteY761" fmla="*/ 529488 h 643099"/>
                  <a:gd name="connsiteX762" fmla="*/ 1587311 w 2128798"/>
                  <a:gd name="connsiteY762" fmla="*/ 544183 h 643099"/>
                  <a:gd name="connsiteX763" fmla="*/ 1563718 w 2128798"/>
                  <a:gd name="connsiteY763" fmla="*/ 544183 h 643099"/>
                  <a:gd name="connsiteX764" fmla="*/ 1545851 w 2128798"/>
                  <a:gd name="connsiteY764" fmla="*/ 530202 h 643099"/>
                  <a:gd name="connsiteX765" fmla="*/ 1545851 w 2128798"/>
                  <a:gd name="connsiteY765" fmla="*/ 511739 h 643099"/>
                  <a:gd name="connsiteX766" fmla="*/ 1564631 w 2128798"/>
                  <a:gd name="connsiteY766" fmla="*/ 497042 h 643099"/>
                  <a:gd name="connsiteX767" fmla="*/ 1576427 w 2128798"/>
                  <a:gd name="connsiteY767" fmla="*/ 493219 h 643099"/>
                  <a:gd name="connsiteX768" fmla="*/ 947500 w 2128798"/>
                  <a:gd name="connsiteY768" fmla="*/ 493219 h 643099"/>
                  <a:gd name="connsiteX769" fmla="*/ 959296 w 2128798"/>
                  <a:gd name="connsiteY769" fmla="*/ 497042 h 643099"/>
                  <a:gd name="connsiteX770" fmla="*/ 977165 w 2128798"/>
                  <a:gd name="connsiteY770" fmla="*/ 511025 h 643099"/>
                  <a:gd name="connsiteX771" fmla="*/ 977165 w 2128798"/>
                  <a:gd name="connsiteY771" fmla="*/ 529488 h 643099"/>
                  <a:gd name="connsiteX772" fmla="*/ 958385 w 2128798"/>
                  <a:gd name="connsiteY772" fmla="*/ 544183 h 643099"/>
                  <a:gd name="connsiteX773" fmla="*/ 934792 w 2128798"/>
                  <a:gd name="connsiteY773" fmla="*/ 544183 h 643099"/>
                  <a:gd name="connsiteX774" fmla="*/ 916925 w 2128798"/>
                  <a:gd name="connsiteY774" fmla="*/ 530202 h 643099"/>
                  <a:gd name="connsiteX775" fmla="*/ 916925 w 2128798"/>
                  <a:gd name="connsiteY775" fmla="*/ 511739 h 643099"/>
                  <a:gd name="connsiteX776" fmla="*/ 935705 w 2128798"/>
                  <a:gd name="connsiteY776" fmla="*/ 497042 h 643099"/>
                  <a:gd name="connsiteX777" fmla="*/ 947500 w 2128798"/>
                  <a:gd name="connsiteY777" fmla="*/ 493219 h 643099"/>
                  <a:gd name="connsiteX778" fmla="*/ 319765 w 2128798"/>
                  <a:gd name="connsiteY778" fmla="*/ 493219 h 643099"/>
                  <a:gd name="connsiteX779" fmla="*/ 331562 w 2128798"/>
                  <a:gd name="connsiteY779" fmla="*/ 497042 h 643099"/>
                  <a:gd name="connsiteX780" fmla="*/ 349430 w 2128798"/>
                  <a:gd name="connsiteY780" fmla="*/ 511025 h 643099"/>
                  <a:gd name="connsiteX781" fmla="*/ 349430 w 2128798"/>
                  <a:gd name="connsiteY781" fmla="*/ 529488 h 643099"/>
                  <a:gd name="connsiteX782" fmla="*/ 330650 w 2128798"/>
                  <a:gd name="connsiteY782" fmla="*/ 544183 h 643099"/>
                  <a:gd name="connsiteX783" fmla="*/ 307057 w 2128798"/>
                  <a:gd name="connsiteY783" fmla="*/ 544183 h 643099"/>
                  <a:gd name="connsiteX784" fmla="*/ 289189 w 2128798"/>
                  <a:gd name="connsiteY784" fmla="*/ 530202 h 643099"/>
                  <a:gd name="connsiteX785" fmla="*/ 289189 w 2128798"/>
                  <a:gd name="connsiteY785" fmla="*/ 511739 h 643099"/>
                  <a:gd name="connsiteX786" fmla="*/ 307969 w 2128798"/>
                  <a:gd name="connsiteY786" fmla="*/ 497042 h 643099"/>
                  <a:gd name="connsiteX787" fmla="*/ 319765 w 2128798"/>
                  <a:gd name="connsiteY787" fmla="*/ 493219 h 643099"/>
                  <a:gd name="connsiteX788" fmla="*/ 1898534 w 2128798"/>
                  <a:gd name="connsiteY788" fmla="*/ 491513 h 643099"/>
                  <a:gd name="connsiteX789" fmla="*/ 1943451 w 2128798"/>
                  <a:gd name="connsiteY789" fmla="*/ 491513 h 643099"/>
                  <a:gd name="connsiteX790" fmla="*/ 1988371 w 2128798"/>
                  <a:gd name="connsiteY790" fmla="*/ 491513 h 643099"/>
                  <a:gd name="connsiteX791" fmla="*/ 2020237 w 2128798"/>
                  <a:gd name="connsiteY791" fmla="*/ 516450 h 643099"/>
                  <a:gd name="connsiteX792" fmla="*/ 2020237 w 2128798"/>
                  <a:gd name="connsiteY792" fmla="*/ 554222 h 643099"/>
                  <a:gd name="connsiteX793" fmla="*/ 1988371 w 2128798"/>
                  <a:gd name="connsiteY793" fmla="*/ 579159 h 643099"/>
                  <a:gd name="connsiteX794" fmla="*/ 1943451 w 2128798"/>
                  <a:gd name="connsiteY794" fmla="*/ 579159 h 643099"/>
                  <a:gd name="connsiteX795" fmla="*/ 1898533 w 2128798"/>
                  <a:gd name="connsiteY795" fmla="*/ 579159 h 643099"/>
                  <a:gd name="connsiteX796" fmla="*/ 1866666 w 2128798"/>
                  <a:gd name="connsiteY796" fmla="*/ 554222 h 643099"/>
                  <a:gd name="connsiteX797" fmla="*/ 1866666 w 2128798"/>
                  <a:gd name="connsiteY797" fmla="*/ 516450 h 643099"/>
                  <a:gd name="connsiteX798" fmla="*/ 1898534 w 2128798"/>
                  <a:gd name="connsiteY798" fmla="*/ 491513 h 643099"/>
                  <a:gd name="connsiteX799" fmla="*/ 1269606 w 2128798"/>
                  <a:gd name="connsiteY799" fmla="*/ 491513 h 643099"/>
                  <a:gd name="connsiteX800" fmla="*/ 1314525 w 2128798"/>
                  <a:gd name="connsiteY800" fmla="*/ 491513 h 643099"/>
                  <a:gd name="connsiteX801" fmla="*/ 1359319 w 2128798"/>
                  <a:gd name="connsiteY801" fmla="*/ 491513 h 643099"/>
                  <a:gd name="connsiteX802" fmla="*/ 1391184 w 2128798"/>
                  <a:gd name="connsiteY802" fmla="*/ 516450 h 643099"/>
                  <a:gd name="connsiteX803" fmla="*/ 1391184 w 2128798"/>
                  <a:gd name="connsiteY803" fmla="*/ 554222 h 643099"/>
                  <a:gd name="connsiteX804" fmla="*/ 1359319 w 2128798"/>
                  <a:gd name="connsiteY804" fmla="*/ 579159 h 643099"/>
                  <a:gd name="connsiteX805" fmla="*/ 1314525 w 2128798"/>
                  <a:gd name="connsiteY805" fmla="*/ 579159 h 643099"/>
                  <a:gd name="connsiteX806" fmla="*/ 1314398 w 2128798"/>
                  <a:gd name="connsiteY806" fmla="*/ 579159 h 643099"/>
                  <a:gd name="connsiteX807" fmla="*/ 1269606 w 2128798"/>
                  <a:gd name="connsiteY807" fmla="*/ 579159 h 643099"/>
                  <a:gd name="connsiteX808" fmla="*/ 1237740 w 2128798"/>
                  <a:gd name="connsiteY808" fmla="*/ 554222 h 643099"/>
                  <a:gd name="connsiteX809" fmla="*/ 1237741 w 2128798"/>
                  <a:gd name="connsiteY809" fmla="*/ 516450 h 643099"/>
                  <a:gd name="connsiteX810" fmla="*/ 1269606 w 2128798"/>
                  <a:gd name="connsiteY810" fmla="*/ 491513 h 643099"/>
                  <a:gd name="connsiteX811" fmla="*/ 641872 w 2128798"/>
                  <a:gd name="connsiteY811" fmla="*/ 491513 h 643099"/>
                  <a:gd name="connsiteX812" fmla="*/ 686789 w 2128798"/>
                  <a:gd name="connsiteY812" fmla="*/ 491513 h 643099"/>
                  <a:gd name="connsiteX813" fmla="*/ 730391 w 2128798"/>
                  <a:gd name="connsiteY813" fmla="*/ 491513 h 643099"/>
                  <a:gd name="connsiteX814" fmla="*/ 762257 w 2128798"/>
                  <a:gd name="connsiteY814" fmla="*/ 516450 h 643099"/>
                  <a:gd name="connsiteX815" fmla="*/ 762257 w 2128798"/>
                  <a:gd name="connsiteY815" fmla="*/ 554222 h 643099"/>
                  <a:gd name="connsiteX816" fmla="*/ 730391 w 2128798"/>
                  <a:gd name="connsiteY816" fmla="*/ 579159 h 643099"/>
                  <a:gd name="connsiteX817" fmla="*/ 686789 w 2128798"/>
                  <a:gd name="connsiteY817" fmla="*/ 579159 h 643099"/>
                  <a:gd name="connsiteX818" fmla="*/ 685471 w 2128798"/>
                  <a:gd name="connsiteY818" fmla="*/ 579159 h 643099"/>
                  <a:gd name="connsiteX819" fmla="*/ 641871 w 2128798"/>
                  <a:gd name="connsiteY819" fmla="*/ 579159 h 643099"/>
                  <a:gd name="connsiteX820" fmla="*/ 610004 w 2128798"/>
                  <a:gd name="connsiteY820" fmla="*/ 554222 h 643099"/>
                  <a:gd name="connsiteX821" fmla="*/ 610005 w 2128798"/>
                  <a:gd name="connsiteY821" fmla="*/ 516450 h 643099"/>
                  <a:gd name="connsiteX822" fmla="*/ 641872 w 2128798"/>
                  <a:gd name="connsiteY822" fmla="*/ 491513 h 643099"/>
                  <a:gd name="connsiteX823" fmla="*/ 37856 w 2128798"/>
                  <a:gd name="connsiteY823" fmla="*/ 491513 h 643099"/>
                  <a:gd name="connsiteX824" fmla="*/ 57862 w 2128798"/>
                  <a:gd name="connsiteY824" fmla="*/ 491513 h 643099"/>
                  <a:gd name="connsiteX825" fmla="*/ 102655 w 2128798"/>
                  <a:gd name="connsiteY825" fmla="*/ 491513 h 643099"/>
                  <a:gd name="connsiteX826" fmla="*/ 134522 w 2128798"/>
                  <a:gd name="connsiteY826" fmla="*/ 516450 h 643099"/>
                  <a:gd name="connsiteX827" fmla="*/ 134522 w 2128798"/>
                  <a:gd name="connsiteY827" fmla="*/ 554222 h 643099"/>
                  <a:gd name="connsiteX828" fmla="*/ 102655 w 2128798"/>
                  <a:gd name="connsiteY828" fmla="*/ 579159 h 643099"/>
                  <a:gd name="connsiteX829" fmla="*/ 57862 w 2128798"/>
                  <a:gd name="connsiteY829" fmla="*/ 579159 h 643099"/>
                  <a:gd name="connsiteX830" fmla="*/ 57736 w 2128798"/>
                  <a:gd name="connsiteY830" fmla="*/ 579159 h 643099"/>
                  <a:gd name="connsiteX831" fmla="*/ 15945 w 2128798"/>
                  <a:gd name="connsiteY831" fmla="*/ 579159 h 643099"/>
                  <a:gd name="connsiteX832" fmla="*/ 1685591 w 2128798"/>
                  <a:gd name="connsiteY832" fmla="*/ 488049 h 643099"/>
                  <a:gd name="connsiteX833" fmla="*/ 1695917 w 2128798"/>
                  <a:gd name="connsiteY833" fmla="*/ 491396 h 643099"/>
                  <a:gd name="connsiteX834" fmla="*/ 1711557 w 2128798"/>
                  <a:gd name="connsiteY834" fmla="*/ 503636 h 643099"/>
                  <a:gd name="connsiteX835" fmla="*/ 1711557 w 2128798"/>
                  <a:gd name="connsiteY835" fmla="*/ 519798 h 643099"/>
                  <a:gd name="connsiteX836" fmla="*/ 1691704 w 2128798"/>
                  <a:gd name="connsiteY836" fmla="*/ 535335 h 643099"/>
                  <a:gd name="connsiteX837" fmla="*/ 1671051 w 2128798"/>
                  <a:gd name="connsiteY837" fmla="*/ 535335 h 643099"/>
                  <a:gd name="connsiteX838" fmla="*/ 1655410 w 2128798"/>
                  <a:gd name="connsiteY838" fmla="*/ 523094 h 643099"/>
                  <a:gd name="connsiteX839" fmla="*/ 1655410 w 2128798"/>
                  <a:gd name="connsiteY839" fmla="*/ 506933 h 643099"/>
                  <a:gd name="connsiteX840" fmla="*/ 1675264 w 2128798"/>
                  <a:gd name="connsiteY840" fmla="*/ 491396 h 643099"/>
                  <a:gd name="connsiteX841" fmla="*/ 1685591 w 2128798"/>
                  <a:gd name="connsiteY841" fmla="*/ 488049 h 643099"/>
                  <a:gd name="connsiteX842" fmla="*/ 1056664 w 2128798"/>
                  <a:gd name="connsiteY842" fmla="*/ 488049 h 643099"/>
                  <a:gd name="connsiteX843" fmla="*/ 1066991 w 2128798"/>
                  <a:gd name="connsiteY843" fmla="*/ 491396 h 643099"/>
                  <a:gd name="connsiteX844" fmla="*/ 1082632 w 2128798"/>
                  <a:gd name="connsiteY844" fmla="*/ 503636 h 643099"/>
                  <a:gd name="connsiteX845" fmla="*/ 1082632 w 2128798"/>
                  <a:gd name="connsiteY845" fmla="*/ 519798 h 643099"/>
                  <a:gd name="connsiteX846" fmla="*/ 1062777 w 2128798"/>
                  <a:gd name="connsiteY846" fmla="*/ 535335 h 643099"/>
                  <a:gd name="connsiteX847" fmla="*/ 1042125 w 2128798"/>
                  <a:gd name="connsiteY847" fmla="*/ 535335 h 643099"/>
                  <a:gd name="connsiteX848" fmla="*/ 1026484 w 2128798"/>
                  <a:gd name="connsiteY848" fmla="*/ 523094 h 643099"/>
                  <a:gd name="connsiteX849" fmla="*/ 1026484 w 2128798"/>
                  <a:gd name="connsiteY849" fmla="*/ 506933 h 643099"/>
                  <a:gd name="connsiteX850" fmla="*/ 1046337 w 2128798"/>
                  <a:gd name="connsiteY850" fmla="*/ 491396 h 643099"/>
                  <a:gd name="connsiteX851" fmla="*/ 1056664 w 2128798"/>
                  <a:gd name="connsiteY851" fmla="*/ 488049 h 643099"/>
                  <a:gd name="connsiteX852" fmla="*/ 428928 w 2128798"/>
                  <a:gd name="connsiteY852" fmla="*/ 488049 h 643099"/>
                  <a:gd name="connsiteX853" fmla="*/ 439254 w 2128798"/>
                  <a:gd name="connsiteY853" fmla="*/ 491396 h 643099"/>
                  <a:gd name="connsiteX854" fmla="*/ 454896 w 2128798"/>
                  <a:gd name="connsiteY854" fmla="*/ 503636 h 643099"/>
                  <a:gd name="connsiteX855" fmla="*/ 454895 w 2128798"/>
                  <a:gd name="connsiteY855" fmla="*/ 519798 h 643099"/>
                  <a:gd name="connsiteX856" fmla="*/ 435042 w 2128798"/>
                  <a:gd name="connsiteY856" fmla="*/ 535335 h 643099"/>
                  <a:gd name="connsiteX857" fmla="*/ 414389 w 2128798"/>
                  <a:gd name="connsiteY857" fmla="*/ 535335 h 643099"/>
                  <a:gd name="connsiteX858" fmla="*/ 398748 w 2128798"/>
                  <a:gd name="connsiteY858" fmla="*/ 523094 h 643099"/>
                  <a:gd name="connsiteX859" fmla="*/ 398748 w 2128798"/>
                  <a:gd name="connsiteY859" fmla="*/ 506933 h 643099"/>
                  <a:gd name="connsiteX860" fmla="*/ 418601 w 2128798"/>
                  <a:gd name="connsiteY860" fmla="*/ 491396 h 643099"/>
                  <a:gd name="connsiteX861" fmla="*/ 428928 w 2128798"/>
                  <a:gd name="connsiteY861" fmla="*/ 488049 h 643099"/>
                  <a:gd name="connsiteX862" fmla="*/ 1838300 w 2128798"/>
                  <a:gd name="connsiteY862" fmla="*/ 471971 h 643099"/>
                  <a:gd name="connsiteX863" fmla="*/ 1847155 w 2128798"/>
                  <a:gd name="connsiteY863" fmla="*/ 473702 h 643099"/>
                  <a:gd name="connsiteX864" fmla="*/ 1861670 w 2128798"/>
                  <a:gd name="connsiteY864" fmla="*/ 482110 h 643099"/>
                  <a:gd name="connsiteX865" fmla="*/ 1864159 w 2128798"/>
                  <a:gd name="connsiteY865" fmla="*/ 495162 h 643099"/>
                  <a:gd name="connsiteX866" fmla="*/ 1847949 w 2128798"/>
                  <a:gd name="connsiteY866" fmla="*/ 512295 h 643099"/>
                  <a:gd name="connsiteX867" fmla="*/ 1831271 w 2128798"/>
                  <a:gd name="connsiteY867" fmla="*/ 514242 h 643099"/>
                  <a:gd name="connsiteX868" fmla="*/ 1816756 w 2128798"/>
                  <a:gd name="connsiteY868" fmla="*/ 505832 h 643099"/>
                  <a:gd name="connsiteX869" fmla="*/ 1814268 w 2128798"/>
                  <a:gd name="connsiteY869" fmla="*/ 492781 h 643099"/>
                  <a:gd name="connsiteX870" fmla="*/ 1830478 w 2128798"/>
                  <a:gd name="connsiteY870" fmla="*/ 475649 h 643099"/>
                  <a:gd name="connsiteX871" fmla="*/ 1838300 w 2128798"/>
                  <a:gd name="connsiteY871" fmla="*/ 471971 h 643099"/>
                  <a:gd name="connsiteX872" fmla="*/ 1209373 w 2128798"/>
                  <a:gd name="connsiteY872" fmla="*/ 471971 h 643099"/>
                  <a:gd name="connsiteX873" fmla="*/ 1218228 w 2128798"/>
                  <a:gd name="connsiteY873" fmla="*/ 473702 h 643099"/>
                  <a:gd name="connsiteX874" fmla="*/ 1232744 w 2128798"/>
                  <a:gd name="connsiteY874" fmla="*/ 482110 h 643099"/>
                  <a:gd name="connsiteX875" fmla="*/ 1235233 w 2128798"/>
                  <a:gd name="connsiteY875" fmla="*/ 495162 h 643099"/>
                  <a:gd name="connsiteX876" fmla="*/ 1219024 w 2128798"/>
                  <a:gd name="connsiteY876" fmla="*/ 512295 h 643099"/>
                  <a:gd name="connsiteX877" fmla="*/ 1202345 w 2128798"/>
                  <a:gd name="connsiteY877" fmla="*/ 514242 h 643099"/>
                  <a:gd name="connsiteX878" fmla="*/ 1187829 w 2128798"/>
                  <a:gd name="connsiteY878" fmla="*/ 505832 h 643099"/>
                  <a:gd name="connsiteX879" fmla="*/ 1185342 w 2128798"/>
                  <a:gd name="connsiteY879" fmla="*/ 492781 h 643099"/>
                  <a:gd name="connsiteX880" fmla="*/ 1201550 w 2128798"/>
                  <a:gd name="connsiteY880" fmla="*/ 475649 h 643099"/>
                  <a:gd name="connsiteX881" fmla="*/ 1209373 w 2128798"/>
                  <a:gd name="connsiteY881" fmla="*/ 471971 h 643099"/>
                  <a:gd name="connsiteX882" fmla="*/ 581639 w 2128798"/>
                  <a:gd name="connsiteY882" fmla="*/ 471971 h 643099"/>
                  <a:gd name="connsiteX883" fmla="*/ 590492 w 2128798"/>
                  <a:gd name="connsiteY883" fmla="*/ 473702 h 643099"/>
                  <a:gd name="connsiteX884" fmla="*/ 605008 w 2128798"/>
                  <a:gd name="connsiteY884" fmla="*/ 482110 h 643099"/>
                  <a:gd name="connsiteX885" fmla="*/ 607497 w 2128798"/>
                  <a:gd name="connsiteY885" fmla="*/ 495162 h 643099"/>
                  <a:gd name="connsiteX886" fmla="*/ 591287 w 2128798"/>
                  <a:gd name="connsiteY886" fmla="*/ 512295 h 643099"/>
                  <a:gd name="connsiteX887" fmla="*/ 574609 w 2128798"/>
                  <a:gd name="connsiteY887" fmla="*/ 514242 h 643099"/>
                  <a:gd name="connsiteX888" fmla="*/ 560094 w 2128798"/>
                  <a:gd name="connsiteY888" fmla="*/ 505832 h 643099"/>
                  <a:gd name="connsiteX889" fmla="*/ 557605 w 2128798"/>
                  <a:gd name="connsiteY889" fmla="*/ 492781 h 643099"/>
                  <a:gd name="connsiteX890" fmla="*/ 573814 w 2128798"/>
                  <a:gd name="connsiteY890" fmla="*/ 475649 h 643099"/>
                  <a:gd name="connsiteX891" fmla="*/ 581639 w 2128798"/>
                  <a:gd name="connsiteY891" fmla="*/ 471971 h 643099"/>
                  <a:gd name="connsiteX892" fmla="*/ 1908251 w 2128798"/>
                  <a:gd name="connsiteY892" fmla="*/ 466541 h 643099"/>
                  <a:gd name="connsiteX893" fmla="*/ 1913231 w 2128798"/>
                  <a:gd name="connsiteY893" fmla="*/ 468361 h 643099"/>
                  <a:gd name="connsiteX894" fmla="*/ 1918977 w 2128798"/>
                  <a:gd name="connsiteY894" fmla="*/ 473274 h 643099"/>
                  <a:gd name="connsiteX895" fmla="*/ 1918525 w 2128798"/>
                  <a:gd name="connsiteY895" fmla="*/ 481215 h 643099"/>
                  <a:gd name="connsiteX896" fmla="*/ 1912247 w 2128798"/>
                  <a:gd name="connsiteY896" fmla="*/ 485711 h 643099"/>
                  <a:gd name="connsiteX897" fmla="*/ 1902100 w 2128798"/>
                  <a:gd name="connsiteY897" fmla="*/ 485360 h 643099"/>
                  <a:gd name="connsiteX898" fmla="*/ 1896354 w 2128798"/>
                  <a:gd name="connsiteY898" fmla="*/ 480445 h 643099"/>
                  <a:gd name="connsiteX899" fmla="*/ 1896804 w 2128798"/>
                  <a:gd name="connsiteY899" fmla="*/ 472505 h 643099"/>
                  <a:gd name="connsiteX900" fmla="*/ 1903084 w 2128798"/>
                  <a:gd name="connsiteY900" fmla="*/ 468009 h 643099"/>
                  <a:gd name="connsiteX901" fmla="*/ 1908251 w 2128798"/>
                  <a:gd name="connsiteY901" fmla="*/ 466541 h 643099"/>
                  <a:gd name="connsiteX902" fmla="*/ 1279324 w 2128798"/>
                  <a:gd name="connsiteY902" fmla="*/ 466541 h 643099"/>
                  <a:gd name="connsiteX903" fmla="*/ 1284303 w 2128798"/>
                  <a:gd name="connsiteY903" fmla="*/ 468361 h 643099"/>
                  <a:gd name="connsiteX904" fmla="*/ 1290049 w 2128798"/>
                  <a:gd name="connsiteY904" fmla="*/ 473274 h 643099"/>
                  <a:gd name="connsiteX905" fmla="*/ 1289600 w 2128798"/>
                  <a:gd name="connsiteY905" fmla="*/ 481215 h 643099"/>
                  <a:gd name="connsiteX906" fmla="*/ 1283320 w 2128798"/>
                  <a:gd name="connsiteY906" fmla="*/ 485711 h 643099"/>
                  <a:gd name="connsiteX907" fmla="*/ 1273174 w 2128798"/>
                  <a:gd name="connsiteY907" fmla="*/ 485360 h 643099"/>
                  <a:gd name="connsiteX908" fmla="*/ 1267428 w 2128798"/>
                  <a:gd name="connsiteY908" fmla="*/ 480445 h 643099"/>
                  <a:gd name="connsiteX909" fmla="*/ 1267878 w 2128798"/>
                  <a:gd name="connsiteY909" fmla="*/ 472505 h 643099"/>
                  <a:gd name="connsiteX910" fmla="*/ 1274158 w 2128798"/>
                  <a:gd name="connsiteY910" fmla="*/ 468009 h 643099"/>
                  <a:gd name="connsiteX911" fmla="*/ 1279324 w 2128798"/>
                  <a:gd name="connsiteY911" fmla="*/ 466541 h 643099"/>
                  <a:gd name="connsiteX912" fmla="*/ 651588 w 2128798"/>
                  <a:gd name="connsiteY912" fmla="*/ 466541 h 643099"/>
                  <a:gd name="connsiteX913" fmla="*/ 656569 w 2128798"/>
                  <a:gd name="connsiteY913" fmla="*/ 468361 h 643099"/>
                  <a:gd name="connsiteX914" fmla="*/ 662313 w 2128798"/>
                  <a:gd name="connsiteY914" fmla="*/ 473274 h 643099"/>
                  <a:gd name="connsiteX915" fmla="*/ 661864 w 2128798"/>
                  <a:gd name="connsiteY915" fmla="*/ 481215 h 643099"/>
                  <a:gd name="connsiteX916" fmla="*/ 655584 w 2128798"/>
                  <a:gd name="connsiteY916" fmla="*/ 485711 h 643099"/>
                  <a:gd name="connsiteX917" fmla="*/ 645437 w 2128798"/>
                  <a:gd name="connsiteY917" fmla="*/ 485360 h 643099"/>
                  <a:gd name="connsiteX918" fmla="*/ 639693 w 2128798"/>
                  <a:gd name="connsiteY918" fmla="*/ 480445 h 643099"/>
                  <a:gd name="connsiteX919" fmla="*/ 640143 w 2128798"/>
                  <a:gd name="connsiteY919" fmla="*/ 472505 h 643099"/>
                  <a:gd name="connsiteX920" fmla="*/ 646422 w 2128798"/>
                  <a:gd name="connsiteY920" fmla="*/ 468009 h 643099"/>
                  <a:gd name="connsiteX921" fmla="*/ 651588 w 2128798"/>
                  <a:gd name="connsiteY921" fmla="*/ 466541 h 643099"/>
                  <a:gd name="connsiteX922" fmla="*/ 1985689 w 2128798"/>
                  <a:gd name="connsiteY922" fmla="*/ 466540 h 643099"/>
                  <a:gd name="connsiteX923" fmla="*/ 1990670 w 2128798"/>
                  <a:gd name="connsiteY923" fmla="*/ 468360 h 643099"/>
                  <a:gd name="connsiteX924" fmla="*/ 1996415 w 2128798"/>
                  <a:gd name="connsiteY924" fmla="*/ 473274 h 643099"/>
                  <a:gd name="connsiteX925" fmla="*/ 1995965 w 2128798"/>
                  <a:gd name="connsiteY925" fmla="*/ 481214 h 643099"/>
                  <a:gd name="connsiteX926" fmla="*/ 1989685 w 2128798"/>
                  <a:gd name="connsiteY926" fmla="*/ 485710 h 643099"/>
                  <a:gd name="connsiteX927" fmla="*/ 1979540 w 2128798"/>
                  <a:gd name="connsiteY927" fmla="*/ 485358 h 643099"/>
                  <a:gd name="connsiteX928" fmla="*/ 1973794 w 2128798"/>
                  <a:gd name="connsiteY928" fmla="*/ 480445 h 643099"/>
                  <a:gd name="connsiteX929" fmla="*/ 1974244 w 2128798"/>
                  <a:gd name="connsiteY929" fmla="*/ 472505 h 643099"/>
                  <a:gd name="connsiteX930" fmla="*/ 1980525 w 2128798"/>
                  <a:gd name="connsiteY930" fmla="*/ 468008 h 643099"/>
                  <a:gd name="connsiteX931" fmla="*/ 1985689 w 2128798"/>
                  <a:gd name="connsiteY931" fmla="*/ 466540 h 643099"/>
                  <a:gd name="connsiteX932" fmla="*/ 1356637 w 2128798"/>
                  <a:gd name="connsiteY932" fmla="*/ 466540 h 643099"/>
                  <a:gd name="connsiteX933" fmla="*/ 1361617 w 2128798"/>
                  <a:gd name="connsiteY933" fmla="*/ 468360 h 643099"/>
                  <a:gd name="connsiteX934" fmla="*/ 1367363 w 2128798"/>
                  <a:gd name="connsiteY934" fmla="*/ 473274 h 643099"/>
                  <a:gd name="connsiteX935" fmla="*/ 1366911 w 2128798"/>
                  <a:gd name="connsiteY935" fmla="*/ 481214 h 643099"/>
                  <a:gd name="connsiteX936" fmla="*/ 1360632 w 2128798"/>
                  <a:gd name="connsiteY936" fmla="*/ 485710 h 643099"/>
                  <a:gd name="connsiteX937" fmla="*/ 1350487 w 2128798"/>
                  <a:gd name="connsiteY937" fmla="*/ 485358 h 643099"/>
                  <a:gd name="connsiteX938" fmla="*/ 1344741 w 2128798"/>
                  <a:gd name="connsiteY938" fmla="*/ 480445 h 643099"/>
                  <a:gd name="connsiteX939" fmla="*/ 1345191 w 2128798"/>
                  <a:gd name="connsiteY939" fmla="*/ 472505 h 643099"/>
                  <a:gd name="connsiteX940" fmla="*/ 1351471 w 2128798"/>
                  <a:gd name="connsiteY940" fmla="*/ 468008 h 643099"/>
                  <a:gd name="connsiteX941" fmla="*/ 1356637 w 2128798"/>
                  <a:gd name="connsiteY941" fmla="*/ 466540 h 643099"/>
                  <a:gd name="connsiteX942" fmla="*/ 727710 w 2128798"/>
                  <a:gd name="connsiteY942" fmla="*/ 466540 h 643099"/>
                  <a:gd name="connsiteX943" fmla="*/ 732690 w 2128798"/>
                  <a:gd name="connsiteY943" fmla="*/ 468360 h 643099"/>
                  <a:gd name="connsiteX944" fmla="*/ 738435 w 2128798"/>
                  <a:gd name="connsiteY944" fmla="*/ 473274 h 643099"/>
                  <a:gd name="connsiteX945" fmla="*/ 737986 w 2128798"/>
                  <a:gd name="connsiteY945" fmla="*/ 481214 h 643099"/>
                  <a:gd name="connsiteX946" fmla="*/ 731706 w 2128798"/>
                  <a:gd name="connsiteY946" fmla="*/ 485710 h 643099"/>
                  <a:gd name="connsiteX947" fmla="*/ 721560 w 2128798"/>
                  <a:gd name="connsiteY947" fmla="*/ 485358 h 643099"/>
                  <a:gd name="connsiteX948" fmla="*/ 715814 w 2128798"/>
                  <a:gd name="connsiteY948" fmla="*/ 480445 h 643099"/>
                  <a:gd name="connsiteX949" fmla="*/ 716264 w 2128798"/>
                  <a:gd name="connsiteY949" fmla="*/ 472505 h 643099"/>
                  <a:gd name="connsiteX950" fmla="*/ 722543 w 2128798"/>
                  <a:gd name="connsiteY950" fmla="*/ 468008 h 643099"/>
                  <a:gd name="connsiteX951" fmla="*/ 727710 w 2128798"/>
                  <a:gd name="connsiteY951" fmla="*/ 466540 h 643099"/>
                  <a:gd name="connsiteX952" fmla="*/ 99974 w 2128798"/>
                  <a:gd name="connsiteY952" fmla="*/ 466540 h 643099"/>
                  <a:gd name="connsiteX953" fmla="*/ 104954 w 2128798"/>
                  <a:gd name="connsiteY953" fmla="*/ 468360 h 643099"/>
                  <a:gd name="connsiteX954" fmla="*/ 110700 w 2128798"/>
                  <a:gd name="connsiteY954" fmla="*/ 473274 h 643099"/>
                  <a:gd name="connsiteX955" fmla="*/ 110249 w 2128798"/>
                  <a:gd name="connsiteY955" fmla="*/ 481214 h 643099"/>
                  <a:gd name="connsiteX956" fmla="*/ 103970 w 2128798"/>
                  <a:gd name="connsiteY956" fmla="*/ 485710 h 643099"/>
                  <a:gd name="connsiteX957" fmla="*/ 93824 w 2128798"/>
                  <a:gd name="connsiteY957" fmla="*/ 485358 h 643099"/>
                  <a:gd name="connsiteX958" fmla="*/ 88078 w 2128798"/>
                  <a:gd name="connsiteY958" fmla="*/ 480445 h 643099"/>
                  <a:gd name="connsiteX959" fmla="*/ 88529 w 2128798"/>
                  <a:gd name="connsiteY959" fmla="*/ 472505 h 643099"/>
                  <a:gd name="connsiteX960" fmla="*/ 94808 w 2128798"/>
                  <a:gd name="connsiteY960" fmla="*/ 468008 h 643099"/>
                  <a:gd name="connsiteX961" fmla="*/ 99974 w 2128798"/>
                  <a:gd name="connsiteY961" fmla="*/ 466540 h 643099"/>
                  <a:gd name="connsiteX962" fmla="*/ 1621152 w 2128798"/>
                  <a:gd name="connsiteY962" fmla="*/ 464357 h 643099"/>
                  <a:gd name="connsiteX963" fmla="*/ 1630198 w 2128798"/>
                  <a:gd name="connsiteY963" fmla="*/ 467437 h 643099"/>
                  <a:gd name="connsiteX964" fmla="*/ 1651693 w 2128798"/>
                  <a:gd name="connsiteY964" fmla="*/ 484864 h 643099"/>
                  <a:gd name="connsiteX965" fmla="*/ 1651370 w 2128798"/>
                  <a:gd name="connsiteY965" fmla="*/ 499125 h 643099"/>
                  <a:gd name="connsiteX966" fmla="*/ 1637323 w 2128798"/>
                  <a:gd name="connsiteY966" fmla="*/ 509735 h 643099"/>
                  <a:gd name="connsiteX967" fmla="*/ 1619098 w 2128798"/>
                  <a:gd name="connsiteY967" fmla="*/ 509483 h 643099"/>
                  <a:gd name="connsiteX968" fmla="*/ 1597605 w 2128798"/>
                  <a:gd name="connsiteY968" fmla="*/ 492055 h 643099"/>
                  <a:gd name="connsiteX969" fmla="*/ 1597927 w 2128798"/>
                  <a:gd name="connsiteY969" fmla="*/ 477793 h 643099"/>
                  <a:gd name="connsiteX970" fmla="*/ 1611973 w 2128798"/>
                  <a:gd name="connsiteY970" fmla="*/ 467185 h 643099"/>
                  <a:gd name="connsiteX971" fmla="*/ 1621152 w 2128798"/>
                  <a:gd name="connsiteY971" fmla="*/ 464357 h 643099"/>
                  <a:gd name="connsiteX972" fmla="*/ 992226 w 2128798"/>
                  <a:gd name="connsiteY972" fmla="*/ 464357 h 643099"/>
                  <a:gd name="connsiteX973" fmla="*/ 1001273 w 2128798"/>
                  <a:gd name="connsiteY973" fmla="*/ 467437 h 643099"/>
                  <a:gd name="connsiteX974" fmla="*/ 1022766 w 2128798"/>
                  <a:gd name="connsiteY974" fmla="*/ 484864 h 643099"/>
                  <a:gd name="connsiteX975" fmla="*/ 1022443 w 2128798"/>
                  <a:gd name="connsiteY975" fmla="*/ 499125 h 643099"/>
                  <a:gd name="connsiteX976" fmla="*/ 1008396 w 2128798"/>
                  <a:gd name="connsiteY976" fmla="*/ 509735 h 643099"/>
                  <a:gd name="connsiteX977" fmla="*/ 990171 w 2128798"/>
                  <a:gd name="connsiteY977" fmla="*/ 509483 h 643099"/>
                  <a:gd name="connsiteX978" fmla="*/ 968677 w 2128798"/>
                  <a:gd name="connsiteY978" fmla="*/ 492055 h 643099"/>
                  <a:gd name="connsiteX979" fmla="*/ 969000 w 2128798"/>
                  <a:gd name="connsiteY979" fmla="*/ 477793 h 643099"/>
                  <a:gd name="connsiteX980" fmla="*/ 983047 w 2128798"/>
                  <a:gd name="connsiteY980" fmla="*/ 467185 h 643099"/>
                  <a:gd name="connsiteX981" fmla="*/ 992226 w 2128798"/>
                  <a:gd name="connsiteY981" fmla="*/ 464357 h 643099"/>
                  <a:gd name="connsiteX982" fmla="*/ 364490 w 2128798"/>
                  <a:gd name="connsiteY982" fmla="*/ 464357 h 643099"/>
                  <a:gd name="connsiteX983" fmla="*/ 373536 w 2128798"/>
                  <a:gd name="connsiteY983" fmla="*/ 467437 h 643099"/>
                  <a:gd name="connsiteX984" fmla="*/ 395030 w 2128798"/>
                  <a:gd name="connsiteY984" fmla="*/ 484864 h 643099"/>
                  <a:gd name="connsiteX985" fmla="*/ 394708 w 2128798"/>
                  <a:gd name="connsiteY985" fmla="*/ 499125 h 643099"/>
                  <a:gd name="connsiteX986" fmla="*/ 380660 w 2128798"/>
                  <a:gd name="connsiteY986" fmla="*/ 509735 h 643099"/>
                  <a:gd name="connsiteX987" fmla="*/ 362436 w 2128798"/>
                  <a:gd name="connsiteY987" fmla="*/ 509483 h 643099"/>
                  <a:gd name="connsiteX988" fmla="*/ 340941 w 2128798"/>
                  <a:gd name="connsiteY988" fmla="*/ 492055 h 643099"/>
                  <a:gd name="connsiteX989" fmla="*/ 341265 w 2128798"/>
                  <a:gd name="connsiteY989" fmla="*/ 477793 h 643099"/>
                  <a:gd name="connsiteX990" fmla="*/ 355312 w 2128798"/>
                  <a:gd name="connsiteY990" fmla="*/ 467185 h 643099"/>
                  <a:gd name="connsiteX991" fmla="*/ 364490 w 2128798"/>
                  <a:gd name="connsiteY991" fmla="*/ 464357 h 643099"/>
                  <a:gd name="connsiteX992" fmla="*/ 1939955 w 2128798"/>
                  <a:gd name="connsiteY992" fmla="*/ 454724 h 643099"/>
                  <a:gd name="connsiteX993" fmla="*/ 1943451 w 2128798"/>
                  <a:gd name="connsiteY993" fmla="*/ 454724 h 643099"/>
                  <a:gd name="connsiteX994" fmla="*/ 1950496 w 2128798"/>
                  <a:gd name="connsiteY994" fmla="*/ 454724 h 643099"/>
                  <a:gd name="connsiteX995" fmla="*/ 1961433 w 2128798"/>
                  <a:gd name="connsiteY995" fmla="*/ 463282 h 643099"/>
                  <a:gd name="connsiteX996" fmla="*/ 1961433 w 2128798"/>
                  <a:gd name="connsiteY996" fmla="*/ 473967 h 643099"/>
                  <a:gd name="connsiteX997" fmla="*/ 1950497 w 2128798"/>
                  <a:gd name="connsiteY997" fmla="*/ 482526 h 643099"/>
                  <a:gd name="connsiteX998" fmla="*/ 1943451 w 2128798"/>
                  <a:gd name="connsiteY998" fmla="*/ 482526 h 643099"/>
                  <a:gd name="connsiteX999" fmla="*/ 1939955 w 2128798"/>
                  <a:gd name="connsiteY999" fmla="*/ 482526 h 643099"/>
                  <a:gd name="connsiteX1000" fmla="*/ 1929018 w 2128798"/>
                  <a:gd name="connsiteY1000" fmla="*/ 473967 h 643099"/>
                  <a:gd name="connsiteX1001" fmla="*/ 1929018 w 2128798"/>
                  <a:gd name="connsiteY1001" fmla="*/ 463282 h 643099"/>
                  <a:gd name="connsiteX1002" fmla="*/ 1939955 w 2128798"/>
                  <a:gd name="connsiteY1002" fmla="*/ 454724 h 643099"/>
                  <a:gd name="connsiteX1003" fmla="*/ 1311027 w 2128798"/>
                  <a:gd name="connsiteY1003" fmla="*/ 454724 h 643099"/>
                  <a:gd name="connsiteX1004" fmla="*/ 1314398 w 2128798"/>
                  <a:gd name="connsiteY1004" fmla="*/ 454724 h 643099"/>
                  <a:gd name="connsiteX1005" fmla="*/ 1321443 w 2128798"/>
                  <a:gd name="connsiteY1005" fmla="*/ 454724 h 643099"/>
                  <a:gd name="connsiteX1006" fmla="*/ 1332379 w 2128798"/>
                  <a:gd name="connsiteY1006" fmla="*/ 463282 h 643099"/>
                  <a:gd name="connsiteX1007" fmla="*/ 1332380 w 2128798"/>
                  <a:gd name="connsiteY1007" fmla="*/ 473967 h 643099"/>
                  <a:gd name="connsiteX1008" fmla="*/ 1321444 w 2128798"/>
                  <a:gd name="connsiteY1008" fmla="*/ 482526 h 643099"/>
                  <a:gd name="connsiteX1009" fmla="*/ 1314398 w 2128798"/>
                  <a:gd name="connsiteY1009" fmla="*/ 482526 h 643099"/>
                  <a:gd name="connsiteX1010" fmla="*/ 1311029 w 2128798"/>
                  <a:gd name="connsiteY1010" fmla="*/ 482526 h 643099"/>
                  <a:gd name="connsiteX1011" fmla="*/ 1300093 w 2128798"/>
                  <a:gd name="connsiteY1011" fmla="*/ 473967 h 643099"/>
                  <a:gd name="connsiteX1012" fmla="*/ 1300093 w 2128798"/>
                  <a:gd name="connsiteY1012" fmla="*/ 463282 h 643099"/>
                  <a:gd name="connsiteX1013" fmla="*/ 1311027 w 2128798"/>
                  <a:gd name="connsiteY1013" fmla="*/ 454724 h 643099"/>
                  <a:gd name="connsiteX1014" fmla="*/ 683293 w 2128798"/>
                  <a:gd name="connsiteY1014" fmla="*/ 454724 h 643099"/>
                  <a:gd name="connsiteX1015" fmla="*/ 685471 w 2128798"/>
                  <a:gd name="connsiteY1015" fmla="*/ 454724 h 643099"/>
                  <a:gd name="connsiteX1016" fmla="*/ 692516 w 2128798"/>
                  <a:gd name="connsiteY1016" fmla="*/ 454724 h 643099"/>
                  <a:gd name="connsiteX1017" fmla="*/ 703453 w 2128798"/>
                  <a:gd name="connsiteY1017" fmla="*/ 463282 h 643099"/>
                  <a:gd name="connsiteX1018" fmla="*/ 703454 w 2128798"/>
                  <a:gd name="connsiteY1018" fmla="*/ 473967 h 643099"/>
                  <a:gd name="connsiteX1019" fmla="*/ 692516 w 2128798"/>
                  <a:gd name="connsiteY1019" fmla="*/ 482526 h 643099"/>
                  <a:gd name="connsiteX1020" fmla="*/ 685471 w 2128798"/>
                  <a:gd name="connsiteY1020" fmla="*/ 482526 h 643099"/>
                  <a:gd name="connsiteX1021" fmla="*/ 683294 w 2128798"/>
                  <a:gd name="connsiteY1021" fmla="*/ 482526 h 643099"/>
                  <a:gd name="connsiteX1022" fmla="*/ 672356 w 2128798"/>
                  <a:gd name="connsiteY1022" fmla="*/ 473967 h 643099"/>
                  <a:gd name="connsiteX1023" fmla="*/ 672356 w 2128798"/>
                  <a:gd name="connsiteY1023" fmla="*/ 463282 h 643099"/>
                  <a:gd name="connsiteX1024" fmla="*/ 683293 w 2128798"/>
                  <a:gd name="connsiteY1024" fmla="*/ 454724 h 643099"/>
                  <a:gd name="connsiteX1025" fmla="*/ 54366 w 2128798"/>
                  <a:gd name="connsiteY1025" fmla="*/ 454724 h 643099"/>
                  <a:gd name="connsiteX1026" fmla="*/ 57736 w 2128798"/>
                  <a:gd name="connsiteY1026" fmla="*/ 454724 h 643099"/>
                  <a:gd name="connsiteX1027" fmla="*/ 64781 w 2128798"/>
                  <a:gd name="connsiteY1027" fmla="*/ 454724 h 643099"/>
                  <a:gd name="connsiteX1028" fmla="*/ 75718 w 2128798"/>
                  <a:gd name="connsiteY1028" fmla="*/ 463282 h 643099"/>
                  <a:gd name="connsiteX1029" fmla="*/ 75718 w 2128798"/>
                  <a:gd name="connsiteY1029" fmla="*/ 473967 h 643099"/>
                  <a:gd name="connsiteX1030" fmla="*/ 64781 w 2128798"/>
                  <a:gd name="connsiteY1030" fmla="*/ 482526 h 643099"/>
                  <a:gd name="connsiteX1031" fmla="*/ 57736 w 2128798"/>
                  <a:gd name="connsiteY1031" fmla="*/ 482526 h 643099"/>
                  <a:gd name="connsiteX1032" fmla="*/ 54366 w 2128798"/>
                  <a:gd name="connsiteY1032" fmla="*/ 482526 h 643099"/>
                  <a:gd name="connsiteX1033" fmla="*/ 43429 w 2128798"/>
                  <a:gd name="connsiteY1033" fmla="*/ 473967 h 643099"/>
                  <a:gd name="connsiteX1034" fmla="*/ 43429 w 2128798"/>
                  <a:gd name="connsiteY1034" fmla="*/ 469224 h 643099"/>
                  <a:gd name="connsiteX1035" fmla="*/ 45276 w 2128798"/>
                  <a:gd name="connsiteY1035" fmla="*/ 461837 h 643099"/>
                  <a:gd name="connsiteX1036" fmla="*/ 1644954 w 2128798"/>
                  <a:gd name="connsiteY1036" fmla="*/ 444165 h 643099"/>
                  <a:gd name="connsiteX1037" fmla="*/ 1649933 w 2128798"/>
                  <a:gd name="connsiteY1037" fmla="*/ 445986 h 643099"/>
                  <a:gd name="connsiteX1038" fmla="*/ 1655680 w 2128798"/>
                  <a:gd name="connsiteY1038" fmla="*/ 450900 h 643099"/>
                  <a:gd name="connsiteX1039" fmla="*/ 1655229 w 2128798"/>
                  <a:gd name="connsiteY1039" fmla="*/ 458839 h 643099"/>
                  <a:gd name="connsiteX1040" fmla="*/ 1648949 w 2128798"/>
                  <a:gd name="connsiteY1040" fmla="*/ 463336 h 643099"/>
                  <a:gd name="connsiteX1041" fmla="*/ 1638804 w 2128798"/>
                  <a:gd name="connsiteY1041" fmla="*/ 462984 h 643099"/>
                  <a:gd name="connsiteX1042" fmla="*/ 1633059 w 2128798"/>
                  <a:gd name="connsiteY1042" fmla="*/ 458070 h 643099"/>
                  <a:gd name="connsiteX1043" fmla="*/ 1633508 w 2128798"/>
                  <a:gd name="connsiteY1043" fmla="*/ 450130 h 643099"/>
                  <a:gd name="connsiteX1044" fmla="*/ 1639788 w 2128798"/>
                  <a:gd name="connsiteY1044" fmla="*/ 445633 h 643099"/>
                  <a:gd name="connsiteX1045" fmla="*/ 1644954 w 2128798"/>
                  <a:gd name="connsiteY1045" fmla="*/ 444165 h 643099"/>
                  <a:gd name="connsiteX1046" fmla="*/ 1016027 w 2128798"/>
                  <a:gd name="connsiteY1046" fmla="*/ 444165 h 643099"/>
                  <a:gd name="connsiteX1047" fmla="*/ 1021007 w 2128798"/>
                  <a:gd name="connsiteY1047" fmla="*/ 445986 h 643099"/>
                  <a:gd name="connsiteX1048" fmla="*/ 1026753 w 2128798"/>
                  <a:gd name="connsiteY1048" fmla="*/ 450900 h 643099"/>
                  <a:gd name="connsiteX1049" fmla="*/ 1026303 w 2128798"/>
                  <a:gd name="connsiteY1049" fmla="*/ 458839 h 643099"/>
                  <a:gd name="connsiteX1050" fmla="*/ 1020024 w 2128798"/>
                  <a:gd name="connsiteY1050" fmla="*/ 463336 h 643099"/>
                  <a:gd name="connsiteX1051" fmla="*/ 1009878 w 2128798"/>
                  <a:gd name="connsiteY1051" fmla="*/ 462984 h 643099"/>
                  <a:gd name="connsiteX1052" fmla="*/ 1004131 w 2128798"/>
                  <a:gd name="connsiteY1052" fmla="*/ 458070 h 643099"/>
                  <a:gd name="connsiteX1053" fmla="*/ 1004582 w 2128798"/>
                  <a:gd name="connsiteY1053" fmla="*/ 450130 h 643099"/>
                  <a:gd name="connsiteX1054" fmla="*/ 1010861 w 2128798"/>
                  <a:gd name="connsiteY1054" fmla="*/ 445633 h 643099"/>
                  <a:gd name="connsiteX1055" fmla="*/ 1016027 w 2128798"/>
                  <a:gd name="connsiteY1055" fmla="*/ 444165 h 643099"/>
                  <a:gd name="connsiteX1056" fmla="*/ 388291 w 2128798"/>
                  <a:gd name="connsiteY1056" fmla="*/ 444165 h 643099"/>
                  <a:gd name="connsiteX1057" fmla="*/ 393271 w 2128798"/>
                  <a:gd name="connsiteY1057" fmla="*/ 445986 h 643099"/>
                  <a:gd name="connsiteX1058" fmla="*/ 399017 w 2128798"/>
                  <a:gd name="connsiteY1058" fmla="*/ 450900 h 643099"/>
                  <a:gd name="connsiteX1059" fmla="*/ 398567 w 2128798"/>
                  <a:gd name="connsiteY1059" fmla="*/ 458839 h 643099"/>
                  <a:gd name="connsiteX1060" fmla="*/ 392287 w 2128798"/>
                  <a:gd name="connsiteY1060" fmla="*/ 463336 h 643099"/>
                  <a:gd name="connsiteX1061" fmla="*/ 382142 w 2128798"/>
                  <a:gd name="connsiteY1061" fmla="*/ 462984 h 643099"/>
                  <a:gd name="connsiteX1062" fmla="*/ 376396 w 2128798"/>
                  <a:gd name="connsiteY1062" fmla="*/ 458070 h 643099"/>
                  <a:gd name="connsiteX1063" fmla="*/ 376846 w 2128798"/>
                  <a:gd name="connsiteY1063" fmla="*/ 450130 h 643099"/>
                  <a:gd name="connsiteX1064" fmla="*/ 383125 w 2128798"/>
                  <a:gd name="connsiteY1064" fmla="*/ 445633 h 643099"/>
                  <a:gd name="connsiteX1065" fmla="*/ 388291 w 2128798"/>
                  <a:gd name="connsiteY1065" fmla="*/ 444165 h 643099"/>
                  <a:gd name="connsiteX1066" fmla="*/ 2080140 w 2128798"/>
                  <a:gd name="connsiteY1066" fmla="*/ 429099 h 643099"/>
                  <a:gd name="connsiteX1067" fmla="*/ 2108859 w 2128798"/>
                  <a:gd name="connsiteY1067" fmla="*/ 543975 h 643099"/>
                  <a:gd name="connsiteX1068" fmla="*/ 2094557 w 2128798"/>
                  <a:gd name="connsiteY1068" fmla="*/ 539340 h 643099"/>
                  <a:gd name="connsiteX1069" fmla="*/ 2031291 w 2128798"/>
                  <a:gd name="connsiteY1069" fmla="*/ 489832 h 643099"/>
                  <a:gd name="connsiteX1070" fmla="*/ 2031290 w 2128798"/>
                  <a:gd name="connsiteY1070" fmla="*/ 467328 h 643099"/>
                  <a:gd name="connsiteX1071" fmla="*/ 1474235 w 2128798"/>
                  <a:gd name="connsiteY1071" fmla="*/ 417579 h 643099"/>
                  <a:gd name="connsiteX1072" fmla="*/ 1488613 w 2128798"/>
                  <a:gd name="connsiteY1072" fmla="*/ 422238 h 643099"/>
                  <a:gd name="connsiteX1073" fmla="*/ 1551880 w 2128798"/>
                  <a:gd name="connsiteY1073" fmla="*/ 471748 h 643099"/>
                  <a:gd name="connsiteX1074" fmla="*/ 1551880 w 2128798"/>
                  <a:gd name="connsiteY1074" fmla="*/ 494253 h 643099"/>
                  <a:gd name="connsiteX1075" fmla="*/ 1494261 w 2128798"/>
                  <a:gd name="connsiteY1075" fmla="*/ 539341 h 643099"/>
                  <a:gd name="connsiteX1076" fmla="*/ 1465504 w 2128798"/>
                  <a:gd name="connsiteY1076" fmla="*/ 539340 h 643099"/>
                  <a:gd name="connsiteX1077" fmla="*/ 1402237 w 2128798"/>
                  <a:gd name="connsiteY1077" fmla="*/ 489832 h 643099"/>
                  <a:gd name="connsiteX1078" fmla="*/ 1402237 w 2128798"/>
                  <a:gd name="connsiteY1078" fmla="*/ 467328 h 643099"/>
                  <a:gd name="connsiteX1079" fmla="*/ 1459855 w 2128798"/>
                  <a:gd name="connsiteY1079" fmla="*/ 422238 h 643099"/>
                  <a:gd name="connsiteX1080" fmla="*/ 1474235 w 2128798"/>
                  <a:gd name="connsiteY1080" fmla="*/ 417579 h 643099"/>
                  <a:gd name="connsiteX1081" fmla="*/ 845307 w 2128798"/>
                  <a:gd name="connsiteY1081" fmla="*/ 417579 h 643099"/>
                  <a:gd name="connsiteX1082" fmla="*/ 859686 w 2128798"/>
                  <a:gd name="connsiteY1082" fmla="*/ 422238 h 643099"/>
                  <a:gd name="connsiteX1083" fmla="*/ 922952 w 2128798"/>
                  <a:gd name="connsiteY1083" fmla="*/ 471748 h 643099"/>
                  <a:gd name="connsiteX1084" fmla="*/ 922952 w 2128798"/>
                  <a:gd name="connsiteY1084" fmla="*/ 494253 h 643099"/>
                  <a:gd name="connsiteX1085" fmla="*/ 865335 w 2128798"/>
                  <a:gd name="connsiteY1085" fmla="*/ 539341 h 643099"/>
                  <a:gd name="connsiteX1086" fmla="*/ 836577 w 2128798"/>
                  <a:gd name="connsiteY1086" fmla="*/ 539340 h 643099"/>
                  <a:gd name="connsiteX1087" fmla="*/ 773311 w 2128798"/>
                  <a:gd name="connsiteY1087" fmla="*/ 489832 h 643099"/>
                  <a:gd name="connsiteX1088" fmla="*/ 773310 w 2128798"/>
                  <a:gd name="connsiteY1088" fmla="*/ 467328 h 643099"/>
                  <a:gd name="connsiteX1089" fmla="*/ 830927 w 2128798"/>
                  <a:gd name="connsiteY1089" fmla="*/ 422238 h 643099"/>
                  <a:gd name="connsiteX1090" fmla="*/ 845307 w 2128798"/>
                  <a:gd name="connsiteY1090" fmla="*/ 417579 h 643099"/>
                  <a:gd name="connsiteX1091" fmla="*/ 217572 w 2128798"/>
                  <a:gd name="connsiteY1091" fmla="*/ 417579 h 643099"/>
                  <a:gd name="connsiteX1092" fmla="*/ 231950 w 2128798"/>
                  <a:gd name="connsiteY1092" fmla="*/ 422238 h 643099"/>
                  <a:gd name="connsiteX1093" fmla="*/ 295217 w 2128798"/>
                  <a:gd name="connsiteY1093" fmla="*/ 471748 h 643099"/>
                  <a:gd name="connsiteX1094" fmla="*/ 295217 w 2128798"/>
                  <a:gd name="connsiteY1094" fmla="*/ 494253 h 643099"/>
                  <a:gd name="connsiteX1095" fmla="*/ 237600 w 2128798"/>
                  <a:gd name="connsiteY1095" fmla="*/ 539341 h 643099"/>
                  <a:gd name="connsiteX1096" fmla="*/ 208841 w 2128798"/>
                  <a:gd name="connsiteY1096" fmla="*/ 539340 h 643099"/>
                  <a:gd name="connsiteX1097" fmla="*/ 145575 w 2128798"/>
                  <a:gd name="connsiteY1097" fmla="*/ 489832 h 643099"/>
                  <a:gd name="connsiteX1098" fmla="*/ 145575 w 2128798"/>
                  <a:gd name="connsiteY1098" fmla="*/ 467328 h 643099"/>
                  <a:gd name="connsiteX1099" fmla="*/ 203191 w 2128798"/>
                  <a:gd name="connsiteY1099" fmla="*/ 422238 h 643099"/>
                  <a:gd name="connsiteX1100" fmla="*/ 217572 w 2128798"/>
                  <a:gd name="connsiteY1100" fmla="*/ 417579 h 643099"/>
                  <a:gd name="connsiteX1101" fmla="*/ 1714953 w 2128798"/>
                  <a:gd name="connsiteY1101" fmla="*/ 406582 h 643099"/>
                  <a:gd name="connsiteX1102" fmla="*/ 1722988 w 2128798"/>
                  <a:gd name="connsiteY1102" fmla="*/ 406609 h 643099"/>
                  <a:gd name="connsiteX1103" fmla="*/ 1733368 w 2128798"/>
                  <a:gd name="connsiteY1103" fmla="*/ 409575 h 643099"/>
                  <a:gd name="connsiteX1104" fmla="*/ 1796587 w 2128798"/>
                  <a:gd name="connsiteY1104" fmla="*/ 439866 h 643099"/>
                  <a:gd name="connsiteX1105" fmla="*/ 1805789 w 2128798"/>
                  <a:gd name="connsiteY1105" fmla="*/ 469810 h 643099"/>
                  <a:gd name="connsiteX1106" fmla="*/ 1783778 w 2128798"/>
                  <a:gd name="connsiteY1106" fmla="*/ 497941 h 643099"/>
                  <a:gd name="connsiteX1107" fmla="*/ 1745512 w 2128798"/>
                  <a:gd name="connsiteY1107" fmla="*/ 505142 h 643099"/>
                  <a:gd name="connsiteX1108" fmla="*/ 1682294 w 2128798"/>
                  <a:gd name="connsiteY1108" fmla="*/ 474851 h 643099"/>
                  <a:gd name="connsiteX1109" fmla="*/ 1673092 w 2128798"/>
                  <a:gd name="connsiteY1109" fmla="*/ 444908 h 643099"/>
                  <a:gd name="connsiteX1110" fmla="*/ 1695103 w 2128798"/>
                  <a:gd name="connsiteY1110" fmla="*/ 416776 h 643099"/>
                  <a:gd name="connsiteX1111" fmla="*/ 1714953 w 2128798"/>
                  <a:gd name="connsiteY1111" fmla="*/ 406582 h 643099"/>
                  <a:gd name="connsiteX1112" fmla="*/ 1086027 w 2128798"/>
                  <a:gd name="connsiteY1112" fmla="*/ 406582 h 643099"/>
                  <a:gd name="connsiteX1113" fmla="*/ 1094061 w 2128798"/>
                  <a:gd name="connsiteY1113" fmla="*/ 406609 h 643099"/>
                  <a:gd name="connsiteX1114" fmla="*/ 1104442 w 2128798"/>
                  <a:gd name="connsiteY1114" fmla="*/ 409575 h 643099"/>
                  <a:gd name="connsiteX1115" fmla="*/ 1167662 w 2128798"/>
                  <a:gd name="connsiteY1115" fmla="*/ 439866 h 643099"/>
                  <a:gd name="connsiteX1116" fmla="*/ 1176863 w 2128798"/>
                  <a:gd name="connsiteY1116" fmla="*/ 469810 h 643099"/>
                  <a:gd name="connsiteX1117" fmla="*/ 1154851 w 2128798"/>
                  <a:gd name="connsiteY1117" fmla="*/ 497941 h 643099"/>
                  <a:gd name="connsiteX1118" fmla="*/ 1116585 w 2128798"/>
                  <a:gd name="connsiteY1118" fmla="*/ 505142 h 643099"/>
                  <a:gd name="connsiteX1119" fmla="*/ 1053368 w 2128798"/>
                  <a:gd name="connsiteY1119" fmla="*/ 474851 h 643099"/>
                  <a:gd name="connsiteX1120" fmla="*/ 1044166 w 2128798"/>
                  <a:gd name="connsiteY1120" fmla="*/ 444908 h 643099"/>
                  <a:gd name="connsiteX1121" fmla="*/ 1066177 w 2128798"/>
                  <a:gd name="connsiteY1121" fmla="*/ 416776 h 643099"/>
                  <a:gd name="connsiteX1122" fmla="*/ 1086027 w 2128798"/>
                  <a:gd name="connsiteY1122" fmla="*/ 406582 h 643099"/>
                  <a:gd name="connsiteX1123" fmla="*/ 458291 w 2128798"/>
                  <a:gd name="connsiteY1123" fmla="*/ 406582 h 643099"/>
                  <a:gd name="connsiteX1124" fmla="*/ 466327 w 2128798"/>
                  <a:gd name="connsiteY1124" fmla="*/ 406609 h 643099"/>
                  <a:gd name="connsiteX1125" fmla="*/ 476705 w 2128798"/>
                  <a:gd name="connsiteY1125" fmla="*/ 409575 h 643099"/>
                  <a:gd name="connsiteX1126" fmla="*/ 539925 w 2128798"/>
                  <a:gd name="connsiteY1126" fmla="*/ 439866 h 643099"/>
                  <a:gd name="connsiteX1127" fmla="*/ 549127 w 2128798"/>
                  <a:gd name="connsiteY1127" fmla="*/ 469810 h 643099"/>
                  <a:gd name="connsiteX1128" fmla="*/ 527117 w 2128798"/>
                  <a:gd name="connsiteY1128" fmla="*/ 497941 h 643099"/>
                  <a:gd name="connsiteX1129" fmla="*/ 488850 w 2128798"/>
                  <a:gd name="connsiteY1129" fmla="*/ 505142 h 643099"/>
                  <a:gd name="connsiteX1130" fmla="*/ 425632 w 2128798"/>
                  <a:gd name="connsiteY1130" fmla="*/ 474851 h 643099"/>
                  <a:gd name="connsiteX1131" fmla="*/ 416429 w 2128798"/>
                  <a:gd name="connsiteY1131" fmla="*/ 444908 h 643099"/>
                  <a:gd name="connsiteX1132" fmla="*/ 438440 w 2128798"/>
                  <a:gd name="connsiteY1132" fmla="*/ 416776 h 643099"/>
                  <a:gd name="connsiteX1133" fmla="*/ 458291 w 2128798"/>
                  <a:gd name="connsiteY1133" fmla="*/ 406582 h 643099"/>
                  <a:gd name="connsiteX1134" fmla="*/ 1664366 w 2128798"/>
                  <a:gd name="connsiteY1134" fmla="*/ 400134 h 643099"/>
                  <a:gd name="connsiteX1135" fmla="*/ 1671654 w 2128798"/>
                  <a:gd name="connsiteY1135" fmla="*/ 403357 h 643099"/>
                  <a:gd name="connsiteX1136" fmla="*/ 1679641 w 2128798"/>
                  <a:gd name="connsiteY1136" fmla="*/ 411347 h 643099"/>
                  <a:gd name="connsiteX1137" fmla="*/ 1677765 w 2128798"/>
                  <a:gd name="connsiteY1137" fmla="*/ 423360 h 643099"/>
                  <a:gd name="connsiteX1138" fmla="*/ 1667009 w 2128798"/>
                  <a:gd name="connsiteY1138" fmla="*/ 429946 h 643099"/>
                  <a:gd name="connsiteX1139" fmla="*/ 1651657 w 2128798"/>
                  <a:gd name="connsiteY1139" fmla="*/ 428477 h 643099"/>
                  <a:gd name="connsiteX1140" fmla="*/ 1643670 w 2128798"/>
                  <a:gd name="connsiteY1140" fmla="*/ 420488 h 643099"/>
                  <a:gd name="connsiteX1141" fmla="*/ 1645546 w 2128798"/>
                  <a:gd name="connsiteY1141" fmla="*/ 408473 h 643099"/>
                  <a:gd name="connsiteX1142" fmla="*/ 1656301 w 2128798"/>
                  <a:gd name="connsiteY1142" fmla="*/ 401889 h 643099"/>
                  <a:gd name="connsiteX1143" fmla="*/ 1664366 w 2128798"/>
                  <a:gd name="connsiteY1143" fmla="*/ 400134 h 643099"/>
                  <a:gd name="connsiteX1144" fmla="*/ 1035440 w 2128798"/>
                  <a:gd name="connsiteY1144" fmla="*/ 400134 h 643099"/>
                  <a:gd name="connsiteX1145" fmla="*/ 1042727 w 2128798"/>
                  <a:gd name="connsiteY1145" fmla="*/ 403357 h 643099"/>
                  <a:gd name="connsiteX1146" fmla="*/ 1050714 w 2128798"/>
                  <a:gd name="connsiteY1146" fmla="*/ 411347 h 643099"/>
                  <a:gd name="connsiteX1147" fmla="*/ 1048838 w 2128798"/>
                  <a:gd name="connsiteY1147" fmla="*/ 423360 h 643099"/>
                  <a:gd name="connsiteX1148" fmla="*/ 1038082 w 2128798"/>
                  <a:gd name="connsiteY1148" fmla="*/ 429946 h 643099"/>
                  <a:gd name="connsiteX1149" fmla="*/ 1022729 w 2128798"/>
                  <a:gd name="connsiteY1149" fmla="*/ 428477 h 643099"/>
                  <a:gd name="connsiteX1150" fmla="*/ 1014744 w 2128798"/>
                  <a:gd name="connsiteY1150" fmla="*/ 420488 h 643099"/>
                  <a:gd name="connsiteX1151" fmla="*/ 1016620 w 2128798"/>
                  <a:gd name="connsiteY1151" fmla="*/ 408473 h 643099"/>
                  <a:gd name="connsiteX1152" fmla="*/ 1027375 w 2128798"/>
                  <a:gd name="connsiteY1152" fmla="*/ 401889 h 643099"/>
                  <a:gd name="connsiteX1153" fmla="*/ 1035440 w 2128798"/>
                  <a:gd name="connsiteY1153" fmla="*/ 400134 h 643099"/>
                  <a:gd name="connsiteX1154" fmla="*/ 407704 w 2128798"/>
                  <a:gd name="connsiteY1154" fmla="*/ 400134 h 643099"/>
                  <a:gd name="connsiteX1155" fmla="*/ 414992 w 2128798"/>
                  <a:gd name="connsiteY1155" fmla="*/ 403357 h 643099"/>
                  <a:gd name="connsiteX1156" fmla="*/ 422979 w 2128798"/>
                  <a:gd name="connsiteY1156" fmla="*/ 411347 h 643099"/>
                  <a:gd name="connsiteX1157" fmla="*/ 421103 w 2128798"/>
                  <a:gd name="connsiteY1157" fmla="*/ 423360 h 643099"/>
                  <a:gd name="connsiteX1158" fmla="*/ 410347 w 2128798"/>
                  <a:gd name="connsiteY1158" fmla="*/ 429946 h 643099"/>
                  <a:gd name="connsiteX1159" fmla="*/ 394995 w 2128798"/>
                  <a:gd name="connsiteY1159" fmla="*/ 428477 h 643099"/>
                  <a:gd name="connsiteX1160" fmla="*/ 387007 w 2128798"/>
                  <a:gd name="connsiteY1160" fmla="*/ 420488 h 643099"/>
                  <a:gd name="connsiteX1161" fmla="*/ 388884 w 2128798"/>
                  <a:gd name="connsiteY1161" fmla="*/ 408473 h 643099"/>
                  <a:gd name="connsiteX1162" fmla="*/ 399639 w 2128798"/>
                  <a:gd name="connsiteY1162" fmla="*/ 401889 h 643099"/>
                  <a:gd name="connsiteX1163" fmla="*/ 407704 w 2128798"/>
                  <a:gd name="connsiteY1163" fmla="*/ 400134 h 643099"/>
                  <a:gd name="connsiteX1164" fmla="*/ 1596709 w 2128798"/>
                  <a:gd name="connsiteY1164" fmla="*/ 400100 h 643099"/>
                  <a:gd name="connsiteX1165" fmla="*/ 1611160 w 2128798"/>
                  <a:gd name="connsiteY1165" fmla="*/ 406488 h 643099"/>
                  <a:gd name="connsiteX1166" fmla="*/ 1626996 w 2128798"/>
                  <a:gd name="connsiteY1166" fmla="*/ 422330 h 643099"/>
                  <a:gd name="connsiteX1167" fmla="*/ 1623276 w 2128798"/>
                  <a:gd name="connsiteY1167" fmla="*/ 446151 h 643099"/>
                  <a:gd name="connsiteX1168" fmla="*/ 1589296 w 2128798"/>
                  <a:gd name="connsiteY1168" fmla="*/ 466952 h 643099"/>
                  <a:gd name="connsiteX1169" fmla="*/ 1558854 w 2128798"/>
                  <a:gd name="connsiteY1169" fmla="*/ 464041 h 643099"/>
                  <a:gd name="connsiteX1170" fmla="*/ 1543018 w 2128798"/>
                  <a:gd name="connsiteY1170" fmla="*/ 448200 h 643099"/>
                  <a:gd name="connsiteX1171" fmla="*/ 1546737 w 2128798"/>
                  <a:gd name="connsiteY1171" fmla="*/ 424378 h 643099"/>
                  <a:gd name="connsiteX1172" fmla="*/ 1580719 w 2128798"/>
                  <a:gd name="connsiteY1172" fmla="*/ 403577 h 643099"/>
                  <a:gd name="connsiteX1173" fmla="*/ 1596709 w 2128798"/>
                  <a:gd name="connsiteY1173" fmla="*/ 400100 h 643099"/>
                  <a:gd name="connsiteX1174" fmla="*/ 967782 w 2128798"/>
                  <a:gd name="connsiteY1174" fmla="*/ 400100 h 643099"/>
                  <a:gd name="connsiteX1175" fmla="*/ 982233 w 2128798"/>
                  <a:gd name="connsiteY1175" fmla="*/ 406488 h 643099"/>
                  <a:gd name="connsiteX1176" fmla="*/ 998068 w 2128798"/>
                  <a:gd name="connsiteY1176" fmla="*/ 422330 h 643099"/>
                  <a:gd name="connsiteX1177" fmla="*/ 994350 w 2128798"/>
                  <a:gd name="connsiteY1177" fmla="*/ 446151 h 643099"/>
                  <a:gd name="connsiteX1178" fmla="*/ 960369 w 2128798"/>
                  <a:gd name="connsiteY1178" fmla="*/ 466952 h 643099"/>
                  <a:gd name="connsiteX1179" fmla="*/ 929927 w 2128798"/>
                  <a:gd name="connsiteY1179" fmla="*/ 464041 h 643099"/>
                  <a:gd name="connsiteX1180" fmla="*/ 914092 w 2128798"/>
                  <a:gd name="connsiteY1180" fmla="*/ 448200 h 643099"/>
                  <a:gd name="connsiteX1181" fmla="*/ 917811 w 2128798"/>
                  <a:gd name="connsiteY1181" fmla="*/ 424378 h 643099"/>
                  <a:gd name="connsiteX1182" fmla="*/ 951791 w 2128798"/>
                  <a:gd name="connsiteY1182" fmla="*/ 403577 h 643099"/>
                  <a:gd name="connsiteX1183" fmla="*/ 967782 w 2128798"/>
                  <a:gd name="connsiteY1183" fmla="*/ 400100 h 643099"/>
                  <a:gd name="connsiteX1184" fmla="*/ 340047 w 2128798"/>
                  <a:gd name="connsiteY1184" fmla="*/ 400100 h 643099"/>
                  <a:gd name="connsiteX1185" fmla="*/ 354497 w 2128798"/>
                  <a:gd name="connsiteY1185" fmla="*/ 406488 h 643099"/>
                  <a:gd name="connsiteX1186" fmla="*/ 370332 w 2128798"/>
                  <a:gd name="connsiteY1186" fmla="*/ 422330 h 643099"/>
                  <a:gd name="connsiteX1187" fmla="*/ 366614 w 2128798"/>
                  <a:gd name="connsiteY1187" fmla="*/ 446151 h 643099"/>
                  <a:gd name="connsiteX1188" fmla="*/ 332634 w 2128798"/>
                  <a:gd name="connsiteY1188" fmla="*/ 466952 h 643099"/>
                  <a:gd name="connsiteX1189" fmla="*/ 302192 w 2128798"/>
                  <a:gd name="connsiteY1189" fmla="*/ 464041 h 643099"/>
                  <a:gd name="connsiteX1190" fmla="*/ 286356 w 2128798"/>
                  <a:gd name="connsiteY1190" fmla="*/ 448200 h 643099"/>
                  <a:gd name="connsiteX1191" fmla="*/ 290075 w 2128798"/>
                  <a:gd name="connsiteY1191" fmla="*/ 424378 h 643099"/>
                  <a:gd name="connsiteX1192" fmla="*/ 324056 w 2128798"/>
                  <a:gd name="connsiteY1192" fmla="*/ 403577 h 643099"/>
                  <a:gd name="connsiteX1193" fmla="*/ 340047 w 2128798"/>
                  <a:gd name="connsiteY1193" fmla="*/ 400100 h 643099"/>
                  <a:gd name="connsiteX1194" fmla="*/ 2020633 w 2128798"/>
                  <a:gd name="connsiteY1194" fmla="*/ 391566 h 643099"/>
                  <a:gd name="connsiteX1195" fmla="*/ 2028346 w 2128798"/>
                  <a:gd name="connsiteY1195" fmla="*/ 394067 h 643099"/>
                  <a:gd name="connsiteX1196" fmla="*/ 2059251 w 2128798"/>
                  <a:gd name="connsiteY1196" fmla="*/ 418251 h 643099"/>
                  <a:gd name="connsiteX1197" fmla="*/ 2059251 w 2128798"/>
                  <a:gd name="connsiteY1197" fmla="*/ 430321 h 643099"/>
                  <a:gd name="connsiteX1198" fmla="*/ 2016151 w 2128798"/>
                  <a:gd name="connsiteY1198" fmla="*/ 464049 h 643099"/>
                  <a:gd name="connsiteX1199" fmla="*/ 2000726 w 2128798"/>
                  <a:gd name="connsiteY1199" fmla="*/ 464049 h 643099"/>
                  <a:gd name="connsiteX1200" fmla="*/ 1969821 w 2128798"/>
                  <a:gd name="connsiteY1200" fmla="*/ 439864 h 643099"/>
                  <a:gd name="connsiteX1201" fmla="*/ 1969821 w 2128798"/>
                  <a:gd name="connsiteY1201" fmla="*/ 427794 h 643099"/>
                  <a:gd name="connsiteX1202" fmla="*/ 2012921 w 2128798"/>
                  <a:gd name="connsiteY1202" fmla="*/ 394067 h 643099"/>
                  <a:gd name="connsiteX1203" fmla="*/ 2020633 w 2128798"/>
                  <a:gd name="connsiteY1203" fmla="*/ 391566 h 643099"/>
                  <a:gd name="connsiteX1204" fmla="*/ 1391580 w 2128798"/>
                  <a:gd name="connsiteY1204" fmla="*/ 391566 h 643099"/>
                  <a:gd name="connsiteX1205" fmla="*/ 1399292 w 2128798"/>
                  <a:gd name="connsiteY1205" fmla="*/ 394067 h 643099"/>
                  <a:gd name="connsiteX1206" fmla="*/ 1430198 w 2128798"/>
                  <a:gd name="connsiteY1206" fmla="*/ 418251 h 643099"/>
                  <a:gd name="connsiteX1207" fmla="*/ 1430198 w 2128798"/>
                  <a:gd name="connsiteY1207" fmla="*/ 430321 h 643099"/>
                  <a:gd name="connsiteX1208" fmla="*/ 1387098 w 2128798"/>
                  <a:gd name="connsiteY1208" fmla="*/ 464049 h 643099"/>
                  <a:gd name="connsiteX1209" fmla="*/ 1371673 w 2128798"/>
                  <a:gd name="connsiteY1209" fmla="*/ 464049 h 643099"/>
                  <a:gd name="connsiteX1210" fmla="*/ 1340767 w 2128798"/>
                  <a:gd name="connsiteY1210" fmla="*/ 439864 h 643099"/>
                  <a:gd name="connsiteX1211" fmla="*/ 1340767 w 2128798"/>
                  <a:gd name="connsiteY1211" fmla="*/ 427794 h 643099"/>
                  <a:gd name="connsiteX1212" fmla="*/ 1383867 w 2128798"/>
                  <a:gd name="connsiteY1212" fmla="*/ 394067 h 643099"/>
                  <a:gd name="connsiteX1213" fmla="*/ 1391580 w 2128798"/>
                  <a:gd name="connsiteY1213" fmla="*/ 391566 h 643099"/>
                  <a:gd name="connsiteX1214" fmla="*/ 762653 w 2128798"/>
                  <a:gd name="connsiteY1214" fmla="*/ 391566 h 643099"/>
                  <a:gd name="connsiteX1215" fmla="*/ 770367 w 2128798"/>
                  <a:gd name="connsiteY1215" fmla="*/ 394067 h 643099"/>
                  <a:gd name="connsiteX1216" fmla="*/ 801271 w 2128798"/>
                  <a:gd name="connsiteY1216" fmla="*/ 418251 h 643099"/>
                  <a:gd name="connsiteX1217" fmla="*/ 801271 w 2128798"/>
                  <a:gd name="connsiteY1217" fmla="*/ 430321 h 643099"/>
                  <a:gd name="connsiteX1218" fmla="*/ 758171 w 2128798"/>
                  <a:gd name="connsiteY1218" fmla="*/ 464049 h 643099"/>
                  <a:gd name="connsiteX1219" fmla="*/ 742746 w 2128798"/>
                  <a:gd name="connsiteY1219" fmla="*/ 464049 h 643099"/>
                  <a:gd name="connsiteX1220" fmla="*/ 711841 w 2128798"/>
                  <a:gd name="connsiteY1220" fmla="*/ 439864 h 643099"/>
                  <a:gd name="connsiteX1221" fmla="*/ 711841 w 2128798"/>
                  <a:gd name="connsiteY1221" fmla="*/ 427794 h 643099"/>
                  <a:gd name="connsiteX1222" fmla="*/ 754940 w 2128798"/>
                  <a:gd name="connsiteY1222" fmla="*/ 394067 h 643099"/>
                  <a:gd name="connsiteX1223" fmla="*/ 762653 w 2128798"/>
                  <a:gd name="connsiteY1223" fmla="*/ 391566 h 643099"/>
                  <a:gd name="connsiteX1224" fmla="*/ 134917 w 2128798"/>
                  <a:gd name="connsiteY1224" fmla="*/ 391566 h 643099"/>
                  <a:gd name="connsiteX1225" fmla="*/ 142630 w 2128798"/>
                  <a:gd name="connsiteY1225" fmla="*/ 394067 h 643099"/>
                  <a:gd name="connsiteX1226" fmla="*/ 173536 w 2128798"/>
                  <a:gd name="connsiteY1226" fmla="*/ 418251 h 643099"/>
                  <a:gd name="connsiteX1227" fmla="*/ 173536 w 2128798"/>
                  <a:gd name="connsiteY1227" fmla="*/ 430321 h 643099"/>
                  <a:gd name="connsiteX1228" fmla="*/ 130436 w 2128798"/>
                  <a:gd name="connsiteY1228" fmla="*/ 464049 h 643099"/>
                  <a:gd name="connsiteX1229" fmla="*/ 115010 w 2128798"/>
                  <a:gd name="connsiteY1229" fmla="*/ 464049 h 643099"/>
                  <a:gd name="connsiteX1230" fmla="*/ 84106 w 2128798"/>
                  <a:gd name="connsiteY1230" fmla="*/ 439864 h 643099"/>
                  <a:gd name="connsiteX1231" fmla="*/ 84106 w 2128798"/>
                  <a:gd name="connsiteY1231" fmla="*/ 427794 h 643099"/>
                  <a:gd name="connsiteX1232" fmla="*/ 127205 w 2128798"/>
                  <a:gd name="connsiteY1232" fmla="*/ 394067 h 643099"/>
                  <a:gd name="connsiteX1233" fmla="*/ 134917 w 2128798"/>
                  <a:gd name="connsiteY1233" fmla="*/ 391566 h 643099"/>
                  <a:gd name="connsiteX1234" fmla="*/ 1781278 w 2128798"/>
                  <a:gd name="connsiteY1234" fmla="*/ 391509 h 643099"/>
                  <a:gd name="connsiteX1235" fmla="*/ 1786015 w 2128798"/>
                  <a:gd name="connsiteY1235" fmla="*/ 394392 h 643099"/>
                  <a:gd name="connsiteX1236" fmla="*/ 1792007 w 2128798"/>
                  <a:gd name="connsiteY1236" fmla="*/ 402642 h 643099"/>
                  <a:gd name="connsiteX1237" fmla="*/ 1789066 w 2128798"/>
                  <a:gd name="connsiteY1237" fmla="*/ 411008 h 643099"/>
                  <a:gd name="connsiteX1238" fmla="*/ 1778741 w 2128798"/>
                  <a:gd name="connsiteY1238" fmla="*/ 415601 h 643099"/>
                  <a:gd name="connsiteX1239" fmla="*/ 1768049 w 2128798"/>
                  <a:gd name="connsiteY1239" fmla="*/ 413300 h 643099"/>
                  <a:gd name="connsiteX1240" fmla="*/ 1762057 w 2128798"/>
                  <a:gd name="connsiteY1240" fmla="*/ 405050 h 643099"/>
                  <a:gd name="connsiteX1241" fmla="*/ 1764997 w 2128798"/>
                  <a:gd name="connsiteY1241" fmla="*/ 396684 h 643099"/>
                  <a:gd name="connsiteX1242" fmla="*/ 1775324 w 2128798"/>
                  <a:gd name="connsiteY1242" fmla="*/ 392091 h 643099"/>
                  <a:gd name="connsiteX1243" fmla="*/ 1781278 w 2128798"/>
                  <a:gd name="connsiteY1243" fmla="*/ 391509 h 643099"/>
                  <a:gd name="connsiteX1244" fmla="*/ 1152352 w 2128798"/>
                  <a:gd name="connsiteY1244" fmla="*/ 391509 h 643099"/>
                  <a:gd name="connsiteX1245" fmla="*/ 1157089 w 2128798"/>
                  <a:gd name="connsiteY1245" fmla="*/ 394392 h 643099"/>
                  <a:gd name="connsiteX1246" fmla="*/ 1163080 w 2128798"/>
                  <a:gd name="connsiteY1246" fmla="*/ 402642 h 643099"/>
                  <a:gd name="connsiteX1247" fmla="*/ 1160140 w 2128798"/>
                  <a:gd name="connsiteY1247" fmla="*/ 411008 h 643099"/>
                  <a:gd name="connsiteX1248" fmla="*/ 1149815 w 2128798"/>
                  <a:gd name="connsiteY1248" fmla="*/ 415601 h 643099"/>
                  <a:gd name="connsiteX1249" fmla="*/ 1139122 w 2128798"/>
                  <a:gd name="connsiteY1249" fmla="*/ 413300 h 643099"/>
                  <a:gd name="connsiteX1250" fmla="*/ 1133131 w 2128798"/>
                  <a:gd name="connsiteY1250" fmla="*/ 405050 h 643099"/>
                  <a:gd name="connsiteX1251" fmla="*/ 1136072 w 2128798"/>
                  <a:gd name="connsiteY1251" fmla="*/ 396684 h 643099"/>
                  <a:gd name="connsiteX1252" fmla="*/ 1146396 w 2128798"/>
                  <a:gd name="connsiteY1252" fmla="*/ 392091 h 643099"/>
                  <a:gd name="connsiteX1253" fmla="*/ 1152352 w 2128798"/>
                  <a:gd name="connsiteY1253" fmla="*/ 391509 h 643099"/>
                  <a:gd name="connsiteX1254" fmla="*/ 524615 w 2128798"/>
                  <a:gd name="connsiteY1254" fmla="*/ 391509 h 643099"/>
                  <a:gd name="connsiteX1255" fmla="*/ 529353 w 2128798"/>
                  <a:gd name="connsiteY1255" fmla="*/ 394392 h 643099"/>
                  <a:gd name="connsiteX1256" fmla="*/ 535345 w 2128798"/>
                  <a:gd name="connsiteY1256" fmla="*/ 402642 h 643099"/>
                  <a:gd name="connsiteX1257" fmla="*/ 532404 w 2128798"/>
                  <a:gd name="connsiteY1257" fmla="*/ 411008 h 643099"/>
                  <a:gd name="connsiteX1258" fmla="*/ 522079 w 2128798"/>
                  <a:gd name="connsiteY1258" fmla="*/ 415601 h 643099"/>
                  <a:gd name="connsiteX1259" fmla="*/ 511388 w 2128798"/>
                  <a:gd name="connsiteY1259" fmla="*/ 413300 h 643099"/>
                  <a:gd name="connsiteX1260" fmla="*/ 505395 w 2128798"/>
                  <a:gd name="connsiteY1260" fmla="*/ 405050 h 643099"/>
                  <a:gd name="connsiteX1261" fmla="*/ 508335 w 2128798"/>
                  <a:gd name="connsiteY1261" fmla="*/ 396684 h 643099"/>
                  <a:gd name="connsiteX1262" fmla="*/ 518661 w 2128798"/>
                  <a:gd name="connsiteY1262" fmla="*/ 392091 h 643099"/>
                  <a:gd name="connsiteX1263" fmla="*/ 524615 w 2128798"/>
                  <a:gd name="connsiteY1263" fmla="*/ 391509 h 643099"/>
                  <a:gd name="connsiteX1264" fmla="*/ 2070352 w 2128798"/>
                  <a:gd name="connsiteY1264" fmla="*/ 389945 h 643099"/>
                  <a:gd name="connsiteX1265" fmla="*/ 2076716 w 2128798"/>
                  <a:gd name="connsiteY1265" fmla="*/ 415401 h 643099"/>
                  <a:gd name="connsiteX1266" fmla="*/ 2073352 w 2128798"/>
                  <a:gd name="connsiteY1266" fmla="*/ 415401 h 643099"/>
                  <a:gd name="connsiteX1267" fmla="*/ 2062415 w 2128798"/>
                  <a:gd name="connsiteY1267" fmla="*/ 406841 h 643099"/>
                  <a:gd name="connsiteX1268" fmla="*/ 2062415 w 2128798"/>
                  <a:gd name="connsiteY1268" fmla="*/ 396155 h 643099"/>
                  <a:gd name="connsiteX1269" fmla="*/ 1444298 w 2128798"/>
                  <a:gd name="connsiteY1269" fmla="*/ 387597 h 643099"/>
                  <a:gd name="connsiteX1270" fmla="*/ 1457261 w 2128798"/>
                  <a:gd name="connsiteY1270" fmla="*/ 387597 h 643099"/>
                  <a:gd name="connsiteX1271" fmla="*/ 1468199 w 2128798"/>
                  <a:gd name="connsiteY1271" fmla="*/ 396155 h 643099"/>
                  <a:gd name="connsiteX1272" fmla="*/ 1468198 w 2128798"/>
                  <a:gd name="connsiteY1272" fmla="*/ 406841 h 643099"/>
                  <a:gd name="connsiteX1273" fmla="*/ 1457261 w 2128798"/>
                  <a:gd name="connsiteY1273" fmla="*/ 415401 h 643099"/>
                  <a:gd name="connsiteX1274" fmla="*/ 1444299 w 2128798"/>
                  <a:gd name="connsiteY1274" fmla="*/ 415401 h 643099"/>
                  <a:gd name="connsiteX1275" fmla="*/ 1433362 w 2128798"/>
                  <a:gd name="connsiteY1275" fmla="*/ 406841 h 643099"/>
                  <a:gd name="connsiteX1276" fmla="*/ 1433362 w 2128798"/>
                  <a:gd name="connsiteY1276" fmla="*/ 396155 h 643099"/>
                  <a:gd name="connsiteX1277" fmla="*/ 1444298 w 2128798"/>
                  <a:gd name="connsiteY1277" fmla="*/ 387597 h 643099"/>
                  <a:gd name="connsiteX1278" fmla="*/ 815373 w 2128798"/>
                  <a:gd name="connsiteY1278" fmla="*/ 387597 h 643099"/>
                  <a:gd name="connsiteX1279" fmla="*/ 828334 w 2128798"/>
                  <a:gd name="connsiteY1279" fmla="*/ 387597 h 643099"/>
                  <a:gd name="connsiteX1280" fmla="*/ 839272 w 2128798"/>
                  <a:gd name="connsiteY1280" fmla="*/ 396155 h 643099"/>
                  <a:gd name="connsiteX1281" fmla="*/ 839271 w 2128798"/>
                  <a:gd name="connsiteY1281" fmla="*/ 406841 h 643099"/>
                  <a:gd name="connsiteX1282" fmla="*/ 828334 w 2128798"/>
                  <a:gd name="connsiteY1282" fmla="*/ 415401 h 643099"/>
                  <a:gd name="connsiteX1283" fmla="*/ 815374 w 2128798"/>
                  <a:gd name="connsiteY1283" fmla="*/ 415401 h 643099"/>
                  <a:gd name="connsiteX1284" fmla="*/ 804436 w 2128798"/>
                  <a:gd name="connsiteY1284" fmla="*/ 406841 h 643099"/>
                  <a:gd name="connsiteX1285" fmla="*/ 804436 w 2128798"/>
                  <a:gd name="connsiteY1285" fmla="*/ 396155 h 643099"/>
                  <a:gd name="connsiteX1286" fmla="*/ 815373 w 2128798"/>
                  <a:gd name="connsiteY1286" fmla="*/ 387597 h 643099"/>
                  <a:gd name="connsiteX1287" fmla="*/ 187636 w 2128798"/>
                  <a:gd name="connsiteY1287" fmla="*/ 387597 h 643099"/>
                  <a:gd name="connsiteX1288" fmla="*/ 200599 w 2128798"/>
                  <a:gd name="connsiteY1288" fmla="*/ 387597 h 643099"/>
                  <a:gd name="connsiteX1289" fmla="*/ 211537 w 2128798"/>
                  <a:gd name="connsiteY1289" fmla="*/ 396155 h 643099"/>
                  <a:gd name="connsiteX1290" fmla="*/ 211537 w 2128798"/>
                  <a:gd name="connsiteY1290" fmla="*/ 406841 h 643099"/>
                  <a:gd name="connsiteX1291" fmla="*/ 200599 w 2128798"/>
                  <a:gd name="connsiteY1291" fmla="*/ 415401 h 643099"/>
                  <a:gd name="connsiteX1292" fmla="*/ 187637 w 2128798"/>
                  <a:gd name="connsiteY1292" fmla="*/ 415401 h 643099"/>
                  <a:gd name="connsiteX1293" fmla="*/ 176700 w 2128798"/>
                  <a:gd name="connsiteY1293" fmla="*/ 406841 h 643099"/>
                  <a:gd name="connsiteX1294" fmla="*/ 176700 w 2128798"/>
                  <a:gd name="connsiteY1294" fmla="*/ 396155 h 643099"/>
                  <a:gd name="connsiteX1295" fmla="*/ 187636 w 2128798"/>
                  <a:gd name="connsiteY1295" fmla="*/ 387597 h 643099"/>
                  <a:gd name="connsiteX1296" fmla="*/ 1848171 w 2128798"/>
                  <a:gd name="connsiteY1296" fmla="*/ 379100 h 643099"/>
                  <a:gd name="connsiteX1297" fmla="*/ 1865544 w 2128798"/>
                  <a:gd name="connsiteY1297" fmla="*/ 384128 h 643099"/>
                  <a:gd name="connsiteX1298" fmla="*/ 1915204 w 2128798"/>
                  <a:gd name="connsiteY1298" fmla="*/ 420105 h 643099"/>
                  <a:gd name="connsiteX1299" fmla="*/ 1916521 w 2128798"/>
                  <a:gd name="connsiteY1299" fmla="*/ 446871 h 643099"/>
                  <a:gd name="connsiteX1300" fmla="*/ 1891616 w 2128798"/>
                  <a:gd name="connsiteY1300" fmla="*/ 467921 h 643099"/>
                  <a:gd name="connsiteX1301" fmla="*/ 1857414 w 2128798"/>
                  <a:gd name="connsiteY1301" fmla="*/ 468952 h 643099"/>
                  <a:gd name="connsiteX1302" fmla="*/ 1807754 w 2128798"/>
                  <a:gd name="connsiteY1302" fmla="*/ 432974 h 643099"/>
                  <a:gd name="connsiteX1303" fmla="*/ 1806437 w 2128798"/>
                  <a:gd name="connsiteY1303" fmla="*/ 406210 h 643099"/>
                  <a:gd name="connsiteX1304" fmla="*/ 1831342 w 2128798"/>
                  <a:gd name="connsiteY1304" fmla="*/ 385159 h 643099"/>
                  <a:gd name="connsiteX1305" fmla="*/ 1848171 w 2128798"/>
                  <a:gd name="connsiteY1305" fmla="*/ 379100 h 643099"/>
                  <a:gd name="connsiteX1306" fmla="*/ 1219244 w 2128798"/>
                  <a:gd name="connsiteY1306" fmla="*/ 379100 h 643099"/>
                  <a:gd name="connsiteX1307" fmla="*/ 1236619 w 2128798"/>
                  <a:gd name="connsiteY1307" fmla="*/ 384128 h 643099"/>
                  <a:gd name="connsiteX1308" fmla="*/ 1286277 w 2128798"/>
                  <a:gd name="connsiteY1308" fmla="*/ 420105 h 643099"/>
                  <a:gd name="connsiteX1309" fmla="*/ 1287596 w 2128798"/>
                  <a:gd name="connsiteY1309" fmla="*/ 446871 h 643099"/>
                  <a:gd name="connsiteX1310" fmla="*/ 1262690 w 2128798"/>
                  <a:gd name="connsiteY1310" fmla="*/ 467921 h 643099"/>
                  <a:gd name="connsiteX1311" fmla="*/ 1228487 w 2128798"/>
                  <a:gd name="connsiteY1311" fmla="*/ 468952 h 643099"/>
                  <a:gd name="connsiteX1312" fmla="*/ 1178827 w 2128798"/>
                  <a:gd name="connsiteY1312" fmla="*/ 432974 h 643099"/>
                  <a:gd name="connsiteX1313" fmla="*/ 1177510 w 2128798"/>
                  <a:gd name="connsiteY1313" fmla="*/ 406210 h 643099"/>
                  <a:gd name="connsiteX1314" fmla="*/ 1202415 w 2128798"/>
                  <a:gd name="connsiteY1314" fmla="*/ 385159 h 643099"/>
                  <a:gd name="connsiteX1315" fmla="*/ 1219244 w 2128798"/>
                  <a:gd name="connsiteY1315" fmla="*/ 379100 h 643099"/>
                  <a:gd name="connsiteX1316" fmla="*/ 591507 w 2128798"/>
                  <a:gd name="connsiteY1316" fmla="*/ 379100 h 643099"/>
                  <a:gd name="connsiteX1317" fmla="*/ 608883 w 2128798"/>
                  <a:gd name="connsiteY1317" fmla="*/ 384128 h 643099"/>
                  <a:gd name="connsiteX1318" fmla="*/ 658542 w 2128798"/>
                  <a:gd name="connsiteY1318" fmla="*/ 420105 h 643099"/>
                  <a:gd name="connsiteX1319" fmla="*/ 659859 w 2128798"/>
                  <a:gd name="connsiteY1319" fmla="*/ 446871 h 643099"/>
                  <a:gd name="connsiteX1320" fmla="*/ 634954 w 2128798"/>
                  <a:gd name="connsiteY1320" fmla="*/ 467921 h 643099"/>
                  <a:gd name="connsiteX1321" fmla="*/ 600752 w 2128798"/>
                  <a:gd name="connsiteY1321" fmla="*/ 468952 h 643099"/>
                  <a:gd name="connsiteX1322" fmla="*/ 551092 w 2128798"/>
                  <a:gd name="connsiteY1322" fmla="*/ 432974 h 643099"/>
                  <a:gd name="connsiteX1323" fmla="*/ 549775 w 2128798"/>
                  <a:gd name="connsiteY1323" fmla="*/ 406210 h 643099"/>
                  <a:gd name="connsiteX1324" fmla="*/ 574680 w 2128798"/>
                  <a:gd name="connsiteY1324" fmla="*/ 385159 h 643099"/>
                  <a:gd name="connsiteX1325" fmla="*/ 591507 w 2128798"/>
                  <a:gd name="connsiteY1325" fmla="*/ 379100 h 643099"/>
                  <a:gd name="connsiteX1326" fmla="*/ 1605637 w 2128798"/>
                  <a:gd name="connsiteY1326" fmla="*/ 374242 h 643099"/>
                  <a:gd name="connsiteX1327" fmla="*/ 1610616 w 2128798"/>
                  <a:gd name="connsiteY1327" fmla="*/ 376063 h 643099"/>
                  <a:gd name="connsiteX1328" fmla="*/ 1616363 w 2128798"/>
                  <a:gd name="connsiteY1328" fmla="*/ 380977 h 643099"/>
                  <a:gd name="connsiteX1329" fmla="*/ 1615913 w 2128798"/>
                  <a:gd name="connsiteY1329" fmla="*/ 388916 h 643099"/>
                  <a:gd name="connsiteX1330" fmla="*/ 1609633 w 2128798"/>
                  <a:gd name="connsiteY1330" fmla="*/ 393413 h 643099"/>
                  <a:gd name="connsiteX1331" fmla="*/ 1599488 w 2128798"/>
                  <a:gd name="connsiteY1331" fmla="*/ 393061 h 643099"/>
                  <a:gd name="connsiteX1332" fmla="*/ 1593742 w 2128798"/>
                  <a:gd name="connsiteY1332" fmla="*/ 388147 h 643099"/>
                  <a:gd name="connsiteX1333" fmla="*/ 1594192 w 2128798"/>
                  <a:gd name="connsiteY1333" fmla="*/ 380207 h 643099"/>
                  <a:gd name="connsiteX1334" fmla="*/ 1600471 w 2128798"/>
                  <a:gd name="connsiteY1334" fmla="*/ 375711 h 643099"/>
                  <a:gd name="connsiteX1335" fmla="*/ 1605637 w 2128798"/>
                  <a:gd name="connsiteY1335" fmla="*/ 374242 h 643099"/>
                  <a:gd name="connsiteX1336" fmla="*/ 976711 w 2128798"/>
                  <a:gd name="connsiteY1336" fmla="*/ 374242 h 643099"/>
                  <a:gd name="connsiteX1337" fmla="*/ 981691 w 2128798"/>
                  <a:gd name="connsiteY1337" fmla="*/ 376063 h 643099"/>
                  <a:gd name="connsiteX1338" fmla="*/ 987436 w 2128798"/>
                  <a:gd name="connsiteY1338" fmla="*/ 380977 h 643099"/>
                  <a:gd name="connsiteX1339" fmla="*/ 986986 w 2128798"/>
                  <a:gd name="connsiteY1339" fmla="*/ 388916 h 643099"/>
                  <a:gd name="connsiteX1340" fmla="*/ 980707 w 2128798"/>
                  <a:gd name="connsiteY1340" fmla="*/ 393413 h 643099"/>
                  <a:gd name="connsiteX1341" fmla="*/ 970561 w 2128798"/>
                  <a:gd name="connsiteY1341" fmla="*/ 393061 h 643099"/>
                  <a:gd name="connsiteX1342" fmla="*/ 964814 w 2128798"/>
                  <a:gd name="connsiteY1342" fmla="*/ 388147 h 643099"/>
                  <a:gd name="connsiteX1343" fmla="*/ 965266 w 2128798"/>
                  <a:gd name="connsiteY1343" fmla="*/ 380207 h 643099"/>
                  <a:gd name="connsiteX1344" fmla="*/ 971545 w 2128798"/>
                  <a:gd name="connsiteY1344" fmla="*/ 375711 h 643099"/>
                  <a:gd name="connsiteX1345" fmla="*/ 976711 w 2128798"/>
                  <a:gd name="connsiteY1345" fmla="*/ 374242 h 643099"/>
                  <a:gd name="connsiteX1346" fmla="*/ 348975 w 2128798"/>
                  <a:gd name="connsiteY1346" fmla="*/ 374242 h 643099"/>
                  <a:gd name="connsiteX1347" fmla="*/ 353955 w 2128798"/>
                  <a:gd name="connsiteY1347" fmla="*/ 376063 h 643099"/>
                  <a:gd name="connsiteX1348" fmla="*/ 359701 w 2128798"/>
                  <a:gd name="connsiteY1348" fmla="*/ 380977 h 643099"/>
                  <a:gd name="connsiteX1349" fmla="*/ 359251 w 2128798"/>
                  <a:gd name="connsiteY1349" fmla="*/ 388916 h 643099"/>
                  <a:gd name="connsiteX1350" fmla="*/ 352971 w 2128798"/>
                  <a:gd name="connsiteY1350" fmla="*/ 393413 h 643099"/>
                  <a:gd name="connsiteX1351" fmla="*/ 342827 w 2128798"/>
                  <a:gd name="connsiteY1351" fmla="*/ 393061 h 643099"/>
                  <a:gd name="connsiteX1352" fmla="*/ 337080 w 2128798"/>
                  <a:gd name="connsiteY1352" fmla="*/ 388147 h 643099"/>
                  <a:gd name="connsiteX1353" fmla="*/ 337529 w 2128798"/>
                  <a:gd name="connsiteY1353" fmla="*/ 380207 h 643099"/>
                  <a:gd name="connsiteX1354" fmla="*/ 343809 w 2128798"/>
                  <a:gd name="connsiteY1354" fmla="*/ 375711 h 643099"/>
                  <a:gd name="connsiteX1355" fmla="*/ 348975 w 2128798"/>
                  <a:gd name="connsiteY1355" fmla="*/ 374242 h 643099"/>
                  <a:gd name="connsiteX1356" fmla="*/ 2048834 w 2128798"/>
                  <a:gd name="connsiteY1356" fmla="*/ 370513 h 643099"/>
                  <a:gd name="connsiteX1357" fmla="*/ 2053813 w 2128798"/>
                  <a:gd name="connsiteY1357" fmla="*/ 372334 h 643099"/>
                  <a:gd name="connsiteX1358" fmla="*/ 2059559 w 2128798"/>
                  <a:gd name="connsiteY1358" fmla="*/ 377248 h 643099"/>
                  <a:gd name="connsiteX1359" fmla="*/ 2059110 w 2128798"/>
                  <a:gd name="connsiteY1359" fmla="*/ 385187 h 643099"/>
                  <a:gd name="connsiteX1360" fmla="*/ 2052830 w 2128798"/>
                  <a:gd name="connsiteY1360" fmla="*/ 389683 h 643099"/>
                  <a:gd name="connsiteX1361" fmla="*/ 2042684 w 2128798"/>
                  <a:gd name="connsiteY1361" fmla="*/ 389332 h 643099"/>
                  <a:gd name="connsiteX1362" fmla="*/ 2036938 w 2128798"/>
                  <a:gd name="connsiteY1362" fmla="*/ 384417 h 643099"/>
                  <a:gd name="connsiteX1363" fmla="*/ 2037387 w 2128798"/>
                  <a:gd name="connsiteY1363" fmla="*/ 376478 h 643099"/>
                  <a:gd name="connsiteX1364" fmla="*/ 2043668 w 2128798"/>
                  <a:gd name="connsiteY1364" fmla="*/ 371981 h 643099"/>
                  <a:gd name="connsiteX1365" fmla="*/ 2048834 w 2128798"/>
                  <a:gd name="connsiteY1365" fmla="*/ 370513 h 643099"/>
                  <a:gd name="connsiteX1366" fmla="*/ 1419780 w 2128798"/>
                  <a:gd name="connsiteY1366" fmla="*/ 370513 h 643099"/>
                  <a:gd name="connsiteX1367" fmla="*/ 1424760 w 2128798"/>
                  <a:gd name="connsiteY1367" fmla="*/ 372334 h 643099"/>
                  <a:gd name="connsiteX1368" fmla="*/ 1430506 w 2128798"/>
                  <a:gd name="connsiteY1368" fmla="*/ 377248 h 643099"/>
                  <a:gd name="connsiteX1369" fmla="*/ 1430056 w 2128798"/>
                  <a:gd name="connsiteY1369" fmla="*/ 385187 h 643099"/>
                  <a:gd name="connsiteX1370" fmla="*/ 1423776 w 2128798"/>
                  <a:gd name="connsiteY1370" fmla="*/ 389683 h 643099"/>
                  <a:gd name="connsiteX1371" fmla="*/ 1413631 w 2128798"/>
                  <a:gd name="connsiteY1371" fmla="*/ 389332 h 643099"/>
                  <a:gd name="connsiteX1372" fmla="*/ 1407884 w 2128798"/>
                  <a:gd name="connsiteY1372" fmla="*/ 384417 h 643099"/>
                  <a:gd name="connsiteX1373" fmla="*/ 1408334 w 2128798"/>
                  <a:gd name="connsiteY1373" fmla="*/ 376478 h 643099"/>
                  <a:gd name="connsiteX1374" fmla="*/ 1414615 w 2128798"/>
                  <a:gd name="connsiteY1374" fmla="*/ 371981 h 643099"/>
                  <a:gd name="connsiteX1375" fmla="*/ 1419780 w 2128798"/>
                  <a:gd name="connsiteY1375" fmla="*/ 370513 h 643099"/>
                  <a:gd name="connsiteX1376" fmla="*/ 790854 w 2128798"/>
                  <a:gd name="connsiteY1376" fmla="*/ 370513 h 643099"/>
                  <a:gd name="connsiteX1377" fmla="*/ 795833 w 2128798"/>
                  <a:gd name="connsiteY1377" fmla="*/ 372334 h 643099"/>
                  <a:gd name="connsiteX1378" fmla="*/ 801579 w 2128798"/>
                  <a:gd name="connsiteY1378" fmla="*/ 377248 h 643099"/>
                  <a:gd name="connsiteX1379" fmla="*/ 801131 w 2128798"/>
                  <a:gd name="connsiteY1379" fmla="*/ 385187 h 643099"/>
                  <a:gd name="connsiteX1380" fmla="*/ 794850 w 2128798"/>
                  <a:gd name="connsiteY1380" fmla="*/ 389683 h 643099"/>
                  <a:gd name="connsiteX1381" fmla="*/ 784704 w 2128798"/>
                  <a:gd name="connsiteY1381" fmla="*/ 389332 h 643099"/>
                  <a:gd name="connsiteX1382" fmla="*/ 778958 w 2128798"/>
                  <a:gd name="connsiteY1382" fmla="*/ 384417 h 643099"/>
                  <a:gd name="connsiteX1383" fmla="*/ 779408 w 2128798"/>
                  <a:gd name="connsiteY1383" fmla="*/ 376478 h 643099"/>
                  <a:gd name="connsiteX1384" fmla="*/ 785688 w 2128798"/>
                  <a:gd name="connsiteY1384" fmla="*/ 371981 h 643099"/>
                  <a:gd name="connsiteX1385" fmla="*/ 790854 w 2128798"/>
                  <a:gd name="connsiteY1385" fmla="*/ 370513 h 643099"/>
                  <a:gd name="connsiteX1386" fmla="*/ 163119 w 2128798"/>
                  <a:gd name="connsiteY1386" fmla="*/ 370513 h 643099"/>
                  <a:gd name="connsiteX1387" fmla="*/ 168097 w 2128798"/>
                  <a:gd name="connsiteY1387" fmla="*/ 372334 h 643099"/>
                  <a:gd name="connsiteX1388" fmla="*/ 173844 w 2128798"/>
                  <a:gd name="connsiteY1388" fmla="*/ 377248 h 643099"/>
                  <a:gd name="connsiteX1389" fmla="*/ 173394 w 2128798"/>
                  <a:gd name="connsiteY1389" fmla="*/ 385187 h 643099"/>
                  <a:gd name="connsiteX1390" fmla="*/ 167114 w 2128798"/>
                  <a:gd name="connsiteY1390" fmla="*/ 389683 h 643099"/>
                  <a:gd name="connsiteX1391" fmla="*/ 156968 w 2128798"/>
                  <a:gd name="connsiteY1391" fmla="*/ 389332 h 643099"/>
                  <a:gd name="connsiteX1392" fmla="*/ 151222 w 2128798"/>
                  <a:gd name="connsiteY1392" fmla="*/ 384417 h 643099"/>
                  <a:gd name="connsiteX1393" fmla="*/ 151671 w 2128798"/>
                  <a:gd name="connsiteY1393" fmla="*/ 376478 h 643099"/>
                  <a:gd name="connsiteX1394" fmla="*/ 157951 w 2128798"/>
                  <a:gd name="connsiteY1394" fmla="*/ 371981 h 643099"/>
                  <a:gd name="connsiteX1395" fmla="*/ 163119 w 2128798"/>
                  <a:gd name="connsiteY1395" fmla="*/ 370513 h 643099"/>
                  <a:gd name="connsiteX1396" fmla="*/ 1745321 w 2128798"/>
                  <a:gd name="connsiteY1396" fmla="*/ 361558 h 643099"/>
                  <a:gd name="connsiteX1397" fmla="*/ 1752632 w 2128798"/>
                  <a:gd name="connsiteY1397" fmla="*/ 364386 h 643099"/>
                  <a:gd name="connsiteX1398" fmla="*/ 1763261 w 2128798"/>
                  <a:gd name="connsiteY1398" fmla="*/ 373889 h 643099"/>
                  <a:gd name="connsiteX1399" fmla="*/ 1762261 w 2128798"/>
                  <a:gd name="connsiteY1399" fmla="*/ 385655 h 643099"/>
                  <a:gd name="connsiteX1400" fmla="*/ 1746958 w 2128798"/>
                  <a:gd name="connsiteY1400" fmla="*/ 396137 h 643099"/>
                  <a:gd name="connsiteX1401" fmla="*/ 1731922 w 2128798"/>
                  <a:gd name="connsiteY1401" fmla="*/ 395355 h 643099"/>
                  <a:gd name="connsiteX1402" fmla="*/ 1721293 w 2128798"/>
                  <a:gd name="connsiteY1402" fmla="*/ 385852 h 643099"/>
                  <a:gd name="connsiteX1403" fmla="*/ 1722293 w 2128798"/>
                  <a:gd name="connsiteY1403" fmla="*/ 374087 h 643099"/>
                  <a:gd name="connsiteX1404" fmla="*/ 1737595 w 2128798"/>
                  <a:gd name="connsiteY1404" fmla="*/ 363604 h 643099"/>
                  <a:gd name="connsiteX1405" fmla="*/ 1745321 w 2128798"/>
                  <a:gd name="connsiteY1405" fmla="*/ 361558 h 643099"/>
                  <a:gd name="connsiteX1406" fmla="*/ 1116394 w 2128798"/>
                  <a:gd name="connsiteY1406" fmla="*/ 361558 h 643099"/>
                  <a:gd name="connsiteX1407" fmla="*/ 1123704 w 2128798"/>
                  <a:gd name="connsiteY1407" fmla="*/ 364386 h 643099"/>
                  <a:gd name="connsiteX1408" fmla="*/ 1134335 w 2128798"/>
                  <a:gd name="connsiteY1408" fmla="*/ 373889 h 643099"/>
                  <a:gd name="connsiteX1409" fmla="*/ 1133335 w 2128798"/>
                  <a:gd name="connsiteY1409" fmla="*/ 385655 h 643099"/>
                  <a:gd name="connsiteX1410" fmla="*/ 1118032 w 2128798"/>
                  <a:gd name="connsiteY1410" fmla="*/ 396137 h 643099"/>
                  <a:gd name="connsiteX1411" fmla="*/ 1102995 w 2128798"/>
                  <a:gd name="connsiteY1411" fmla="*/ 395355 h 643099"/>
                  <a:gd name="connsiteX1412" fmla="*/ 1092366 w 2128798"/>
                  <a:gd name="connsiteY1412" fmla="*/ 385852 h 643099"/>
                  <a:gd name="connsiteX1413" fmla="*/ 1093365 w 2128798"/>
                  <a:gd name="connsiteY1413" fmla="*/ 374087 h 643099"/>
                  <a:gd name="connsiteX1414" fmla="*/ 1108669 w 2128798"/>
                  <a:gd name="connsiteY1414" fmla="*/ 363604 h 643099"/>
                  <a:gd name="connsiteX1415" fmla="*/ 1116394 w 2128798"/>
                  <a:gd name="connsiteY1415" fmla="*/ 361558 h 643099"/>
                  <a:gd name="connsiteX1416" fmla="*/ 488658 w 2128798"/>
                  <a:gd name="connsiteY1416" fmla="*/ 361558 h 643099"/>
                  <a:gd name="connsiteX1417" fmla="*/ 495969 w 2128798"/>
                  <a:gd name="connsiteY1417" fmla="*/ 364386 h 643099"/>
                  <a:gd name="connsiteX1418" fmla="*/ 506599 w 2128798"/>
                  <a:gd name="connsiteY1418" fmla="*/ 373889 h 643099"/>
                  <a:gd name="connsiteX1419" fmla="*/ 505599 w 2128798"/>
                  <a:gd name="connsiteY1419" fmla="*/ 385655 h 643099"/>
                  <a:gd name="connsiteX1420" fmla="*/ 490297 w 2128798"/>
                  <a:gd name="connsiteY1420" fmla="*/ 396137 h 643099"/>
                  <a:gd name="connsiteX1421" fmla="*/ 475260 w 2128798"/>
                  <a:gd name="connsiteY1421" fmla="*/ 395355 h 643099"/>
                  <a:gd name="connsiteX1422" fmla="*/ 464631 w 2128798"/>
                  <a:gd name="connsiteY1422" fmla="*/ 385852 h 643099"/>
                  <a:gd name="connsiteX1423" fmla="*/ 465631 w 2128798"/>
                  <a:gd name="connsiteY1423" fmla="*/ 374087 h 643099"/>
                  <a:gd name="connsiteX1424" fmla="*/ 480933 w 2128798"/>
                  <a:gd name="connsiteY1424" fmla="*/ 363604 h 643099"/>
                  <a:gd name="connsiteX1425" fmla="*/ 488658 w 2128798"/>
                  <a:gd name="connsiteY1425" fmla="*/ 361558 h 643099"/>
                  <a:gd name="connsiteX1426" fmla="*/ 2058878 w 2128798"/>
                  <a:gd name="connsiteY1426" fmla="*/ 344048 h 643099"/>
                  <a:gd name="connsiteX1427" fmla="*/ 2066002 w 2128798"/>
                  <a:gd name="connsiteY1427" fmla="*/ 372546 h 643099"/>
                  <a:gd name="connsiteX1428" fmla="*/ 2052119 w 2128798"/>
                  <a:gd name="connsiteY1428" fmla="*/ 361681 h 643099"/>
                  <a:gd name="connsiteX1429" fmla="*/ 2052119 w 2128798"/>
                  <a:gd name="connsiteY1429" fmla="*/ 349336 h 643099"/>
                  <a:gd name="connsiteX1430" fmla="*/ 1440301 w 2128798"/>
                  <a:gd name="connsiteY1430" fmla="*/ 339465 h 643099"/>
                  <a:gd name="connsiteX1431" fmla="*/ 1448190 w 2128798"/>
                  <a:gd name="connsiteY1431" fmla="*/ 342022 h 643099"/>
                  <a:gd name="connsiteX1432" fmla="*/ 1469339 w 2128798"/>
                  <a:gd name="connsiteY1432" fmla="*/ 358572 h 643099"/>
                  <a:gd name="connsiteX1433" fmla="*/ 1469339 w 2128798"/>
                  <a:gd name="connsiteY1433" fmla="*/ 370916 h 643099"/>
                  <a:gd name="connsiteX1434" fmla="*/ 1459990 w 2128798"/>
                  <a:gd name="connsiteY1434" fmla="*/ 378232 h 643099"/>
                  <a:gd name="connsiteX1435" fmla="*/ 1444215 w 2128798"/>
                  <a:gd name="connsiteY1435" fmla="*/ 378232 h 643099"/>
                  <a:gd name="connsiteX1436" fmla="*/ 1423066 w 2128798"/>
                  <a:gd name="connsiteY1436" fmla="*/ 361681 h 643099"/>
                  <a:gd name="connsiteX1437" fmla="*/ 1423066 w 2128798"/>
                  <a:gd name="connsiteY1437" fmla="*/ 349336 h 643099"/>
                  <a:gd name="connsiteX1438" fmla="*/ 1432415 w 2128798"/>
                  <a:gd name="connsiteY1438" fmla="*/ 342022 h 643099"/>
                  <a:gd name="connsiteX1439" fmla="*/ 1440301 w 2128798"/>
                  <a:gd name="connsiteY1439" fmla="*/ 339465 h 643099"/>
                  <a:gd name="connsiteX1440" fmla="*/ 811376 w 2128798"/>
                  <a:gd name="connsiteY1440" fmla="*/ 339465 h 643099"/>
                  <a:gd name="connsiteX1441" fmla="*/ 819262 w 2128798"/>
                  <a:gd name="connsiteY1441" fmla="*/ 342022 h 643099"/>
                  <a:gd name="connsiteX1442" fmla="*/ 840413 w 2128798"/>
                  <a:gd name="connsiteY1442" fmla="*/ 358572 h 643099"/>
                  <a:gd name="connsiteX1443" fmla="*/ 840413 w 2128798"/>
                  <a:gd name="connsiteY1443" fmla="*/ 370916 h 643099"/>
                  <a:gd name="connsiteX1444" fmla="*/ 831065 w 2128798"/>
                  <a:gd name="connsiteY1444" fmla="*/ 378232 h 643099"/>
                  <a:gd name="connsiteX1445" fmla="*/ 815290 w 2128798"/>
                  <a:gd name="connsiteY1445" fmla="*/ 378232 h 643099"/>
                  <a:gd name="connsiteX1446" fmla="*/ 794140 w 2128798"/>
                  <a:gd name="connsiteY1446" fmla="*/ 361681 h 643099"/>
                  <a:gd name="connsiteX1447" fmla="*/ 794140 w 2128798"/>
                  <a:gd name="connsiteY1447" fmla="*/ 349336 h 643099"/>
                  <a:gd name="connsiteX1448" fmla="*/ 803488 w 2128798"/>
                  <a:gd name="connsiteY1448" fmla="*/ 342022 h 643099"/>
                  <a:gd name="connsiteX1449" fmla="*/ 811376 w 2128798"/>
                  <a:gd name="connsiteY1449" fmla="*/ 339465 h 643099"/>
                  <a:gd name="connsiteX1450" fmla="*/ 183639 w 2128798"/>
                  <a:gd name="connsiteY1450" fmla="*/ 339465 h 643099"/>
                  <a:gd name="connsiteX1451" fmla="*/ 191528 w 2128798"/>
                  <a:gd name="connsiteY1451" fmla="*/ 342022 h 643099"/>
                  <a:gd name="connsiteX1452" fmla="*/ 212677 w 2128798"/>
                  <a:gd name="connsiteY1452" fmla="*/ 358572 h 643099"/>
                  <a:gd name="connsiteX1453" fmla="*/ 212677 w 2128798"/>
                  <a:gd name="connsiteY1453" fmla="*/ 370916 h 643099"/>
                  <a:gd name="connsiteX1454" fmla="*/ 203329 w 2128798"/>
                  <a:gd name="connsiteY1454" fmla="*/ 378232 h 643099"/>
                  <a:gd name="connsiteX1455" fmla="*/ 187553 w 2128798"/>
                  <a:gd name="connsiteY1455" fmla="*/ 378232 h 643099"/>
                  <a:gd name="connsiteX1456" fmla="*/ 166405 w 2128798"/>
                  <a:gd name="connsiteY1456" fmla="*/ 361681 h 643099"/>
                  <a:gd name="connsiteX1457" fmla="*/ 166405 w 2128798"/>
                  <a:gd name="connsiteY1457" fmla="*/ 349336 h 643099"/>
                  <a:gd name="connsiteX1458" fmla="*/ 175752 w 2128798"/>
                  <a:gd name="connsiteY1458" fmla="*/ 342022 h 643099"/>
                  <a:gd name="connsiteX1459" fmla="*/ 183639 w 2128798"/>
                  <a:gd name="connsiteY1459" fmla="*/ 339465 h 643099"/>
                  <a:gd name="connsiteX1460" fmla="*/ 1538298 w 2128798"/>
                  <a:gd name="connsiteY1460" fmla="*/ 330250 h 643099"/>
                  <a:gd name="connsiteX1461" fmla="*/ 1547713 w 2128798"/>
                  <a:gd name="connsiteY1461" fmla="*/ 333303 h 643099"/>
                  <a:gd name="connsiteX1462" fmla="*/ 1585439 w 2128798"/>
                  <a:gd name="connsiteY1462" fmla="*/ 362824 h 643099"/>
                  <a:gd name="connsiteX1463" fmla="*/ 1585439 w 2128798"/>
                  <a:gd name="connsiteY1463" fmla="*/ 377559 h 643099"/>
                  <a:gd name="connsiteX1464" fmla="*/ 1530401 w 2128798"/>
                  <a:gd name="connsiteY1464" fmla="*/ 420629 h 643099"/>
                  <a:gd name="connsiteX1465" fmla="*/ 1511572 w 2128798"/>
                  <a:gd name="connsiteY1465" fmla="*/ 420628 h 643099"/>
                  <a:gd name="connsiteX1466" fmla="*/ 1473847 w 2128798"/>
                  <a:gd name="connsiteY1466" fmla="*/ 391107 h 643099"/>
                  <a:gd name="connsiteX1467" fmla="*/ 1473845 w 2128798"/>
                  <a:gd name="connsiteY1467" fmla="*/ 376372 h 643099"/>
                  <a:gd name="connsiteX1468" fmla="*/ 1528883 w 2128798"/>
                  <a:gd name="connsiteY1468" fmla="*/ 333303 h 643099"/>
                  <a:gd name="connsiteX1469" fmla="*/ 1538298 w 2128798"/>
                  <a:gd name="connsiteY1469" fmla="*/ 330250 h 643099"/>
                  <a:gd name="connsiteX1470" fmla="*/ 909370 w 2128798"/>
                  <a:gd name="connsiteY1470" fmla="*/ 330250 h 643099"/>
                  <a:gd name="connsiteX1471" fmla="*/ 918786 w 2128798"/>
                  <a:gd name="connsiteY1471" fmla="*/ 333303 h 643099"/>
                  <a:gd name="connsiteX1472" fmla="*/ 956511 w 2128798"/>
                  <a:gd name="connsiteY1472" fmla="*/ 362824 h 643099"/>
                  <a:gd name="connsiteX1473" fmla="*/ 956511 w 2128798"/>
                  <a:gd name="connsiteY1473" fmla="*/ 377559 h 643099"/>
                  <a:gd name="connsiteX1474" fmla="*/ 901475 w 2128798"/>
                  <a:gd name="connsiteY1474" fmla="*/ 420629 h 643099"/>
                  <a:gd name="connsiteX1475" fmla="*/ 882645 w 2128798"/>
                  <a:gd name="connsiteY1475" fmla="*/ 420628 h 643099"/>
                  <a:gd name="connsiteX1476" fmla="*/ 844919 w 2128798"/>
                  <a:gd name="connsiteY1476" fmla="*/ 391107 h 643099"/>
                  <a:gd name="connsiteX1477" fmla="*/ 844919 w 2128798"/>
                  <a:gd name="connsiteY1477" fmla="*/ 376372 h 643099"/>
                  <a:gd name="connsiteX1478" fmla="*/ 899957 w 2128798"/>
                  <a:gd name="connsiteY1478" fmla="*/ 333303 h 643099"/>
                  <a:gd name="connsiteX1479" fmla="*/ 909370 w 2128798"/>
                  <a:gd name="connsiteY1479" fmla="*/ 330250 h 643099"/>
                  <a:gd name="connsiteX1480" fmla="*/ 281636 w 2128798"/>
                  <a:gd name="connsiteY1480" fmla="*/ 330250 h 643099"/>
                  <a:gd name="connsiteX1481" fmla="*/ 291050 w 2128798"/>
                  <a:gd name="connsiteY1481" fmla="*/ 333303 h 643099"/>
                  <a:gd name="connsiteX1482" fmla="*/ 328777 w 2128798"/>
                  <a:gd name="connsiteY1482" fmla="*/ 362824 h 643099"/>
                  <a:gd name="connsiteX1483" fmla="*/ 328777 w 2128798"/>
                  <a:gd name="connsiteY1483" fmla="*/ 377559 h 643099"/>
                  <a:gd name="connsiteX1484" fmla="*/ 273739 w 2128798"/>
                  <a:gd name="connsiteY1484" fmla="*/ 420629 h 643099"/>
                  <a:gd name="connsiteX1485" fmla="*/ 254909 w 2128798"/>
                  <a:gd name="connsiteY1485" fmla="*/ 420628 h 643099"/>
                  <a:gd name="connsiteX1486" fmla="*/ 217183 w 2128798"/>
                  <a:gd name="connsiteY1486" fmla="*/ 391107 h 643099"/>
                  <a:gd name="connsiteX1487" fmla="*/ 217183 w 2128798"/>
                  <a:gd name="connsiteY1487" fmla="*/ 376372 h 643099"/>
                  <a:gd name="connsiteX1488" fmla="*/ 272220 w 2128798"/>
                  <a:gd name="connsiteY1488" fmla="*/ 333303 h 643099"/>
                  <a:gd name="connsiteX1489" fmla="*/ 281636 w 2128798"/>
                  <a:gd name="connsiteY1489" fmla="*/ 330250 h 643099"/>
                  <a:gd name="connsiteX1490" fmla="*/ 1745535 w 2128798"/>
                  <a:gd name="connsiteY1490" fmla="*/ 329976 h 643099"/>
                  <a:gd name="connsiteX1491" fmla="*/ 1750272 w 2128798"/>
                  <a:gd name="connsiteY1491" fmla="*/ 332860 h 643099"/>
                  <a:gd name="connsiteX1492" fmla="*/ 1756265 w 2128798"/>
                  <a:gd name="connsiteY1492" fmla="*/ 341109 h 643099"/>
                  <a:gd name="connsiteX1493" fmla="*/ 1753324 w 2128798"/>
                  <a:gd name="connsiteY1493" fmla="*/ 349476 h 643099"/>
                  <a:gd name="connsiteX1494" fmla="*/ 1742999 w 2128798"/>
                  <a:gd name="connsiteY1494" fmla="*/ 354069 h 643099"/>
                  <a:gd name="connsiteX1495" fmla="*/ 1732307 w 2128798"/>
                  <a:gd name="connsiteY1495" fmla="*/ 351768 h 643099"/>
                  <a:gd name="connsiteX1496" fmla="*/ 1726314 w 2128798"/>
                  <a:gd name="connsiteY1496" fmla="*/ 343517 h 643099"/>
                  <a:gd name="connsiteX1497" fmla="*/ 1729256 w 2128798"/>
                  <a:gd name="connsiteY1497" fmla="*/ 335152 h 643099"/>
                  <a:gd name="connsiteX1498" fmla="*/ 1739580 w 2128798"/>
                  <a:gd name="connsiteY1498" fmla="*/ 330558 h 643099"/>
                  <a:gd name="connsiteX1499" fmla="*/ 1745535 w 2128798"/>
                  <a:gd name="connsiteY1499" fmla="*/ 329976 h 643099"/>
                  <a:gd name="connsiteX1500" fmla="*/ 1116609 w 2128798"/>
                  <a:gd name="connsiteY1500" fmla="*/ 329976 h 643099"/>
                  <a:gd name="connsiteX1501" fmla="*/ 1121347 w 2128798"/>
                  <a:gd name="connsiteY1501" fmla="*/ 332860 h 643099"/>
                  <a:gd name="connsiteX1502" fmla="*/ 1127339 w 2128798"/>
                  <a:gd name="connsiteY1502" fmla="*/ 341109 h 643099"/>
                  <a:gd name="connsiteX1503" fmla="*/ 1124397 w 2128798"/>
                  <a:gd name="connsiteY1503" fmla="*/ 349476 h 643099"/>
                  <a:gd name="connsiteX1504" fmla="*/ 1114074 w 2128798"/>
                  <a:gd name="connsiteY1504" fmla="*/ 354069 h 643099"/>
                  <a:gd name="connsiteX1505" fmla="*/ 1103382 w 2128798"/>
                  <a:gd name="connsiteY1505" fmla="*/ 351768 h 643099"/>
                  <a:gd name="connsiteX1506" fmla="*/ 1097389 w 2128798"/>
                  <a:gd name="connsiteY1506" fmla="*/ 343517 h 643099"/>
                  <a:gd name="connsiteX1507" fmla="*/ 1100330 w 2128798"/>
                  <a:gd name="connsiteY1507" fmla="*/ 335152 h 643099"/>
                  <a:gd name="connsiteX1508" fmla="*/ 1110654 w 2128798"/>
                  <a:gd name="connsiteY1508" fmla="*/ 330558 h 643099"/>
                  <a:gd name="connsiteX1509" fmla="*/ 1116609 w 2128798"/>
                  <a:gd name="connsiteY1509" fmla="*/ 329976 h 643099"/>
                  <a:gd name="connsiteX1510" fmla="*/ 488874 w 2128798"/>
                  <a:gd name="connsiteY1510" fmla="*/ 329976 h 643099"/>
                  <a:gd name="connsiteX1511" fmla="*/ 493610 w 2128798"/>
                  <a:gd name="connsiteY1511" fmla="*/ 332860 h 643099"/>
                  <a:gd name="connsiteX1512" fmla="*/ 499604 w 2128798"/>
                  <a:gd name="connsiteY1512" fmla="*/ 341109 h 643099"/>
                  <a:gd name="connsiteX1513" fmla="*/ 496662 w 2128798"/>
                  <a:gd name="connsiteY1513" fmla="*/ 349476 h 643099"/>
                  <a:gd name="connsiteX1514" fmla="*/ 486337 w 2128798"/>
                  <a:gd name="connsiteY1514" fmla="*/ 354069 h 643099"/>
                  <a:gd name="connsiteX1515" fmla="*/ 475646 w 2128798"/>
                  <a:gd name="connsiteY1515" fmla="*/ 351768 h 643099"/>
                  <a:gd name="connsiteX1516" fmla="*/ 469652 w 2128798"/>
                  <a:gd name="connsiteY1516" fmla="*/ 343517 h 643099"/>
                  <a:gd name="connsiteX1517" fmla="*/ 472594 w 2128798"/>
                  <a:gd name="connsiteY1517" fmla="*/ 335152 h 643099"/>
                  <a:gd name="connsiteX1518" fmla="*/ 482918 w 2128798"/>
                  <a:gd name="connsiteY1518" fmla="*/ 330558 h 643099"/>
                  <a:gd name="connsiteX1519" fmla="*/ 488874 w 2128798"/>
                  <a:gd name="connsiteY1519" fmla="*/ 329976 h 643099"/>
                  <a:gd name="connsiteX1520" fmla="*/ 1801492 w 2128798"/>
                  <a:gd name="connsiteY1520" fmla="*/ 324214 h 643099"/>
                  <a:gd name="connsiteX1521" fmla="*/ 1808483 w 2128798"/>
                  <a:gd name="connsiteY1521" fmla="*/ 324631 h 643099"/>
                  <a:gd name="connsiteX1522" fmla="*/ 1819532 w 2128798"/>
                  <a:gd name="connsiteY1522" fmla="*/ 331359 h 643099"/>
                  <a:gd name="connsiteX1523" fmla="*/ 1833512 w 2128798"/>
                  <a:gd name="connsiteY1523" fmla="*/ 350601 h 643099"/>
                  <a:gd name="connsiteX1524" fmla="*/ 1826650 w 2128798"/>
                  <a:gd name="connsiteY1524" fmla="*/ 370118 h 643099"/>
                  <a:gd name="connsiteX1525" fmla="*/ 1802566 w 2128798"/>
                  <a:gd name="connsiteY1525" fmla="*/ 380832 h 643099"/>
                  <a:gd name="connsiteX1526" fmla="*/ 1777626 w 2128798"/>
                  <a:gd name="connsiteY1526" fmla="*/ 375464 h 643099"/>
                  <a:gd name="connsiteX1527" fmla="*/ 1763646 w 2128798"/>
                  <a:gd name="connsiteY1527" fmla="*/ 356221 h 643099"/>
                  <a:gd name="connsiteX1528" fmla="*/ 1770508 w 2128798"/>
                  <a:gd name="connsiteY1528" fmla="*/ 336704 h 643099"/>
                  <a:gd name="connsiteX1529" fmla="*/ 1794592 w 2128798"/>
                  <a:gd name="connsiteY1529" fmla="*/ 325990 h 643099"/>
                  <a:gd name="connsiteX1530" fmla="*/ 1801492 w 2128798"/>
                  <a:gd name="connsiteY1530" fmla="*/ 324214 h 643099"/>
                  <a:gd name="connsiteX1531" fmla="*/ 1172565 w 2128798"/>
                  <a:gd name="connsiteY1531" fmla="*/ 324214 h 643099"/>
                  <a:gd name="connsiteX1532" fmla="*/ 1179557 w 2128798"/>
                  <a:gd name="connsiteY1532" fmla="*/ 324631 h 643099"/>
                  <a:gd name="connsiteX1533" fmla="*/ 1190606 w 2128798"/>
                  <a:gd name="connsiteY1533" fmla="*/ 331359 h 643099"/>
                  <a:gd name="connsiteX1534" fmla="*/ 1204585 w 2128798"/>
                  <a:gd name="connsiteY1534" fmla="*/ 350601 h 643099"/>
                  <a:gd name="connsiteX1535" fmla="*/ 1197724 w 2128798"/>
                  <a:gd name="connsiteY1535" fmla="*/ 370118 h 643099"/>
                  <a:gd name="connsiteX1536" fmla="*/ 1173641 w 2128798"/>
                  <a:gd name="connsiteY1536" fmla="*/ 380832 h 643099"/>
                  <a:gd name="connsiteX1537" fmla="*/ 1148699 w 2128798"/>
                  <a:gd name="connsiteY1537" fmla="*/ 375464 h 643099"/>
                  <a:gd name="connsiteX1538" fmla="*/ 1134720 w 2128798"/>
                  <a:gd name="connsiteY1538" fmla="*/ 356221 h 643099"/>
                  <a:gd name="connsiteX1539" fmla="*/ 1141581 w 2128798"/>
                  <a:gd name="connsiteY1539" fmla="*/ 336704 h 643099"/>
                  <a:gd name="connsiteX1540" fmla="*/ 1165667 w 2128798"/>
                  <a:gd name="connsiteY1540" fmla="*/ 325990 h 643099"/>
                  <a:gd name="connsiteX1541" fmla="*/ 1172565 w 2128798"/>
                  <a:gd name="connsiteY1541" fmla="*/ 324214 h 643099"/>
                  <a:gd name="connsiteX1542" fmla="*/ 544829 w 2128798"/>
                  <a:gd name="connsiteY1542" fmla="*/ 324214 h 643099"/>
                  <a:gd name="connsiteX1543" fmla="*/ 551821 w 2128798"/>
                  <a:gd name="connsiteY1543" fmla="*/ 324631 h 643099"/>
                  <a:gd name="connsiteX1544" fmla="*/ 562870 w 2128798"/>
                  <a:gd name="connsiteY1544" fmla="*/ 331359 h 643099"/>
                  <a:gd name="connsiteX1545" fmla="*/ 576850 w 2128798"/>
                  <a:gd name="connsiteY1545" fmla="*/ 350601 h 643099"/>
                  <a:gd name="connsiteX1546" fmla="*/ 569988 w 2128798"/>
                  <a:gd name="connsiteY1546" fmla="*/ 370118 h 643099"/>
                  <a:gd name="connsiteX1547" fmla="*/ 545904 w 2128798"/>
                  <a:gd name="connsiteY1547" fmla="*/ 380832 h 643099"/>
                  <a:gd name="connsiteX1548" fmla="*/ 520964 w 2128798"/>
                  <a:gd name="connsiteY1548" fmla="*/ 375464 h 643099"/>
                  <a:gd name="connsiteX1549" fmla="*/ 506984 w 2128798"/>
                  <a:gd name="connsiteY1549" fmla="*/ 356221 h 643099"/>
                  <a:gd name="connsiteX1550" fmla="*/ 513845 w 2128798"/>
                  <a:gd name="connsiteY1550" fmla="*/ 336704 h 643099"/>
                  <a:gd name="connsiteX1551" fmla="*/ 537930 w 2128798"/>
                  <a:gd name="connsiteY1551" fmla="*/ 325990 h 643099"/>
                  <a:gd name="connsiteX1552" fmla="*/ 544829 w 2128798"/>
                  <a:gd name="connsiteY1552" fmla="*/ 324214 h 643099"/>
                  <a:gd name="connsiteX1553" fmla="*/ 1811747 w 2128798"/>
                  <a:gd name="connsiteY1553" fmla="*/ 295929 h 643099"/>
                  <a:gd name="connsiteX1554" fmla="*/ 1816728 w 2128798"/>
                  <a:gd name="connsiteY1554" fmla="*/ 297750 h 643099"/>
                  <a:gd name="connsiteX1555" fmla="*/ 1822473 w 2128798"/>
                  <a:gd name="connsiteY1555" fmla="*/ 302664 h 643099"/>
                  <a:gd name="connsiteX1556" fmla="*/ 1822023 w 2128798"/>
                  <a:gd name="connsiteY1556" fmla="*/ 310603 h 643099"/>
                  <a:gd name="connsiteX1557" fmla="*/ 1815743 w 2128798"/>
                  <a:gd name="connsiteY1557" fmla="*/ 315100 h 643099"/>
                  <a:gd name="connsiteX1558" fmla="*/ 1805598 w 2128798"/>
                  <a:gd name="connsiteY1558" fmla="*/ 314746 h 643099"/>
                  <a:gd name="connsiteX1559" fmla="*/ 1799852 w 2128798"/>
                  <a:gd name="connsiteY1559" fmla="*/ 309833 h 643099"/>
                  <a:gd name="connsiteX1560" fmla="*/ 1800302 w 2128798"/>
                  <a:gd name="connsiteY1560" fmla="*/ 301893 h 643099"/>
                  <a:gd name="connsiteX1561" fmla="*/ 1806583 w 2128798"/>
                  <a:gd name="connsiteY1561" fmla="*/ 297397 h 643099"/>
                  <a:gd name="connsiteX1562" fmla="*/ 1811747 w 2128798"/>
                  <a:gd name="connsiteY1562" fmla="*/ 295929 h 643099"/>
                  <a:gd name="connsiteX1563" fmla="*/ 1182821 w 2128798"/>
                  <a:gd name="connsiteY1563" fmla="*/ 295929 h 643099"/>
                  <a:gd name="connsiteX1564" fmla="*/ 1187802 w 2128798"/>
                  <a:gd name="connsiteY1564" fmla="*/ 297750 h 643099"/>
                  <a:gd name="connsiteX1565" fmla="*/ 1193547 w 2128798"/>
                  <a:gd name="connsiteY1565" fmla="*/ 302664 h 643099"/>
                  <a:gd name="connsiteX1566" fmla="*/ 1193098 w 2128798"/>
                  <a:gd name="connsiteY1566" fmla="*/ 310603 h 643099"/>
                  <a:gd name="connsiteX1567" fmla="*/ 1186818 w 2128798"/>
                  <a:gd name="connsiteY1567" fmla="*/ 315100 h 643099"/>
                  <a:gd name="connsiteX1568" fmla="*/ 1176672 w 2128798"/>
                  <a:gd name="connsiteY1568" fmla="*/ 314746 h 643099"/>
                  <a:gd name="connsiteX1569" fmla="*/ 1170925 w 2128798"/>
                  <a:gd name="connsiteY1569" fmla="*/ 309833 h 643099"/>
                  <a:gd name="connsiteX1570" fmla="*/ 1171376 w 2128798"/>
                  <a:gd name="connsiteY1570" fmla="*/ 301893 h 643099"/>
                  <a:gd name="connsiteX1571" fmla="*/ 1177655 w 2128798"/>
                  <a:gd name="connsiteY1571" fmla="*/ 297397 h 643099"/>
                  <a:gd name="connsiteX1572" fmla="*/ 1182821 w 2128798"/>
                  <a:gd name="connsiteY1572" fmla="*/ 295929 h 643099"/>
                  <a:gd name="connsiteX1573" fmla="*/ 555086 w 2128798"/>
                  <a:gd name="connsiteY1573" fmla="*/ 295929 h 643099"/>
                  <a:gd name="connsiteX1574" fmla="*/ 560066 w 2128798"/>
                  <a:gd name="connsiteY1574" fmla="*/ 297750 h 643099"/>
                  <a:gd name="connsiteX1575" fmla="*/ 565811 w 2128798"/>
                  <a:gd name="connsiteY1575" fmla="*/ 302664 h 643099"/>
                  <a:gd name="connsiteX1576" fmla="*/ 565361 w 2128798"/>
                  <a:gd name="connsiteY1576" fmla="*/ 310603 h 643099"/>
                  <a:gd name="connsiteX1577" fmla="*/ 559082 w 2128798"/>
                  <a:gd name="connsiteY1577" fmla="*/ 315100 h 643099"/>
                  <a:gd name="connsiteX1578" fmla="*/ 548936 w 2128798"/>
                  <a:gd name="connsiteY1578" fmla="*/ 314746 h 643099"/>
                  <a:gd name="connsiteX1579" fmla="*/ 543190 w 2128798"/>
                  <a:gd name="connsiteY1579" fmla="*/ 309833 h 643099"/>
                  <a:gd name="connsiteX1580" fmla="*/ 543640 w 2128798"/>
                  <a:gd name="connsiteY1580" fmla="*/ 301893 h 643099"/>
                  <a:gd name="connsiteX1581" fmla="*/ 549920 w 2128798"/>
                  <a:gd name="connsiteY1581" fmla="*/ 297397 h 643099"/>
                  <a:gd name="connsiteX1582" fmla="*/ 555086 w 2128798"/>
                  <a:gd name="connsiteY1582" fmla="*/ 295929 h 643099"/>
                  <a:gd name="connsiteX1583" fmla="*/ 1770340 w 2128798"/>
                  <a:gd name="connsiteY1583" fmla="*/ 295364 h 643099"/>
                  <a:gd name="connsiteX1584" fmla="*/ 1777650 w 2128798"/>
                  <a:gd name="connsiteY1584" fmla="*/ 298192 h 643099"/>
                  <a:gd name="connsiteX1585" fmla="*/ 1788280 w 2128798"/>
                  <a:gd name="connsiteY1585" fmla="*/ 307696 h 643099"/>
                  <a:gd name="connsiteX1586" fmla="*/ 1787281 w 2128798"/>
                  <a:gd name="connsiteY1586" fmla="*/ 319460 h 643099"/>
                  <a:gd name="connsiteX1587" fmla="*/ 1771978 w 2128798"/>
                  <a:gd name="connsiteY1587" fmla="*/ 329944 h 643099"/>
                  <a:gd name="connsiteX1588" fmla="*/ 1756943 w 2128798"/>
                  <a:gd name="connsiteY1588" fmla="*/ 329162 h 643099"/>
                  <a:gd name="connsiteX1589" fmla="*/ 1746312 w 2128798"/>
                  <a:gd name="connsiteY1589" fmla="*/ 319658 h 643099"/>
                  <a:gd name="connsiteX1590" fmla="*/ 1747312 w 2128798"/>
                  <a:gd name="connsiteY1590" fmla="*/ 307892 h 643099"/>
                  <a:gd name="connsiteX1591" fmla="*/ 1762616 w 2128798"/>
                  <a:gd name="connsiteY1591" fmla="*/ 297411 h 643099"/>
                  <a:gd name="connsiteX1592" fmla="*/ 1770340 w 2128798"/>
                  <a:gd name="connsiteY1592" fmla="*/ 295364 h 643099"/>
                  <a:gd name="connsiteX1593" fmla="*/ 1141414 w 2128798"/>
                  <a:gd name="connsiteY1593" fmla="*/ 295364 h 643099"/>
                  <a:gd name="connsiteX1594" fmla="*/ 1148724 w 2128798"/>
                  <a:gd name="connsiteY1594" fmla="*/ 298192 h 643099"/>
                  <a:gd name="connsiteX1595" fmla="*/ 1159354 w 2128798"/>
                  <a:gd name="connsiteY1595" fmla="*/ 307696 h 643099"/>
                  <a:gd name="connsiteX1596" fmla="*/ 1158354 w 2128798"/>
                  <a:gd name="connsiteY1596" fmla="*/ 319460 h 643099"/>
                  <a:gd name="connsiteX1597" fmla="*/ 1143051 w 2128798"/>
                  <a:gd name="connsiteY1597" fmla="*/ 329944 h 643099"/>
                  <a:gd name="connsiteX1598" fmla="*/ 1128016 w 2128798"/>
                  <a:gd name="connsiteY1598" fmla="*/ 329162 h 643099"/>
                  <a:gd name="connsiteX1599" fmla="*/ 1117386 w 2128798"/>
                  <a:gd name="connsiteY1599" fmla="*/ 319658 h 643099"/>
                  <a:gd name="connsiteX1600" fmla="*/ 1118386 w 2128798"/>
                  <a:gd name="connsiteY1600" fmla="*/ 307892 h 643099"/>
                  <a:gd name="connsiteX1601" fmla="*/ 1133689 w 2128798"/>
                  <a:gd name="connsiteY1601" fmla="*/ 297411 h 643099"/>
                  <a:gd name="connsiteX1602" fmla="*/ 1141414 w 2128798"/>
                  <a:gd name="connsiteY1602" fmla="*/ 295364 h 643099"/>
                  <a:gd name="connsiteX1603" fmla="*/ 513679 w 2128798"/>
                  <a:gd name="connsiteY1603" fmla="*/ 295364 h 643099"/>
                  <a:gd name="connsiteX1604" fmla="*/ 520988 w 2128798"/>
                  <a:gd name="connsiteY1604" fmla="*/ 298192 h 643099"/>
                  <a:gd name="connsiteX1605" fmla="*/ 531619 w 2128798"/>
                  <a:gd name="connsiteY1605" fmla="*/ 307696 h 643099"/>
                  <a:gd name="connsiteX1606" fmla="*/ 530619 w 2128798"/>
                  <a:gd name="connsiteY1606" fmla="*/ 319460 h 643099"/>
                  <a:gd name="connsiteX1607" fmla="*/ 515315 w 2128798"/>
                  <a:gd name="connsiteY1607" fmla="*/ 329944 h 643099"/>
                  <a:gd name="connsiteX1608" fmla="*/ 500281 w 2128798"/>
                  <a:gd name="connsiteY1608" fmla="*/ 329162 h 643099"/>
                  <a:gd name="connsiteX1609" fmla="*/ 489650 w 2128798"/>
                  <a:gd name="connsiteY1609" fmla="*/ 319658 h 643099"/>
                  <a:gd name="connsiteX1610" fmla="*/ 490650 w 2128798"/>
                  <a:gd name="connsiteY1610" fmla="*/ 307892 h 643099"/>
                  <a:gd name="connsiteX1611" fmla="*/ 505953 w 2128798"/>
                  <a:gd name="connsiteY1611" fmla="*/ 297411 h 643099"/>
                  <a:gd name="connsiteX1612" fmla="*/ 513679 w 2128798"/>
                  <a:gd name="connsiteY1612" fmla="*/ 295364 h 643099"/>
                  <a:gd name="connsiteX1613" fmla="*/ 91393 w 2128798"/>
                  <a:gd name="connsiteY1613" fmla="*/ 277370 h 643099"/>
                  <a:gd name="connsiteX1614" fmla="*/ 141454 w 2128798"/>
                  <a:gd name="connsiteY1614" fmla="*/ 316545 h 643099"/>
                  <a:gd name="connsiteX1615" fmla="*/ 141454 w 2128798"/>
                  <a:gd name="connsiteY1615" fmla="*/ 368647 h 643099"/>
                  <a:gd name="connsiteX1616" fmla="*/ 91028 w 2128798"/>
                  <a:gd name="connsiteY1616" fmla="*/ 408107 h 643099"/>
                  <a:gd name="connsiteX1617" fmla="*/ 57737 w 2128798"/>
                  <a:gd name="connsiteY1617" fmla="*/ 418898 h 643099"/>
                  <a:gd name="connsiteX1618" fmla="*/ 57736 w 2128798"/>
                  <a:gd name="connsiteY1618" fmla="*/ 418898 h 643099"/>
                  <a:gd name="connsiteX1619" fmla="*/ 57736 w 2128798"/>
                  <a:gd name="connsiteY1619" fmla="*/ 418885 h 643099"/>
                  <a:gd name="connsiteX1620" fmla="*/ 57640 w 2128798"/>
                  <a:gd name="connsiteY1620" fmla="*/ 418899 h 643099"/>
                  <a:gd name="connsiteX1621" fmla="*/ 56132 w 2128798"/>
                  <a:gd name="connsiteY1621" fmla="*/ 418410 h 643099"/>
                  <a:gd name="connsiteX1622" fmla="*/ 1622184 w 2128798"/>
                  <a:gd name="connsiteY1622" fmla="*/ 274184 h 643099"/>
                  <a:gd name="connsiteX1623" fmla="*/ 1642324 w 2128798"/>
                  <a:gd name="connsiteY1623" fmla="*/ 280711 h 643099"/>
                  <a:gd name="connsiteX1624" fmla="*/ 1711022 w 2128798"/>
                  <a:gd name="connsiteY1624" fmla="*/ 334470 h 643099"/>
                  <a:gd name="connsiteX1625" fmla="*/ 1711022 w 2128798"/>
                  <a:gd name="connsiteY1625" fmla="*/ 365990 h 643099"/>
                  <a:gd name="connsiteX1626" fmla="*/ 1680517 w 2128798"/>
                  <a:gd name="connsiteY1626" fmla="*/ 389859 h 643099"/>
                  <a:gd name="connsiteX1627" fmla="*/ 1640239 w 2128798"/>
                  <a:gd name="connsiteY1627" fmla="*/ 389859 h 643099"/>
                  <a:gd name="connsiteX1628" fmla="*/ 1571541 w 2128798"/>
                  <a:gd name="connsiteY1628" fmla="*/ 336102 h 643099"/>
                  <a:gd name="connsiteX1629" fmla="*/ 1571541 w 2128798"/>
                  <a:gd name="connsiteY1629" fmla="*/ 304581 h 643099"/>
                  <a:gd name="connsiteX1630" fmla="*/ 1602045 w 2128798"/>
                  <a:gd name="connsiteY1630" fmla="*/ 280711 h 643099"/>
                  <a:gd name="connsiteX1631" fmla="*/ 1622184 w 2128798"/>
                  <a:gd name="connsiteY1631" fmla="*/ 274184 h 643099"/>
                  <a:gd name="connsiteX1632" fmla="*/ 993259 w 2128798"/>
                  <a:gd name="connsiteY1632" fmla="*/ 274184 h 643099"/>
                  <a:gd name="connsiteX1633" fmla="*/ 1013397 w 2128798"/>
                  <a:gd name="connsiteY1633" fmla="*/ 280711 h 643099"/>
                  <a:gd name="connsiteX1634" fmla="*/ 1082095 w 2128798"/>
                  <a:gd name="connsiteY1634" fmla="*/ 334470 h 643099"/>
                  <a:gd name="connsiteX1635" fmla="*/ 1082095 w 2128798"/>
                  <a:gd name="connsiteY1635" fmla="*/ 365990 h 643099"/>
                  <a:gd name="connsiteX1636" fmla="*/ 1051591 w 2128798"/>
                  <a:gd name="connsiteY1636" fmla="*/ 389859 h 643099"/>
                  <a:gd name="connsiteX1637" fmla="*/ 1011313 w 2128798"/>
                  <a:gd name="connsiteY1637" fmla="*/ 389859 h 643099"/>
                  <a:gd name="connsiteX1638" fmla="*/ 942616 w 2128798"/>
                  <a:gd name="connsiteY1638" fmla="*/ 336102 h 643099"/>
                  <a:gd name="connsiteX1639" fmla="*/ 942616 w 2128798"/>
                  <a:gd name="connsiteY1639" fmla="*/ 304581 h 643099"/>
                  <a:gd name="connsiteX1640" fmla="*/ 973118 w 2128798"/>
                  <a:gd name="connsiteY1640" fmla="*/ 280711 h 643099"/>
                  <a:gd name="connsiteX1641" fmla="*/ 993259 w 2128798"/>
                  <a:gd name="connsiteY1641" fmla="*/ 274184 h 643099"/>
                  <a:gd name="connsiteX1642" fmla="*/ 365522 w 2128798"/>
                  <a:gd name="connsiteY1642" fmla="*/ 274184 h 643099"/>
                  <a:gd name="connsiteX1643" fmla="*/ 385661 w 2128798"/>
                  <a:gd name="connsiteY1643" fmla="*/ 280711 h 643099"/>
                  <a:gd name="connsiteX1644" fmla="*/ 454360 w 2128798"/>
                  <a:gd name="connsiteY1644" fmla="*/ 334470 h 643099"/>
                  <a:gd name="connsiteX1645" fmla="*/ 454360 w 2128798"/>
                  <a:gd name="connsiteY1645" fmla="*/ 365990 h 643099"/>
                  <a:gd name="connsiteX1646" fmla="*/ 423855 w 2128798"/>
                  <a:gd name="connsiteY1646" fmla="*/ 389859 h 643099"/>
                  <a:gd name="connsiteX1647" fmla="*/ 383577 w 2128798"/>
                  <a:gd name="connsiteY1647" fmla="*/ 389859 h 643099"/>
                  <a:gd name="connsiteX1648" fmla="*/ 314879 w 2128798"/>
                  <a:gd name="connsiteY1648" fmla="*/ 336102 h 643099"/>
                  <a:gd name="connsiteX1649" fmla="*/ 314879 w 2128798"/>
                  <a:gd name="connsiteY1649" fmla="*/ 304581 h 643099"/>
                  <a:gd name="connsiteX1650" fmla="*/ 345383 w 2128798"/>
                  <a:gd name="connsiteY1650" fmla="*/ 280711 h 643099"/>
                  <a:gd name="connsiteX1651" fmla="*/ 365522 w 2128798"/>
                  <a:gd name="connsiteY1651" fmla="*/ 274184 h 643099"/>
                  <a:gd name="connsiteX1652" fmla="*/ 1943230 w 2128798"/>
                  <a:gd name="connsiteY1652" fmla="*/ 266292 h 643099"/>
                  <a:gd name="connsiteX1653" fmla="*/ 1943451 w 2128798"/>
                  <a:gd name="connsiteY1653" fmla="*/ 266328 h 643099"/>
                  <a:gd name="connsiteX1654" fmla="*/ 1943451 w 2128798"/>
                  <a:gd name="connsiteY1654" fmla="*/ 266292 h 643099"/>
                  <a:gd name="connsiteX1655" fmla="*/ 1943453 w 2128798"/>
                  <a:gd name="connsiteY1655" fmla="*/ 266292 h 643099"/>
                  <a:gd name="connsiteX1656" fmla="*/ 1976744 w 2128798"/>
                  <a:gd name="connsiteY1656" fmla="*/ 277084 h 643099"/>
                  <a:gd name="connsiteX1657" fmla="*/ 2027169 w 2128798"/>
                  <a:gd name="connsiteY1657" fmla="*/ 316545 h 643099"/>
                  <a:gd name="connsiteX1658" fmla="*/ 2027169 w 2128798"/>
                  <a:gd name="connsiteY1658" fmla="*/ 368647 h 643099"/>
                  <a:gd name="connsiteX1659" fmla="*/ 1976744 w 2128798"/>
                  <a:gd name="connsiteY1659" fmla="*/ 408107 h 643099"/>
                  <a:gd name="connsiteX1660" fmla="*/ 1943453 w 2128798"/>
                  <a:gd name="connsiteY1660" fmla="*/ 418898 h 643099"/>
                  <a:gd name="connsiteX1661" fmla="*/ 1943451 w 2128798"/>
                  <a:gd name="connsiteY1661" fmla="*/ 418898 h 643099"/>
                  <a:gd name="connsiteX1662" fmla="*/ 1943451 w 2128798"/>
                  <a:gd name="connsiteY1662" fmla="*/ 418866 h 643099"/>
                  <a:gd name="connsiteX1663" fmla="*/ 1943230 w 2128798"/>
                  <a:gd name="connsiteY1663" fmla="*/ 418899 h 643099"/>
                  <a:gd name="connsiteX1664" fmla="*/ 1909938 w 2128798"/>
                  <a:gd name="connsiteY1664" fmla="*/ 408107 h 643099"/>
                  <a:gd name="connsiteX1665" fmla="*/ 1859512 w 2128798"/>
                  <a:gd name="connsiteY1665" fmla="*/ 368647 h 643099"/>
                  <a:gd name="connsiteX1666" fmla="*/ 1859512 w 2128798"/>
                  <a:gd name="connsiteY1666" fmla="*/ 316545 h 643099"/>
                  <a:gd name="connsiteX1667" fmla="*/ 1909938 w 2128798"/>
                  <a:gd name="connsiteY1667" fmla="*/ 277085 h 643099"/>
                  <a:gd name="connsiteX1668" fmla="*/ 1943230 w 2128798"/>
                  <a:gd name="connsiteY1668" fmla="*/ 266292 h 643099"/>
                  <a:gd name="connsiteX1669" fmla="*/ 1314302 w 2128798"/>
                  <a:gd name="connsiteY1669" fmla="*/ 266292 h 643099"/>
                  <a:gd name="connsiteX1670" fmla="*/ 1314398 w 2128798"/>
                  <a:gd name="connsiteY1670" fmla="*/ 266308 h 643099"/>
                  <a:gd name="connsiteX1671" fmla="*/ 1314398 w 2128798"/>
                  <a:gd name="connsiteY1671" fmla="*/ 266292 h 643099"/>
                  <a:gd name="connsiteX1672" fmla="*/ 1314399 w 2128798"/>
                  <a:gd name="connsiteY1672" fmla="*/ 266292 h 643099"/>
                  <a:gd name="connsiteX1673" fmla="*/ 1347691 w 2128798"/>
                  <a:gd name="connsiteY1673" fmla="*/ 277084 h 643099"/>
                  <a:gd name="connsiteX1674" fmla="*/ 1398116 w 2128798"/>
                  <a:gd name="connsiteY1674" fmla="*/ 316545 h 643099"/>
                  <a:gd name="connsiteX1675" fmla="*/ 1398116 w 2128798"/>
                  <a:gd name="connsiteY1675" fmla="*/ 368647 h 643099"/>
                  <a:gd name="connsiteX1676" fmla="*/ 1347690 w 2128798"/>
                  <a:gd name="connsiteY1676" fmla="*/ 408107 h 643099"/>
                  <a:gd name="connsiteX1677" fmla="*/ 1314399 w 2128798"/>
                  <a:gd name="connsiteY1677" fmla="*/ 418898 h 643099"/>
                  <a:gd name="connsiteX1678" fmla="*/ 1314398 w 2128798"/>
                  <a:gd name="connsiteY1678" fmla="*/ 418898 h 643099"/>
                  <a:gd name="connsiteX1679" fmla="*/ 1314398 w 2128798"/>
                  <a:gd name="connsiteY1679" fmla="*/ 418885 h 643099"/>
                  <a:gd name="connsiteX1680" fmla="*/ 1314302 w 2128798"/>
                  <a:gd name="connsiteY1680" fmla="*/ 418899 h 643099"/>
                  <a:gd name="connsiteX1681" fmla="*/ 1281011 w 2128798"/>
                  <a:gd name="connsiteY1681" fmla="*/ 408107 h 643099"/>
                  <a:gd name="connsiteX1682" fmla="*/ 1230586 w 2128798"/>
                  <a:gd name="connsiteY1682" fmla="*/ 368647 h 643099"/>
                  <a:gd name="connsiteX1683" fmla="*/ 1230586 w 2128798"/>
                  <a:gd name="connsiteY1683" fmla="*/ 316545 h 643099"/>
                  <a:gd name="connsiteX1684" fmla="*/ 1281011 w 2128798"/>
                  <a:gd name="connsiteY1684" fmla="*/ 277085 h 643099"/>
                  <a:gd name="connsiteX1685" fmla="*/ 1314302 w 2128798"/>
                  <a:gd name="connsiteY1685" fmla="*/ 266292 h 643099"/>
                  <a:gd name="connsiteX1686" fmla="*/ 685471 w 2128798"/>
                  <a:gd name="connsiteY1686" fmla="*/ 266292 h 643099"/>
                  <a:gd name="connsiteX1687" fmla="*/ 685472 w 2128798"/>
                  <a:gd name="connsiteY1687" fmla="*/ 266292 h 643099"/>
                  <a:gd name="connsiteX1688" fmla="*/ 686019 w 2128798"/>
                  <a:gd name="connsiteY1688" fmla="*/ 266377 h 643099"/>
                  <a:gd name="connsiteX1689" fmla="*/ 686567 w 2128798"/>
                  <a:gd name="connsiteY1689" fmla="*/ 266292 h 643099"/>
                  <a:gd name="connsiteX1690" fmla="*/ 686789 w 2128798"/>
                  <a:gd name="connsiteY1690" fmla="*/ 266328 h 643099"/>
                  <a:gd name="connsiteX1691" fmla="*/ 686789 w 2128798"/>
                  <a:gd name="connsiteY1691" fmla="*/ 266494 h 643099"/>
                  <a:gd name="connsiteX1692" fmla="*/ 703190 w 2128798"/>
                  <a:gd name="connsiteY1692" fmla="*/ 268991 h 643099"/>
                  <a:gd name="connsiteX1693" fmla="*/ 718763 w 2128798"/>
                  <a:gd name="connsiteY1693" fmla="*/ 277084 h 643099"/>
                  <a:gd name="connsiteX1694" fmla="*/ 769191 w 2128798"/>
                  <a:gd name="connsiteY1694" fmla="*/ 316545 h 643099"/>
                  <a:gd name="connsiteX1695" fmla="*/ 769191 w 2128798"/>
                  <a:gd name="connsiteY1695" fmla="*/ 368647 h 643099"/>
                  <a:gd name="connsiteX1696" fmla="*/ 718763 w 2128798"/>
                  <a:gd name="connsiteY1696" fmla="*/ 408107 h 643099"/>
                  <a:gd name="connsiteX1697" fmla="*/ 703189 w 2128798"/>
                  <a:gd name="connsiteY1697" fmla="*/ 416201 h 643099"/>
                  <a:gd name="connsiteX1698" fmla="*/ 686789 w 2128798"/>
                  <a:gd name="connsiteY1698" fmla="*/ 418698 h 643099"/>
                  <a:gd name="connsiteX1699" fmla="*/ 686789 w 2128798"/>
                  <a:gd name="connsiteY1699" fmla="*/ 418866 h 643099"/>
                  <a:gd name="connsiteX1700" fmla="*/ 686567 w 2128798"/>
                  <a:gd name="connsiteY1700" fmla="*/ 418899 h 643099"/>
                  <a:gd name="connsiteX1701" fmla="*/ 686018 w 2128798"/>
                  <a:gd name="connsiteY1701" fmla="*/ 418816 h 643099"/>
                  <a:gd name="connsiteX1702" fmla="*/ 685472 w 2128798"/>
                  <a:gd name="connsiteY1702" fmla="*/ 418898 h 643099"/>
                  <a:gd name="connsiteX1703" fmla="*/ 685471 w 2128798"/>
                  <a:gd name="connsiteY1703" fmla="*/ 418898 h 643099"/>
                  <a:gd name="connsiteX1704" fmla="*/ 685471 w 2128798"/>
                  <a:gd name="connsiteY1704" fmla="*/ 418732 h 643099"/>
                  <a:gd name="connsiteX1705" fmla="*/ 668851 w 2128798"/>
                  <a:gd name="connsiteY1705" fmla="*/ 416201 h 643099"/>
                  <a:gd name="connsiteX1706" fmla="*/ 653276 w 2128798"/>
                  <a:gd name="connsiteY1706" fmla="*/ 408107 h 643099"/>
                  <a:gd name="connsiteX1707" fmla="*/ 602849 w 2128798"/>
                  <a:gd name="connsiteY1707" fmla="*/ 368647 h 643099"/>
                  <a:gd name="connsiteX1708" fmla="*/ 602849 w 2128798"/>
                  <a:gd name="connsiteY1708" fmla="*/ 316545 h 643099"/>
                  <a:gd name="connsiteX1709" fmla="*/ 653276 w 2128798"/>
                  <a:gd name="connsiteY1709" fmla="*/ 277085 h 643099"/>
                  <a:gd name="connsiteX1710" fmla="*/ 668851 w 2128798"/>
                  <a:gd name="connsiteY1710" fmla="*/ 268991 h 643099"/>
                  <a:gd name="connsiteX1711" fmla="*/ 685471 w 2128798"/>
                  <a:gd name="connsiteY1711" fmla="*/ 266460 h 643099"/>
                  <a:gd name="connsiteX1712" fmla="*/ 1475713 w 2128798"/>
                  <a:gd name="connsiteY1712" fmla="*/ 253392 h 643099"/>
                  <a:gd name="connsiteX1713" fmla="*/ 1493447 w 2128798"/>
                  <a:gd name="connsiteY1713" fmla="*/ 259140 h 643099"/>
                  <a:gd name="connsiteX1714" fmla="*/ 1531610 w 2128798"/>
                  <a:gd name="connsiteY1714" fmla="*/ 289004 h 643099"/>
                  <a:gd name="connsiteX1715" fmla="*/ 1531610 w 2128798"/>
                  <a:gd name="connsiteY1715" fmla="*/ 316758 h 643099"/>
                  <a:gd name="connsiteX1716" fmla="*/ 1496749 w 2128798"/>
                  <a:gd name="connsiteY1716" fmla="*/ 344038 h 643099"/>
                  <a:gd name="connsiteX1717" fmla="*/ 1461282 w 2128798"/>
                  <a:gd name="connsiteY1717" fmla="*/ 344038 h 643099"/>
                  <a:gd name="connsiteX1718" fmla="*/ 1423119 w 2128798"/>
                  <a:gd name="connsiteY1718" fmla="*/ 314174 h 643099"/>
                  <a:gd name="connsiteX1719" fmla="*/ 1423119 w 2128798"/>
                  <a:gd name="connsiteY1719" fmla="*/ 286421 h 643099"/>
                  <a:gd name="connsiteX1720" fmla="*/ 1457980 w 2128798"/>
                  <a:gd name="connsiteY1720" fmla="*/ 259140 h 643099"/>
                  <a:gd name="connsiteX1721" fmla="*/ 1475713 w 2128798"/>
                  <a:gd name="connsiteY1721" fmla="*/ 253392 h 643099"/>
                  <a:gd name="connsiteX1722" fmla="*/ 846787 w 2128798"/>
                  <a:gd name="connsiteY1722" fmla="*/ 253392 h 643099"/>
                  <a:gd name="connsiteX1723" fmla="*/ 864520 w 2128798"/>
                  <a:gd name="connsiteY1723" fmla="*/ 259140 h 643099"/>
                  <a:gd name="connsiteX1724" fmla="*/ 902683 w 2128798"/>
                  <a:gd name="connsiteY1724" fmla="*/ 289004 h 643099"/>
                  <a:gd name="connsiteX1725" fmla="*/ 902683 w 2128798"/>
                  <a:gd name="connsiteY1725" fmla="*/ 316758 h 643099"/>
                  <a:gd name="connsiteX1726" fmla="*/ 867821 w 2128798"/>
                  <a:gd name="connsiteY1726" fmla="*/ 344038 h 643099"/>
                  <a:gd name="connsiteX1727" fmla="*/ 832355 w 2128798"/>
                  <a:gd name="connsiteY1727" fmla="*/ 344038 h 643099"/>
                  <a:gd name="connsiteX1728" fmla="*/ 794191 w 2128798"/>
                  <a:gd name="connsiteY1728" fmla="*/ 314174 h 643099"/>
                  <a:gd name="connsiteX1729" fmla="*/ 794191 w 2128798"/>
                  <a:gd name="connsiteY1729" fmla="*/ 286421 h 643099"/>
                  <a:gd name="connsiteX1730" fmla="*/ 829053 w 2128798"/>
                  <a:gd name="connsiteY1730" fmla="*/ 259140 h 643099"/>
                  <a:gd name="connsiteX1731" fmla="*/ 846787 w 2128798"/>
                  <a:gd name="connsiteY1731" fmla="*/ 253392 h 643099"/>
                  <a:gd name="connsiteX1732" fmla="*/ 219051 w 2128798"/>
                  <a:gd name="connsiteY1732" fmla="*/ 253392 h 643099"/>
                  <a:gd name="connsiteX1733" fmla="*/ 236784 w 2128798"/>
                  <a:gd name="connsiteY1733" fmla="*/ 259140 h 643099"/>
                  <a:gd name="connsiteX1734" fmla="*/ 274948 w 2128798"/>
                  <a:gd name="connsiteY1734" fmla="*/ 289004 h 643099"/>
                  <a:gd name="connsiteX1735" fmla="*/ 274948 w 2128798"/>
                  <a:gd name="connsiteY1735" fmla="*/ 316758 h 643099"/>
                  <a:gd name="connsiteX1736" fmla="*/ 240085 w 2128798"/>
                  <a:gd name="connsiteY1736" fmla="*/ 344038 h 643099"/>
                  <a:gd name="connsiteX1737" fmla="*/ 204620 w 2128798"/>
                  <a:gd name="connsiteY1737" fmla="*/ 344038 h 643099"/>
                  <a:gd name="connsiteX1738" fmla="*/ 166456 w 2128798"/>
                  <a:gd name="connsiteY1738" fmla="*/ 314174 h 643099"/>
                  <a:gd name="connsiteX1739" fmla="*/ 166456 w 2128798"/>
                  <a:gd name="connsiteY1739" fmla="*/ 286421 h 643099"/>
                  <a:gd name="connsiteX1740" fmla="*/ 201318 w 2128798"/>
                  <a:gd name="connsiteY1740" fmla="*/ 259140 h 643099"/>
                  <a:gd name="connsiteX1741" fmla="*/ 219051 w 2128798"/>
                  <a:gd name="connsiteY1741" fmla="*/ 253392 h 643099"/>
                  <a:gd name="connsiteX1742" fmla="*/ 2013628 w 2128798"/>
                  <a:gd name="connsiteY1742" fmla="*/ 252832 h 643099"/>
                  <a:gd name="connsiteX1743" fmla="*/ 2022674 w 2128798"/>
                  <a:gd name="connsiteY1743" fmla="*/ 255444 h 643099"/>
                  <a:gd name="connsiteX1744" fmla="*/ 2039588 w 2128798"/>
                  <a:gd name="connsiteY1744" fmla="*/ 267677 h 643099"/>
                  <a:gd name="connsiteX1745" fmla="*/ 2040287 w 2128798"/>
                  <a:gd name="connsiteY1745" fmla="*/ 281607 h 643099"/>
                  <a:gd name="connsiteX1746" fmla="*/ 2030153 w 2128798"/>
                  <a:gd name="connsiteY1746" fmla="*/ 290186 h 643099"/>
                  <a:gd name="connsiteX1747" fmla="*/ 2012354 w 2128798"/>
                  <a:gd name="connsiteY1747" fmla="*/ 290733 h 643099"/>
                  <a:gd name="connsiteX1748" fmla="*/ 1995439 w 2128798"/>
                  <a:gd name="connsiteY1748" fmla="*/ 278499 h 643099"/>
                  <a:gd name="connsiteX1749" fmla="*/ 1994740 w 2128798"/>
                  <a:gd name="connsiteY1749" fmla="*/ 264570 h 643099"/>
                  <a:gd name="connsiteX1750" fmla="*/ 2004873 w 2128798"/>
                  <a:gd name="connsiteY1750" fmla="*/ 255991 h 643099"/>
                  <a:gd name="connsiteX1751" fmla="*/ 2013628 w 2128798"/>
                  <a:gd name="connsiteY1751" fmla="*/ 252832 h 643099"/>
                  <a:gd name="connsiteX1752" fmla="*/ 1384575 w 2128798"/>
                  <a:gd name="connsiteY1752" fmla="*/ 252832 h 643099"/>
                  <a:gd name="connsiteX1753" fmla="*/ 1393620 w 2128798"/>
                  <a:gd name="connsiteY1753" fmla="*/ 255444 h 643099"/>
                  <a:gd name="connsiteX1754" fmla="*/ 1410534 w 2128798"/>
                  <a:gd name="connsiteY1754" fmla="*/ 267677 h 643099"/>
                  <a:gd name="connsiteX1755" fmla="*/ 1411234 w 2128798"/>
                  <a:gd name="connsiteY1755" fmla="*/ 281607 h 643099"/>
                  <a:gd name="connsiteX1756" fmla="*/ 1401100 w 2128798"/>
                  <a:gd name="connsiteY1756" fmla="*/ 290186 h 643099"/>
                  <a:gd name="connsiteX1757" fmla="*/ 1383300 w 2128798"/>
                  <a:gd name="connsiteY1757" fmla="*/ 290733 h 643099"/>
                  <a:gd name="connsiteX1758" fmla="*/ 1366386 w 2128798"/>
                  <a:gd name="connsiteY1758" fmla="*/ 278499 h 643099"/>
                  <a:gd name="connsiteX1759" fmla="*/ 1365686 w 2128798"/>
                  <a:gd name="connsiteY1759" fmla="*/ 264570 h 643099"/>
                  <a:gd name="connsiteX1760" fmla="*/ 1375821 w 2128798"/>
                  <a:gd name="connsiteY1760" fmla="*/ 255991 h 643099"/>
                  <a:gd name="connsiteX1761" fmla="*/ 1384575 w 2128798"/>
                  <a:gd name="connsiteY1761" fmla="*/ 252832 h 643099"/>
                  <a:gd name="connsiteX1762" fmla="*/ 755648 w 2128798"/>
                  <a:gd name="connsiteY1762" fmla="*/ 252832 h 643099"/>
                  <a:gd name="connsiteX1763" fmla="*/ 764693 w 2128798"/>
                  <a:gd name="connsiteY1763" fmla="*/ 255444 h 643099"/>
                  <a:gd name="connsiteX1764" fmla="*/ 781608 w 2128798"/>
                  <a:gd name="connsiteY1764" fmla="*/ 267677 h 643099"/>
                  <a:gd name="connsiteX1765" fmla="*/ 782307 w 2128798"/>
                  <a:gd name="connsiteY1765" fmla="*/ 281607 h 643099"/>
                  <a:gd name="connsiteX1766" fmla="*/ 772173 w 2128798"/>
                  <a:gd name="connsiteY1766" fmla="*/ 290186 h 643099"/>
                  <a:gd name="connsiteX1767" fmla="*/ 754373 w 2128798"/>
                  <a:gd name="connsiteY1767" fmla="*/ 290733 h 643099"/>
                  <a:gd name="connsiteX1768" fmla="*/ 737458 w 2128798"/>
                  <a:gd name="connsiteY1768" fmla="*/ 278499 h 643099"/>
                  <a:gd name="connsiteX1769" fmla="*/ 736760 w 2128798"/>
                  <a:gd name="connsiteY1769" fmla="*/ 264570 h 643099"/>
                  <a:gd name="connsiteX1770" fmla="*/ 746893 w 2128798"/>
                  <a:gd name="connsiteY1770" fmla="*/ 255991 h 643099"/>
                  <a:gd name="connsiteX1771" fmla="*/ 755648 w 2128798"/>
                  <a:gd name="connsiteY1771" fmla="*/ 252832 h 643099"/>
                  <a:gd name="connsiteX1772" fmla="*/ 127913 w 2128798"/>
                  <a:gd name="connsiteY1772" fmla="*/ 252832 h 643099"/>
                  <a:gd name="connsiteX1773" fmla="*/ 136958 w 2128798"/>
                  <a:gd name="connsiteY1773" fmla="*/ 255444 h 643099"/>
                  <a:gd name="connsiteX1774" fmla="*/ 153872 w 2128798"/>
                  <a:gd name="connsiteY1774" fmla="*/ 267677 h 643099"/>
                  <a:gd name="connsiteX1775" fmla="*/ 154571 w 2128798"/>
                  <a:gd name="connsiteY1775" fmla="*/ 281607 h 643099"/>
                  <a:gd name="connsiteX1776" fmla="*/ 144438 w 2128798"/>
                  <a:gd name="connsiteY1776" fmla="*/ 290186 h 643099"/>
                  <a:gd name="connsiteX1777" fmla="*/ 126638 w 2128798"/>
                  <a:gd name="connsiteY1777" fmla="*/ 290733 h 643099"/>
                  <a:gd name="connsiteX1778" fmla="*/ 109723 w 2128798"/>
                  <a:gd name="connsiteY1778" fmla="*/ 278499 h 643099"/>
                  <a:gd name="connsiteX1779" fmla="*/ 109024 w 2128798"/>
                  <a:gd name="connsiteY1779" fmla="*/ 264570 h 643099"/>
                  <a:gd name="connsiteX1780" fmla="*/ 119158 w 2128798"/>
                  <a:gd name="connsiteY1780" fmla="*/ 255991 h 643099"/>
                  <a:gd name="connsiteX1781" fmla="*/ 127913 w 2128798"/>
                  <a:gd name="connsiteY1781" fmla="*/ 252832 h 643099"/>
                  <a:gd name="connsiteX1782" fmla="*/ 1631849 w 2128798"/>
                  <a:gd name="connsiteY1782" fmla="*/ 250245 h 643099"/>
                  <a:gd name="connsiteX1783" fmla="*/ 1636828 w 2128798"/>
                  <a:gd name="connsiteY1783" fmla="*/ 252065 h 643099"/>
                  <a:gd name="connsiteX1784" fmla="*/ 1642575 w 2128798"/>
                  <a:gd name="connsiteY1784" fmla="*/ 256979 h 643099"/>
                  <a:gd name="connsiteX1785" fmla="*/ 1642123 w 2128798"/>
                  <a:gd name="connsiteY1785" fmla="*/ 264919 h 643099"/>
                  <a:gd name="connsiteX1786" fmla="*/ 1635844 w 2128798"/>
                  <a:gd name="connsiteY1786" fmla="*/ 269416 h 643099"/>
                  <a:gd name="connsiteX1787" fmla="*/ 1625698 w 2128798"/>
                  <a:gd name="connsiteY1787" fmla="*/ 269064 h 643099"/>
                  <a:gd name="connsiteX1788" fmla="*/ 1619953 w 2128798"/>
                  <a:gd name="connsiteY1788" fmla="*/ 264149 h 643099"/>
                  <a:gd name="connsiteX1789" fmla="*/ 1620403 w 2128798"/>
                  <a:gd name="connsiteY1789" fmla="*/ 256210 h 643099"/>
                  <a:gd name="connsiteX1790" fmla="*/ 1626682 w 2128798"/>
                  <a:gd name="connsiteY1790" fmla="*/ 251713 h 643099"/>
                  <a:gd name="connsiteX1791" fmla="*/ 1631849 w 2128798"/>
                  <a:gd name="connsiteY1791" fmla="*/ 250245 h 643099"/>
                  <a:gd name="connsiteX1792" fmla="*/ 1002922 w 2128798"/>
                  <a:gd name="connsiteY1792" fmla="*/ 250245 h 643099"/>
                  <a:gd name="connsiteX1793" fmla="*/ 1007901 w 2128798"/>
                  <a:gd name="connsiteY1793" fmla="*/ 252065 h 643099"/>
                  <a:gd name="connsiteX1794" fmla="*/ 1013648 w 2128798"/>
                  <a:gd name="connsiteY1794" fmla="*/ 256979 h 643099"/>
                  <a:gd name="connsiteX1795" fmla="*/ 1013198 w 2128798"/>
                  <a:gd name="connsiteY1795" fmla="*/ 264919 h 643099"/>
                  <a:gd name="connsiteX1796" fmla="*/ 1006918 w 2128798"/>
                  <a:gd name="connsiteY1796" fmla="*/ 269416 h 643099"/>
                  <a:gd name="connsiteX1797" fmla="*/ 996773 w 2128798"/>
                  <a:gd name="connsiteY1797" fmla="*/ 269064 h 643099"/>
                  <a:gd name="connsiteX1798" fmla="*/ 991026 w 2128798"/>
                  <a:gd name="connsiteY1798" fmla="*/ 264149 h 643099"/>
                  <a:gd name="connsiteX1799" fmla="*/ 991476 w 2128798"/>
                  <a:gd name="connsiteY1799" fmla="*/ 256210 h 643099"/>
                  <a:gd name="connsiteX1800" fmla="*/ 997756 w 2128798"/>
                  <a:gd name="connsiteY1800" fmla="*/ 251713 h 643099"/>
                  <a:gd name="connsiteX1801" fmla="*/ 1002922 w 2128798"/>
                  <a:gd name="connsiteY1801" fmla="*/ 250245 h 643099"/>
                  <a:gd name="connsiteX1802" fmla="*/ 375187 w 2128798"/>
                  <a:gd name="connsiteY1802" fmla="*/ 250245 h 643099"/>
                  <a:gd name="connsiteX1803" fmla="*/ 380166 w 2128798"/>
                  <a:gd name="connsiteY1803" fmla="*/ 252065 h 643099"/>
                  <a:gd name="connsiteX1804" fmla="*/ 385913 w 2128798"/>
                  <a:gd name="connsiteY1804" fmla="*/ 256979 h 643099"/>
                  <a:gd name="connsiteX1805" fmla="*/ 385461 w 2128798"/>
                  <a:gd name="connsiteY1805" fmla="*/ 264919 h 643099"/>
                  <a:gd name="connsiteX1806" fmla="*/ 379182 w 2128798"/>
                  <a:gd name="connsiteY1806" fmla="*/ 269416 h 643099"/>
                  <a:gd name="connsiteX1807" fmla="*/ 369036 w 2128798"/>
                  <a:gd name="connsiteY1807" fmla="*/ 269064 h 643099"/>
                  <a:gd name="connsiteX1808" fmla="*/ 363291 w 2128798"/>
                  <a:gd name="connsiteY1808" fmla="*/ 264149 h 643099"/>
                  <a:gd name="connsiteX1809" fmla="*/ 363741 w 2128798"/>
                  <a:gd name="connsiteY1809" fmla="*/ 256210 h 643099"/>
                  <a:gd name="connsiteX1810" fmla="*/ 370020 w 2128798"/>
                  <a:gd name="connsiteY1810" fmla="*/ 251713 h 643099"/>
                  <a:gd name="connsiteX1811" fmla="*/ 375187 w 2128798"/>
                  <a:gd name="connsiteY1811" fmla="*/ 250245 h 643099"/>
                  <a:gd name="connsiteX1812" fmla="*/ 101879 w 2128798"/>
                  <a:gd name="connsiteY1812" fmla="*/ 235423 h 643099"/>
                  <a:gd name="connsiteX1813" fmla="*/ 104029 w 2128798"/>
                  <a:gd name="connsiteY1813" fmla="*/ 236044 h 643099"/>
                  <a:gd name="connsiteX1814" fmla="*/ 111118 w 2128798"/>
                  <a:gd name="connsiteY1814" fmla="*/ 241171 h 643099"/>
                  <a:gd name="connsiteX1815" fmla="*/ 111571 w 2128798"/>
                  <a:gd name="connsiteY1815" fmla="*/ 250181 h 643099"/>
                  <a:gd name="connsiteX1816" fmla="*/ 103059 w 2128798"/>
                  <a:gd name="connsiteY1816" fmla="*/ 257386 h 643099"/>
                  <a:gd name="connsiteX1817" fmla="*/ 96337 w 2128798"/>
                  <a:gd name="connsiteY1817" fmla="*/ 257593 h 643099"/>
                  <a:gd name="connsiteX1818" fmla="*/ 1983895 w 2128798"/>
                  <a:gd name="connsiteY1818" fmla="*/ 234355 h 643099"/>
                  <a:gd name="connsiteX1819" fmla="*/ 1989745 w 2128798"/>
                  <a:gd name="connsiteY1819" fmla="*/ 236044 h 643099"/>
                  <a:gd name="connsiteX1820" fmla="*/ 1996834 w 2128798"/>
                  <a:gd name="connsiteY1820" fmla="*/ 241171 h 643099"/>
                  <a:gd name="connsiteX1821" fmla="*/ 1997287 w 2128798"/>
                  <a:gd name="connsiteY1821" fmla="*/ 250181 h 643099"/>
                  <a:gd name="connsiteX1822" fmla="*/ 1988775 w 2128798"/>
                  <a:gd name="connsiteY1822" fmla="*/ 257386 h 643099"/>
                  <a:gd name="connsiteX1823" fmla="*/ 1977263 w 2128798"/>
                  <a:gd name="connsiteY1823" fmla="*/ 257741 h 643099"/>
                  <a:gd name="connsiteX1824" fmla="*/ 1970172 w 2128798"/>
                  <a:gd name="connsiteY1824" fmla="*/ 252612 h 643099"/>
                  <a:gd name="connsiteX1825" fmla="*/ 1969720 w 2128798"/>
                  <a:gd name="connsiteY1825" fmla="*/ 243603 h 643099"/>
                  <a:gd name="connsiteX1826" fmla="*/ 1978232 w 2128798"/>
                  <a:gd name="connsiteY1826" fmla="*/ 236398 h 643099"/>
                  <a:gd name="connsiteX1827" fmla="*/ 1983895 w 2128798"/>
                  <a:gd name="connsiteY1827" fmla="*/ 234355 h 643099"/>
                  <a:gd name="connsiteX1828" fmla="*/ 1354841 w 2128798"/>
                  <a:gd name="connsiteY1828" fmla="*/ 234355 h 643099"/>
                  <a:gd name="connsiteX1829" fmla="*/ 1360691 w 2128798"/>
                  <a:gd name="connsiteY1829" fmla="*/ 236044 h 643099"/>
                  <a:gd name="connsiteX1830" fmla="*/ 1367780 w 2128798"/>
                  <a:gd name="connsiteY1830" fmla="*/ 241171 h 643099"/>
                  <a:gd name="connsiteX1831" fmla="*/ 1368233 w 2128798"/>
                  <a:gd name="connsiteY1831" fmla="*/ 250181 h 643099"/>
                  <a:gd name="connsiteX1832" fmla="*/ 1359721 w 2128798"/>
                  <a:gd name="connsiteY1832" fmla="*/ 257386 h 643099"/>
                  <a:gd name="connsiteX1833" fmla="*/ 1348210 w 2128798"/>
                  <a:gd name="connsiteY1833" fmla="*/ 257741 h 643099"/>
                  <a:gd name="connsiteX1834" fmla="*/ 1341119 w 2128798"/>
                  <a:gd name="connsiteY1834" fmla="*/ 252612 h 643099"/>
                  <a:gd name="connsiteX1835" fmla="*/ 1340668 w 2128798"/>
                  <a:gd name="connsiteY1835" fmla="*/ 243603 h 643099"/>
                  <a:gd name="connsiteX1836" fmla="*/ 1349178 w 2128798"/>
                  <a:gd name="connsiteY1836" fmla="*/ 236398 h 643099"/>
                  <a:gd name="connsiteX1837" fmla="*/ 1354841 w 2128798"/>
                  <a:gd name="connsiteY1837" fmla="*/ 234355 h 643099"/>
                  <a:gd name="connsiteX1838" fmla="*/ 725915 w 2128798"/>
                  <a:gd name="connsiteY1838" fmla="*/ 234355 h 643099"/>
                  <a:gd name="connsiteX1839" fmla="*/ 731765 w 2128798"/>
                  <a:gd name="connsiteY1839" fmla="*/ 236044 h 643099"/>
                  <a:gd name="connsiteX1840" fmla="*/ 738855 w 2128798"/>
                  <a:gd name="connsiteY1840" fmla="*/ 241171 h 643099"/>
                  <a:gd name="connsiteX1841" fmla="*/ 739307 w 2128798"/>
                  <a:gd name="connsiteY1841" fmla="*/ 250181 h 643099"/>
                  <a:gd name="connsiteX1842" fmla="*/ 730796 w 2128798"/>
                  <a:gd name="connsiteY1842" fmla="*/ 257386 h 643099"/>
                  <a:gd name="connsiteX1843" fmla="*/ 719282 w 2128798"/>
                  <a:gd name="connsiteY1843" fmla="*/ 257741 h 643099"/>
                  <a:gd name="connsiteX1844" fmla="*/ 712193 w 2128798"/>
                  <a:gd name="connsiteY1844" fmla="*/ 252612 h 643099"/>
                  <a:gd name="connsiteX1845" fmla="*/ 711740 w 2128798"/>
                  <a:gd name="connsiteY1845" fmla="*/ 243603 h 643099"/>
                  <a:gd name="connsiteX1846" fmla="*/ 720252 w 2128798"/>
                  <a:gd name="connsiteY1846" fmla="*/ 236398 h 643099"/>
                  <a:gd name="connsiteX1847" fmla="*/ 725915 w 2128798"/>
                  <a:gd name="connsiteY1847" fmla="*/ 234355 h 643099"/>
                  <a:gd name="connsiteX1848" fmla="*/ 1641674 w 2128798"/>
                  <a:gd name="connsiteY1848" fmla="*/ 226484 h 643099"/>
                  <a:gd name="connsiteX1849" fmla="*/ 1651067 w 2128798"/>
                  <a:gd name="connsiteY1849" fmla="*/ 230129 h 643099"/>
                  <a:gd name="connsiteX1850" fmla="*/ 1653872 w 2128798"/>
                  <a:gd name="connsiteY1850" fmla="*/ 236643 h 643099"/>
                  <a:gd name="connsiteX1851" fmla="*/ 1649213 w 2128798"/>
                  <a:gd name="connsiteY1851" fmla="*/ 243993 h 643099"/>
                  <a:gd name="connsiteX1852" fmla="*/ 1638755 w 2128798"/>
                  <a:gd name="connsiteY1852" fmla="*/ 246752 h 643099"/>
                  <a:gd name="connsiteX1853" fmla="*/ 1629363 w 2128798"/>
                  <a:gd name="connsiteY1853" fmla="*/ 243106 h 643099"/>
                  <a:gd name="connsiteX1854" fmla="*/ 1626558 w 2128798"/>
                  <a:gd name="connsiteY1854" fmla="*/ 236591 h 643099"/>
                  <a:gd name="connsiteX1855" fmla="*/ 1631217 w 2128798"/>
                  <a:gd name="connsiteY1855" fmla="*/ 229241 h 643099"/>
                  <a:gd name="connsiteX1856" fmla="*/ 1012748 w 2128798"/>
                  <a:gd name="connsiteY1856" fmla="*/ 226484 h 643099"/>
                  <a:gd name="connsiteX1857" fmla="*/ 1022140 w 2128798"/>
                  <a:gd name="connsiteY1857" fmla="*/ 230129 h 643099"/>
                  <a:gd name="connsiteX1858" fmla="*/ 1024945 w 2128798"/>
                  <a:gd name="connsiteY1858" fmla="*/ 236643 h 643099"/>
                  <a:gd name="connsiteX1859" fmla="*/ 1020285 w 2128798"/>
                  <a:gd name="connsiteY1859" fmla="*/ 243993 h 643099"/>
                  <a:gd name="connsiteX1860" fmla="*/ 1009829 w 2128798"/>
                  <a:gd name="connsiteY1860" fmla="*/ 246752 h 643099"/>
                  <a:gd name="connsiteX1861" fmla="*/ 1000436 w 2128798"/>
                  <a:gd name="connsiteY1861" fmla="*/ 243106 h 643099"/>
                  <a:gd name="connsiteX1862" fmla="*/ 997632 w 2128798"/>
                  <a:gd name="connsiteY1862" fmla="*/ 236591 h 643099"/>
                  <a:gd name="connsiteX1863" fmla="*/ 1002290 w 2128798"/>
                  <a:gd name="connsiteY1863" fmla="*/ 229241 h 643099"/>
                  <a:gd name="connsiteX1864" fmla="*/ 385012 w 2128798"/>
                  <a:gd name="connsiteY1864" fmla="*/ 226484 h 643099"/>
                  <a:gd name="connsiteX1865" fmla="*/ 394405 w 2128798"/>
                  <a:gd name="connsiteY1865" fmla="*/ 230129 h 643099"/>
                  <a:gd name="connsiteX1866" fmla="*/ 397210 w 2128798"/>
                  <a:gd name="connsiteY1866" fmla="*/ 236643 h 643099"/>
                  <a:gd name="connsiteX1867" fmla="*/ 392551 w 2128798"/>
                  <a:gd name="connsiteY1867" fmla="*/ 243993 h 643099"/>
                  <a:gd name="connsiteX1868" fmla="*/ 382093 w 2128798"/>
                  <a:gd name="connsiteY1868" fmla="*/ 246752 h 643099"/>
                  <a:gd name="connsiteX1869" fmla="*/ 372701 w 2128798"/>
                  <a:gd name="connsiteY1869" fmla="*/ 243106 h 643099"/>
                  <a:gd name="connsiteX1870" fmla="*/ 369895 w 2128798"/>
                  <a:gd name="connsiteY1870" fmla="*/ 236591 h 643099"/>
                  <a:gd name="connsiteX1871" fmla="*/ 374554 w 2128798"/>
                  <a:gd name="connsiteY1871" fmla="*/ 229241 h 643099"/>
                  <a:gd name="connsiteX1872" fmla="*/ 1862082 w 2128798"/>
                  <a:gd name="connsiteY1872" fmla="*/ 223906 h 643099"/>
                  <a:gd name="connsiteX1873" fmla="*/ 1875893 w 2128798"/>
                  <a:gd name="connsiteY1873" fmla="*/ 228383 h 643099"/>
                  <a:gd name="connsiteX1874" fmla="*/ 1896815 w 2128798"/>
                  <a:gd name="connsiteY1874" fmla="*/ 244755 h 643099"/>
                  <a:gd name="connsiteX1875" fmla="*/ 1896815 w 2128798"/>
                  <a:gd name="connsiteY1875" fmla="*/ 266373 h 643099"/>
                  <a:gd name="connsiteX1876" fmla="*/ 1860105 w 2128798"/>
                  <a:gd name="connsiteY1876" fmla="*/ 295100 h 643099"/>
                  <a:gd name="connsiteX1877" fmla="*/ 1832481 w 2128798"/>
                  <a:gd name="connsiteY1877" fmla="*/ 295100 h 643099"/>
                  <a:gd name="connsiteX1878" fmla="*/ 1811559 w 2128798"/>
                  <a:gd name="connsiteY1878" fmla="*/ 278728 h 643099"/>
                  <a:gd name="connsiteX1879" fmla="*/ 1811559 w 2128798"/>
                  <a:gd name="connsiteY1879" fmla="*/ 257110 h 643099"/>
                  <a:gd name="connsiteX1880" fmla="*/ 1848269 w 2128798"/>
                  <a:gd name="connsiteY1880" fmla="*/ 228383 h 643099"/>
                  <a:gd name="connsiteX1881" fmla="*/ 1862082 w 2128798"/>
                  <a:gd name="connsiteY1881" fmla="*/ 223906 h 643099"/>
                  <a:gd name="connsiteX1882" fmla="*/ 1233155 w 2128798"/>
                  <a:gd name="connsiteY1882" fmla="*/ 223906 h 643099"/>
                  <a:gd name="connsiteX1883" fmla="*/ 1246968 w 2128798"/>
                  <a:gd name="connsiteY1883" fmla="*/ 228383 h 643099"/>
                  <a:gd name="connsiteX1884" fmla="*/ 1267888 w 2128798"/>
                  <a:gd name="connsiteY1884" fmla="*/ 244755 h 643099"/>
                  <a:gd name="connsiteX1885" fmla="*/ 1267889 w 2128798"/>
                  <a:gd name="connsiteY1885" fmla="*/ 266373 h 643099"/>
                  <a:gd name="connsiteX1886" fmla="*/ 1231179 w 2128798"/>
                  <a:gd name="connsiteY1886" fmla="*/ 295100 h 643099"/>
                  <a:gd name="connsiteX1887" fmla="*/ 1203553 w 2128798"/>
                  <a:gd name="connsiteY1887" fmla="*/ 295100 h 643099"/>
                  <a:gd name="connsiteX1888" fmla="*/ 1182633 w 2128798"/>
                  <a:gd name="connsiteY1888" fmla="*/ 278728 h 643099"/>
                  <a:gd name="connsiteX1889" fmla="*/ 1182633 w 2128798"/>
                  <a:gd name="connsiteY1889" fmla="*/ 257110 h 643099"/>
                  <a:gd name="connsiteX1890" fmla="*/ 1219343 w 2128798"/>
                  <a:gd name="connsiteY1890" fmla="*/ 228383 h 643099"/>
                  <a:gd name="connsiteX1891" fmla="*/ 1233155 w 2128798"/>
                  <a:gd name="connsiteY1891" fmla="*/ 223906 h 643099"/>
                  <a:gd name="connsiteX1892" fmla="*/ 605419 w 2128798"/>
                  <a:gd name="connsiteY1892" fmla="*/ 223906 h 643099"/>
                  <a:gd name="connsiteX1893" fmla="*/ 619231 w 2128798"/>
                  <a:gd name="connsiteY1893" fmla="*/ 228383 h 643099"/>
                  <a:gd name="connsiteX1894" fmla="*/ 640152 w 2128798"/>
                  <a:gd name="connsiteY1894" fmla="*/ 244755 h 643099"/>
                  <a:gd name="connsiteX1895" fmla="*/ 640152 w 2128798"/>
                  <a:gd name="connsiteY1895" fmla="*/ 266373 h 643099"/>
                  <a:gd name="connsiteX1896" fmla="*/ 603443 w 2128798"/>
                  <a:gd name="connsiteY1896" fmla="*/ 295100 h 643099"/>
                  <a:gd name="connsiteX1897" fmla="*/ 575817 w 2128798"/>
                  <a:gd name="connsiteY1897" fmla="*/ 295100 h 643099"/>
                  <a:gd name="connsiteX1898" fmla="*/ 554896 w 2128798"/>
                  <a:gd name="connsiteY1898" fmla="*/ 278728 h 643099"/>
                  <a:gd name="connsiteX1899" fmla="*/ 554896 w 2128798"/>
                  <a:gd name="connsiteY1899" fmla="*/ 257110 h 643099"/>
                  <a:gd name="connsiteX1900" fmla="*/ 591608 w 2128798"/>
                  <a:gd name="connsiteY1900" fmla="*/ 228383 h 643099"/>
                  <a:gd name="connsiteX1901" fmla="*/ 605419 w 2128798"/>
                  <a:gd name="connsiteY1901" fmla="*/ 223906 h 643099"/>
                  <a:gd name="connsiteX1902" fmla="*/ 1709331 w 2128798"/>
                  <a:gd name="connsiteY1902" fmla="*/ 213606 h 643099"/>
                  <a:gd name="connsiteX1903" fmla="*/ 1716994 w 2128798"/>
                  <a:gd name="connsiteY1903" fmla="*/ 216089 h 643099"/>
                  <a:gd name="connsiteX1904" fmla="*/ 1777074 w 2128798"/>
                  <a:gd name="connsiteY1904" fmla="*/ 263104 h 643099"/>
                  <a:gd name="connsiteX1905" fmla="*/ 1777074 w 2128798"/>
                  <a:gd name="connsiteY1905" fmla="*/ 275098 h 643099"/>
                  <a:gd name="connsiteX1906" fmla="*/ 1725688 w 2128798"/>
                  <a:gd name="connsiteY1906" fmla="*/ 315309 h 643099"/>
                  <a:gd name="connsiteX1907" fmla="*/ 1710363 w 2128798"/>
                  <a:gd name="connsiteY1907" fmla="*/ 315309 h 643099"/>
                  <a:gd name="connsiteX1908" fmla="*/ 1650283 w 2128798"/>
                  <a:gd name="connsiteY1908" fmla="*/ 268293 h 643099"/>
                  <a:gd name="connsiteX1909" fmla="*/ 1650283 w 2128798"/>
                  <a:gd name="connsiteY1909" fmla="*/ 256301 h 643099"/>
                  <a:gd name="connsiteX1910" fmla="*/ 1701668 w 2128798"/>
                  <a:gd name="connsiteY1910" fmla="*/ 216089 h 643099"/>
                  <a:gd name="connsiteX1911" fmla="*/ 1709331 w 2128798"/>
                  <a:gd name="connsiteY1911" fmla="*/ 213606 h 643099"/>
                  <a:gd name="connsiteX1912" fmla="*/ 1080405 w 2128798"/>
                  <a:gd name="connsiteY1912" fmla="*/ 213606 h 643099"/>
                  <a:gd name="connsiteX1913" fmla="*/ 1088067 w 2128798"/>
                  <a:gd name="connsiteY1913" fmla="*/ 216089 h 643099"/>
                  <a:gd name="connsiteX1914" fmla="*/ 1148147 w 2128798"/>
                  <a:gd name="connsiteY1914" fmla="*/ 263104 h 643099"/>
                  <a:gd name="connsiteX1915" fmla="*/ 1148147 w 2128798"/>
                  <a:gd name="connsiteY1915" fmla="*/ 275098 h 643099"/>
                  <a:gd name="connsiteX1916" fmla="*/ 1096762 w 2128798"/>
                  <a:gd name="connsiteY1916" fmla="*/ 315309 h 643099"/>
                  <a:gd name="connsiteX1917" fmla="*/ 1081436 w 2128798"/>
                  <a:gd name="connsiteY1917" fmla="*/ 315309 h 643099"/>
                  <a:gd name="connsiteX1918" fmla="*/ 1021356 w 2128798"/>
                  <a:gd name="connsiteY1918" fmla="*/ 268293 h 643099"/>
                  <a:gd name="connsiteX1919" fmla="*/ 1021356 w 2128798"/>
                  <a:gd name="connsiteY1919" fmla="*/ 256301 h 643099"/>
                  <a:gd name="connsiteX1920" fmla="*/ 1072741 w 2128798"/>
                  <a:gd name="connsiteY1920" fmla="*/ 216089 h 643099"/>
                  <a:gd name="connsiteX1921" fmla="*/ 1080405 w 2128798"/>
                  <a:gd name="connsiteY1921" fmla="*/ 213606 h 643099"/>
                  <a:gd name="connsiteX1922" fmla="*/ 452669 w 2128798"/>
                  <a:gd name="connsiteY1922" fmla="*/ 213606 h 643099"/>
                  <a:gd name="connsiteX1923" fmla="*/ 460332 w 2128798"/>
                  <a:gd name="connsiteY1923" fmla="*/ 216089 h 643099"/>
                  <a:gd name="connsiteX1924" fmla="*/ 520412 w 2128798"/>
                  <a:gd name="connsiteY1924" fmla="*/ 263104 h 643099"/>
                  <a:gd name="connsiteX1925" fmla="*/ 520412 w 2128798"/>
                  <a:gd name="connsiteY1925" fmla="*/ 275098 h 643099"/>
                  <a:gd name="connsiteX1926" fmla="*/ 469026 w 2128798"/>
                  <a:gd name="connsiteY1926" fmla="*/ 315309 h 643099"/>
                  <a:gd name="connsiteX1927" fmla="*/ 453701 w 2128798"/>
                  <a:gd name="connsiteY1927" fmla="*/ 315309 h 643099"/>
                  <a:gd name="connsiteX1928" fmla="*/ 393621 w 2128798"/>
                  <a:gd name="connsiteY1928" fmla="*/ 268293 h 643099"/>
                  <a:gd name="connsiteX1929" fmla="*/ 393621 w 2128798"/>
                  <a:gd name="connsiteY1929" fmla="*/ 256301 h 643099"/>
                  <a:gd name="connsiteX1930" fmla="*/ 445006 w 2128798"/>
                  <a:gd name="connsiteY1930" fmla="*/ 216089 h 643099"/>
                  <a:gd name="connsiteX1931" fmla="*/ 452669 w 2128798"/>
                  <a:gd name="connsiteY1931" fmla="*/ 213606 h 643099"/>
                  <a:gd name="connsiteX1932" fmla="*/ 1625891 w 2128798"/>
                  <a:gd name="connsiteY1932" fmla="*/ 202698 h 643099"/>
                  <a:gd name="connsiteX1933" fmla="*/ 1630870 w 2128798"/>
                  <a:gd name="connsiteY1933" fmla="*/ 204517 h 643099"/>
                  <a:gd name="connsiteX1934" fmla="*/ 1636617 w 2128798"/>
                  <a:gd name="connsiteY1934" fmla="*/ 209433 h 643099"/>
                  <a:gd name="connsiteX1935" fmla="*/ 1636166 w 2128798"/>
                  <a:gd name="connsiteY1935" fmla="*/ 217372 h 643099"/>
                  <a:gd name="connsiteX1936" fmla="*/ 1629886 w 2128798"/>
                  <a:gd name="connsiteY1936" fmla="*/ 221867 h 643099"/>
                  <a:gd name="connsiteX1937" fmla="*/ 1619740 w 2128798"/>
                  <a:gd name="connsiteY1937" fmla="*/ 221516 h 643099"/>
                  <a:gd name="connsiteX1938" fmla="*/ 1613995 w 2128798"/>
                  <a:gd name="connsiteY1938" fmla="*/ 216602 h 643099"/>
                  <a:gd name="connsiteX1939" fmla="*/ 1614445 w 2128798"/>
                  <a:gd name="connsiteY1939" fmla="*/ 208663 h 643099"/>
                  <a:gd name="connsiteX1940" fmla="*/ 1620725 w 2128798"/>
                  <a:gd name="connsiteY1940" fmla="*/ 204167 h 643099"/>
                  <a:gd name="connsiteX1941" fmla="*/ 1625891 w 2128798"/>
                  <a:gd name="connsiteY1941" fmla="*/ 202698 h 643099"/>
                  <a:gd name="connsiteX1942" fmla="*/ 996965 w 2128798"/>
                  <a:gd name="connsiteY1942" fmla="*/ 202698 h 643099"/>
                  <a:gd name="connsiteX1943" fmla="*/ 1001943 w 2128798"/>
                  <a:gd name="connsiteY1943" fmla="*/ 204517 h 643099"/>
                  <a:gd name="connsiteX1944" fmla="*/ 1007690 w 2128798"/>
                  <a:gd name="connsiteY1944" fmla="*/ 209433 h 643099"/>
                  <a:gd name="connsiteX1945" fmla="*/ 1007240 w 2128798"/>
                  <a:gd name="connsiteY1945" fmla="*/ 217372 h 643099"/>
                  <a:gd name="connsiteX1946" fmla="*/ 1000960 w 2128798"/>
                  <a:gd name="connsiteY1946" fmla="*/ 221867 h 643099"/>
                  <a:gd name="connsiteX1947" fmla="*/ 990815 w 2128798"/>
                  <a:gd name="connsiteY1947" fmla="*/ 221516 h 643099"/>
                  <a:gd name="connsiteX1948" fmla="*/ 985069 w 2128798"/>
                  <a:gd name="connsiteY1948" fmla="*/ 216602 h 643099"/>
                  <a:gd name="connsiteX1949" fmla="*/ 985518 w 2128798"/>
                  <a:gd name="connsiteY1949" fmla="*/ 208663 h 643099"/>
                  <a:gd name="connsiteX1950" fmla="*/ 991799 w 2128798"/>
                  <a:gd name="connsiteY1950" fmla="*/ 204167 h 643099"/>
                  <a:gd name="connsiteX1951" fmla="*/ 996965 w 2128798"/>
                  <a:gd name="connsiteY1951" fmla="*/ 202698 h 643099"/>
                  <a:gd name="connsiteX1952" fmla="*/ 369229 w 2128798"/>
                  <a:gd name="connsiteY1952" fmla="*/ 202698 h 643099"/>
                  <a:gd name="connsiteX1953" fmla="*/ 374209 w 2128798"/>
                  <a:gd name="connsiteY1953" fmla="*/ 204517 h 643099"/>
                  <a:gd name="connsiteX1954" fmla="*/ 379955 w 2128798"/>
                  <a:gd name="connsiteY1954" fmla="*/ 209433 h 643099"/>
                  <a:gd name="connsiteX1955" fmla="*/ 379503 w 2128798"/>
                  <a:gd name="connsiteY1955" fmla="*/ 217372 h 643099"/>
                  <a:gd name="connsiteX1956" fmla="*/ 373225 w 2128798"/>
                  <a:gd name="connsiteY1956" fmla="*/ 221867 h 643099"/>
                  <a:gd name="connsiteX1957" fmla="*/ 363079 w 2128798"/>
                  <a:gd name="connsiteY1957" fmla="*/ 221516 h 643099"/>
                  <a:gd name="connsiteX1958" fmla="*/ 357333 w 2128798"/>
                  <a:gd name="connsiteY1958" fmla="*/ 216602 h 643099"/>
                  <a:gd name="connsiteX1959" fmla="*/ 357783 w 2128798"/>
                  <a:gd name="connsiteY1959" fmla="*/ 208663 h 643099"/>
                  <a:gd name="connsiteX1960" fmla="*/ 364063 w 2128798"/>
                  <a:gd name="connsiteY1960" fmla="*/ 204167 h 643099"/>
                  <a:gd name="connsiteX1961" fmla="*/ 369229 w 2128798"/>
                  <a:gd name="connsiteY1961" fmla="*/ 202698 h 643099"/>
                  <a:gd name="connsiteX1962" fmla="*/ 2023006 w 2128798"/>
                  <a:gd name="connsiteY1962" fmla="*/ 200562 h 643099"/>
                  <a:gd name="connsiteX1963" fmla="*/ 2035849 w 2128798"/>
                  <a:gd name="connsiteY1963" fmla="*/ 251932 h 643099"/>
                  <a:gd name="connsiteX1964" fmla="*/ 2006479 w 2128798"/>
                  <a:gd name="connsiteY1964" fmla="*/ 228949 h 643099"/>
                  <a:gd name="connsiteX1965" fmla="*/ 2006479 w 2128798"/>
                  <a:gd name="connsiteY1965" fmla="*/ 213496 h 643099"/>
                  <a:gd name="connsiteX1966" fmla="*/ 1883231 w 2128798"/>
                  <a:gd name="connsiteY1966" fmla="*/ 198037 h 643099"/>
                  <a:gd name="connsiteX1967" fmla="*/ 1888211 w 2128798"/>
                  <a:gd name="connsiteY1967" fmla="*/ 199857 h 643099"/>
                  <a:gd name="connsiteX1968" fmla="*/ 1893957 w 2128798"/>
                  <a:gd name="connsiteY1968" fmla="*/ 204772 h 643099"/>
                  <a:gd name="connsiteX1969" fmla="*/ 1893508 w 2128798"/>
                  <a:gd name="connsiteY1969" fmla="*/ 212711 h 643099"/>
                  <a:gd name="connsiteX1970" fmla="*/ 1887228 w 2128798"/>
                  <a:gd name="connsiteY1970" fmla="*/ 217208 h 643099"/>
                  <a:gd name="connsiteX1971" fmla="*/ 1877082 w 2128798"/>
                  <a:gd name="connsiteY1971" fmla="*/ 216854 h 643099"/>
                  <a:gd name="connsiteX1972" fmla="*/ 1871336 w 2128798"/>
                  <a:gd name="connsiteY1972" fmla="*/ 211941 h 643099"/>
                  <a:gd name="connsiteX1973" fmla="*/ 1871786 w 2128798"/>
                  <a:gd name="connsiteY1973" fmla="*/ 204001 h 643099"/>
                  <a:gd name="connsiteX1974" fmla="*/ 1878066 w 2128798"/>
                  <a:gd name="connsiteY1974" fmla="*/ 199505 h 643099"/>
                  <a:gd name="connsiteX1975" fmla="*/ 1883231 w 2128798"/>
                  <a:gd name="connsiteY1975" fmla="*/ 198037 h 643099"/>
                  <a:gd name="connsiteX1976" fmla="*/ 1254305 w 2128798"/>
                  <a:gd name="connsiteY1976" fmla="*/ 198037 h 643099"/>
                  <a:gd name="connsiteX1977" fmla="*/ 1259285 w 2128798"/>
                  <a:gd name="connsiteY1977" fmla="*/ 199857 h 643099"/>
                  <a:gd name="connsiteX1978" fmla="*/ 1265031 w 2128798"/>
                  <a:gd name="connsiteY1978" fmla="*/ 204772 h 643099"/>
                  <a:gd name="connsiteX1979" fmla="*/ 1264582 w 2128798"/>
                  <a:gd name="connsiteY1979" fmla="*/ 212711 h 643099"/>
                  <a:gd name="connsiteX1980" fmla="*/ 1258302 w 2128798"/>
                  <a:gd name="connsiteY1980" fmla="*/ 217208 h 643099"/>
                  <a:gd name="connsiteX1981" fmla="*/ 1248155 w 2128798"/>
                  <a:gd name="connsiteY1981" fmla="*/ 216854 h 643099"/>
                  <a:gd name="connsiteX1982" fmla="*/ 1242410 w 2128798"/>
                  <a:gd name="connsiteY1982" fmla="*/ 211941 h 643099"/>
                  <a:gd name="connsiteX1983" fmla="*/ 1242860 w 2128798"/>
                  <a:gd name="connsiteY1983" fmla="*/ 204001 h 643099"/>
                  <a:gd name="connsiteX1984" fmla="*/ 1249139 w 2128798"/>
                  <a:gd name="connsiteY1984" fmla="*/ 199505 h 643099"/>
                  <a:gd name="connsiteX1985" fmla="*/ 1254305 w 2128798"/>
                  <a:gd name="connsiteY1985" fmla="*/ 198037 h 643099"/>
                  <a:gd name="connsiteX1986" fmla="*/ 626570 w 2128798"/>
                  <a:gd name="connsiteY1986" fmla="*/ 198037 h 643099"/>
                  <a:gd name="connsiteX1987" fmla="*/ 631550 w 2128798"/>
                  <a:gd name="connsiteY1987" fmla="*/ 199857 h 643099"/>
                  <a:gd name="connsiteX1988" fmla="*/ 637295 w 2128798"/>
                  <a:gd name="connsiteY1988" fmla="*/ 204772 h 643099"/>
                  <a:gd name="connsiteX1989" fmla="*/ 636845 w 2128798"/>
                  <a:gd name="connsiteY1989" fmla="*/ 212711 h 643099"/>
                  <a:gd name="connsiteX1990" fmla="*/ 630566 w 2128798"/>
                  <a:gd name="connsiteY1990" fmla="*/ 217208 h 643099"/>
                  <a:gd name="connsiteX1991" fmla="*/ 620419 w 2128798"/>
                  <a:gd name="connsiteY1991" fmla="*/ 216854 h 643099"/>
                  <a:gd name="connsiteX1992" fmla="*/ 614673 w 2128798"/>
                  <a:gd name="connsiteY1992" fmla="*/ 211941 h 643099"/>
                  <a:gd name="connsiteX1993" fmla="*/ 615123 w 2128798"/>
                  <a:gd name="connsiteY1993" fmla="*/ 204001 h 643099"/>
                  <a:gd name="connsiteX1994" fmla="*/ 621403 w 2128798"/>
                  <a:gd name="connsiteY1994" fmla="*/ 199505 h 643099"/>
                  <a:gd name="connsiteX1995" fmla="*/ 626570 w 2128798"/>
                  <a:gd name="connsiteY1995" fmla="*/ 198037 h 643099"/>
                  <a:gd name="connsiteX1996" fmla="*/ 685471 w 2128798"/>
                  <a:gd name="connsiteY1996" fmla="*/ 195836 h 643099"/>
                  <a:gd name="connsiteX1997" fmla="*/ 716804 w 2128798"/>
                  <a:gd name="connsiteY1997" fmla="*/ 217648 h 643099"/>
                  <a:gd name="connsiteX1998" fmla="*/ 716804 w 2128798"/>
                  <a:gd name="connsiteY1998" fmla="*/ 227809 h 643099"/>
                  <a:gd name="connsiteX1999" fmla="*/ 685471 w 2128798"/>
                  <a:gd name="connsiteY1999" fmla="*/ 249622 h 643099"/>
                  <a:gd name="connsiteX2000" fmla="*/ 657597 w 2128798"/>
                  <a:gd name="connsiteY2000" fmla="*/ 227809 h 643099"/>
                  <a:gd name="connsiteX2001" fmla="*/ 657597 w 2128798"/>
                  <a:gd name="connsiteY2001" fmla="*/ 217648 h 643099"/>
                  <a:gd name="connsiteX2002" fmla="*/ 1314398 w 2128798"/>
                  <a:gd name="connsiteY2002" fmla="*/ 194904 h 643099"/>
                  <a:gd name="connsiteX2003" fmla="*/ 1345732 w 2128798"/>
                  <a:gd name="connsiteY2003" fmla="*/ 217648 h 643099"/>
                  <a:gd name="connsiteX2004" fmla="*/ 1345732 w 2128798"/>
                  <a:gd name="connsiteY2004" fmla="*/ 227809 h 643099"/>
                  <a:gd name="connsiteX2005" fmla="*/ 1314398 w 2128798"/>
                  <a:gd name="connsiteY2005" fmla="*/ 252328 h 643099"/>
                  <a:gd name="connsiteX2006" fmla="*/ 1285334 w 2128798"/>
                  <a:gd name="connsiteY2006" fmla="*/ 227809 h 643099"/>
                  <a:gd name="connsiteX2007" fmla="*/ 1285334 w 2128798"/>
                  <a:gd name="connsiteY2007" fmla="*/ 217648 h 643099"/>
                  <a:gd name="connsiteX2008" fmla="*/ 1549578 w 2128798"/>
                  <a:gd name="connsiteY2008" fmla="*/ 194485 h 643099"/>
                  <a:gd name="connsiteX2009" fmla="*/ 1564899 w 2128798"/>
                  <a:gd name="connsiteY2009" fmla="*/ 199450 h 643099"/>
                  <a:gd name="connsiteX2010" fmla="*/ 1607782 w 2128798"/>
                  <a:gd name="connsiteY2010" fmla="*/ 233009 h 643099"/>
                  <a:gd name="connsiteX2011" fmla="*/ 1607782 w 2128798"/>
                  <a:gd name="connsiteY2011" fmla="*/ 256986 h 643099"/>
                  <a:gd name="connsiteX2012" fmla="*/ 1577664 w 2128798"/>
                  <a:gd name="connsiteY2012" fmla="*/ 280556 h 643099"/>
                  <a:gd name="connsiteX2013" fmla="*/ 1547022 w 2128798"/>
                  <a:gd name="connsiteY2013" fmla="*/ 280556 h 643099"/>
                  <a:gd name="connsiteX2014" fmla="*/ 1504138 w 2128798"/>
                  <a:gd name="connsiteY2014" fmla="*/ 246999 h 643099"/>
                  <a:gd name="connsiteX2015" fmla="*/ 1504138 w 2128798"/>
                  <a:gd name="connsiteY2015" fmla="*/ 223019 h 643099"/>
                  <a:gd name="connsiteX2016" fmla="*/ 1534257 w 2128798"/>
                  <a:gd name="connsiteY2016" fmla="*/ 199450 h 643099"/>
                  <a:gd name="connsiteX2017" fmla="*/ 1549578 w 2128798"/>
                  <a:gd name="connsiteY2017" fmla="*/ 194485 h 643099"/>
                  <a:gd name="connsiteX2018" fmla="*/ 920652 w 2128798"/>
                  <a:gd name="connsiteY2018" fmla="*/ 194485 h 643099"/>
                  <a:gd name="connsiteX2019" fmla="*/ 935972 w 2128798"/>
                  <a:gd name="connsiteY2019" fmla="*/ 199450 h 643099"/>
                  <a:gd name="connsiteX2020" fmla="*/ 978856 w 2128798"/>
                  <a:gd name="connsiteY2020" fmla="*/ 233009 h 643099"/>
                  <a:gd name="connsiteX2021" fmla="*/ 978856 w 2128798"/>
                  <a:gd name="connsiteY2021" fmla="*/ 256986 h 643099"/>
                  <a:gd name="connsiteX2022" fmla="*/ 948737 w 2128798"/>
                  <a:gd name="connsiteY2022" fmla="*/ 280556 h 643099"/>
                  <a:gd name="connsiteX2023" fmla="*/ 918095 w 2128798"/>
                  <a:gd name="connsiteY2023" fmla="*/ 280556 h 643099"/>
                  <a:gd name="connsiteX2024" fmla="*/ 875211 w 2128798"/>
                  <a:gd name="connsiteY2024" fmla="*/ 246999 h 643099"/>
                  <a:gd name="connsiteX2025" fmla="*/ 875211 w 2128798"/>
                  <a:gd name="connsiteY2025" fmla="*/ 223019 h 643099"/>
                  <a:gd name="connsiteX2026" fmla="*/ 905331 w 2128798"/>
                  <a:gd name="connsiteY2026" fmla="*/ 199450 h 643099"/>
                  <a:gd name="connsiteX2027" fmla="*/ 920652 w 2128798"/>
                  <a:gd name="connsiteY2027" fmla="*/ 194485 h 643099"/>
                  <a:gd name="connsiteX2028" fmla="*/ 292916 w 2128798"/>
                  <a:gd name="connsiteY2028" fmla="*/ 194485 h 643099"/>
                  <a:gd name="connsiteX2029" fmla="*/ 308237 w 2128798"/>
                  <a:gd name="connsiteY2029" fmla="*/ 199450 h 643099"/>
                  <a:gd name="connsiteX2030" fmla="*/ 351119 w 2128798"/>
                  <a:gd name="connsiteY2030" fmla="*/ 233009 h 643099"/>
                  <a:gd name="connsiteX2031" fmla="*/ 351119 w 2128798"/>
                  <a:gd name="connsiteY2031" fmla="*/ 256986 h 643099"/>
                  <a:gd name="connsiteX2032" fmla="*/ 321001 w 2128798"/>
                  <a:gd name="connsiteY2032" fmla="*/ 280556 h 643099"/>
                  <a:gd name="connsiteX2033" fmla="*/ 290360 w 2128798"/>
                  <a:gd name="connsiteY2033" fmla="*/ 280556 h 643099"/>
                  <a:gd name="connsiteX2034" fmla="*/ 247476 w 2128798"/>
                  <a:gd name="connsiteY2034" fmla="*/ 246999 h 643099"/>
                  <a:gd name="connsiteX2035" fmla="*/ 247476 w 2128798"/>
                  <a:gd name="connsiteY2035" fmla="*/ 223019 h 643099"/>
                  <a:gd name="connsiteX2036" fmla="*/ 277596 w 2128798"/>
                  <a:gd name="connsiteY2036" fmla="*/ 199450 h 643099"/>
                  <a:gd name="connsiteX2037" fmla="*/ 292916 w 2128798"/>
                  <a:gd name="connsiteY2037" fmla="*/ 194485 h 643099"/>
                  <a:gd name="connsiteX2038" fmla="*/ 1943451 w 2128798"/>
                  <a:gd name="connsiteY2038" fmla="*/ 193130 h 643099"/>
                  <a:gd name="connsiteX2039" fmla="*/ 1974785 w 2128798"/>
                  <a:gd name="connsiteY2039" fmla="*/ 217648 h 643099"/>
                  <a:gd name="connsiteX2040" fmla="*/ 1974785 w 2128798"/>
                  <a:gd name="connsiteY2040" fmla="*/ 227809 h 643099"/>
                  <a:gd name="connsiteX2041" fmla="*/ 1943451 w 2128798"/>
                  <a:gd name="connsiteY2041" fmla="*/ 252328 h 643099"/>
                  <a:gd name="connsiteX2042" fmla="*/ 1943451 w 2128798"/>
                  <a:gd name="connsiteY2042" fmla="*/ 250653 h 643099"/>
                  <a:gd name="connsiteX2043" fmla="*/ 1914260 w 2128798"/>
                  <a:gd name="connsiteY2043" fmla="*/ 227809 h 643099"/>
                  <a:gd name="connsiteX2044" fmla="*/ 1914259 w 2128798"/>
                  <a:gd name="connsiteY2044" fmla="*/ 217648 h 643099"/>
                  <a:gd name="connsiteX2045" fmla="*/ 1943451 w 2128798"/>
                  <a:gd name="connsiteY2045" fmla="*/ 194805 h 643099"/>
                  <a:gd name="connsiteX2046" fmla="*/ 1654068 w 2128798"/>
                  <a:gd name="connsiteY2046" fmla="*/ 191542 h 643099"/>
                  <a:gd name="connsiteX2047" fmla="*/ 1659667 w 2128798"/>
                  <a:gd name="connsiteY2047" fmla="*/ 193589 h 643099"/>
                  <a:gd name="connsiteX2048" fmla="*/ 1678859 w 2128798"/>
                  <a:gd name="connsiteY2048" fmla="*/ 210002 h 643099"/>
                  <a:gd name="connsiteX2049" fmla="*/ 1678353 w 2128798"/>
                  <a:gd name="connsiteY2049" fmla="*/ 218928 h 643099"/>
                  <a:gd name="connsiteX2050" fmla="*/ 1671294 w 2128798"/>
                  <a:gd name="connsiteY2050" fmla="*/ 223982 h 643099"/>
                  <a:gd name="connsiteX2051" fmla="*/ 1659889 w 2128798"/>
                  <a:gd name="connsiteY2051" fmla="*/ 223586 h 643099"/>
                  <a:gd name="connsiteX2052" fmla="*/ 1640696 w 2128798"/>
                  <a:gd name="connsiteY2052" fmla="*/ 207172 h 643099"/>
                  <a:gd name="connsiteX2053" fmla="*/ 1641202 w 2128798"/>
                  <a:gd name="connsiteY2053" fmla="*/ 198247 h 643099"/>
                  <a:gd name="connsiteX2054" fmla="*/ 1648261 w 2128798"/>
                  <a:gd name="connsiteY2054" fmla="*/ 193193 h 643099"/>
                  <a:gd name="connsiteX2055" fmla="*/ 1654068 w 2128798"/>
                  <a:gd name="connsiteY2055" fmla="*/ 191542 h 643099"/>
                  <a:gd name="connsiteX2056" fmla="*/ 1025143 w 2128798"/>
                  <a:gd name="connsiteY2056" fmla="*/ 191542 h 643099"/>
                  <a:gd name="connsiteX2057" fmla="*/ 1030740 w 2128798"/>
                  <a:gd name="connsiteY2057" fmla="*/ 193589 h 643099"/>
                  <a:gd name="connsiteX2058" fmla="*/ 1049933 w 2128798"/>
                  <a:gd name="connsiteY2058" fmla="*/ 210002 h 643099"/>
                  <a:gd name="connsiteX2059" fmla="*/ 1049426 w 2128798"/>
                  <a:gd name="connsiteY2059" fmla="*/ 218928 h 643099"/>
                  <a:gd name="connsiteX2060" fmla="*/ 1042367 w 2128798"/>
                  <a:gd name="connsiteY2060" fmla="*/ 223982 h 643099"/>
                  <a:gd name="connsiteX2061" fmla="*/ 1030962 w 2128798"/>
                  <a:gd name="connsiteY2061" fmla="*/ 223586 h 643099"/>
                  <a:gd name="connsiteX2062" fmla="*/ 1011770 w 2128798"/>
                  <a:gd name="connsiteY2062" fmla="*/ 207172 h 643099"/>
                  <a:gd name="connsiteX2063" fmla="*/ 1012276 w 2128798"/>
                  <a:gd name="connsiteY2063" fmla="*/ 198247 h 643099"/>
                  <a:gd name="connsiteX2064" fmla="*/ 1019335 w 2128798"/>
                  <a:gd name="connsiteY2064" fmla="*/ 193193 h 643099"/>
                  <a:gd name="connsiteX2065" fmla="*/ 1025143 w 2128798"/>
                  <a:gd name="connsiteY2065" fmla="*/ 191542 h 643099"/>
                  <a:gd name="connsiteX2066" fmla="*/ 397407 w 2128798"/>
                  <a:gd name="connsiteY2066" fmla="*/ 191542 h 643099"/>
                  <a:gd name="connsiteX2067" fmla="*/ 403005 w 2128798"/>
                  <a:gd name="connsiteY2067" fmla="*/ 193589 h 643099"/>
                  <a:gd name="connsiteX2068" fmla="*/ 422197 w 2128798"/>
                  <a:gd name="connsiteY2068" fmla="*/ 210002 h 643099"/>
                  <a:gd name="connsiteX2069" fmla="*/ 421692 w 2128798"/>
                  <a:gd name="connsiteY2069" fmla="*/ 218928 h 643099"/>
                  <a:gd name="connsiteX2070" fmla="*/ 414633 w 2128798"/>
                  <a:gd name="connsiteY2070" fmla="*/ 223982 h 643099"/>
                  <a:gd name="connsiteX2071" fmla="*/ 403227 w 2128798"/>
                  <a:gd name="connsiteY2071" fmla="*/ 223586 h 643099"/>
                  <a:gd name="connsiteX2072" fmla="*/ 384034 w 2128798"/>
                  <a:gd name="connsiteY2072" fmla="*/ 207172 h 643099"/>
                  <a:gd name="connsiteX2073" fmla="*/ 384540 w 2128798"/>
                  <a:gd name="connsiteY2073" fmla="*/ 198247 h 643099"/>
                  <a:gd name="connsiteX2074" fmla="*/ 391599 w 2128798"/>
                  <a:gd name="connsiteY2074" fmla="*/ 193193 h 643099"/>
                  <a:gd name="connsiteX2075" fmla="*/ 397407 w 2128798"/>
                  <a:gd name="connsiteY2075" fmla="*/ 191542 h 643099"/>
                  <a:gd name="connsiteX2076" fmla="*/ 1711672 w 2128798"/>
                  <a:gd name="connsiteY2076" fmla="*/ 188713 h 643099"/>
                  <a:gd name="connsiteX2077" fmla="*/ 1716653 w 2128798"/>
                  <a:gd name="connsiteY2077" fmla="*/ 190533 h 643099"/>
                  <a:gd name="connsiteX2078" fmla="*/ 1722398 w 2128798"/>
                  <a:gd name="connsiteY2078" fmla="*/ 195448 h 643099"/>
                  <a:gd name="connsiteX2079" fmla="*/ 1721947 w 2128798"/>
                  <a:gd name="connsiteY2079" fmla="*/ 203388 h 643099"/>
                  <a:gd name="connsiteX2080" fmla="*/ 1715667 w 2128798"/>
                  <a:gd name="connsiteY2080" fmla="*/ 207884 h 643099"/>
                  <a:gd name="connsiteX2081" fmla="*/ 1705521 w 2128798"/>
                  <a:gd name="connsiteY2081" fmla="*/ 207532 h 643099"/>
                  <a:gd name="connsiteX2082" fmla="*/ 1699776 w 2128798"/>
                  <a:gd name="connsiteY2082" fmla="*/ 202617 h 643099"/>
                  <a:gd name="connsiteX2083" fmla="*/ 1700226 w 2128798"/>
                  <a:gd name="connsiteY2083" fmla="*/ 194677 h 643099"/>
                  <a:gd name="connsiteX2084" fmla="*/ 1706506 w 2128798"/>
                  <a:gd name="connsiteY2084" fmla="*/ 190181 h 643099"/>
                  <a:gd name="connsiteX2085" fmla="*/ 1711672 w 2128798"/>
                  <a:gd name="connsiteY2085" fmla="*/ 188713 h 643099"/>
                  <a:gd name="connsiteX2086" fmla="*/ 1082746 w 2128798"/>
                  <a:gd name="connsiteY2086" fmla="*/ 188713 h 643099"/>
                  <a:gd name="connsiteX2087" fmla="*/ 1087726 w 2128798"/>
                  <a:gd name="connsiteY2087" fmla="*/ 190533 h 643099"/>
                  <a:gd name="connsiteX2088" fmla="*/ 1093471 w 2128798"/>
                  <a:gd name="connsiteY2088" fmla="*/ 195448 h 643099"/>
                  <a:gd name="connsiteX2089" fmla="*/ 1093021 w 2128798"/>
                  <a:gd name="connsiteY2089" fmla="*/ 203388 h 643099"/>
                  <a:gd name="connsiteX2090" fmla="*/ 1086741 w 2128798"/>
                  <a:gd name="connsiteY2090" fmla="*/ 207884 h 643099"/>
                  <a:gd name="connsiteX2091" fmla="*/ 1076596 w 2128798"/>
                  <a:gd name="connsiteY2091" fmla="*/ 207532 h 643099"/>
                  <a:gd name="connsiteX2092" fmla="*/ 1070850 w 2128798"/>
                  <a:gd name="connsiteY2092" fmla="*/ 202617 h 643099"/>
                  <a:gd name="connsiteX2093" fmla="*/ 1071299 w 2128798"/>
                  <a:gd name="connsiteY2093" fmla="*/ 194677 h 643099"/>
                  <a:gd name="connsiteX2094" fmla="*/ 1077580 w 2128798"/>
                  <a:gd name="connsiteY2094" fmla="*/ 190181 h 643099"/>
                  <a:gd name="connsiteX2095" fmla="*/ 1082746 w 2128798"/>
                  <a:gd name="connsiteY2095" fmla="*/ 188713 h 643099"/>
                  <a:gd name="connsiteX2096" fmla="*/ 455010 w 2128798"/>
                  <a:gd name="connsiteY2096" fmla="*/ 188713 h 643099"/>
                  <a:gd name="connsiteX2097" fmla="*/ 459990 w 2128798"/>
                  <a:gd name="connsiteY2097" fmla="*/ 190533 h 643099"/>
                  <a:gd name="connsiteX2098" fmla="*/ 465736 w 2128798"/>
                  <a:gd name="connsiteY2098" fmla="*/ 195448 h 643099"/>
                  <a:gd name="connsiteX2099" fmla="*/ 465285 w 2128798"/>
                  <a:gd name="connsiteY2099" fmla="*/ 203388 h 643099"/>
                  <a:gd name="connsiteX2100" fmla="*/ 459006 w 2128798"/>
                  <a:gd name="connsiteY2100" fmla="*/ 207884 h 643099"/>
                  <a:gd name="connsiteX2101" fmla="*/ 448860 w 2128798"/>
                  <a:gd name="connsiteY2101" fmla="*/ 207532 h 643099"/>
                  <a:gd name="connsiteX2102" fmla="*/ 443114 w 2128798"/>
                  <a:gd name="connsiteY2102" fmla="*/ 202617 h 643099"/>
                  <a:gd name="connsiteX2103" fmla="*/ 443565 w 2128798"/>
                  <a:gd name="connsiteY2103" fmla="*/ 194677 h 643099"/>
                  <a:gd name="connsiteX2104" fmla="*/ 449844 w 2128798"/>
                  <a:gd name="connsiteY2104" fmla="*/ 190181 h 643099"/>
                  <a:gd name="connsiteX2105" fmla="*/ 455010 w 2128798"/>
                  <a:gd name="connsiteY2105" fmla="*/ 188713 h 643099"/>
                  <a:gd name="connsiteX2106" fmla="*/ 1428802 w 2128798"/>
                  <a:gd name="connsiteY2106" fmla="*/ 177817 h 643099"/>
                  <a:gd name="connsiteX2107" fmla="*/ 1438676 w 2128798"/>
                  <a:gd name="connsiteY2107" fmla="*/ 181018 h 643099"/>
                  <a:gd name="connsiteX2108" fmla="*/ 1478244 w 2128798"/>
                  <a:gd name="connsiteY2108" fmla="*/ 211980 h 643099"/>
                  <a:gd name="connsiteX2109" fmla="*/ 1478244 w 2128798"/>
                  <a:gd name="connsiteY2109" fmla="*/ 227432 h 643099"/>
                  <a:gd name="connsiteX2110" fmla="*/ 1436740 w 2128798"/>
                  <a:gd name="connsiteY2110" fmla="*/ 259911 h 643099"/>
                  <a:gd name="connsiteX2111" fmla="*/ 1416992 w 2128798"/>
                  <a:gd name="connsiteY2111" fmla="*/ 259911 h 643099"/>
                  <a:gd name="connsiteX2112" fmla="*/ 1377425 w 2128798"/>
                  <a:gd name="connsiteY2112" fmla="*/ 228949 h 643099"/>
                  <a:gd name="connsiteX2113" fmla="*/ 1377425 w 2128798"/>
                  <a:gd name="connsiteY2113" fmla="*/ 213496 h 643099"/>
                  <a:gd name="connsiteX2114" fmla="*/ 1418929 w 2128798"/>
                  <a:gd name="connsiteY2114" fmla="*/ 181018 h 643099"/>
                  <a:gd name="connsiteX2115" fmla="*/ 1428802 w 2128798"/>
                  <a:gd name="connsiteY2115" fmla="*/ 177817 h 643099"/>
                  <a:gd name="connsiteX2116" fmla="*/ 799876 w 2128798"/>
                  <a:gd name="connsiteY2116" fmla="*/ 177817 h 643099"/>
                  <a:gd name="connsiteX2117" fmla="*/ 809751 w 2128798"/>
                  <a:gd name="connsiteY2117" fmla="*/ 181018 h 643099"/>
                  <a:gd name="connsiteX2118" fmla="*/ 849316 w 2128798"/>
                  <a:gd name="connsiteY2118" fmla="*/ 211980 h 643099"/>
                  <a:gd name="connsiteX2119" fmla="*/ 849316 w 2128798"/>
                  <a:gd name="connsiteY2119" fmla="*/ 227432 h 643099"/>
                  <a:gd name="connsiteX2120" fmla="*/ 807813 w 2128798"/>
                  <a:gd name="connsiteY2120" fmla="*/ 259911 h 643099"/>
                  <a:gd name="connsiteX2121" fmla="*/ 788065 w 2128798"/>
                  <a:gd name="connsiteY2121" fmla="*/ 259911 h 643099"/>
                  <a:gd name="connsiteX2122" fmla="*/ 748498 w 2128798"/>
                  <a:gd name="connsiteY2122" fmla="*/ 228949 h 643099"/>
                  <a:gd name="connsiteX2123" fmla="*/ 748498 w 2128798"/>
                  <a:gd name="connsiteY2123" fmla="*/ 213496 h 643099"/>
                  <a:gd name="connsiteX2124" fmla="*/ 790003 w 2128798"/>
                  <a:gd name="connsiteY2124" fmla="*/ 181018 h 643099"/>
                  <a:gd name="connsiteX2125" fmla="*/ 799876 w 2128798"/>
                  <a:gd name="connsiteY2125" fmla="*/ 177817 h 643099"/>
                  <a:gd name="connsiteX2126" fmla="*/ 172141 w 2128798"/>
                  <a:gd name="connsiteY2126" fmla="*/ 177817 h 643099"/>
                  <a:gd name="connsiteX2127" fmla="*/ 182014 w 2128798"/>
                  <a:gd name="connsiteY2127" fmla="*/ 181018 h 643099"/>
                  <a:gd name="connsiteX2128" fmla="*/ 221580 w 2128798"/>
                  <a:gd name="connsiteY2128" fmla="*/ 211980 h 643099"/>
                  <a:gd name="connsiteX2129" fmla="*/ 221580 w 2128798"/>
                  <a:gd name="connsiteY2129" fmla="*/ 227432 h 643099"/>
                  <a:gd name="connsiteX2130" fmla="*/ 180077 w 2128798"/>
                  <a:gd name="connsiteY2130" fmla="*/ 259911 h 643099"/>
                  <a:gd name="connsiteX2131" fmla="*/ 160330 w 2128798"/>
                  <a:gd name="connsiteY2131" fmla="*/ 259911 h 643099"/>
                  <a:gd name="connsiteX2132" fmla="*/ 120763 w 2128798"/>
                  <a:gd name="connsiteY2132" fmla="*/ 228949 h 643099"/>
                  <a:gd name="connsiteX2133" fmla="*/ 120763 w 2128798"/>
                  <a:gd name="connsiteY2133" fmla="*/ 213496 h 643099"/>
                  <a:gd name="connsiteX2134" fmla="*/ 162267 w 2128798"/>
                  <a:gd name="connsiteY2134" fmla="*/ 181018 h 643099"/>
                  <a:gd name="connsiteX2135" fmla="*/ 172141 w 2128798"/>
                  <a:gd name="connsiteY2135" fmla="*/ 177817 h 643099"/>
                  <a:gd name="connsiteX2136" fmla="*/ 1909546 w 2128798"/>
                  <a:gd name="connsiteY2136" fmla="*/ 167274 h 643099"/>
                  <a:gd name="connsiteX2137" fmla="*/ 1913544 w 2128798"/>
                  <a:gd name="connsiteY2137" fmla="*/ 168571 h 643099"/>
                  <a:gd name="connsiteX2138" fmla="*/ 1931274 w 2128798"/>
                  <a:gd name="connsiteY2138" fmla="*/ 182445 h 643099"/>
                  <a:gd name="connsiteX2139" fmla="*/ 1931274 w 2128798"/>
                  <a:gd name="connsiteY2139" fmla="*/ 188703 h 643099"/>
                  <a:gd name="connsiteX2140" fmla="*/ 1915503 w 2128798"/>
                  <a:gd name="connsiteY2140" fmla="*/ 201045 h 643099"/>
                  <a:gd name="connsiteX2141" fmla="*/ 1907507 w 2128798"/>
                  <a:gd name="connsiteY2141" fmla="*/ 201045 h 643099"/>
                  <a:gd name="connsiteX2142" fmla="*/ 1889776 w 2128798"/>
                  <a:gd name="connsiteY2142" fmla="*/ 187170 h 643099"/>
                  <a:gd name="connsiteX2143" fmla="*/ 1889776 w 2128798"/>
                  <a:gd name="connsiteY2143" fmla="*/ 180912 h 643099"/>
                  <a:gd name="connsiteX2144" fmla="*/ 1905547 w 2128798"/>
                  <a:gd name="connsiteY2144" fmla="*/ 168571 h 643099"/>
                  <a:gd name="connsiteX2145" fmla="*/ 1909546 w 2128798"/>
                  <a:gd name="connsiteY2145" fmla="*/ 167274 h 643099"/>
                  <a:gd name="connsiteX2146" fmla="*/ 1280619 w 2128798"/>
                  <a:gd name="connsiteY2146" fmla="*/ 167274 h 643099"/>
                  <a:gd name="connsiteX2147" fmla="*/ 1284618 w 2128798"/>
                  <a:gd name="connsiteY2147" fmla="*/ 168571 h 643099"/>
                  <a:gd name="connsiteX2148" fmla="*/ 1302349 w 2128798"/>
                  <a:gd name="connsiteY2148" fmla="*/ 182445 h 643099"/>
                  <a:gd name="connsiteX2149" fmla="*/ 1302349 w 2128798"/>
                  <a:gd name="connsiteY2149" fmla="*/ 188703 h 643099"/>
                  <a:gd name="connsiteX2150" fmla="*/ 1286577 w 2128798"/>
                  <a:gd name="connsiteY2150" fmla="*/ 201045 h 643099"/>
                  <a:gd name="connsiteX2151" fmla="*/ 1278580 w 2128798"/>
                  <a:gd name="connsiteY2151" fmla="*/ 201045 h 643099"/>
                  <a:gd name="connsiteX2152" fmla="*/ 1260850 w 2128798"/>
                  <a:gd name="connsiteY2152" fmla="*/ 187170 h 643099"/>
                  <a:gd name="connsiteX2153" fmla="*/ 1260850 w 2128798"/>
                  <a:gd name="connsiteY2153" fmla="*/ 180912 h 643099"/>
                  <a:gd name="connsiteX2154" fmla="*/ 1276621 w 2128798"/>
                  <a:gd name="connsiteY2154" fmla="*/ 168571 h 643099"/>
                  <a:gd name="connsiteX2155" fmla="*/ 1280619 w 2128798"/>
                  <a:gd name="connsiteY2155" fmla="*/ 167274 h 643099"/>
                  <a:gd name="connsiteX2156" fmla="*/ 652883 w 2128798"/>
                  <a:gd name="connsiteY2156" fmla="*/ 167274 h 643099"/>
                  <a:gd name="connsiteX2157" fmla="*/ 656882 w 2128798"/>
                  <a:gd name="connsiteY2157" fmla="*/ 168571 h 643099"/>
                  <a:gd name="connsiteX2158" fmla="*/ 674612 w 2128798"/>
                  <a:gd name="connsiteY2158" fmla="*/ 182445 h 643099"/>
                  <a:gd name="connsiteX2159" fmla="*/ 674612 w 2128798"/>
                  <a:gd name="connsiteY2159" fmla="*/ 188703 h 643099"/>
                  <a:gd name="connsiteX2160" fmla="*/ 658841 w 2128798"/>
                  <a:gd name="connsiteY2160" fmla="*/ 201045 h 643099"/>
                  <a:gd name="connsiteX2161" fmla="*/ 650844 w 2128798"/>
                  <a:gd name="connsiteY2161" fmla="*/ 201045 h 643099"/>
                  <a:gd name="connsiteX2162" fmla="*/ 633113 w 2128798"/>
                  <a:gd name="connsiteY2162" fmla="*/ 187170 h 643099"/>
                  <a:gd name="connsiteX2163" fmla="*/ 633113 w 2128798"/>
                  <a:gd name="connsiteY2163" fmla="*/ 180912 h 643099"/>
                  <a:gd name="connsiteX2164" fmla="*/ 648884 w 2128798"/>
                  <a:gd name="connsiteY2164" fmla="*/ 168571 h 643099"/>
                  <a:gd name="connsiteX2165" fmla="*/ 652883 w 2128798"/>
                  <a:gd name="connsiteY2165" fmla="*/ 167274 h 643099"/>
                  <a:gd name="connsiteX2166" fmla="*/ 1789600 w 2128798"/>
                  <a:gd name="connsiteY2166" fmla="*/ 156552 h 643099"/>
                  <a:gd name="connsiteX2167" fmla="*/ 1803838 w 2128798"/>
                  <a:gd name="connsiteY2167" fmla="*/ 161051 h 643099"/>
                  <a:gd name="connsiteX2168" fmla="*/ 1844827 w 2128798"/>
                  <a:gd name="connsiteY2168" fmla="*/ 192558 h 643099"/>
                  <a:gd name="connsiteX2169" fmla="*/ 1845080 w 2128798"/>
                  <a:gd name="connsiteY2169" fmla="*/ 214761 h 643099"/>
                  <a:gd name="connsiteX2170" fmla="*/ 1807112 w 2128798"/>
                  <a:gd name="connsiteY2170" fmla="*/ 245009 h 643099"/>
                  <a:gd name="connsiteX2171" fmla="*/ 1778740 w 2128798"/>
                  <a:gd name="connsiteY2171" fmla="*/ 245207 h 643099"/>
                  <a:gd name="connsiteX2172" fmla="*/ 1737751 w 2128798"/>
                  <a:gd name="connsiteY2172" fmla="*/ 213700 h 643099"/>
                  <a:gd name="connsiteX2173" fmla="*/ 1737497 w 2128798"/>
                  <a:gd name="connsiteY2173" fmla="*/ 191497 h 643099"/>
                  <a:gd name="connsiteX2174" fmla="*/ 1775466 w 2128798"/>
                  <a:gd name="connsiteY2174" fmla="*/ 161249 h 643099"/>
                  <a:gd name="connsiteX2175" fmla="*/ 1789600 w 2128798"/>
                  <a:gd name="connsiteY2175" fmla="*/ 156552 h 643099"/>
                  <a:gd name="connsiteX2176" fmla="*/ 1160674 w 2128798"/>
                  <a:gd name="connsiteY2176" fmla="*/ 156552 h 643099"/>
                  <a:gd name="connsiteX2177" fmla="*/ 1174911 w 2128798"/>
                  <a:gd name="connsiteY2177" fmla="*/ 161051 h 643099"/>
                  <a:gd name="connsiteX2178" fmla="*/ 1215902 w 2128798"/>
                  <a:gd name="connsiteY2178" fmla="*/ 192558 h 643099"/>
                  <a:gd name="connsiteX2179" fmla="*/ 1216155 w 2128798"/>
                  <a:gd name="connsiteY2179" fmla="*/ 214761 h 643099"/>
                  <a:gd name="connsiteX2180" fmla="*/ 1178186 w 2128798"/>
                  <a:gd name="connsiteY2180" fmla="*/ 245009 h 643099"/>
                  <a:gd name="connsiteX2181" fmla="*/ 1149814 w 2128798"/>
                  <a:gd name="connsiteY2181" fmla="*/ 245207 h 643099"/>
                  <a:gd name="connsiteX2182" fmla="*/ 1108825 w 2128798"/>
                  <a:gd name="connsiteY2182" fmla="*/ 213700 h 643099"/>
                  <a:gd name="connsiteX2183" fmla="*/ 1108572 w 2128798"/>
                  <a:gd name="connsiteY2183" fmla="*/ 191497 h 643099"/>
                  <a:gd name="connsiteX2184" fmla="*/ 1146540 w 2128798"/>
                  <a:gd name="connsiteY2184" fmla="*/ 161249 h 643099"/>
                  <a:gd name="connsiteX2185" fmla="*/ 1160674 w 2128798"/>
                  <a:gd name="connsiteY2185" fmla="*/ 156552 h 643099"/>
                  <a:gd name="connsiteX2186" fmla="*/ 532938 w 2128798"/>
                  <a:gd name="connsiteY2186" fmla="*/ 156552 h 643099"/>
                  <a:gd name="connsiteX2187" fmla="*/ 547176 w 2128798"/>
                  <a:gd name="connsiteY2187" fmla="*/ 161051 h 643099"/>
                  <a:gd name="connsiteX2188" fmla="*/ 588166 w 2128798"/>
                  <a:gd name="connsiteY2188" fmla="*/ 192558 h 643099"/>
                  <a:gd name="connsiteX2189" fmla="*/ 588419 w 2128798"/>
                  <a:gd name="connsiteY2189" fmla="*/ 214761 h 643099"/>
                  <a:gd name="connsiteX2190" fmla="*/ 550450 w 2128798"/>
                  <a:gd name="connsiteY2190" fmla="*/ 245009 h 643099"/>
                  <a:gd name="connsiteX2191" fmla="*/ 522077 w 2128798"/>
                  <a:gd name="connsiteY2191" fmla="*/ 245207 h 643099"/>
                  <a:gd name="connsiteX2192" fmla="*/ 481088 w 2128798"/>
                  <a:gd name="connsiteY2192" fmla="*/ 213700 h 643099"/>
                  <a:gd name="connsiteX2193" fmla="*/ 480835 w 2128798"/>
                  <a:gd name="connsiteY2193" fmla="*/ 191497 h 643099"/>
                  <a:gd name="connsiteX2194" fmla="*/ 518804 w 2128798"/>
                  <a:gd name="connsiteY2194" fmla="*/ 161249 h 643099"/>
                  <a:gd name="connsiteX2195" fmla="*/ 532938 w 2128798"/>
                  <a:gd name="connsiteY2195" fmla="*/ 156552 h 643099"/>
                  <a:gd name="connsiteX2196" fmla="*/ 1507434 w 2128798"/>
                  <a:gd name="connsiteY2196" fmla="*/ 154757 h 643099"/>
                  <a:gd name="connsiteX2197" fmla="*/ 1513781 w 2128798"/>
                  <a:gd name="connsiteY2197" fmla="*/ 156814 h 643099"/>
                  <a:gd name="connsiteX2198" fmla="*/ 1539213 w 2128798"/>
                  <a:gd name="connsiteY2198" fmla="*/ 176715 h 643099"/>
                  <a:gd name="connsiteX2199" fmla="*/ 1539213 w 2128798"/>
                  <a:gd name="connsiteY2199" fmla="*/ 186648 h 643099"/>
                  <a:gd name="connsiteX2200" fmla="*/ 1509451 w 2128798"/>
                  <a:gd name="connsiteY2200" fmla="*/ 209937 h 643099"/>
                  <a:gd name="connsiteX2201" fmla="*/ 1496759 w 2128798"/>
                  <a:gd name="connsiteY2201" fmla="*/ 209937 h 643099"/>
                  <a:gd name="connsiteX2202" fmla="*/ 1471327 w 2128798"/>
                  <a:gd name="connsiteY2202" fmla="*/ 190037 h 643099"/>
                  <a:gd name="connsiteX2203" fmla="*/ 1471327 w 2128798"/>
                  <a:gd name="connsiteY2203" fmla="*/ 180103 h 643099"/>
                  <a:gd name="connsiteX2204" fmla="*/ 1501088 w 2128798"/>
                  <a:gd name="connsiteY2204" fmla="*/ 156814 h 643099"/>
                  <a:gd name="connsiteX2205" fmla="*/ 1507434 w 2128798"/>
                  <a:gd name="connsiteY2205" fmla="*/ 154757 h 643099"/>
                  <a:gd name="connsiteX2206" fmla="*/ 878508 w 2128798"/>
                  <a:gd name="connsiteY2206" fmla="*/ 154757 h 643099"/>
                  <a:gd name="connsiteX2207" fmla="*/ 884855 w 2128798"/>
                  <a:gd name="connsiteY2207" fmla="*/ 156814 h 643099"/>
                  <a:gd name="connsiteX2208" fmla="*/ 910286 w 2128798"/>
                  <a:gd name="connsiteY2208" fmla="*/ 176715 h 643099"/>
                  <a:gd name="connsiteX2209" fmla="*/ 910286 w 2128798"/>
                  <a:gd name="connsiteY2209" fmla="*/ 186648 h 643099"/>
                  <a:gd name="connsiteX2210" fmla="*/ 880524 w 2128798"/>
                  <a:gd name="connsiteY2210" fmla="*/ 209937 h 643099"/>
                  <a:gd name="connsiteX2211" fmla="*/ 867832 w 2128798"/>
                  <a:gd name="connsiteY2211" fmla="*/ 209937 h 643099"/>
                  <a:gd name="connsiteX2212" fmla="*/ 842400 w 2128798"/>
                  <a:gd name="connsiteY2212" fmla="*/ 190037 h 643099"/>
                  <a:gd name="connsiteX2213" fmla="*/ 842400 w 2128798"/>
                  <a:gd name="connsiteY2213" fmla="*/ 180103 h 643099"/>
                  <a:gd name="connsiteX2214" fmla="*/ 872162 w 2128798"/>
                  <a:gd name="connsiteY2214" fmla="*/ 156814 h 643099"/>
                  <a:gd name="connsiteX2215" fmla="*/ 878508 w 2128798"/>
                  <a:gd name="connsiteY2215" fmla="*/ 154757 h 643099"/>
                  <a:gd name="connsiteX2216" fmla="*/ 250772 w 2128798"/>
                  <a:gd name="connsiteY2216" fmla="*/ 154757 h 643099"/>
                  <a:gd name="connsiteX2217" fmla="*/ 257119 w 2128798"/>
                  <a:gd name="connsiteY2217" fmla="*/ 156814 h 643099"/>
                  <a:gd name="connsiteX2218" fmla="*/ 282552 w 2128798"/>
                  <a:gd name="connsiteY2218" fmla="*/ 176715 h 643099"/>
                  <a:gd name="connsiteX2219" fmla="*/ 282552 w 2128798"/>
                  <a:gd name="connsiteY2219" fmla="*/ 186648 h 643099"/>
                  <a:gd name="connsiteX2220" fmla="*/ 252789 w 2128798"/>
                  <a:gd name="connsiteY2220" fmla="*/ 209937 h 643099"/>
                  <a:gd name="connsiteX2221" fmla="*/ 240096 w 2128798"/>
                  <a:gd name="connsiteY2221" fmla="*/ 209937 h 643099"/>
                  <a:gd name="connsiteX2222" fmla="*/ 214665 w 2128798"/>
                  <a:gd name="connsiteY2222" fmla="*/ 190037 h 643099"/>
                  <a:gd name="connsiteX2223" fmla="*/ 214665 w 2128798"/>
                  <a:gd name="connsiteY2223" fmla="*/ 180103 h 643099"/>
                  <a:gd name="connsiteX2224" fmla="*/ 244426 w 2128798"/>
                  <a:gd name="connsiteY2224" fmla="*/ 156814 h 643099"/>
                  <a:gd name="connsiteX2225" fmla="*/ 250772 w 2128798"/>
                  <a:gd name="connsiteY2225" fmla="*/ 154757 h 643099"/>
                  <a:gd name="connsiteX2226" fmla="*/ 1701912 w 2128798"/>
                  <a:gd name="connsiteY2226" fmla="*/ 149609 h 643099"/>
                  <a:gd name="connsiteX2227" fmla="*/ 1710128 w 2128798"/>
                  <a:gd name="connsiteY2227" fmla="*/ 152363 h 643099"/>
                  <a:gd name="connsiteX2228" fmla="*/ 1719799 w 2128798"/>
                  <a:gd name="connsiteY2228" fmla="*/ 160110 h 643099"/>
                  <a:gd name="connsiteX2229" fmla="*/ 1719604 w 2128798"/>
                  <a:gd name="connsiteY2229" fmla="*/ 173031 h 643099"/>
                  <a:gd name="connsiteX2230" fmla="*/ 1694401 w 2128798"/>
                  <a:gd name="connsiteY2230" fmla="*/ 192295 h 643099"/>
                  <a:gd name="connsiteX2231" fmla="*/ 1677887 w 2128798"/>
                  <a:gd name="connsiteY2231" fmla="*/ 192143 h 643099"/>
                  <a:gd name="connsiteX2232" fmla="*/ 1668216 w 2128798"/>
                  <a:gd name="connsiteY2232" fmla="*/ 184395 h 643099"/>
                  <a:gd name="connsiteX2233" fmla="*/ 1668412 w 2128798"/>
                  <a:gd name="connsiteY2233" fmla="*/ 171473 h 643099"/>
                  <a:gd name="connsiteX2234" fmla="*/ 1693615 w 2128798"/>
                  <a:gd name="connsiteY2234" fmla="*/ 152210 h 643099"/>
                  <a:gd name="connsiteX2235" fmla="*/ 1701912 w 2128798"/>
                  <a:gd name="connsiteY2235" fmla="*/ 149609 h 643099"/>
                  <a:gd name="connsiteX2236" fmla="*/ 1072985 w 2128798"/>
                  <a:gd name="connsiteY2236" fmla="*/ 149609 h 643099"/>
                  <a:gd name="connsiteX2237" fmla="*/ 1081202 w 2128798"/>
                  <a:gd name="connsiteY2237" fmla="*/ 152363 h 643099"/>
                  <a:gd name="connsiteX2238" fmla="*/ 1090872 w 2128798"/>
                  <a:gd name="connsiteY2238" fmla="*/ 160110 h 643099"/>
                  <a:gd name="connsiteX2239" fmla="*/ 1090677 w 2128798"/>
                  <a:gd name="connsiteY2239" fmla="*/ 173031 h 643099"/>
                  <a:gd name="connsiteX2240" fmla="*/ 1065473 w 2128798"/>
                  <a:gd name="connsiteY2240" fmla="*/ 192295 h 643099"/>
                  <a:gd name="connsiteX2241" fmla="*/ 1048961 w 2128798"/>
                  <a:gd name="connsiteY2241" fmla="*/ 192143 h 643099"/>
                  <a:gd name="connsiteX2242" fmla="*/ 1039291 w 2128798"/>
                  <a:gd name="connsiteY2242" fmla="*/ 184395 h 643099"/>
                  <a:gd name="connsiteX2243" fmla="*/ 1039485 w 2128798"/>
                  <a:gd name="connsiteY2243" fmla="*/ 171473 h 643099"/>
                  <a:gd name="connsiteX2244" fmla="*/ 1064688 w 2128798"/>
                  <a:gd name="connsiteY2244" fmla="*/ 152210 h 643099"/>
                  <a:gd name="connsiteX2245" fmla="*/ 1072985 w 2128798"/>
                  <a:gd name="connsiteY2245" fmla="*/ 149609 h 643099"/>
                  <a:gd name="connsiteX2246" fmla="*/ 445250 w 2128798"/>
                  <a:gd name="connsiteY2246" fmla="*/ 149609 h 643099"/>
                  <a:gd name="connsiteX2247" fmla="*/ 453466 w 2128798"/>
                  <a:gd name="connsiteY2247" fmla="*/ 152363 h 643099"/>
                  <a:gd name="connsiteX2248" fmla="*/ 463135 w 2128798"/>
                  <a:gd name="connsiteY2248" fmla="*/ 160110 h 643099"/>
                  <a:gd name="connsiteX2249" fmla="*/ 462941 w 2128798"/>
                  <a:gd name="connsiteY2249" fmla="*/ 173031 h 643099"/>
                  <a:gd name="connsiteX2250" fmla="*/ 437738 w 2128798"/>
                  <a:gd name="connsiteY2250" fmla="*/ 192295 h 643099"/>
                  <a:gd name="connsiteX2251" fmla="*/ 421225 w 2128798"/>
                  <a:gd name="connsiteY2251" fmla="*/ 192143 h 643099"/>
                  <a:gd name="connsiteX2252" fmla="*/ 411555 w 2128798"/>
                  <a:gd name="connsiteY2252" fmla="*/ 184395 h 643099"/>
                  <a:gd name="connsiteX2253" fmla="*/ 411750 w 2128798"/>
                  <a:gd name="connsiteY2253" fmla="*/ 171473 h 643099"/>
                  <a:gd name="connsiteX2254" fmla="*/ 436953 w 2128798"/>
                  <a:gd name="connsiteY2254" fmla="*/ 152210 h 643099"/>
                  <a:gd name="connsiteX2255" fmla="*/ 445250 w 2128798"/>
                  <a:gd name="connsiteY2255" fmla="*/ 149609 h 643099"/>
                  <a:gd name="connsiteX2256" fmla="*/ 1923738 w 2128798"/>
                  <a:gd name="connsiteY2256" fmla="*/ 143962 h 643099"/>
                  <a:gd name="connsiteX2257" fmla="*/ 1928718 w 2128798"/>
                  <a:gd name="connsiteY2257" fmla="*/ 145783 h 643099"/>
                  <a:gd name="connsiteX2258" fmla="*/ 1934465 w 2128798"/>
                  <a:gd name="connsiteY2258" fmla="*/ 150697 h 643099"/>
                  <a:gd name="connsiteX2259" fmla="*/ 1934014 w 2128798"/>
                  <a:gd name="connsiteY2259" fmla="*/ 158637 h 643099"/>
                  <a:gd name="connsiteX2260" fmla="*/ 1927735 w 2128798"/>
                  <a:gd name="connsiteY2260" fmla="*/ 163133 h 643099"/>
                  <a:gd name="connsiteX2261" fmla="*/ 1917588 w 2128798"/>
                  <a:gd name="connsiteY2261" fmla="*/ 162780 h 643099"/>
                  <a:gd name="connsiteX2262" fmla="*/ 1911843 w 2128798"/>
                  <a:gd name="connsiteY2262" fmla="*/ 157867 h 643099"/>
                  <a:gd name="connsiteX2263" fmla="*/ 1912292 w 2128798"/>
                  <a:gd name="connsiteY2263" fmla="*/ 149927 h 643099"/>
                  <a:gd name="connsiteX2264" fmla="*/ 1918572 w 2128798"/>
                  <a:gd name="connsiteY2264" fmla="*/ 145431 h 643099"/>
                  <a:gd name="connsiteX2265" fmla="*/ 1923738 w 2128798"/>
                  <a:gd name="connsiteY2265" fmla="*/ 143962 h 643099"/>
                  <a:gd name="connsiteX2266" fmla="*/ 1294811 w 2128798"/>
                  <a:gd name="connsiteY2266" fmla="*/ 143962 h 643099"/>
                  <a:gd name="connsiteX2267" fmla="*/ 1299792 w 2128798"/>
                  <a:gd name="connsiteY2267" fmla="*/ 145783 h 643099"/>
                  <a:gd name="connsiteX2268" fmla="*/ 1305537 w 2128798"/>
                  <a:gd name="connsiteY2268" fmla="*/ 150697 h 643099"/>
                  <a:gd name="connsiteX2269" fmla="*/ 1305088 w 2128798"/>
                  <a:gd name="connsiteY2269" fmla="*/ 158637 h 643099"/>
                  <a:gd name="connsiteX2270" fmla="*/ 1298807 w 2128798"/>
                  <a:gd name="connsiteY2270" fmla="*/ 163133 h 643099"/>
                  <a:gd name="connsiteX2271" fmla="*/ 1288662 w 2128798"/>
                  <a:gd name="connsiteY2271" fmla="*/ 162780 h 643099"/>
                  <a:gd name="connsiteX2272" fmla="*/ 1282916 w 2128798"/>
                  <a:gd name="connsiteY2272" fmla="*/ 157867 h 643099"/>
                  <a:gd name="connsiteX2273" fmla="*/ 1283367 w 2128798"/>
                  <a:gd name="connsiteY2273" fmla="*/ 149927 h 643099"/>
                  <a:gd name="connsiteX2274" fmla="*/ 1289647 w 2128798"/>
                  <a:gd name="connsiteY2274" fmla="*/ 145431 h 643099"/>
                  <a:gd name="connsiteX2275" fmla="*/ 1294811 w 2128798"/>
                  <a:gd name="connsiteY2275" fmla="*/ 143962 h 643099"/>
                  <a:gd name="connsiteX2276" fmla="*/ 667076 w 2128798"/>
                  <a:gd name="connsiteY2276" fmla="*/ 143962 h 643099"/>
                  <a:gd name="connsiteX2277" fmla="*/ 672056 w 2128798"/>
                  <a:gd name="connsiteY2277" fmla="*/ 145783 h 643099"/>
                  <a:gd name="connsiteX2278" fmla="*/ 677802 w 2128798"/>
                  <a:gd name="connsiteY2278" fmla="*/ 150697 h 643099"/>
                  <a:gd name="connsiteX2279" fmla="*/ 677351 w 2128798"/>
                  <a:gd name="connsiteY2279" fmla="*/ 158637 h 643099"/>
                  <a:gd name="connsiteX2280" fmla="*/ 671071 w 2128798"/>
                  <a:gd name="connsiteY2280" fmla="*/ 163133 h 643099"/>
                  <a:gd name="connsiteX2281" fmla="*/ 660925 w 2128798"/>
                  <a:gd name="connsiteY2281" fmla="*/ 162780 h 643099"/>
                  <a:gd name="connsiteX2282" fmla="*/ 655180 w 2128798"/>
                  <a:gd name="connsiteY2282" fmla="*/ 157867 h 643099"/>
                  <a:gd name="connsiteX2283" fmla="*/ 655630 w 2128798"/>
                  <a:gd name="connsiteY2283" fmla="*/ 149927 h 643099"/>
                  <a:gd name="connsiteX2284" fmla="*/ 661911 w 2128798"/>
                  <a:gd name="connsiteY2284" fmla="*/ 145431 h 643099"/>
                  <a:gd name="connsiteX2285" fmla="*/ 667076 w 2128798"/>
                  <a:gd name="connsiteY2285" fmla="*/ 143962 h 643099"/>
                  <a:gd name="connsiteX2286" fmla="*/ 125198 w 2128798"/>
                  <a:gd name="connsiteY2286" fmla="*/ 142150 h 643099"/>
                  <a:gd name="connsiteX2287" fmla="*/ 153981 w 2128798"/>
                  <a:gd name="connsiteY2287" fmla="*/ 164673 h 643099"/>
                  <a:gd name="connsiteX2288" fmla="*/ 153981 w 2128798"/>
                  <a:gd name="connsiteY2288" fmla="*/ 176315 h 643099"/>
                  <a:gd name="connsiteX2289" fmla="*/ 114156 w 2128798"/>
                  <a:gd name="connsiteY2289" fmla="*/ 207478 h 643099"/>
                  <a:gd name="connsiteX2290" fmla="*/ 108865 w 2128798"/>
                  <a:gd name="connsiteY2290" fmla="*/ 207478 h 643099"/>
                  <a:gd name="connsiteX2291" fmla="*/ 2002458 w 2128798"/>
                  <a:gd name="connsiteY2291" fmla="*/ 138942 h 643099"/>
                  <a:gd name="connsiteX2292" fmla="*/ 2008055 w 2128798"/>
                  <a:gd name="connsiteY2292" fmla="*/ 140757 h 643099"/>
                  <a:gd name="connsiteX2293" fmla="*/ 2020667 w 2128798"/>
                  <a:gd name="connsiteY2293" fmla="*/ 191205 h 643099"/>
                  <a:gd name="connsiteX2294" fmla="*/ 1999873 w 2128798"/>
                  <a:gd name="connsiteY2294" fmla="*/ 207478 h 643099"/>
                  <a:gd name="connsiteX2295" fmla="*/ 1984998 w 2128798"/>
                  <a:gd name="connsiteY2295" fmla="*/ 207478 h 643099"/>
                  <a:gd name="connsiteX2296" fmla="*/ 1955197 w 2128798"/>
                  <a:gd name="connsiteY2296" fmla="*/ 184157 h 643099"/>
                  <a:gd name="connsiteX2297" fmla="*/ 1955197 w 2128798"/>
                  <a:gd name="connsiteY2297" fmla="*/ 172517 h 643099"/>
                  <a:gd name="connsiteX2298" fmla="*/ 1995021 w 2128798"/>
                  <a:gd name="connsiteY2298" fmla="*/ 141353 h 643099"/>
                  <a:gd name="connsiteX2299" fmla="*/ 2002458 w 2128798"/>
                  <a:gd name="connsiteY2299" fmla="*/ 138942 h 643099"/>
                  <a:gd name="connsiteX2300" fmla="*/ 1373405 w 2128798"/>
                  <a:gd name="connsiteY2300" fmla="*/ 138942 h 643099"/>
                  <a:gd name="connsiteX2301" fmla="*/ 1380842 w 2128798"/>
                  <a:gd name="connsiteY2301" fmla="*/ 141353 h 643099"/>
                  <a:gd name="connsiteX2302" fmla="*/ 1410643 w 2128798"/>
                  <a:gd name="connsiteY2302" fmla="*/ 164673 h 643099"/>
                  <a:gd name="connsiteX2303" fmla="*/ 1410643 w 2128798"/>
                  <a:gd name="connsiteY2303" fmla="*/ 176315 h 643099"/>
                  <a:gd name="connsiteX2304" fmla="*/ 1370819 w 2128798"/>
                  <a:gd name="connsiteY2304" fmla="*/ 207478 h 643099"/>
                  <a:gd name="connsiteX2305" fmla="*/ 1355944 w 2128798"/>
                  <a:gd name="connsiteY2305" fmla="*/ 207478 h 643099"/>
                  <a:gd name="connsiteX2306" fmla="*/ 1326143 w 2128798"/>
                  <a:gd name="connsiteY2306" fmla="*/ 184157 h 643099"/>
                  <a:gd name="connsiteX2307" fmla="*/ 1326143 w 2128798"/>
                  <a:gd name="connsiteY2307" fmla="*/ 172517 h 643099"/>
                  <a:gd name="connsiteX2308" fmla="*/ 1365967 w 2128798"/>
                  <a:gd name="connsiteY2308" fmla="*/ 141353 h 643099"/>
                  <a:gd name="connsiteX2309" fmla="*/ 1373405 w 2128798"/>
                  <a:gd name="connsiteY2309" fmla="*/ 138942 h 643099"/>
                  <a:gd name="connsiteX2310" fmla="*/ 744478 w 2128798"/>
                  <a:gd name="connsiteY2310" fmla="*/ 138942 h 643099"/>
                  <a:gd name="connsiteX2311" fmla="*/ 751915 w 2128798"/>
                  <a:gd name="connsiteY2311" fmla="*/ 141353 h 643099"/>
                  <a:gd name="connsiteX2312" fmla="*/ 781716 w 2128798"/>
                  <a:gd name="connsiteY2312" fmla="*/ 164673 h 643099"/>
                  <a:gd name="connsiteX2313" fmla="*/ 781716 w 2128798"/>
                  <a:gd name="connsiteY2313" fmla="*/ 176315 h 643099"/>
                  <a:gd name="connsiteX2314" fmla="*/ 741892 w 2128798"/>
                  <a:gd name="connsiteY2314" fmla="*/ 207478 h 643099"/>
                  <a:gd name="connsiteX2315" fmla="*/ 727017 w 2128798"/>
                  <a:gd name="connsiteY2315" fmla="*/ 207478 h 643099"/>
                  <a:gd name="connsiteX2316" fmla="*/ 697217 w 2128798"/>
                  <a:gd name="connsiteY2316" fmla="*/ 184157 h 643099"/>
                  <a:gd name="connsiteX2317" fmla="*/ 697217 w 2128798"/>
                  <a:gd name="connsiteY2317" fmla="*/ 172517 h 643099"/>
                  <a:gd name="connsiteX2318" fmla="*/ 737041 w 2128798"/>
                  <a:gd name="connsiteY2318" fmla="*/ 141353 h 643099"/>
                  <a:gd name="connsiteX2319" fmla="*/ 744478 w 2128798"/>
                  <a:gd name="connsiteY2319" fmla="*/ 138942 h 643099"/>
                  <a:gd name="connsiteX2320" fmla="*/ 1818897 w 2128798"/>
                  <a:gd name="connsiteY2320" fmla="*/ 138369 h 643099"/>
                  <a:gd name="connsiteX2321" fmla="*/ 1823876 w 2128798"/>
                  <a:gd name="connsiteY2321" fmla="*/ 140189 h 643099"/>
                  <a:gd name="connsiteX2322" fmla="*/ 1829623 w 2128798"/>
                  <a:gd name="connsiteY2322" fmla="*/ 145102 h 643099"/>
                  <a:gd name="connsiteX2323" fmla="*/ 1829172 w 2128798"/>
                  <a:gd name="connsiteY2323" fmla="*/ 153043 h 643099"/>
                  <a:gd name="connsiteX2324" fmla="*/ 1822892 w 2128798"/>
                  <a:gd name="connsiteY2324" fmla="*/ 157539 h 643099"/>
                  <a:gd name="connsiteX2325" fmla="*/ 1812747 w 2128798"/>
                  <a:gd name="connsiteY2325" fmla="*/ 157186 h 643099"/>
                  <a:gd name="connsiteX2326" fmla="*/ 1807002 w 2128798"/>
                  <a:gd name="connsiteY2326" fmla="*/ 152273 h 643099"/>
                  <a:gd name="connsiteX2327" fmla="*/ 1807451 w 2128798"/>
                  <a:gd name="connsiteY2327" fmla="*/ 144334 h 643099"/>
                  <a:gd name="connsiteX2328" fmla="*/ 1813732 w 2128798"/>
                  <a:gd name="connsiteY2328" fmla="*/ 139837 h 643099"/>
                  <a:gd name="connsiteX2329" fmla="*/ 1818897 w 2128798"/>
                  <a:gd name="connsiteY2329" fmla="*/ 138369 h 643099"/>
                  <a:gd name="connsiteX2330" fmla="*/ 1189970 w 2128798"/>
                  <a:gd name="connsiteY2330" fmla="*/ 138369 h 643099"/>
                  <a:gd name="connsiteX2331" fmla="*/ 1194950 w 2128798"/>
                  <a:gd name="connsiteY2331" fmla="*/ 140189 h 643099"/>
                  <a:gd name="connsiteX2332" fmla="*/ 1200696 w 2128798"/>
                  <a:gd name="connsiteY2332" fmla="*/ 145102 h 643099"/>
                  <a:gd name="connsiteX2333" fmla="*/ 1200247 w 2128798"/>
                  <a:gd name="connsiteY2333" fmla="*/ 153043 h 643099"/>
                  <a:gd name="connsiteX2334" fmla="*/ 1193967 w 2128798"/>
                  <a:gd name="connsiteY2334" fmla="*/ 157539 h 643099"/>
                  <a:gd name="connsiteX2335" fmla="*/ 1183821 w 2128798"/>
                  <a:gd name="connsiteY2335" fmla="*/ 157186 h 643099"/>
                  <a:gd name="connsiteX2336" fmla="*/ 1178075 w 2128798"/>
                  <a:gd name="connsiteY2336" fmla="*/ 152273 h 643099"/>
                  <a:gd name="connsiteX2337" fmla="*/ 1178525 w 2128798"/>
                  <a:gd name="connsiteY2337" fmla="*/ 144334 h 643099"/>
                  <a:gd name="connsiteX2338" fmla="*/ 1184805 w 2128798"/>
                  <a:gd name="connsiteY2338" fmla="*/ 139837 h 643099"/>
                  <a:gd name="connsiteX2339" fmla="*/ 1189970 w 2128798"/>
                  <a:gd name="connsiteY2339" fmla="*/ 138369 h 643099"/>
                  <a:gd name="connsiteX2340" fmla="*/ 562234 w 2128798"/>
                  <a:gd name="connsiteY2340" fmla="*/ 138369 h 643099"/>
                  <a:gd name="connsiteX2341" fmla="*/ 567215 w 2128798"/>
                  <a:gd name="connsiteY2341" fmla="*/ 140189 h 643099"/>
                  <a:gd name="connsiteX2342" fmla="*/ 572960 w 2128798"/>
                  <a:gd name="connsiteY2342" fmla="*/ 145102 h 643099"/>
                  <a:gd name="connsiteX2343" fmla="*/ 572510 w 2128798"/>
                  <a:gd name="connsiteY2343" fmla="*/ 153043 h 643099"/>
                  <a:gd name="connsiteX2344" fmla="*/ 566231 w 2128798"/>
                  <a:gd name="connsiteY2344" fmla="*/ 157539 h 643099"/>
                  <a:gd name="connsiteX2345" fmla="*/ 556085 w 2128798"/>
                  <a:gd name="connsiteY2345" fmla="*/ 157186 h 643099"/>
                  <a:gd name="connsiteX2346" fmla="*/ 550339 w 2128798"/>
                  <a:gd name="connsiteY2346" fmla="*/ 152273 h 643099"/>
                  <a:gd name="connsiteX2347" fmla="*/ 550789 w 2128798"/>
                  <a:gd name="connsiteY2347" fmla="*/ 144334 h 643099"/>
                  <a:gd name="connsiteX2348" fmla="*/ 557069 w 2128798"/>
                  <a:gd name="connsiteY2348" fmla="*/ 139837 h 643099"/>
                  <a:gd name="connsiteX2349" fmla="*/ 562234 w 2128798"/>
                  <a:gd name="connsiteY2349" fmla="*/ 138369 h 643099"/>
                  <a:gd name="connsiteX2350" fmla="*/ 1866203 w 2128798"/>
                  <a:gd name="connsiteY2350" fmla="*/ 137392 h 643099"/>
                  <a:gd name="connsiteX2351" fmla="*/ 1871398 w 2128798"/>
                  <a:gd name="connsiteY2351" fmla="*/ 139076 h 643099"/>
                  <a:gd name="connsiteX2352" fmla="*/ 1891887 w 2128798"/>
                  <a:gd name="connsiteY2352" fmla="*/ 155110 h 643099"/>
                  <a:gd name="connsiteX2353" fmla="*/ 1891887 w 2128798"/>
                  <a:gd name="connsiteY2353" fmla="*/ 163240 h 643099"/>
                  <a:gd name="connsiteX2354" fmla="*/ 1862158 w 2128798"/>
                  <a:gd name="connsiteY2354" fmla="*/ 186505 h 643099"/>
                  <a:gd name="connsiteX2355" fmla="*/ 1851767 w 2128798"/>
                  <a:gd name="connsiteY2355" fmla="*/ 186505 h 643099"/>
                  <a:gd name="connsiteX2356" fmla="*/ 1831278 w 2128798"/>
                  <a:gd name="connsiteY2356" fmla="*/ 170471 h 643099"/>
                  <a:gd name="connsiteX2357" fmla="*/ 1831278 w 2128798"/>
                  <a:gd name="connsiteY2357" fmla="*/ 162340 h 643099"/>
                  <a:gd name="connsiteX2358" fmla="*/ 1861007 w 2128798"/>
                  <a:gd name="connsiteY2358" fmla="*/ 139076 h 643099"/>
                  <a:gd name="connsiteX2359" fmla="*/ 1866203 w 2128798"/>
                  <a:gd name="connsiteY2359" fmla="*/ 137392 h 643099"/>
                  <a:gd name="connsiteX2360" fmla="*/ 1237277 w 2128798"/>
                  <a:gd name="connsiteY2360" fmla="*/ 137392 h 643099"/>
                  <a:gd name="connsiteX2361" fmla="*/ 1242472 w 2128798"/>
                  <a:gd name="connsiteY2361" fmla="*/ 139076 h 643099"/>
                  <a:gd name="connsiteX2362" fmla="*/ 1262960 w 2128798"/>
                  <a:gd name="connsiteY2362" fmla="*/ 155110 h 643099"/>
                  <a:gd name="connsiteX2363" fmla="*/ 1262960 w 2128798"/>
                  <a:gd name="connsiteY2363" fmla="*/ 163240 h 643099"/>
                  <a:gd name="connsiteX2364" fmla="*/ 1233231 w 2128798"/>
                  <a:gd name="connsiteY2364" fmla="*/ 186505 h 643099"/>
                  <a:gd name="connsiteX2365" fmla="*/ 1222841 w 2128798"/>
                  <a:gd name="connsiteY2365" fmla="*/ 186505 h 643099"/>
                  <a:gd name="connsiteX2366" fmla="*/ 1202351 w 2128798"/>
                  <a:gd name="connsiteY2366" fmla="*/ 170471 h 643099"/>
                  <a:gd name="connsiteX2367" fmla="*/ 1202351 w 2128798"/>
                  <a:gd name="connsiteY2367" fmla="*/ 162340 h 643099"/>
                  <a:gd name="connsiteX2368" fmla="*/ 1232079 w 2128798"/>
                  <a:gd name="connsiteY2368" fmla="*/ 139076 h 643099"/>
                  <a:gd name="connsiteX2369" fmla="*/ 1237277 w 2128798"/>
                  <a:gd name="connsiteY2369" fmla="*/ 137392 h 643099"/>
                  <a:gd name="connsiteX2370" fmla="*/ 609540 w 2128798"/>
                  <a:gd name="connsiteY2370" fmla="*/ 137392 h 643099"/>
                  <a:gd name="connsiteX2371" fmla="*/ 614735 w 2128798"/>
                  <a:gd name="connsiteY2371" fmla="*/ 139076 h 643099"/>
                  <a:gd name="connsiteX2372" fmla="*/ 635224 w 2128798"/>
                  <a:gd name="connsiteY2372" fmla="*/ 155110 h 643099"/>
                  <a:gd name="connsiteX2373" fmla="*/ 635224 w 2128798"/>
                  <a:gd name="connsiteY2373" fmla="*/ 163240 h 643099"/>
                  <a:gd name="connsiteX2374" fmla="*/ 605495 w 2128798"/>
                  <a:gd name="connsiteY2374" fmla="*/ 186505 h 643099"/>
                  <a:gd name="connsiteX2375" fmla="*/ 595105 w 2128798"/>
                  <a:gd name="connsiteY2375" fmla="*/ 186505 h 643099"/>
                  <a:gd name="connsiteX2376" fmla="*/ 574616 w 2128798"/>
                  <a:gd name="connsiteY2376" fmla="*/ 170471 h 643099"/>
                  <a:gd name="connsiteX2377" fmla="*/ 574615 w 2128798"/>
                  <a:gd name="connsiteY2377" fmla="*/ 162340 h 643099"/>
                  <a:gd name="connsiteX2378" fmla="*/ 604345 w 2128798"/>
                  <a:gd name="connsiteY2378" fmla="*/ 139076 h 643099"/>
                  <a:gd name="connsiteX2379" fmla="*/ 609540 w 2128798"/>
                  <a:gd name="connsiteY2379" fmla="*/ 137392 h 643099"/>
                  <a:gd name="connsiteX2380" fmla="*/ 1963055 w 2128798"/>
                  <a:gd name="connsiteY2380" fmla="*/ 131843 h 643099"/>
                  <a:gd name="connsiteX2381" fmla="*/ 1968035 w 2128798"/>
                  <a:gd name="connsiteY2381" fmla="*/ 133663 h 643099"/>
                  <a:gd name="connsiteX2382" fmla="*/ 1973781 w 2128798"/>
                  <a:gd name="connsiteY2382" fmla="*/ 138578 h 643099"/>
                  <a:gd name="connsiteX2383" fmla="*/ 1973330 w 2128798"/>
                  <a:gd name="connsiteY2383" fmla="*/ 146516 h 643099"/>
                  <a:gd name="connsiteX2384" fmla="*/ 1967051 w 2128798"/>
                  <a:gd name="connsiteY2384" fmla="*/ 151013 h 643099"/>
                  <a:gd name="connsiteX2385" fmla="*/ 1956904 w 2128798"/>
                  <a:gd name="connsiteY2385" fmla="*/ 150661 h 643099"/>
                  <a:gd name="connsiteX2386" fmla="*/ 1951158 w 2128798"/>
                  <a:gd name="connsiteY2386" fmla="*/ 145746 h 643099"/>
                  <a:gd name="connsiteX2387" fmla="*/ 1951609 w 2128798"/>
                  <a:gd name="connsiteY2387" fmla="*/ 137808 h 643099"/>
                  <a:gd name="connsiteX2388" fmla="*/ 1957889 w 2128798"/>
                  <a:gd name="connsiteY2388" fmla="*/ 133310 h 643099"/>
                  <a:gd name="connsiteX2389" fmla="*/ 1963055 w 2128798"/>
                  <a:gd name="connsiteY2389" fmla="*/ 131843 h 643099"/>
                  <a:gd name="connsiteX2390" fmla="*/ 1334002 w 2128798"/>
                  <a:gd name="connsiteY2390" fmla="*/ 131843 h 643099"/>
                  <a:gd name="connsiteX2391" fmla="*/ 1338982 w 2128798"/>
                  <a:gd name="connsiteY2391" fmla="*/ 133663 h 643099"/>
                  <a:gd name="connsiteX2392" fmla="*/ 1344728 w 2128798"/>
                  <a:gd name="connsiteY2392" fmla="*/ 138578 h 643099"/>
                  <a:gd name="connsiteX2393" fmla="*/ 1344277 w 2128798"/>
                  <a:gd name="connsiteY2393" fmla="*/ 146516 h 643099"/>
                  <a:gd name="connsiteX2394" fmla="*/ 1337997 w 2128798"/>
                  <a:gd name="connsiteY2394" fmla="*/ 151013 h 643099"/>
                  <a:gd name="connsiteX2395" fmla="*/ 1327851 w 2128798"/>
                  <a:gd name="connsiteY2395" fmla="*/ 150661 h 643099"/>
                  <a:gd name="connsiteX2396" fmla="*/ 1322106 w 2128798"/>
                  <a:gd name="connsiteY2396" fmla="*/ 145746 h 643099"/>
                  <a:gd name="connsiteX2397" fmla="*/ 1322556 w 2128798"/>
                  <a:gd name="connsiteY2397" fmla="*/ 137808 h 643099"/>
                  <a:gd name="connsiteX2398" fmla="*/ 1328836 w 2128798"/>
                  <a:gd name="connsiteY2398" fmla="*/ 133310 h 643099"/>
                  <a:gd name="connsiteX2399" fmla="*/ 1334002 w 2128798"/>
                  <a:gd name="connsiteY2399" fmla="*/ 131843 h 643099"/>
                  <a:gd name="connsiteX2400" fmla="*/ 705075 w 2128798"/>
                  <a:gd name="connsiteY2400" fmla="*/ 131843 h 643099"/>
                  <a:gd name="connsiteX2401" fmla="*/ 710055 w 2128798"/>
                  <a:gd name="connsiteY2401" fmla="*/ 133663 h 643099"/>
                  <a:gd name="connsiteX2402" fmla="*/ 715801 w 2128798"/>
                  <a:gd name="connsiteY2402" fmla="*/ 138578 h 643099"/>
                  <a:gd name="connsiteX2403" fmla="*/ 715351 w 2128798"/>
                  <a:gd name="connsiteY2403" fmla="*/ 146516 h 643099"/>
                  <a:gd name="connsiteX2404" fmla="*/ 709071 w 2128798"/>
                  <a:gd name="connsiteY2404" fmla="*/ 151013 h 643099"/>
                  <a:gd name="connsiteX2405" fmla="*/ 698926 w 2128798"/>
                  <a:gd name="connsiteY2405" fmla="*/ 150661 h 643099"/>
                  <a:gd name="connsiteX2406" fmla="*/ 693180 w 2128798"/>
                  <a:gd name="connsiteY2406" fmla="*/ 145746 h 643099"/>
                  <a:gd name="connsiteX2407" fmla="*/ 693629 w 2128798"/>
                  <a:gd name="connsiteY2407" fmla="*/ 137808 h 643099"/>
                  <a:gd name="connsiteX2408" fmla="*/ 699909 w 2128798"/>
                  <a:gd name="connsiteY2408" fmla="*/ 133310 h 643099"/>
                  <a:gd name="connsiteX2409" fmla="*/ 705075 w 2128798"/>
                  <a:gd name="connsiteY2409" fmla="*/ 131843 h 643099"/>
                  <a:gd name="connsiteX2410" fmla="*/ 1771031 w 2128798"/>
                  <a:gd name="connsiteY2410" fmla="*/ 127883 h 643099"/>
                  <a:gd name="connsiteX2411" fmla="*/ 1776610 w 2128798"/>
                  <a:gd name="connsiteY2411" fmla="*/ 129751 h 643099"/>
                  <a:gd name="connsiteX2412" fmla="*/ 1783173 w 2128798"/>
                  <a:gd name="connsiteY2412" fmla="*/ 135011 h 643099"/>
                  <a:gd name="connsiteX2413" fmla="*/ 1783040 w 2128798"/>
                  <a:gd name="connsiteY2413" fmla="*/ 143784 h 643099"/>
                  <a:gd name="connsiteX2414" fmla="*/ 1753767 w 2128798"/>
                  <a:gd name="connsiteY2414" fmla="*/ 166158 h 643099"/>
                  <a:gd name="connsiteX2415" fmla="*/ 1742556 w 2128798"/>
                  <a:gd name="connsiteY2415" fmla="*/ 166056 h 643099"/>
                  <a:gd name="connsiteX2416" fmla="*/ 1735991 w 2128798"/>
                  <a:gd name="connsiteY2416" fmla="*/ 160797 h 643099"/>
                  <a:gd name="connsiteX2417" fmla="*/ 1736123 w 2128798"/>
                  <a:gd name="connsiteY2417" fmla="*/ 152023 h 643099"/>
                  <a:gd name="connsiteX2418" fmla="*/ 1765399 w 2128798"/>
                  <a:gd name="connsiteY2418" fmla="*/ 129648 h 643099"/>
                  <a:gd name="connsiteX2419" fmla="*/ 1771031 w 2128798"/>
                  <a:gd name="connsiteY2419" fmla="*/ 127883 h 643099"/>
                  <a:gd name="connsiteX2420" fmla="*/ 1142104 w 2128798"/>
                  <a:gd name="connsiteY2420" fmla="*/ 127883 h 643099"/>
                  <a:gd name="connsiteX2421" fmla="*/ 1147682 w 2128798"/>
                  <a:gd name="connsiteY2421" fmla="*/ 129751 h 643099"/>
                  <a:gd name="connsiteX2422" fmla="*/ 1154247 w 2128798"/>
                  <a:gd name="connsiteY2422" fmla="*/ 135011 h 643099"/>
                  <a:gd name="connsiteX2423" fmla="*/ 1154114 w 2128798"/>
                  <a:gd name="connsiteY2423" fmla="*/ 143784 h 643099"/>
                  <a:gd name="connsiteX2424" fmla="*/ 1124841 w 2128798"/>
                  <a:gd name="connsiteY2424" fmla="*/ 166158 h 643099"/>
                  <a:gd name="connsiteX2425" fmla="*/ 1113629 w 2128798"/>
                  <a:gd name="connsiteY2425" fmla="*/ 166056 h 643099"/>
                  <a:gd name="connsiteX2426" fmla="*/ 1107065 w 2128798"/>
                  <a:gd name="connsiteY2426" fmla="*/ 160797 h 643099"/>
                  <a:gd name="connsiteX2427" fmla="*/ 1107197 w 2128798"/>
                  <a:gd name="connsiteY2427" fmla="*/ 152023 h 643099"/>
                  <a:gd name="connsiteX2428" fmla="*/ 1136472 w 2128798"/>
                  <a:gd name="connsiteY2428" fmla="*/ 129648 h 643099"/>
                  <a:gd name="connsiteX2429" fmla="*/ 1142104 w 2128798"/>
                  <a:gd name="connsiteY2429" fmla="*/ 127883 h 643099"/>
                  <a:gd name="connsiteX2430" fmla="*/ 514369 w 2128798"/>
                  <a:gd name="connsiteY2430" fmla="*/ 127883 h 643099"/>
                  <a:gd name="connsiteX2431" fmla="*/ 519946 w 2128798"/>
                  <a:gd name="connsiteY2431" fmla="*/ 129751 h 643099"/>
                  <a:gd name="connsiteX2432" fmla="*/ 526512 w 2128798"/>
                  <a:gd name="connsiteY2432" fmla="*/ 135011 h 643099"/>
                  <a:gd name="connsiteX2433" fmla="*/ 526379 w 2128798"/>
                  <a:gd name="connsiteY2433" fmla="*/ 143784 h 643099"/>
                  <a:gd name="connsiteX2434" fmla="*/ 497104 w 2128798"/>
                  <a:gd name="connsiteY2434" fmla="*/ 166158 h 643099"/>
                  <a:gd name="connsiteX2435" fmla="*/ 485894 w 2128798"/>
                  <a:gd name="connsiteY2435" fmla="*/ 166056 h 643099"/>
                  <a:gd name="connsiteX2436" fmla="*/ 479329 w 2128798"/>
                  <a:gd name="connsiteY2436" fmla="*/ 160797 h 643099"/>
                  <a:gd name="connsiteX2437" fmla="*/ 479461 w 2128798"/>
                  <a:gd name="connsiteY2437" fmla="*/ 152023 h 643099"/>
                  <a:gd name="connsiteX2438" fmla="*/ 508736 w 2128798"/>
                  <a:gd name="connsiteY2438" fmla="*/ 129648 h 643099"/>
                  <a:gd name="connsiteX2439" fmla="*/ 514369 w 2128798"/>
                  <a:gd name="connsiteY2439" fmla="*/ 127883 h 643099"/>
                  <a:gd name="connsiteX2440" fmla="*/ 1615424 w 2128798"/>
                  <a:gd name="connsiteY2440" fmla="*/ 102201 h 643099"/>
                  <a:gd name="connsiteX2441" fmla="*/ 1623063 w 2128798"/>
                  <a:gd name="connsiteY2441" fmla="*/ 104677 h 643099"/>
                  <a:gd name="connsiteX2442" fmla="*/ 1674720 w 2128798"/>
                  <a:gd name="connsiteY2442" fmla="*/ 145101 h 643099"/>
                  <a:gd name="connsiteX2443" fmla="*/ 1674720 w 2128798"/>
                  <a:gd name="connsiteY2443" fmla="*/ 157058 h 643099"/>
                  <a:gd name="connsiteX2444" fmla="*/ 1610168 w 2128798"/>
                  <a:gd name="connsiteY2444" fmla="*/ 207572 h 643099"/>
                  <a:gd name="connsiteX2445" fmla="*/ 1594888 w 2128798"/>
                  <a:gd name="connsiteY2445" fmla="*/ 207572 h 643099"/>
                  <a:gd name="connsiteX2446" fmla="*/ 1543231 w 2128798"/>
                  <a:gd name="connsiteY2446" fmla="*/ 167149 h 643099"/>
                  <a:gd name="connsiteX2447" fmla="*/ 1543231 w 2128798"/>
                  <a:gd name="connsiteY2447" fmla="*/ 155192 h 643099"/>
                  <a:gd name="connsiteX2448" fmla="*/ 1607784 w 2128798"/>
                  <a:gd name="connsiteY2448" fmla="*/ 104677 h 643099"/>
                  <a:gd name="connsiteX2449" fmla="*/ 1615424 w 2128798"/>
                  <a:gd name="connsiteY2449" fmla="*/ 102201 h 643099"/>
                  <a:gd name="connsiteX2450" fmla="*/ 986497 w 2128798"/>
                  <a:gd name="connsiteY2450" fmla="*/ 102201 h 643099"/>
                  <a:gd name="connsiteX2451" fmla="*/ 994136 w 2128798"/>
                  <a:gd name="connsiteY2451" fmla="*/ 104677 h 643099"/>
                  <a:gd name="connsiteX2452" fmla="*/ 1045793 w 2128798"/>
                  <a:gd name="connsiteY2452" fmla="*/ 145101 h 643099"/>
                  <a:gd name="connsiteX2453" fmla="*/ 1045793 w 2128798"/>
                  <a:gd name="connsiteY2453" fmla="*/ 157058 h 643099"/>
                  <a:gd name="connsiteX2454" fmla="*/ 981240 w 2128798"/>
                  <a:gd name="connsiteY2454" fmla="*/ 207572 h 643099"/>
                  <a:gd name="connsiteX2455" fmla="*/ 965962 w 2128798"/>
                  <a:gd name="connsiteY2455" fmla="*/ 207572 h 643099"/>
                  <a:gd name="connsiteX2456" fmla="*/ 914304 w 2128798"/>
                  <a:gd name="connsiteY2456" fmla="*/ 167149 h 643099"/>
                  <a:gd name="connsiteX2457" fmla="*/ 914304 w 2128798"/>
                  <a:gd name="connsiteY2457" fmla="*/ 155192 h 643099"/>
                  <a:gd name="connsiteX2458" fmla="*/ 978857 w 2128798"/>
                  <a:gd name="connsiteY2458" fmla="*/ 104677 h 643099"/>
                  <a:gd name="connsiteX2459" fmla="*/ 986497 w 2128798"/>
                  <a:gd name="connsiteY2459" fmla="*/ 102201 h 643099"/>
                  <a:gd name="connsiteX2460" fmla="*/ 358762 w 2128798"/>
                  <a:gd name="connsiteY2460" fmla="*/ 102201 h 643099"/>
                  <a:gd name="connsiteX2461" fmla="*/ 366400 w 2128798"/>
                  <a:gd name="connsiteY2461" fmla="*/ 104677 h 643099"/>
                  <a:gd name="connsiteX2462" fmla="*/ 418058 w 2128798"/>
                  <a:gd name="connsiteY2462" fmla="*/ 145101 h 643099"/>
                  <a:gd name="connsiteX2463" fmla="*/ 418058 w 2128798"/>
                  <a:gd name="connsiteY2463" fmla="*/ 157058 h 643099"/>
                  <a:gd name="connsiteX2464" fmla="*/ 353506 w 2128798"/>
                  <a:gd name="connsiteY2464" fmla="*/ 207572 h 643099"/>
                  <a:gd name="connsiteX2465" fmla="*/ 338227 w 2128798"/>
                  <a:gd name="connsiteY2465" fmla="*/ 207572 h 643099"/>
                  <a:gd name="connsiteX2466" fmla="*/ 286568 w 2128798"/>
                  <a:gd name="connsiteY2466" fmla="*/ 167149 h 643099"/>
                  <a:gd name="connsiteX2467" fmla="*/ 286568 w 2128798"/>
                  <a:gd name="connsiteY2467" fmla="*/ 155192 h 643099"/>
                  <a:gd name="connsiteX2468" fmla="*/ 351121 w 2128798"/>
                  <a:gd name="connsiteY2468" fmla="*/ 104677 h 643099"/>
                  <a:gd name="connsiteX2469" fmla="*/ 358762 w 2128798"/>
                  <a:gd name="connsiteY2469" fmla="*/ 102201 h 643099"/>
                  <a:gd name="connsiteX2470" fmla="*/ 1439526 w 2128798"/>
                  <a:gd name="connsiteY2470" fmla="*/ 100342 h 643099"/>
                  <a:gd name="connsiteX2471" fmla="*/ 1447161 w 2128798"/>
                  <a:gd name="connsiteY2471" fmla="*/ 102817 h 643099"/>
                  <a:gd name="connsiteX2472" fmla="*/ 1492055 w 2128798"/>
                  <a:gd name="connsiteY2472" fmla="*/ 137948 h 643099"/>
                  <a:gd name="connsiteX2473" fmla="*/ 1492055 w 2128798"/>
                  <a:gd name="connsiteY2473" fmla="*/ 149897 h 643099"/>
                  <a:gd name="connsiteX2474" fmla="*/ 1461458 w 2128798"/>
                  <a:gd name="connsiteY2474" fmla="*/ 173841 h 643099"/>
                  <a:gd name="connsiteX2475" fmla="*/ 1446186 w 2128798"/>
                  <a:gd name="connsiteY2475" fmla="*/ 173841 h 643099"/>
                  <a:gd name="connsiteX2476" fmla="*/ 1401294 w 2128798"/>
                  <a:gd name="connsiteY2476" fmla="*/ 138711 h 643099"/>
                  <a:gd name="connsiteX2477" fmla="*/ 1401294 w 2128798"/>
                  <a:gd name="connsiteY2477" fmla="*/ 126761 h 643099"/>
                  <a:gd name="connsiteX2478" fmla="*/ 1431891 w 2128798"/>
                  <a:gd name="connsiteY2478" fmla="*/ 102817 h 643099"/>
                  <a:gd name="connsiteX2479" fmla="*/ 1439526 w 2128798"/>
                  <a:gd name="connsiteY2479" fmla="*/ 100342 h 643099"/>
                  <a:gd name="connsiteX2480" fmla="*/ 810599 w 2128798"/>
                  <a:gd name="connsiteY2480" fmla="*/ 100342 h 643099"/>
                  <a:gd name="connsiteX2481" fmla="*/ 818236 w 2128798"/>
                  <a:gd name="connsiteY2481" fmla="*/ 102817 h 643099"/>
                  <a:gd name="connsiteX2482" fmla="*/ 863128 w 2128798"/>
                  <a:gd name="connsiteY2482" fmla="*/ 137948 h 643099"/>
                  <a:gd name="connsiteX2483" fmla="*/ 863128 w 2128798"/>
                  <a:gd name="connsiteY2483" fmla="*/ 149897 h 643099"/>
                  <a:gd name="connsiteX2484" fmla="*/ 832532 w 2128798"/>
                  <a:gd name="connsiteY2484" fmla="*/ 173841 h 643099"/>
                  <a:gd name="connsiteX2485" fmla="*/ 817259 w 2128798"/>
                  <a:gd name="connsiteY2485" fmla="*/ 173841 h 643099"/>
                  <a:gd name="connsiteX2486" fmla="*/ 772366 w 2128798"/>
                  <a:gd name="connsiteY2486" fmla="*/ 138711 h 643099"/>
                  <a:gd name="connsiteX2487" fmla="*/ 772366 w 2128798"/>
                  <a:gd name="connsiteY2487" fmla="*/ 126761 h 643099"/>
                  <a:gd name="connsiteX2488" fmla="*/ 802963 w 2128798"/>
                  <a:gd name="connsiteY2488" fmla="*/ 102817 h 643099"/>
                  <a:gd name="connsiteX2489" fmla="*/ 810599 w 2128798"/>
                  <a:gd name="connsiteY2489" fmla="*/ 100342 h 643099"/>
                  <a:gd name="connsiteX2490" fmla="*/ 182863 w 2128798"/>
                  <a:gd name="connsiteY2490" fmla="*/ 100342 h 643099"/>
                  <a:gd name="connsiteX2491" fmla="*/ 190500 w 2128798"/>
                  <a:gd name="connsiteY2491" fmla="*/ 102817 h 643099"/>
                  <a:gd name="connsiteX2492" fmla="*/ 235393 w 2128798"/>
                  <a:gd name="connsiteY2492" fmla="*/ 137948 h 643099"/>
                  <a:gd name="connsiteX2493" fmla="*/ 235393 w 2128798"/>
                  <a:gd name="connsiteY2493" fmla="*/ 149897 h 643099"/>
                  <a:gd name="connsiteX2494" fmla="*/ 204795 w 2128798"/>
                  <a:gd name="connsiteY2494" fmla="*/ 173841 h 643099"/>
                  <a:gd name="connsiteX2495" fmla="*/ 189524 w 2128798"/>
                  <a:gd name="connsiteY2495" fmla="*/ 173841 h 643099"/>
                  <a:gd name="connsiteX2496" fmla="*/ 144631 w 2128798"/>
                  <a:gd name="connsiteY2496" fmla="*/ 138711 h 643099"/>
                  <a:gd name="connsiteX2497" fmla="*/ 144631 w 2128798"/>
                  <a:gd name="connsiteY2497" fmla="*/ 126761 h 643099"/>
                  <a:gd name="connsiteX2498" fmla="*/ 175229 w 2128798"/>
                  <a:gd name="connsiteY2498" fmla="*/ 102817 h 643099"/>
                  <a:gd name="connsiteX2499" fmla="*/ 182863 w 2128798"/>
                  <a:gd name="connsiteY2499" fmla="*/ 100342 h 643099"/>
                  <a:gd name="connsiteX2500" fmla="*/ 1997707 w 2128798"/>
                  <a:gd name="connsiteY2500" fmla="*/ 99365 h 643099"/>
                  <a:gd name="connsiteX2501" fmla="*/ 2003876 w 2128798"/>
                  <a:gd name="connsiteY2501" fmla="*/ 124039 h 643099"/>
                  <a:gd name="connsiteX2502" fmla="*/ 1992219 w 2128798"/>
                  <a:gd name="connsiteY2502" fmla="*/ 133451 h 643099"/>
                  <a:gd name="connsiteX2503" fmla="*/ 1979546 w 2128798"/>
                  <a:gd name="connsiteY2503" fmla="*/ 133606 h 643099"/>
                  <a:gd name="connsiteX2504" fmla="*/ 1971918 w 2128798"/>
                  <a:gd name="connsiteY2504" fmla="*/ 127821 h 643099"/>
                  <a:gd name="connsiteX2505" fmla="*/ 1971720 w 2128798"/>
                  <a:gd name="connsiteY2505" fmla="*/ 117905 h 643099"/>
                  <a:gd name="connsiteX2506" fmla="*/ 1992495 w 2128798"/>
                  <a:gd name="connsiteY2506" fmla="*/ 101130 h 643099"/>
                  <a:gd name="connsiteX2507" fmla="*/ 1369737 w 2128798"/>
                  <a:gd name="connsiteY2507" fmla="*/ 98999 h 643099"/>
                  <a:gd name="connsiteX2508" fmla="*/ 1376115 w 2128798"/>
                  <a:gd name="connsiteY2508" fmla="*/ 100976 h 643099"/>
                  <a:gd name="connsiteX2509" fmla="*/ 1383742 w 2128798"/>
                  <a:gd name="connsiteY2509" fmla="*/ 106761 h 643099"/>
                  <a:gd name="connsiteX2510" fmla="*/ 1383940 w 2128798"/>
                  <a:gd name="connsiteY2510" fmla="*/ 116677 h 643099"/>
                  <a:gd name="connsiteX2511" fmla="*/ 1363165 w 2128798"/>
                  <a:gd name="connsiteY2511" fmla="*/ 133451 h 643099"/>
                  <a:gd name="connsiteX2512" fmla="*/ 1350492 w 2128798"/>
                  <a:gd name="connsiteY2512" fmla="*/ 133606 h 643099"/>
                  <a:gd name="connsiteX2513" fmla="*/ 1342865 w 2128798"/>
                  <a:gd name="connsiteY2513" fmla="*/ 127821 h 643099"/>
                  <a:gd name="connsiteX2514" fmla="*/ 1342667 w 2128798"/>
                  <a:gd name="connsiteY2514" fmla="*/ 117905 h 643099"/>
                  <a:gd name="connsiteX2515" fmla="*/ 1363442 w 2128798"/>
                  <a:gd name="connsiteY2515" fmla="*/ 101130 h 643099"/>
                  <a:gd name="connsiteX2516" fmla="*/ 1369737 w 2128798"/>
                  <a:gd name="connsiteY2516" fmla="*/ 98999 h 643099"/>
                  <a:gd name="connsiteX2517" fmla="*/ 740810 w 2128798"/>
                  <a:gd name="connsiteY2517" fmla="*/ 98999 h 643099"/>
                  <a:gd name="connsiteX2518" fmla="*/ 747188 w 2128798"/>
                  <a:gd name="connsiteY2518" fmla="*/ 100976 h 643099"/>
                  <a:gd name="connsiteX2519" fmla="*/ 754817 w 2128798"/>
                  <a:gd name="connsiteY2519" fmla="*/ 106761 h 643099"/>
                  <a:gd name="connsiteX2520" fmla="*/ 755014 w 2128798"/>
                  <a:gd name="connsiteY2520" fmla="*/ 116677 h 643099"/>
                  <a:gd name="connsiteX2521" fmla="*/ 734239 w 2128798"/>
                  <a:gd name="connsiteY2521" fmla="*/ 133451 h 643099"/>
                  <a:gd name="connsiteX2522" fmla="*/ 721565 w 2128798"/>
                  <a:gd name="connsiteY2522" fmla="*/ 133606 h 643099"/>
                  <a:gd name="connsiteX2523" fmla="*/ 713939 w 2128798"/>
                  <a:gd name="connsiteY2523" fmla="*/ 127821 h 643099"/>
                  <a:gd name="connsiteX2524" fmla="*/ 713741 w 2128798"/>
                  <a:gd name="connsiteY2524" fmla="*/ 117905 h 643099"/>
                  <a:gd name="connsiteX2525" fmla="*/ 734515 w 2128798"/>
                  <a:gd name="connsiteY2525" fmla="*/ 101130 h 643099"/>
                  <a:gd name="connsiteX2526" fmla="*/ 740810 w 2128798"/>
                  <a:gd name="connsiteY2526" fmla="*/ 98999 h 643099"/>
                  <a:gd name="connsiteX2527" fmla="*/ 1892611 w 2128798"/>
                  <a:gd name="connsiteY2527" fmla="*/ 98788 h 643099"/>
                  <a:gd name="connsiteX2528" fmla="*/ 1920913 w 2128798"/>
                  <a:gd name="connsiteY2528" fmla="*/ 98789 h 643099"/>
                  <a:gd name="connsiteX2529" fmla="*/ 1936752 w 2128798"/>
                  <a:gd name="connsiteY2529" fmla="*/ 111183 h 643099"/>
                  <a:gd name="connsiteX2530" fmla="*/ 1936752 w 2128798"/>
                  <a:gd name="connsiteY2530" fmla="*/ 125873 h 643099"/>
                  <a:gd name="connsiteX2531" fmla="*/ 1920913 w 2128798"/>
                  <a:gd name="connsiteY2531" fmla="*/ 138266 h 643099"/>
                  <a:gd name="connsiteX2532" fmla="*/ 1892611 w 2128798"/>
                  <a:gd name="connsiteY2532" fmla="*/ 138266 h 643099"/>
                  <a:gd name="connsiteX2533" fmla="*/ 1876774 w 2128798"/>
                  <a:gd name="connsiteY2533" fmla="*/ 125873 h 643099"/>
                  <a:gd name="connsiteX2534" fmla="*/ 1876774 w 2128798"/>
                  <a:gd name="connsiteY2534" fmla="*/ 111182 h 643099"/>
                  <a:gd name="connsiteX2535" fmla="*/ 1892611 w 2128798"/>
                  <a:gd name="connsiteY2535" fmla="*/ 98788 h 643099"/>
                  <a:gd name="connsiteX2536" fmla="*/ 1263686 w 2128798"/>
                  <a:gd name="connsiteY2536" fmla="*/ 98788 h 643099"/>
                  <a:gd name="connsiteX2537" fmla="*/ 1291987 w 2128798"/>
                  <a:gd name="connsiteY2537" fmla="*/ 98789 h 643099"/>
                  <a:gd name="connsiteX2538" fmla="*/ 1307826 w 2128798"/>
                  <a:gd name="connsiteY2538" fmla="*/ 111183 h 643099"/>
                  <a:gd name="connsiteX2539" fmla="*/ 1307826 w 2128798"/>
                  <a:gd name="connsiteY2539" fmla="*/ 125873 h 643099"/>
                  <a:gd name="connsiteX2540" fmla="*/ 1291988 w 2128798"/>
                  <a:gd name="connsiteY2540" fmla="*/ 138266 h 643099"/>
                  <a:gd name="connsiteX2541" fmla="*/ 1263686 w 2128798"/>
                  <a:gd name="connsiteY2541" fmla="*/ 138266 h 643099"/>
                  <a:gd name="connsiteX2542" fmla="*/ 1247847 w 2128798"/>
                  <a:gd name="connsiteY2542" fmla="*/ 125873 h 643099"/>
                  <a:gd name="connsiteX2543" fmla="*/ 1247847 w 2128798"/>
                  <a:gd name="connsiteY2543" fmla="*/ 111182 h 643099"/>
                  <a:gd name="connsiteX2544" fmla="*/ 1263686 w 2128798"/>
                  <a:gd name="connsiteY2544" fmla="*/ 98788 h 643099"/>
                  <a:gd name="connsiteX2545" fmla="*/ 635949 w 2128798"/>
                  <a:gd name="connsiteY2545" fmla="*/ 98788 h 643099"/>
                  <a:gd name="connsiteX2546" fmla="*/ 664251 w 2128798"/>
                  <a:gd name="connsiteY2546" fmla="*/ 98789 h 643099"/>
                  <a:gd name="connsiteX2547" fmla="*/ 680089 w 2128798"/>
                  <a:gd name="connsiteY2547" fmla="*/ 111183 h 643099"/>
                  <a:gd name="connsiteX2548" fmla="*/ 680089 w 2128798"/>
                  <a:gd name="connsiteY2548" fmla="*/ 125873 h 643099"/>
                  <a:gd name="connsiteX2549" fmla="*/ 664251 w 2128798"/>
                  <a:gd name="connsiteY2549" fmla="*/ 138266 h 643099"/>
                  <a:gd name="connsiteX2550" fmla="*/ 635949 w 2128798"/>
                  <a:gd name="connsiteY2550" fmla="*/ 138266 h 643099"/>
                  <a:gd name="connsiteX2551" fmla="*/ 620112 w 2128798"/>
                  <a:gd name="connsiteY2551" fmla="*/ 125873 h 643099"/>
                  <a:gd name="connsiteX2552" fmla="*/ 620112 w 2128798"/>
                  <a:gd name="connsiteY2552" fmla="*/ 111182 h 643099"/>
                  <a:gd name="connsiteX2553" fmla="*/ 635949 w 2128798"/>
                  <a:gd name="connsiteY2553" fmla="*/ 98788 h 643099"/>
                  <a:gd name="connsiteX2554" fmla="*/ 1599755 w 2128798"/>
                  <a:gd name="connsiteY2554" fmla="*/ 61054 h 643099"/>
                  <a:gd name="connsiteX2555" fmla="*/ 1604322 w 2128798"/>
                  <a:gd name="connsiteY2555" fmla="*/ 62609 h 643099"/>
                  <a:gd name="connsiteX2556" fmla="*/ 1624988 w 2128798"/>
                  <a:gd name="connsiteY2556" fmla="*/ 79364 h 643099"/>
                  <a:gd name="connsiteX2557" fmla="*/ 1624824 w 2128798"/>
                  <a:gd name="connsiteY2557" fmla="*/ 86565 h 643099"/>
                  <a:gd name="connsiteX2558" fmla="*/ 1617731 w 2128798"/>
                  <a:gd name="connsiteY2558" fmla="*/ 91923 h 643099"/>
                  <a:gd name="connsiteX2559" fmla="*/ 1608529 w 2128798"/>
                  <a:gd name="connsiteY2559" fmla="*/ 91794 h 643099"/>
                  <a:gd name="connsiteX2560" fmla="*/ 1587863 w 2128798"/>
                  <a:gd name="connsiteY2560" fmla="*/ 75039 h 643099"/>
                  <a:gd name="connsiteX2561" fmla="*/ 1588027 w 2128798"/>
                  <a:gd name="connsiteY2561" fmla="*/ 67839 h 643099"/>
                  <a:gd name="connsiteX2562" fmla="*/ 1595120 w 2128798"/>
                  <a:gd name="connsiteY2562" fmla="*/ 62482 h 643099"/>
                  <a:gd name="connsiteX2563" fmla="*/ 1599755 w 2128798"/>
                  <a:gd name="connsiteY2563" fmla="*/ 61054 h 643099"/>
                  <a:gd name="connsiteX2564" fmla="*/ 970828 w 2128798"/>
                  <a:gd name="connsiteY2564" fmla="*/ 61054 h 643099"/>
                  <a:gd name="connsiteX2565" fmla="*/ 975396 w 2128798"/>
                  <a:gd name="connsiteY2565" fmla="*/ 62609 h 643099"/>
                  <a:gd name="connsiteX2566" fmla="*/ 996061 w 2128798"/>
                  <a:gd name="connsiteY2566" fmla="*/ 79364 h 643099"/>
                  <a:gd name="connsiteX2567" fmla="*/ 995898 w 2128798"/>
                  <a:gd name="connsiteY2567" fmla="*/ 86565 h 643099"/>
                  <a:gd name="connsiteX2568" fmla="*/ 988805 w 2128798"/>
                  <a:gd name="connsiteY2568" fmla="*/ 91923 h 643099"/>
                  <a:gd name="connsiteX2569" fmla="*/ 979602 w 2128798"/>
                  <a:gd name="connsiteY2569" fmla="*/ 91794 h 643099"/>
                  <a:gd name="connsiteX2570" fmla="*/ 958938 w 2128798"/>
                  <a:gd name="connsiteY2570" fmla="*/ 75039 h 643099"/>
                  <a:gd name="connsiteX2571" fmla="*/ 959100 w 2128798"/>
                  <a:gd name="connsiteY2571" fmla="*/ 67839 h 643099"/>
                  <a:gd name="connsiteX2572" fmla="*/ 966193 w 2128798"/>
                  <a:gd name="connsiteY2572" fmla="*/ 62482 h 643099"/>
                  <a:gd name="connsiteX2573" fmla="*/ 970828 w 2128798"/>
                  <a:gd name="connsiteY2573" fmla="*/ 61054 h 643099"/>
                  <a:gd name="connsiteX2574" fmla="*/ 343092 w 2128798"/>
                  <a:gd name="connsiteY2574" fmla="*/ 61054 h 643099"/>
                  <a:gd name="connsiteX2575" fmla="*/ 347659 w 2128798"/>
                  <a:gd name="connsiteY2575" fmla="*/ 62609 h 643099"/>
                  <a:gd name="connsiteX2576" fmla="*/ 368326 w 2128798"/>
                  <a:gd name="connsiteY2576" fmla="*/ 79364 h 643099"/>
                  <a:gd name="connsiteX2577" fmla="*/ 368162 w 2128798"/>
                  <a:gd name="connsiteY2577" fmla="*/ 86565 h 643099"/>
                  <a:gd name="connsiteX2578" fmla="*/ 361068 w 2128798"/>
                  <a:gd name="connsiteY2578" fmla="*/ 91923 h 643099"/>
                  <a:gd name="connsiteX2579" fmla="*/ 351868 w 2128798"/>
                  <a:gd name="connsiteY2579" fmla="*/ 91794 h 643099"/>
                  <a:gd name="connsiteX2580" fmla="*/ 331201 w 2128798"/>
                  <a:gd name="connsiteY2580" fmla="*/ 75039 h 643099"/>
                  <a:gd name="connsiteX2581" fmla="*/ 331364 w 2128798"/>
                  <a:gd name="connsiteY2581" fmla="*/ 67839 h 643099"/>
                  <a:gd name="connsiteX2582" fmla="*/ 338458 w 2128798"/>
                  <a:gd name="connsiteY2582" fmla="*/ 62482 h 643099"/>
                  <a:gd name="connsiteX2583" fmla="*/ 343092 w 2128798"/>
                  <a:gd name="connsiteY2583" fmla="*/ 61054 h 643099"/>
                  <a:gd name="connsiteX2584" fmla="*/ 1423773 w 2128798"/>
                  <a:gd name="connsiteY2584" fmla="*/ 47516 h 643099"/>
                  <a:gd name="connsiteX2585" fmla="*/ 1429237 w 2128798"/>
                  <a:gd name="connsiteY2585" fmla="*/ 48137 h 643099"/>
                  <a:gd name="connsiteX2586" fmla="*/ 1451348 w 2128798"/>
                  <a:gd name="connsiteY2586" fmla="*/ 54326 h 643099"/>
                  <a:gd name="connsiteX2587" fmla="*/ 1459758 w 2128798"/>
                  <a:gd name="connsiteY2587" fmla="*/ 68235 h 643099"/>
                  <a:gd name="connsiteX2588" fmla="*/ 1452665 w 2128798"/>
                  <a:gd name="connsiteY2588" fmla="*/ 83756 h 643099"/>
                  <a:gd name="connsiteX2589" fmla="*/ 1434891 w 2128798"/>
                  <a:gd name="connsiteY2589" fmla="*/ 90337 h 643099"/>
                  <a:gd name="connsiteX2590" fmla="*/ 1412778 w 2128798"/>
                  <a:gd name="connsiteY2590" fmla="*/ 84150 h 643099"/>
                  <a:gd name="connsiteX2591" fmla="*/ 1404368 w 2128798"/>
                  <a:gd name="connsiteY2591" fmla="*/ 70239 h 643099"/>
                  <a:gd name="connsiteX2592" fmla="*/ 1411461 w 2128798"/>
                  <a:gd name="connsiteY2592" fmla="*/ 54719 h 643099"/>
                  <a:gd name="connsiteX2593" fmla="*/ 1423773 w 2128798"/>
                  <a:gd name="connsiteY2593" fmla="*/ 47516 h 643099"/>
                  <a:gd name="connsiteX2594" fmla="*/ 794846 w 2128798"/>
                  <a:gd name="connsiteY2594" fmla="*/ 47516 h 643099"/>
                  <a:gd name="connsiteX2595" fmla="*/ 800312 w 2128798"/>
                  <a:gd name="connsiteY2595" fmla="*/ 48137 h 643099"/>
                  <a:gd name="connsiteX2596" fmla="*/ 822422 w 2128798"/>
                  <a:gd name="connsiteY2596" fmla="*/ 54326 h 643099"/>
                  <a:gd name="connsiteX2597" fmla="*/ 830833 w 2128798"/>
                  <a:gd name="connsiteY2597" fmla="*/ 68235 h 643099"/>
                  <a:gd name="connsiteX2598" fmla="*/ 823740 w 2128798"/>
                  <a:gd name="connsiteY2598" fmla="*/ 83756 h 643099"/>
                  <a:gd name="connsiteX2599" fmla="*/ 805963 w 2128798"/>
                  <a:gd name="connsiteY2599" fmla="*/ 90337 h 643099"/>
                  <a:gd name="connsiteX2600" fmla="*/ 783853 w 2128798"/>
                  <a:gd name="connsiteY2600" fmla="*/ 84150 h 643099"/>
                  <a:gd name="connsiteX2601" fmla="*/ 775441 w 2128798"/>
                  <a:gd name="connsiteY2601" fmla="*/ 70239 h 643099"/>
                  <a:gd name="connsiteX2602" fmla="*/ 782535 w 2128798"/>
                  <a:gd name="connsiteY2602" fmla="*/ 54719 h 643099"/>
                  <a:gd name="connsiteX2603" fmla="*/ 794846 w 2128798"/>
                  <a:gd name="connsiteY2603" fmla="*/ 47516 h 643099"/>
                  <a:gd name="connsiteX2604" fmla="*/ 167110 w 2128798"/>
                  <a:gd name="connsiteY2604" fmla="*/ 47516 h 643099"/>
                  <a:gd name="connsiteX2605" fmla="*/ 172575 w 2128798"/>
                  <a:gd name="connsiteY2605" fmla="*/ 48137 h 643099"/>
                  <a:gd name="connsiteX2606" fmla="*/ 194686 w 2128798"/>
                  <a:gd name="connsiteY2606" fmla="*/ 54326 h 643099"/>
                  <a:gd name="connsiteX2607" fmla="*/ 203096 w 2128798"/>
                  <a:gd name="connsiteY2607" fmla="*/ 68235 h 643099"/>
                  <a:gd name="connsiteX2608" fmla="*/ 196003 w 2128798"/>
                  <a:gd name="connsiteY2608" fmla="*/ 83756 h 643099"/>
                  <a:gd name="connsiteX2609" fmla="*/ 178228 w 2128798"/>
                  <a:gd name="connsiteY2609" fmla="*/ 90337 h 643099"/>
                  <a:gd name="connsiteX2610" fmla="*/ 156116 w 2128798"/>
                  <a:gd name="connsiteY2610" fmla="*/ 84150 h 643099"/>
                  <a:gd name="connsiteX2611" fmla="*/ 147706 w 2128798"/>
                  <a:gd name="connsiteY2611" fmla="*/ 70239 h 643099"/>
                  <a:gd name="connsiteX2612" fmla="*/ 154800 w 2128798"/>
                  <a:gd name="connsiteY2612" fmla="*/ 54719 h 643099"/>
                  <a:gd name="connsiteX2613" fmla="*/ 167110 w 2128798"/>
                  <a:gd name="connsiteY2613" fmla="*/ 47516 h 643099"/>
                  <a:gd name="connsiteX2614" fmla="*/ 1717347 w 2128798"/>
                  <a:gd name="connsiteY2614" fmla="*/ 46899 h 643099"/>
                  <a:gd name="connsiteX2615" fmla="*/ 1739230 w 2128798"/>
                  <a:gd name="connsiteY2615" fmla="*/ 53992 h 643099"/>
                  <a:gd name="connsiteX2616" fmla="*/ 1772377 w 2128798"/>
                  <a:gd name="connsiteY2616" fmla="*/ 79931 h 643099"/>
                  <a:gd name="connsiteX2617" fmla="*/ 1779175 w 2128798"/>
                  <a:gd name="connsiteY2617" fmla="*/ 87943 h 643099"/>
                  <a:gd name="connsiteX2618" fmla="*/ 1780831 w 2128798"/>
                  <a:gd name="connsiteY2618" fmla="*/ 94603 h 643099"/>
                  <a:gd name="connsiteX2619" fmla="*/ 1781349 w 2128798"/>
                  <a:gd name="connsiteY2619" fmla="*/ 94603 h 643099"/>
                  <a:gd name="connsiteX2620" fmla="*/ 1781441 w 2128798"/>
                  <a:gd name="connsiteY2620" fmla="*/ 94976 h 643099"/>
                  <a:gd name="connsiteX2621" fmla="*/ 1781090 w 2128798"/>
                  <a:gd name="connsiteY2621" fmla="*/ 95640 h 643099"/>
                  <a:gd name="connsiteX2622" fmla="*/ 1781441 w 2128798"/>
                  <a:gd name="connsiteY2622" fmla="*/ 97056 h 643099"/>
                  <a:gd name="connsiteX2623" fmla="*/ 1780341 w 2128798"/>
                  <a:gd name="connsiteY2623" fmla="*/ 97056 h 643099"/>
                  <a:gd name="connsiteX2624" fmla="*/ 1772377 w 2128798"/>
                  <a:gd name="connsiteY2624" fmla="*/ 112100 h 643099"/>
                  <a:gd name="connsiteX2625" fmla="*/ 1739230 w 2128798"/>
                  <a:gd name="connsiteY2625" fmla="*/ 138040 h 643099"/>
                  <a:gd name="connsiteX2626" fmla="*/ 1695463 w 2128798"/>
                  <a:gd name="connsiteY2626" fmla="*/ 138040 h 643099"/>
                  <a:gd name="connsiteX2627" fmla="*/ 1662316 w 2128798"/>
                  <a:gd name="connsiteY2627" fmla="*/ 112100 h 643099"/>
                  <a:gd name="connsiteX2628" fmla="*/ 1654352 w 2128798"/>
                  <a:gd name="connsiteY2628" fmla="*/ 97056 h 643099"/>
                  <a:gd name="connsiteX2629" fmla="*/ 1653252 w 2128798"/>
                  <a:gd name="connsiteY2629" fmla="*/ 97056 h 643099"/>
                  <a:gd name="connsiteX2630" fmla="*/ 1653604 w 2128798"/>
                  <a:gd name="connsiteY2630" fmla="*/ 95640 h 643099"/>
                  <a:gd name="connsiteX2631" fmla="*/ 1653252 w 2128798"/>
                  <a:gd name="connsiteY2631" fmla="*/ 94976 h 643099"/>
                  <a:gd name="connsiteX2632" fmla="*/ 1653345 w 2128798"/>
                  <a:gd name="connsiteY2632" fmla="*/ 94603 h 643099"/>
                  <a:gd name="connsiteX2633" fmla="*/ 1653862 w 2128798"/>
                  <a:gd name="connsiteY2633" fmla="*/ 94603 h 643099"/>
                  <a:gd name="connsiteX2634" fmla="*/ 1655518 w 2128798"/>
                  <a:gd name="connsiteY2634" fmla="*/ 87943 h 643099"/>
                  <a:gd name="connsiteX2635" fmla="*/ 1662316 w 2128798"/>
                  <a:gd name="connsiteY2635" fmla="*/ 79931 h 643099"/>
                  <a:gd name="connsiteX2636" fmla="*/ 1695463 w 2128798"/>
                  <a:gd name="connsiteY2636" fmla="*/ 53993 h 643099"/>
                  <a:gd name="connsiteX2637" fmla="*/ 1717347 w 2128798"/>
                  <a:gd name="connsiteY2637" fmla="*/ 46899 h 643099"/>
                  <a:gd name="connsiteX2638" fmla="*/ 1527916 w 2128798"/>
                  <a:gd name="connsiteY2638" fmla="*/ 46899 h 643099"/>
                  <a:gd name="connsiteX2639" fmla="*/ 1549799 w 2128798"/>
                  <a:gd name="connsiteY2639" fmla="*/ 53992 h 643099"/>
                  <a:gd name="connsiteX2640" fmla="*/ 1582947 w 2128798"/>
                  <a:gd name="connsiteY2640" fmla="*/ 79930 h 643099"/>
                  <a:gd name="connsiteX2641" fmla="*/ 1590713 w 2128798"/>
                  <a:gd name="connsiteY2641" fmla="*/ 94603 h 643099"/>
                  <a:gd name="connsiteX2642" fmla="*/ 1591919 w 2128798"/>
                  <a:gd name="connsiteY2642" fmla="*/ 94603 h 643099"/>
                  <a:gd name="connsiteX2643" fmla="*/ 1592011 w 2128798"/>
                  <a:gd name="connsiteY2643" fmla="*/ 94976 h 643099"/>
                  <a:gd name="connsiteX2644" fmla="*/ 1591460 w 2128798"/>
                  <a:gd name="connsiteY2644" fmla="*/ 96017 h 643099"/>
                  <a:gd name="connsiteX2645" fmla="*/ 1592011 w 2128798"/>
                  <a:gd name="connsiteY2645" fmla="*/ 97056 h 643099"/>
                  <a:gd name="connsiteX2646" fmla="*/ 1590911 w 2128798"/>
                  <a:gd name="connsiteY2646" fmla="*/ 97056 h 643099"/>
                  <a:gd name="connsiteX2647" fmla="*/ 1582947 w 2128798"/>
                  <a:gd name="connsiteY2647" fmla="*/ 112100 h 643099"/>
                  <a:gd name="connsiteX2648" fmla="*/ 1549799 w 2128798"/>
                  <a:gd name="connsiteY2648" fmla="*/ 138039 h 643099"/>
                  <a:gd name="connsiteX2649" fmla="*/ 1506033 w 2128798"/>
                  <a:gd name="connsiteY2649" fmla="*/ 138039 h 643099"/>
                  <a:gd name="connsiteX2650" fmla="*/ 1472886 w 2128798"/>
                  <a:gd name="connsiteY2650" fmla="*/ 112100 h 643099"/>
                  <a:gd name="connsiteX2651" fmla="*/ 1464922 w 2128798"/>
                  <a:gd name="connsiteY2651" fmla="*/ 97056 h 643099"/>
                  <a:gd name="connsiteX2652" fmla="*/ 1463822 w 2128798"/>
                  <a:gd name="connsiteY2652" fmla="*/ 97056 h 643099"/>
                  <a:gd name="connsiteX2653" fmla="*/ 1464372 w 2128798"/>
                  <a:gd name="connsiteY2653" fmla="*/ 96017 h 643099"/>
                  <a:gd name="connsiteX2654" fmla="*/ 1463822 w 2128798"/>
                  <a:gd name="connsiteY2654" fmla="*/ 94976 h 643099"/>
                  <a:gd name="connsiteX2655" fmla="*/ 1463914 w 2128798"/>
                  <a:gd name="connsiteY2655" fmla="*/ 94603 h 643099"/>
                  <a:gd name="connsiteX2656" fmla="*/ 1465119 w 2128798"/>
                  <a:gd name="connsiteY2656" fmla="*/ 94603 h 643099"/>
                  <a:gd name="connsiteX2657" fmla="*/ 1472886 w 2128798"/>
                  <a:gd name="connsiteY2657" fmla="*/ 79930 h 643099"/>
                  <a:gd name="connsiteX2658" fmla="*/ 1506033 w 2128798"/>
                  <a:gd name="connsiteY2658" fmla="*/ 53992 h 643099"/>
                  <a:gd name="connsiteX2659" fmla="*/ 1527916 w 2128798"/>
                  <a:gd name="connsiteY2659" fmla="*/ 46899 h 643099"/>
                  <a:gd name="connsiteX2660" fmla="*/ 1088421 w 2128798"/>
                  <a:gd name="connsiteY2660" fmla="*/ 46899 h 643099"/>
                  <a:gd name="connsiteX2661" fmla="*/ 1110304 w 2128798"/>
                  <a:gd name="connsiteY2661" fmla="*/ 53992 h 643099"/>
                  <a:gd name="connsiteX2662" fmla="*/ 1143451 w 2128798"/>
                  <a:gd name="connsiteY2662" fmla="*/ 79931 h 643099"/>
                  <a:gd name="connsiteX2663" fmla="*/ 1150249 w 2128798"/>
                  <a:gd name="connsiteY2663" fmla="*/ 87943 h 643099"/>
                  <a:gd name="connsiteX2664" fmla="*/ 1151905 w 2128798"/>
                  <a:gd name="connsiteY2664" fmla="*/ 94603 h 643099"/>
                  <a:gd name="connsiteX2665" fmla="*/ 1152422 w 2128798"/>
                  <a:gd name="connsiteY2665" fmla="*/ 94603 h 643099"/>
                  <a:gd name="connsiteX2666" fmla="*/ 1152514 w 2128798"/>
                  <a:gd name="connsiteY2666" fmla="*/ 94976 h 643099"/>
                  <a:gd name="connsiteX2667" fmla="*/ 1152163 w 2128798"/>
                  <a:gd name="connsiteY2667" fmla="*/ 95640 h 643099"/>
                  <a:gd name="connsiteX2668" fmla="*/ 1152514 w 2128798"/>
                  <a:gd name="connsiteY2668" fmla="*/ 97056 h 643099"/>
                  <a:gd name="connsiteX2669" fmla="*/ 1151414 w 2128798"/>
                  <a:gd name="connsiteY2669" fmla="*/ 97056 h 643099"/>
                  <a:gd name="connsiteX2670" fmla="*/ 1143451 w 2128798"/>
                  <a:gd name="connsiteY2670" fmla="*/ 112100 h 643099"/>
                  <a:gd name="connsiteX2671" fmla="*/ 1110304 w 2128798"/>
                  <a:gd name="connsiteY2671" fmla="*/ 138040 h 643099"/>
                  <a:gd name="connsiteX2672" fmla="*/ 1066537 w 2128798"/>
                  <a:gd name="connsiteY2672" fmla="*/ 138040 h 643099"/>
                  <a:gd name="connsiteX2673" fmla="*/ 1033390 w 2128798"/>
                  <a:gd name="connsiteY2673" fmla="*/ 112100 h 643099"/>
                  <a:gd name="connsiteX2674" fmla="*/ 1025426 w 2128798"/>
                  <a:gd name="connsiteY2674" fmla="*/ 97056 h 643099"/>
                  <a:gd name="connsiteX2675" fmla="*/ 1024325 w 2128798"/>
                  <a:gd name="connsiteY2675" fmla="*/ 97056 h 643099"/>
                  <a:gd name="connsiteX2676" fmla="*/ 1024677 w 2128798"/>
                  <a:gd name="connsiteY2676" fmla="*/ 95640 h 643099"/>
                  <a:gd name="connsiteX2677" fmla="*/ 1024325 w 2128798"/>
                  <a:gd name="connsiteY2677" fmla="*/ 94976 h 643099"/>
                  <a:gd name="connsiteX2678" fmla="*/ 1024418 w 2128798"/>
                  <a:gd name="connsiteY2678" fmla="*/ 94603 h 643099"/>
                  <a:gd name="connsiteX2679" fmla="*/ 1024936 w 2128798"/>
                  <a:gd name="connsiteY2679" fmla="*/ 94603 h 643099"/>
                  <a:gd name="connsiteX2680" fmla="*/ 1026591 w 2128798"/>
                  <a:gd name="connsiteY2680" fmla="*/ 87943 h 643099"/>
                  <a:gd name="connsiteX2681" fmla="*/ 1033390 w 2128798"/>
                  <a:gd name="connsiteY2681" fmla="*/ 79931 h 643099"/>
                  <a:gd name="connsiteX2682" fmla="*/ 1066537 w 2128798"/>
                  <a:gd name="connsiteY2682" fmla="*/ 53993 h 643099"/>
                  <a:gd name="connsiteX2683" fmla="*/ 1088421 w 2128798"/>
                  <a:gd name="connsiteY2683" fmla="*/ 46899 h 643099"/>
                  <a:gd name="connsiteX2684" fmla="*/ 898990 w 2128798"/>
                  <a:gd name="connsiteY2684" fmla="*/ 46899 h 643099"/>
                  <a:gd name="connsiteX2685" fmla="*/ 920873 w 2128798"/>
                  <a:gd name="connsiteY2685" fmla="*/ 53992 h 643099"/>
                  <a:gd name="connsiteX2686" fmla="*/ 954021 w 2128798"/>
                  <a:gd name="connsiteY2686" fmla="*/ 79930 h 643099"/>
                  <a:gd name="connsiteX2687" fmla="*/ 961787 w 2128798"/>
                  <a:gd name="connsiteY2687" fmla="*/ 94603 h 643099"/>
                  <a:gd name="connsiteX2688" fmla="*/ 962992 w 2128798"/>
                  <a:gd name="connsiteY2688" fmla="*/ 94603 h 643099"/>
                  <a:gd name="connsiteX2689" fmla="*/ 963084 w 2128798"/>
                  <a:gd name="connsiteY2689" fmla="*/ 94976 h 643099"/>
                  <a:gd name="connsiteX2690" fmla="*/ 962535 w 2128798"/>
                  <a:gd name="connsiteY2690" fmla="*/ 96017 h 643099"/>
                  <a:gd name="connsiteX2691" fmla="*/ 963084 w 2128798"/>
                  <a:gd name="connsiteY2691" fmla="*/ 97056 h 643099"/>
                  <a:gd name="connsiteX2692" fmla="*/ 961984 w 2128798"/>
                  <a:gd name="connsiteY2692" fmla="*/ 97056 h 643099"/>
                  <a:gd name="connsiteX2693" fmla="*/ 954021 w 2128798"/>
                  <a:gd name="connsiteY2693" fmla="*/ 112100 h 643099"/>
                  <a:gd name="connsiteX2694" fmla="*/ 920873 w 2128798"/>
                  <a:gd name="connsiteY2694" fmla="*/ 138039 h 643099"/>
                  <a:gd name="connsiteX2695" fmla="*/ 877107 w 2128798"/>
                  <a:gd name="connsiteY2695" fmla="*/ 138039 h 643099"/>
                  <a:gd name="connsiteX2696" fmla="*/ 843959 w 2128798"/>
                  <a:gd name="connsiteY2696" fmla="*/ 112100 h 643099"/>
                  <a:gd name="connsiteX2697" fmla="*/ 835995 w 2128798"/>
                  <a:gd name="connsiteY2697" fmla="*/ 97056 h 643099"/>
                  <a:gd name="connsiteX2698" fmla="*/ 834894 w 2128798"/>
                  <a:gd name="connsiteY2698" fmla="*/ 97056 h 643099"/>
                  <a:gd name="connsiteX2699" fmla="*/ 835445 w 2128798"/>
                  <a:gd name="connsiteY2699" fmla="*/ 96017 h 643099"/>
                  <a:gd name="connsiteX2700" fmla="*/ 834894 w 2128798"/>
                  <a:gd name="connsiteY2700" fmla="*/ 94976 h 643099"/>
                  <a:gd name="connsiteX2701" fmla="*/ 834987 w 2128798"/>
                  <a:gd name="connsiteY2701" fmla="*/ 94603 h 643099"/>
                  <a:gd name="connsiteX2702" fmla="*/ 836192 w 2128798"/>
                  <a:gd name="connsiteY2702" fmla="*/ 94603 h 643099"/>
                  <a:gd name="connsiteX2703" fmla="*/ 843959 w 2128798"/>
                  <a:gd name="connsiteY2703" fmla="*/ 79930 h 643099"/>
                  <a:gd name="connsiteX2704" fmla="*/ 877107 w 2128798"/>
                  <a:gd name="connsiteY2704" fmla="*/ 53992 h 643099"/>
                  <a:gd name="connsiteX2705" fmla="*/ 898990 w 2128798"/>
                  <a:gd name="connsiteY2705" fmla="*/ 46899 h 643099"/>
                  <a:gd name="connsiteX2706" fmla="*/ 460685 w 2128798"/>
                  <a:gd name="connsiteY2706" fmla="*/ 46899 h 643099"/>
                  <a:gd name="connsiteX2707" fmla="*/ 482568 w 2128798"/>
                  <a:gd name="connsiteY2707" fmla="*/ 53992 h 643099"/>
                  <a:gd name="connsiteX2708" fmla="*/ 515715 w 2128798"/>
                  <a:gd name="connsiteY2708" fmla="*/ 79931 h 643099"/>
                  <a:gd name="connsiteX2709" fmla="*/ 522513 w 2128798"/>
                  <a:gd name="connsiteY2709" fmla="*/ 87943 h 643099"/>
                  <a:gd name="connsiteX2710" fmla="*/ 524170 w 2128798"/>
                  <a:gd name="connsiteY2710" fmla="*/ 94603 h 643099"/>
                  <a:gd name="connsiteX2711" fmla="*/ 524686 w 2128798"/>
                  <a:gd name="connsiteY2711" fmla="*/ 94603 h 643099"/>
                  <a:gd name="connsiteX2712" fmla="*/ 524779 w 2128798"/>
                  <a:gd name="connsiteY2712" fmla="*/ 94976 h 643099"/>
                  <a:gd name="connsiteX2713" fmla="*/ 524428 w 2128798"/>
                  <a:gd name="connsiteY2713" fmla="*/ 95640 h 643099"/>
                  <a:gd name="connsiteX2714" fmla="*/ 524779 w 2128798"/>
                  <a:gd name="connsiteY2714" fmla="*/ 97056 h 643099"/>
                  <a:gd name="connsiteX2715" fmla="*/ 523679 w 2128798"/>
                  <a:gd name="connsiteY2715" fmla="*/ 97056 h 643099"/>
                  <a:gd name="connsiteX2716" fmla="*/ 515715 w 2128798"/>
                  <a:gd name="connsiteY2716" fmla="*/ 112100 h 643099"/>
                  <a:gd name="connsiteX2717" fmla="*/ 482568 w 2128798"/>
                  <a:gd name="connsiteY2717" fmla="*/ 138040 h 643099"/>
                  <a:gd name="connsiteX2718" fmla="*/ 438801 w 2128798"/>
                  <a:gd name="connsiteY2718" fmla="*/ 138040 h 643099"/>
                  <a:gd name="connsiteX2719" fmla="*/ 405654 w 2128798"/>
                  <a:gd name="connsiteY2719" fmla="*/ 112100 h 643099"/>
                  <a:gd name="connsiteX2720" fmla="*/ 397690 w 2128798"/>
                  <a:gd name="connsiteY2720" fmla="*/ 97056 h 643099"/>
                  <a:gd name="connsiteX2721" fmla="*/ 396590 w 2128798"/>
                  <a:gd name="connsiteY2721" fmla="*/ 97056 h 643099"/>
                  <a:gd name="connsiteX2722" fmla="*/ 396942 w 2128798"/>
                  <a:gd name="connsiteY2722" fmla="*/ 95640 h 643099"/>
                  <a:gd name="connsiteX2723" fmla="*/ 396590 w 2128798"/>
                  <a:gd name="connsiteY2723" fmla="*/ 94976 h 643099"/>
                  <a:gd name="connsiteX2724" fmla="*/ 396683 w 2128798"/>
                  <a:gd name="connsiteY2724" fmla="*/ 94603 h 643099"/>
                  <a:gd name="connsiteX2725" fmla="*/ 397200 w 2128798"/>
                  <a:gd name="connsiteY2725" fmla="*/ 94603 h 643099"/>
                  <a:gd name="connsiteX2726" fmla="*/ 398856 w 2128798"/>
                  <a:gd name="connsiteY2726" fmla="*/ 87943 h 643099"/>
                  <a:gd name="connsiteX2727" fmla="*/ 405654 w 2128798"/>
                  <a:gd name="connsiteY2727" fmla="*/ 79931 h 643099"/>
                  <a:gd name="connsiteX2728" fmla="*/ 438801 w 2128798"/>
                  <a:gd name="connsiteY2728" fmla="*/ 53993 h 643099"/>
                  <a:gd name="connsiteX2729" fmla="*/ 460685 w 2128798"/>
                  <a:gd name="connsiteY2729" fmla="*/ 46899 h 643099"/>
                  <a:gd name="connsiteX2730" fmla="*/ 271254 w 2128798"/>
                  <a:gd name="connsiteY2730" fmla="*/ 46899 h 643099"/>
                  <a:gd name="connsiteX2731" fmla="*/ 293138 w 2128798"/>
                  <a:gd name="connsiteY2731" fmla="*/ 53992 h 643099"/>
                  <a:gd name="connsiteX2732" fmla="*/ 326285 w 2128798"/>
                  <a:gd name="connsiteY2732" fmla="*/ 79930 h 643099"/>
                  <a:gd name="connsiteX2733" fmla="*/ 334050 w 2128798"/>
                  <a:gd name="connsiteY2733" fmla="*/ 94603 h 643099"/>
                  <a:gd name="connsiteX2734" fmla="*/ 335256 w 2128798"/>
                  <a:gd name="connsiteY2734" fmla="*/ 94603 h 643099"/>
                  <a:gd name="connsiteX2735" fmla="*/ 335349 w 2128798"/>
                  <a:gd name="connsiteY2735" fmla="*/ 94976 h 643099"/>
                  <a:gd name="connsiteX2736" fmla="*/ 334799 w 2128798"/>
                  <a:gd name="connsiteY2736" fmla="*/ 96017 h 643099"/>
                  <a:gd name="connsiteX2737" fmla="*/ 335349 w 2128798"/>
                  <a:gd name="connsiteY2737" fmla="*/ 97056 h 643099"/>
                  <a:gd name="connsiteX2738" fmla="*/ 334249 w 2128798"/>
                  <a:gd name="connsiteY2738" fmla="*/ 97056 h 643099"/>
                  <a:gd name="connsiteX2739" fmla="*/ 326285 w 2128798"/>
                  <a:gd name="connsiteY2739" fmla="*/ 112100 h 643099"/>
                  <a:gd name="connsiteX2740" fmla="*/ 293138 w 2128798"/>
                  <a:gd name="connsiteY2740" fmla="*/ 138039 h 643099"/>
                  <a:gd name="connsiteX2741" fmla="*/ 249371 w 2128798"/>
                  <a:gd name="connsiteY2741" fmla="*/ 138039 h 643099"/>
                  <a:gd name="connsiteX2742" fmla="*/ 216223 w 2128798"/>
                  <a:gd name="connsiteY2742" fmla="*/ 112100 h 643099"/>
                  <a:gd name="connsiteX2743" fmla="*/ 208260 w 2128798"/>
                  <a:gd name="connsiteY2743" fmla="*/ 97056 h 643099"/>
                  <a:gd name="connsiteX2744" fmla="*/ 207160 w 2128798"/>
                  <a:gd name="connsiteY2744" fmla="*/ 97056 h 643099"/>
                  <a:gd name="connsiteX2745" fmla="*/ 207710 w 2128798"/>
                  <a:gd name="connsiteY2745" fmla="*/ 96017 h 643099"/>
                  <a:gd name="connsiteX2746" fmla="*/ 207160 w 2128798"/>
                  <a:gd name="connsiteY2746" fmla="*/ 94976 h 643099"/>
                  <a:gd name="connsiteX2747" fmla="*/ 207252 w 2128798"/>
                  <a:gd name="connsiteY2747" fmla="*/ 94603 h 643099"/>
                  <a:gd name="connsiteX2748" fmla="*/ 208457 w 2128798"/>
                  <a:gd name="connsiteY2748" fmla="*/ 94603 h 643099"/>
                  <a:gd name="connsiteX2749" fmla="*/ 216223 w 2128798"/>
                  <a:gd name="connsiteY2749" fmla="*/ 79930 h 643099"/>
                  <a:gd name="connsiteX2750" fmla="*/ 249371 w 2128798"/>
                  <a:gd name="connsiteY2750" fmla="*/ 53992 h 643099"/>
                  <a:gd name="connsiteX2751" fmla="*/ 271254 w 2128798"/>
                  <a:gd name="connsiteY2751" fmla="*/ 46899 h 643099"/>
                  <a:gd name="connsiteX2752" fmla="*/ 1775392 w 2128798"/>
                  <a:gd name="connsiteY2752" fmla="*/ 39677 h 643099"/>
                  <a:gd name="connsiteX2753" fmla="*/ 1780130 w 2128798"/>
                  <a:gd name="connsiteY2753" fmla="*/ 42559 h 643099"/>
                  <a:gd name="connsiteX2754" fmla="*/ 1786121 w 2128798"/>
                  <a:gd name="connsiteY2754" fmla="*/ 50808 h 643099"/>
                  <a:gd name="connsiteX2755" fmla="*/ 1783180 w 2128798"/>
                  <a:gd name="connsiteY2755" fmla="*/ 59175 h 643099"/>
                  <a:gd name="connsiteX2756" fmla="*/ 1772854 w 2128798"/>
                  <a:gd name="connsiteY2756" fmla="*/ 63769 h 643099"/>
                  <a:gd name="connsiteX2757" fmla="*/ 1762163 w 2128798"/>
                  <a:gd name="connsiteY2757" fmla="*/ 61467 h 643099"/>
                  <a:gd name="connsiteX2758" fmla="*/ 1756170 w 2128798"/>
                  <a:gd name="connsiteY2758" fmla="*/ 53218 h 643099"/>
                  <a:gd name="connsiteX2759" fmla="*/ 1759113 w 2128798"/>
                  <a:gd name="connsiteY2759" fmla="*/ 44851 h 643099"/>
                  <a:gd name="connsiteX2760" fmla="*/ 1769437 w 2128798"/>
                  <a:gd name="connsiteY2760" fmla="*/ 40257 h 643099"/>
                  <a:gd name="connsiteX2761" fmla="*/ 1775392 w 2128798"/>
                  <a:gd name="connsiteY2761" fmla="*/ 39677 h 643099"/>
                  <a:gd name="connsiteX2762" fmla="*/ 1146465 w 2128798"/>
                  <a:gd name="connsiteY2762" fmla="*/ 39677 h 643099"/>
                  <a:gd name="connsiteX2763" fmla="*/ 1151203 w 2128798"/>
                  <a:gd name="connsiteY2763" fmla="*/ 42559 h 643099"/>
                  <a:gd name="connsiteX2764" fmla="*/ 1157196 w 2128798"/>
                  <a:gd name="connsiteY2764" fmla="*/ 50808 h 643099"/>
                  <a:gd name="connsiteX2765" fmla="*/ 1154254 w 2128798"/>
                  <a:gd name="connsiteY2765" fmla="*/ 59175 h 643099"/>
                  <a:gd name="connsiteX2766" fmla="*/ 1143929 w 2128798"/>
                  <a:gd name="connsiteY2766" fmla="*/ 63769 h 643099"/>
                  <a:gd name="connsiteX2767" fmla="*/ 1133238 w 2128798"/>
                  <a:gd name="connsiteY2767" fmla="*/ 61467 h 643099"/>
                  <a:gd name="connsiteX2768" fmla="*/ 1127245 w 2128798"/>
                  <a:gd name="connsiteY2768" fmla="*/ 53218 h 643099"/>
                  <a:gd name="connsiteX2769" fmla="*/ 1130185 w 2128798"/>
                  <a:gd name="connsiteY2769" fmla="*/ 44851 h 643099"/>
                  <a:gd name="connsiteX2770" fmla="*/ 1140511 w 2128798"/>
                  <a:gd name="connsiteY2770" fmla="*/ 40257 h 643099"/>
                  <a:gd name="connsiteX2771" fmla="*/ 1146465 w 2128798"/>
                  <a:gd name="connsiteY2771" fmla="*/ 39677 h 643099"/>
                  <a:gd name="connsiteX2772" fmla="*/ 518730 w 2128798"/>
                  <a:gd name="connsiteY2772" fmla="*/ 39677 h 643099"/>
                  <a:gd name="connsiteX2773" fmla="*/ 523466 w 2128798"/>
                  <a:gd name="connsiteY2773" fmla="*/ 42559 h 643099"/>
                  <a:gd name="connsiteX2774" fmla="*/ 529459 w 2128798"/>
                  <a:gd name="connsiteY2774" fmla="*/ 50808 h 643099"/>
                  <a:gd name="connsiteX2775" fmla="*/ 526518 w 2128798"/>
                  <a:gd name="connsiteY2775" fmla="*/ 59175 h 643099"/>
                  <a:gd name="connsiteX2776" fmla="*/ 516192 w 2128798"/>
                  <a:gd name="connsiteY2776" fmla="*/ 63769 h 643099"/>
                  <a:gd name="connsiteX2777" fmla="*/ 505501 w 2128798"/>
                  <a:gd name="connsiteY2777" fmla="*/ 61467 h 643099"/>
                  <a:gd name="connsiteX2778" fmla="*/ 499509 w 2128798"/>
                  <a:gd name="connsiteY2778" fmla="*/ 53218 h 643099"/>
                  <a:gd name="connsiteX2779" fmla="*/ 502450 w 2128798"/>
                  <a:gd name="connsiteY2779" fmla="*/ 44851 h 643099"/>
                  <a:gd name="connsiteX2780" fmla="*/ 512775 w 2128798"/>
                  <a:gd name="connsiteY2780" fmla="*/ 40257 h 643099"/>
                  <a:gd name="connsiteX2781" fmla="*/ 518730 w 2128798"/>
                  <a:gd name="connsiteY2781" fmla="*/ 39677 h 643099"/>
                  <a:gd name="connsiteX2782" fmla="*/ 1812170 w 2128798"/>
                  <a:gd name="connsiteY2782" fmla="*/ 37194 h 643099"/>
                  <a:gd name="connsiteX2783" fmla="*/ 1839875 w 2128798"/>
                  <a:gd name="connsiteY2783" fmla="*/ 37194 h 643099"/>
                  <a:gd name="connsiteX2784" fmla="*/ 1858165 w 2128798"/>
                  <a:gd name="connsiteY2784" fmla="*/ 51507 h 643099"/>
                  <a:gd name="connsiteX2785" fmla="*/ 1858165 w 2128798"/>
                  <a:gd name="connsiteY2785" fmla="*/ 94603 h 643099"/>
                  <a:gd name="connsiteX2786" fmla="*/ 1858165 w 2128798"/>
                  <a:gd name="connsiteY2786" fmla="*/ 97056 h 643099"/>
                  <a:gd name="connsiteX2787" fmla="*/ 1858165 w 2128798"/>
                  <a:gd name="connsiteY2787" fmla="*/ 121127 h 643099"/>
                  <a:gd name="connsiteX2788" fmla="*/ 1839875 w 2128798"/>
                  <a:gd name="connsiteY2788" fmla="*/ 135440 h 643099"/>
                  <a:gd name="connsiteX2789" fmla="*/ 1812171 w 2128798"/>
                  <a:gd name="connsiteY2789" fmla="*/ 135440 h 643099"/>
                  <a:gd name="connsiteX2790" fmla="*/ 1793879 w 2128798"/>
                  <a:gd name="connsiteY2790" fmla="*/ 121127 h 643099"/>
                  <a:gd name="connsiteX2791" fmla="*/ 1793879 w 2128798"/>
                  <a:gd name="connsiteY2791" fmla="*/ 97056 h 643099"/>
                  <a:gd name="connsiteX2792" fmla="*/ 1793879 w 2128798"/>
                  <a:gd name="connsiteY2792" fmla="*/ 94603 h 643099"/>
                  <a:gd name="connsiteX2793" fmla="*/ 1793879 w 2128798"/>
                  <a:gd name="connsiteY2793" fmla="*/ 51507 h 643099"/>
                  <a:gd name="connsiteX2794" fmla="*/ 1812170 w 2128798"/>
                  <a:gd name="connsiteY2794" fmla="*/ 37194 h 643099"/>
                  <a:gd name="connsiteX2795" fmla="*/ 1183244 w 2128798"/>
                  <a:gd name="connsiteY2795" fmla="*/ 37194 h 643099"/>
                  <a:gd name="connsiteX2796" fmla="*/ 1210948 w 2128798"/>
                  <a:gd name="connsiteY2796" fmla="*/ 37194 h 643099"/>
                  <a:gd name="connsiteX2797" fmla="*/ 1229239 w 2128798"/>
                  <a:gd name="connsiteY2797" fmla="*/ 51507 h 643099"/>
                  <a:gd name="connsiteX2798" fmla="*/ 1229239 w 2128798"/>
                  <a:gd name="connsiteY2798" fmla="*/ 94603 h 643099"/>
                  <a:gd name="connsiteX2799" fmla="*/ 1229239 w 2128798"/>
                  <a:gd name="connsiteY2799" fmla="*/ 97056 h 643099"/>
                  <a:gd name="connsiteX2800" fmla="*/ 1229239 w 2128798"/>
                  <a:gd name="connsiteY2800" fmla="*/ 121127 h 643099"/>
                  <a:gd name="connsiteX2801" fmla="*/ 1210948 w 2128798"/>
                  <a:gd name="connsiteY2801" fmla="*/ 135440 h 643099"/>
                  <a:gd name="connsiteX2802" fmla="*/ 1183244 w 2128798"/>
                  <a:gd name="connsiteY2802" fmla="*/ 135440 h 643099"/>
                  <a:gd name="connsiteX2803" fmla="*/ 1164953 w 2128798"/>
                  <a:gd name="connsiteY2803" fmla="*/ 121127 h 643099"/>
                  <a:gd name="connsiteX2804" fmla="*/ 1164953 w 2128798"/>
                  <a:gd name="connsiteY2804" fmla="*/ 97056 h 643099"/>
                  <a:gd name="connsiteX2805" fmla="*/ 1164953 w 2128798"/>
                  <a:gd name="connsiteY2805" fmla="*/ 94603 h 643099"/>
                  <a:gd name="connsiteX2806" fmla="*/ 1164953 w 2128798"/>
                  <a:gd name="connsiteY2806" fmla="*/ 51507 h 643099"/>
                  <a:gd name="connsiteX2807" fmla="*/ 1183244 w 2128798"/>
                  <a:gd name="connsiteY2807" fmla="*/ 37194 h 643099"/>
                  <a:gd name="connsiteX2808" fmla="*/ 555508 w 2128798"/>
                  <a:gd name="connsiteY2808" fmla="*/ 37194 h 643099"/>
                  <a:gd name="connsiteX2809" fmla="*/ 583212 w 2128798"/>
                  <a:gd name="connsiteY2809" fmla="*/ 37194 h 643099"/>
                  <a:gd name="connsiteX2810" fmla="*/ 601503 w 2128798"/>
                  <a:gd name="connsiteY2810" fmla="*/ 51507 h 643099"/>
                  <a:gd name="connsiteX2811" fmla="*/ 601503 w 2128798"/>
                  <a:gd name="connsiteY2811" fmla="*/ 94603 h 643099"/>
                  <a:gd name="connsiteX2812" fmla="*/ 601503 w 2128798"/>
                  <a:gd name="connsiteY2812" fmla="*/ 97056 h 643099"/>
                  <a:gd name="connsiteX2813" fmla="*/ 601503 w 2128798"/>
                  <a:gd name="connsiteY2813" fmla="*/ 121127 h 643099"/>
                  <a:gd name="connsiteX2814" fmla="*/ 583212 w 2128798"/>
                  <a:gd name="connsiteY2814" fmla="*/ 135440 h 643099"/>
                  <a:gd name="connsiteX2815" fmla="*/ 555508 w 2128798"/>
                  <a:gd name="connsiteY2815" fmla="*/ 135440 h 643099"/>
                  <a:gd name="connsiteX2816" fmla="*/ 537217 w 2128798"/>
                  <a:gd name="connsiteY2816" fmla="*/ 121127 h 643099"/>
                  <a:gd name="connsiteX2817" fmla="*/ 537217 w 2128798"/>
                  <a:gd name="connsiteY2817" fmla="*/ 97056 h 643099"/>
                  <a:gd name="connsiteX2818" fmla="*/ 537217 w 2128798"/>
                  <a:gd name="connsiteY2818" fmla="*/ 94603 h 643099"/>
                  <a:gd name="connsiteX2819" fmla="*/ 537217 w 2128798"/>
                  <a:gd name="connsiteY2819" fmla="*/ 51507 h 643099"/>
                  <a:gd name="connsiteX2820" fmla="*/ 555508 w 2128798"/>
                  <a:gd name="connsiteY2820" fmla="*/ 37194 h 643099"/>
                  <a:gd name="connsiteX2821" fmla="*/ 1637935 w 2128798"/>
                  <a:gd name="connsiteY2821" fmla="*/ 34610 h 643099"/>
                  <a:gd name="connsiteX2822" fmla="*/ 1646239 w 2128798"/>
                  <a:gd name="connsiteY2822" fmla="*/ 37303 h 643099"/>
                  <a:gd name="connsiteX2823" fmla="*/ 1665924 w 2128798"/>
                  <a:gd name="connsiteY2823" fmla="*/ 52707 h 643099"/>
                  <a:gd name="connsiteX2824" fmla="*/ 1665924 w 2128798"/>
                  <a:gd name="connsiteY2824" fmla="*/ 65704 h 643099"/>
                  <a:gd name="connsiteX2825" fmla="*/ 1653345 w 2128798"/>
                  <a:gd name="connsiteY2825" fmla="*/ 75547 h 643099"/>
                  <a:gd name="connsiteX2826" fmla="*/ 1636735 w 2128798"/>
                  <a:gd name="connsiteY2826" fmla="*/ 75547 h 643099"/>
                  <a:gd name="connsiteX2827" fmla="*/ 1617050 w 2128798"/>
                  <a:gd name="connsiteY2827" fmla="*/ 60144 h 643099"/>
                  <a:gd name="connsiteX2828" fmla="*/ 1617050 w 2128798"/>
                  <a:gd name="connsiteY2828" fmla="*/ 47146 h 643099"/>
                  <a:gd name="connsiteX2829" fmla="*/ 1629630 w 2128798"/>
                  <a:gd name="connsiteY2829" fmla="*/ 37303 h 643099"/>
                  <a:gd name="connsiteX2830" fmla="*/ 1637935 w 2128798"/>
                  <a:gd name="connsiteY2830" fmla="*/ 34610 h 643099"/>
                  <a:gd name="connsiteX2831" fmla="*/ 1009008 w 2128798"/>
                  <a:gd name="connsiteY2831" fmla="*/ 34610 h 643099"/>
                  <a:gd name="connsiteX2832" fmla="*/ 1017313 w 2128798"/>
                  <a:gd name="connsiteY2832" fmla="*/ 37303 h 643099"/>
                  <a:gd name="connsiteX2833" fmla="*/ 1036997 w 2128798"/>
                  <a:gd name="connsiteY2833" fmla="*/ 52707 h 643099"/>
                  <a:gd name="connsiteX2834" fmla="*/ 1036997 w 2128798"/>
                  <a:gd name="connsiteY2834" fmla="*/ 65704 h 643099"/>
                  <a:gd name="connsiteX2835" fmla="*/ 1024418 w 2128798"/>
                  <a:gd name="connsiteY2835" fmla="*/ 75547 h 643099"/>
                  <a:gd name="connsiteX2836" fmla="*/ 1007808 w 2128798"/>
                  <a:gd name="connsiteY2836" fmla="*/ 75547 h 643099"/>
                  <a:gd name="connsiteX2837" fmla="*/ 988125 w 2128798"/>
                  <a:gd name="connsiteY2837" fmla="*/ 60144 h 643099"/>
                  <a:gd name="connsiteX2838" fmla="*/ 988125 w 2128798"/>
                  <a:gd name="connsiteY2838" fmla="*/ 47146 h 643099"/>
                  <a:gd name="connsiteX2839" fmla="*/ 1000703 w 2128798"/>
                  <a:gd name="connsiteY2839" fmla="*/ 37303 h 643099"/>
                  <a:gd name="connsiteX2840" fmla="*/ 1009008 w 2128798"/>
                  <a:gd name="connsiteY2840" fmla="*/ 34610 h 643099"/>
                  <a:gd name="connsiteX2841" fmla="*/ 381273 w 2128798"/>
                  <a:gd name="connsiteY2841" fmla="*/ 34610 h 643099"/>
                  <a:gd name="connsiteX2842" fmla="*/ 389577 w 2128798"/>
                  <a:gd name="connsiteY2842" fmla="*/ 37303 h 643099"/>
                  <a:gd name="connsiteX2843" fmla="*/ 409262 w 2128798"/>
                  <a:gd name="connsiteY2843" fmla="*/ 52707 h 643099"/>
                  <a:gd name="connsiteX2844" fmla="*/ 409260 w 2128798"/>
                  <a:gd name="connsiteY2844" fmla="*/ 65704 h 643099"/>
                  <a:gd name="connsiteX2845" fmla="*/ 396682 w 2128798"/>
                  <a:gd name="connsiteY2845" fmla="*/ 75547 h 643099"/>
                  <a:gd name="connsiteX2846" fmla="*/ 380073 w 2128798"/>
                  <a:gd name="connsiteY2846" fmla="*/ 75547 h 643099"/>
                  <a:gd name="connsiteX2847" fmla="*/ 360388 w 2128798"/>
                  <a:gd name="connsiteY2847" fmla="*/ 60144 h 643099"/>
                  <a:gd name="connsiteX2848" fmla="*/ 360388 w 2128798"/>
                  <a:gd name="connsiteY2848" fmla="*/ 47146 h 643099"/>
                  <a:gd name="connsiteX2849" fmla="*/ 372968 w 2128798"/>
                  <a:gd name="connsiteY2849" fmla="*/ 37303 h 643099"/>
                  <a:gd name="connsiteX2850" fmla="*/ 381273 w 2128798"/>
                  <a:gd name="connsiteY2850" fmla="*/ 34610 h 643099"/>
                  <a:gd name="connsiteX2851" fmla="*/ 1735574 w 2128798"/>
                  <a:gd name="connsiteY2851" fmla="*/ 22830 h 643099"/>
                  <a:gd name="connsiteX2852" fmla="*/ 1740141 w 2128798"/>
                  <a:gd name="connsiteY2852" fmla="*/ 24385 h 643099"/>
                  <a:gd name="connsiteX2853" fmla="*/ 1746988 w 2128798"/>
                  <a:gd name="connsiteY2853" fmla="*/ 29936 h 643099"/>
                  <a:gd name="connsiteX2854" fmla="*/ 1746825 w 2128798"/>
                  <a:gd name="connsiteY2854" fmla="*/ 37137 h 643099"/>
                  <a:gd name="connsiteX2855" fmla="*/ 1739731 w 2128798"/>
                  <a:gd name="connsiteY2855" fmla="*/ 42495 h 643099"/>
                  <a:gd name="connsiteX2856" fmla="*/ 1730528 w 2128798"/>
                  <a:gd name="connsiteY2856" fmla="*/ 42367 h 643099"/>
                  <a:gd name="connsiteX2857" fmla="*/ 1723682 w 2128798"/>
                  <a:gd name="connsiteY2857" fmla="*/ 36816 h 643099"/>
                  <a:gd name="connsiteX2858" fmla="*/ 1723844 w 2128798"/>
                  <a:gd name="connsiteY2858" fmla="*/ 29614 h 643099"/>
                  <a:gd name="connsiteX2859" fmla="*/ 1730938 w 2128798"/>
                  <a:gd name="connsiteY2859" fmla="*/ 24258 h 643099"/>
                  <a:gd name="connsiteX2860" fmla="*/ 1735574 w 2128798"/>
                  <a:gd name="connsiteY2860" fmla="*/ 22830 h 643099"/>
                  <a:gd name="connsiteX2861" fmla="*/ 1106647 w 2128798"/>
                  <a:gd name="connsiteY2861" fmla="*/ 22830 h 643099"/>
                  <a:gd name="connsiteX2862" fmla="*/ 1111214 w 2128798"/>
                  <a:gd name="connsiteY2862" fmla="*/ 24385 h 643099"/>
                  <a:gd name="connsiteX2863" fmla="*/ 1118060 w 2128798"/>
                  <a:gd name="connsiteY2863" fmla="*/ 29936 h 643099"/>
                  <a:gd name="connsiteX2864" fmla="*/ 1117898 w 2128798"/>
                  <a:gd name="connsiteY2864" fmla="*/ 37137 h 643099"/>
                  <a:gd name="connsiteX2865" fmla="*/ 1110805 w 2128798"/>
                  <a:gd name="connsiteY2865" fmla="*/ 42495 h 643099"/>
                  <a:gd name="connsiteX2866" fmla="*/ 1101602 w 2128798"/>
                  <a:gd name="connsiteY2866" fmla="*/ 42367 h 643099"/>
                  <a:gd name="connsiteX2867" fmla="*/ 1094755 w 2128798"/>
                  <a:gd name="connsiteY2867" fmla="*/ 36816 h 643099"/>
                  <a:gd name="connsiteX2868" fmla="*/ 1094919 w 2128798"/>
                  <a:gd name="connsiteY2868" fmla="*/ 29614 h 643099"/>
                  <a:gd name="connsiteX2869" fmla="*/ 1102012 w 2128798"/>
                  <a:gd name="connsiteY2869" fmla="*/ 24258 h 643099"/>
                  <a:gd name="connsiteX2870" fmla="*/ 1106647 w 2128798"/>
                  <a:gd name="connsiteY2870" fmla="*/ 22830 h 643099"/>
                  <a:gd name="connsiteX2871" fmla="*/ 478911 w 2128798"/>
                  <a:gd name="connsiteY2871" fmla="*/ 22830 h 643099"/>
                  <a:gd name="connsiteX2872" fmla="*/ 483479 w 2128798"/>
                  <a:gd name="connsiteY2872" fmla="*/ 24385 h 643099"/>
                  <a:gd name="connsiteX2873" fmla="*/ 490325 w 2128798"/>
                  <a:gd name="connsiteY2873" fmla="*/ 29936 h 643099"/>
                  <a:gd name="connsiteX2874" fmla="*/ 490162 w 2128798"/>
                  <a:gd name="connsiteY2874" fmla="*/ 37137 h 643099"/>
                  <a:gd name="connsiteX2875" fmla="*/ 483068 w 2128798"/>
                  <a:gd name="connsiteY2875" fmla="*/ 42495 h 643099"/>
                  <a:gd name="connsiteX2876" fmla="*/ 473866 w 2128798"/>
                  <a:gd name="connsiteY2876" fmla="*/ 42367 h 643099"/>
                  <a:gd name="connsiteX2877" fmla="*/ 467020 w 2128798"/>
                  <a:gd name="connsiteY2877" fmla="*/ 36816 h 643099"/>
                  <a:gd name="connsiteX2878" fmla="*/ 467182 w 2128798"/>
                  <a:gd name="connsiteY2878" fmla="*/ 29614 h 643099"/>
                  <a:gd name="connsiteX2879" fmla="*/ 474275 w 2128798"/>
                  <a:gd name="connsiteY2879" fmla="*/ 24258 h 643099"/>
                  <a:gd name="connsiteX2880" fmla="*/ 478911 w 2128798"/>
                  <a:gd name="connsiteY2880" fmla="*/ 22830 h 643099"/>
                  <a:gd name="connsiteX2881" fmla="*/ 1413823 w 2128798"/>
                  <a:gd name="connsiteY2881" fmla="*/ 22419 h 643099"/>
                  <a:gd name="connsiteX2882" fmla="*/ 1418804 w 2128798"/>
                  <a:gd name="connsiteY2882" fmla="*/ 24239 h 643099"/>
                  <a:gd name="connsiteX2883" fmla="*/ 1424550 w 2128798"/>
                  <a:gd name="connsiteY2883" fmla="*/ 29153 h 643099"/>
                  <a:gd name="connsiteX2884" fmla="*/ 1424099 w 2128798"/>
                  <a:gd name="connsiteY2884" fmla="*/ 37093 h 643099"/>
                  <a:gd name="connsiteX2885" fmla="*/ 1417819 w 2128798"/>
                  <a:gd name="connsiteY2885" fmla="*/ 41589 h 643099"/>
                  <a:gd name="connsiteX2886" fmla="*/ 1407673 w 2128798"/>
                  <a:gd name="connsiteY2886" fmla="*/ 41236 h 643099"/>
                  <a:gd name="connsiteX2887" fmla="*/ 1401928 w 2128798"/>
                  <a:gd name="connsiteY2887" fmla="*/ 36323 h 643099"/>
                  <a:gd name="connsiteX2888" fmla="*/ 1402378 w 2128798"/>
                  <a:gd name="connsiteY2888" fmla="*/ 28384 h 643099"/>
                  <a:gd name="connsiteX2889" fmla="*/ 1408658 w 2128798"/>
                  <a:gd name="connsiteY2889" fmla="*/ 23887 h 643099"/>
                  <a:gd name="connsiteX2890" fmla="*/ 1413823 w 2128798"/>
                  <a:gd name="connsiteY2890" fmla="*/ 22419 h 643099"/>
                  <a:gd name="connsiteX2891" fmla="*/ 784897 w 2128798"/>
                  <a:gd name="connsiteY2891" fmla="*/ 22419 h 643099"/>
                  <a:gd name="connsiteX2892" fmla="*/ 789877 w 2128798"/>
                  <a:gd name="connsiteY2892" fmla="*/ 24239 h 643099"/>
                  <a:gd name="connsiteX2893" fmla="*/ 795623 w 2128798"/>
                  <a:gd name="connsiteY2893" fmla="*/ 29153 h 643099"/>
                  <a:gd name="connsiteX2894" fmla="*/ 795173 w 2128798"/>
                  <a:gd name="connsiteY2894" fmla="*/ 37093 h 643099"/>
                  <a:gd name="connsiteX2895" fmla="*/ 788893 w 2128798"/>
                  <a:gd name="connsiteY2895" fmla="*/ 41589 h 643099"/>
                  <a:gd name="connsiteX2896" fmla="*/ 778748 w 2128798"/>
                  <a:gd name="connsiteY2896" fmla="*/ 41236 h 643099"/>
                  <a:gd name="connsiteX2897" fmla="*/ 773001 w 2128798"/>
                  <a:gd name="connsiteY2897" fmla="*/ 36323 h 643099"/>
                  <a:gd name="connsiteX2898" fmla="*/ 773450 w 2128798"/>
                  <a:gd name="connsiteY2898" fmla="*/ 28384 h 643099"/>
                  <a:gd name="connsiteX2899" fmla="*/ 779731 w 2128798"/>
                  <a:gd name="connsiteY2899" fmla="*/ 23887 h 643099"/>
                  <a:gd name="connsiteX2900" fmla="*/ 784897 w 2128798"/>
                  <a:gd name="connsiteY2900" fmla="*/ 22419 h 643099"/>
                  <a:gd name="connsiteX2901" fmla="*/ 157160 w 2128798"/>
                  <a:gd name="connsiteY2901" fmla="*/ 22419 h 643099"/>
                  <a:gd name="connsiteX2902" fmla="*/ 162142 w 2128798"/>
                  <a:gd name="connsiteY2902" fmla="*/ 24239 h 643099"/>
                  <a:gd name="connsiteX2903" fmla="*/ 167887 w 2128798"/>
                  <a:gd name="connsiteY2903" fmla="*/ 29153 h 643099"/>
                  <a:gd name="connsiteX2904" fmla="*/ 167437 w 2128798"/>
                  <a:gd name="connsiteY2904" fmla="*/ 37093 h 643099"/>
                  <a:gd name="connsiteX2905" fmla="*/ 161157 w 2128798"/>
                  <a:gd name="connsiteY2905" fmla="*/ 41589 h 643099"/>
                  <a:gd name="connsiteX2906" fmla="*/ 151012 w 2128798"/>
                  <a:gd name="connsiteY2906" fmla="*/ 41236 h 643099"/>
                  <a:gd name="connsiteX2907" fmla="*/ 150529 w 2128798"/>
                  <a:gd name="connsiteY2907" fmla="*/ 40823 h 643099"/>
                  <a:gd name="connsiteX2908" fmla="*/ 154975 w 2128798"/>
                  <a:gd name="connsiteY2908" fmla="*/ 23040 h 643099"/>
                  <a:gd name="connsiteX2909" fmla="*/ 1797526 w 2128798"/>
                  <a:gd name="connsiteY2909" fmla="*/ 12574 h 643099"/>
                  <a:gd name="connsiteX2910" fmla="*/ 1802092 w 2128798"/>
                  <a:gd name="connsiteY2910" fmla="*/ 14129 h 643099"/>
                  <a:gd name="connsiteX2911" fmla="*/ 1808939 w 2128798"/>
                  <a:gd name="connsiteY2911" fmla="*/ 19679 h 643099"/>
                  <a:gd name="connsiteX2912" fmla="*/ 1808777 w 2128798"/>
                  <a:gd name="connsiteY2912" fmla="*/ 26882 h 643099"/>
                  <a:gd name="connsiteX2913" fmla="*/ 1801684 w 2128798"/>
                  <a:gd name="connsiteY2913" fmla="*/ 32238 h 643099"/>
                  <a:gd name="connsiteX2914" fmla="*/ 1792481 w 2128798"/>
                  <a:gd name="connsiteY2914" fmla="*/ 32112 h 643099"/>
                  <a:gd name="connsiteX2915" fmla="*/ 1785635 w 2128798"/>
                  <a:gd name="connsiteY2915" fmla="*/ 26560 h 643099"/>
                  <a:gd name="connsiteX2916" fmla="*/ 1785797 w 2128798"/>
                  <a:gd name="connsiteY2916" fmla="*/ 19360 h 643099"/>
                  <a:gd name="connsiteX2917" fmla="*/ 1792890 w 2128798"/>
                  <a:gd name="connsiteY2917" fmla="*/ 14001 h 643099"/>
                  <a:gd name="connsiteX2918" fmla="*/ 1797526 w 2128798"/>
                  <a:gd name="connsiteY2918" fmla="*/ 12574 h 643099"/>
                  <a:gd name="connsiteX2919" fmla="*/ 1168599 w 2128798"/>
                  <a:gd name="connsiteY2919" fmla="*/ 12574 h 643099"/>
                  <a:gd name="connsiteX2920" fmla="*/ 1173167 w 2128798"/>
                  <a:gd name="connsiteY2920" fmla="*/ 14129 h 643099"/>
                  <a:gd name="connsiteX2921" fmla="*/ 1180013 w 2128798"/>
                  <a:gd name="connsiteY2921" fmla="*/ 19679 h 643099"/>
                  <a:gd name="connsiteX2922" fmla="*/ 1179849 w 2128798"/>
                  <a:gd name="connsiteY2922" fmla="*/ 26882 h 643099"/>
                  <a:gd name="connsiteX2923" fmla="*/ 1172756 w 2128798"/>
                  <a:gd name="connsiteY2923" fmla="*/ 32238 h 643099"/>
                  <a:gd name="connsiteX2924" fmla="*/ 1163554 w 2128798"/>
                  <a:gd name="connsiteY2924" fmla="*/ 32112 h 643099"/>
                  <a:gd name="connsiteX2925" fmla="*/ 1156708 w 2128798"/>
                  <a:gd name="connsiteY2925" fmla="*/ 26560 h 643099"/>
                  <a:gd name="connsiteX2926" fmla="*/ 1156871 w 2128798"/>
                  <a:gd name="connsiteY2926" fmla="*/ 19360 h 643099"/>
                  <a:gd name="connsiteX2927" fmla="*/ 1163963 w 2128798"/>
                  <a:gd name="connsiteY2927" fmla="*/ 14001 h 643099"/>
                  <a:gd name="connsiteX2928" fmla="*/ 1168599 w 2128798"/>
                  <a:gd name="connsiteY2928" fmla="*/ 12574 h 643099"/>
                  <a:gd name="connsiteX2929" fmla="*/ 540864 w 2128798"/>
                  <a:gd name="connsiteY2929" fmla="*/ 12574 h 643099"/>
                  <a:gd name="connsiteX2930" fmla="*/ 545431 w 2128798"/>
                  <a:gd name="connsiteY2930" fmla="*/ 14129 h 643099"/>
                  <a:gd name="connsiteX2931" fmla="*/ 552277 w 2128798"/>
                  <a:gd name="connsiteY2931" fmla="*/ 19679 h 643099"/>
                  <a:gd name="connsiteX2932" fmla="*/ 552115 w 2128798"/>
                  <a:gd name="connsiteY2932" fmla="*/ 26882 h 643099"/>
                  <a:gd name="connsiteX2933" fmla="*/ 545021 w 2128798"/>
                  <a:gd name="connsiteY2933" fmla="*/ 32238 h 643099"/>
                  <a:gd name="connsiteX2934" fmla="*/ 535818 w 2128798"/>
                  <a:gd name="connsiteY2934" fmla="*/ 32112 h 643099"/>
                  <a:gd name="connsiteX2935" fmla="*/ 528973 w 2128798"/>
                  <a:gd name="connsiteY2935" fmla="*/ 26560 h 643099"/>
                  <a:gd name="connsiteX2936" fmla="*/ 529135 w 2128798"/>
                  <a:gd name="connsiteY2936" fmla="*/ 19360 h 643099"/>
                  <a:gd name="connsiteX2937" fmla="*/ 536228 w 2128798"/>
                  <a:gd name="connsiteY2937" fmla="*/ 14001 h 643099"/>
                  <a:gd name="connsiteX2938" fmla="*/ 540864 w 2128798"/>
                  <a:gd name="connsiteY2938" fmla="*/ 12574 h 643099"/>
                  <a:gd name="connsiteX2939" fmla="*/ 1576427 w 2128798"/>
                  <a:gd name="connsiteY2939" fmla="*/ 3414 h 643099"/>
                  <a:gd name="connsiteX2940" fmla="*/ 1588224 w 2128798"/>
                  <a:gd name="connsiteY2940" fmla="*/ 7238 h 643099"/>
                  <a:gd name="connsiteX2941" fmla="*/ 1606092 w 2128798"/>
                  <a:gd name="connsiteY2941" fmla="*/ 21219 h 643099"/>
                  <a:gd name="connsiteX2942" fmla="*/ 1606092 w 2128798"/>
                  <a:gd name="connsiteY2942" fmla="*/ 39683 h 643099"/>
                  <a:gd name="connsiteX2943" fmla="*/ 1587311 w 2128798"/>
                  <a:gd name="connsiteY2943" fmla="*/ 54379 h 643099"/>
                  <a:gd name="connsiteX2944" fmla="*/ 1563718 w 2128798"/>
                  <a:gd name="connsiteY2944" fmla="*/ 54379 h 643099"/>
                  <a:gd name="connsiteX2945" fmla="*/ 1545851 w 2128798"/>
                  <a:gd name="connsiteY2945" fmla="*/ 40396 h 643099"/>
                  <a:gd name="connsiteX2946" fmla="*/ 1545851 w 2128798"/>
                  <a:gd name="connsiteY2946" fmla="*/ 21933 h 643099"/>
                  <a:gd name="connsiteX2947" fmla="*/ 1564631 w 2128798"/>
                  <a:gd name="connsiteY2947" fmla="*/ 7238 h 643099"/>
                  <a:gd name="connsiteX2948" fmla="*/ 1576427 w 2128798"/>
                  <a:gd name="connsiteY2948" fmla="*/ 3414 h 643099"/>
                  <a:gd name="connsiteX2949" fmla="*/ 947500 w 2128798"/>
                  <a:gd name="connsiteY2949" fmla="*/ 3414 h 643099"/>
                  <a:gd name="connsiteX2950" fmla="*/ 959296 w 2128798"/>
                  <a:gd name="connsiteY2950" fmla="*/ 7238 h 643099"/>
                  <a:gd name="connsiteX2951" fmla="*/ 977165 w 2128798"/>
                  <a:gd name="connsiteY2951" fmla="*/ 21219 h 643099"/>
                  <a:gd name="connsiteX2952" fmla="*/ 977165 w 2128798"/>
                  <a:gd name="connsiteY2952" fmla="*/ 39683 h 643099"/>
                  <a:gd name="connsiteX2953" fmla="*/ 958385 w 2128798"/>
                  <a:gd name="connsiteY2953" fmla="*/ 54379 h 643099"/>
                  <a:gd name="connsiteX2954" fmla="*/ 934792 w 2128798"/>
                  <a:gd name="connsiteY2954" fmla="*/ 54379 h 643099"/>
                  <a:gd name="connsiteX2955" fmla="*/ 916925 w 2128798"/>
                  <a:gd name="connsiteY2955" fmla="*/ 40396 h 643099"/>
                  <a:gd name="connsiteX2956" fmla="*/ 916925 w 2128798"/>
                  <a:gd name="connsiteY2956" fmla="*/ 21933 h 643099"/>
                  <a:gd name="connsiteX2957" fmla="*/ 935705 w 2128798"/>
                  <a:gd name="connsiteY2957" fmla="*/ 7238 h 643099"/>
                  <a:gd name="connsiteX2958" fmla="*/ 947500 w 2128798"/>
                  <a:gd name="connsiteY2958" fmla="*/ 3414 h 643099"/>
                  <a:gd name="connsiteX2959" fmla="*/ 319765 w 2128798"/>
                  <a:gd name="connsiteY2959" fmla="*/ 3414 h 643099"/>
                  <a:gd name="connsiteX2960" fmla="*/ 331562 w 2128798"/>
                  <a:gd name="connsiteY2960" fmla="*/ 7238 h 643099"/>
                  <a:gd name="connsiteX2961" fmla="*/ 349430 w 2128798"/>
                  <a:gd name="connsiteY2961" fmla="*/ 21219 h 643099"/>
                  <a:gd name="connsiteX2962" fmla="*/ 349430 w 2128798"/>
                  <a:gd name="connsiteY2962" fmla="*/ 39683 h 643099"/>
                  <a:gd name="connsiteX2963" fmla="*/ 330650 w 2128798"/>
                  <a:gd name="connsiteY2963" fmla="*/ 54379 h 643099"/>
                  <a:gd name="connsiteX2964" fmla="*/ 307057 w 2128798"/>
                  <a:gd name="connsiteY2964" fmla="*/ 54379 h 643099"/>
                  <a:gd name="connsiteX2965" fmla="*/ 289189 w 2128798"/>
                  <a:gd name="connsiteY2965" fmla="*/ 40396 h 643099"/>
                  <a:gd name="connsiteX2966" fmla="*/ 289189 w 2128798"/>
                  <a:gd name="connsiteY2966" fmla="*/ 21933 h 643099"/>
                  <a:gd name="connsiteX2967" fmla="*/ 307969 w 2128798"/>
                  <a:gd name="connsiteY2967" fmla="*/ 7238 h 643099"/>
                  <a:gd name="connsiteX2968" fmla="*/ 319765 w 2128798"/>
                  <a:gd name="connsiteY2968" fmla="*/ 3414 h 643099"/>
                  <a:gd name="connsiteX2969" fmla="*/ 1898534 w 2128798"/>
                  <a:gd name="connsiteY2969" fmla="*/ 1707 h 643099"/>
                  <a:gd name="connsiteX2970" fmla="*/ 1943451 w 2128798"/>
                  <a:gd name="connsiteY2970" fmla="*/ 1707 h 643099"/>
                  <a:gd name="connsiteX2971" fmla="*/ 1943451 w 2128798"/>
                  <a:gd name="connsiteY2971" fmla="*/ 1708 h 643099"/>
                  <a:gd name="connsiteX2972" fmla="*/ 1973293 w 2128798"/>
                  <a:gd name="connsiteY2972" fmla="*/ 1708 h 643099"/>
                  <a:gd name="connsiteX2973" fmla="*/ 1994692 w 2128798"/>
                  <a:gd name="connsiteY2973" fmla="*/ 87305 h 643099"/>
                  <a:gd name="connsiteX2974" fmla="*/ 1988371 w 2128798"/>
                  <a:gd name="connsiteY2974" fmla="*/ 89354 h 643099"/>
                  <a:gd name="connsiteX2975" fmla="*/ 1943451 w 2128798"/>
                  <a:gd name="connsiteY2975" fmla="*/ 89354 h 643099"/>
                  <a:gd name="connsiteX2976" fmla="*/ 1898533 w 2128798"/>
                  <a:gd name="connsiteY2976" fmla="*/ 89354 h 643099"/>
                  <a:gd name="connsiteX2977" fmla="*/ 1866666 w 2128798"/>
                  <a:gd name="connsiteY2977" fmla="*/ 64416 h 643099"/>
                  <a:gd name="connsiteX2978" fmla="*/ 1866666 w 2128798"/>
                  <a:gd name="connsiteY2978" fmla="*/ 26645 h 643099"/>
                  <a:gd name="connsiteX2979" fmla="*/ 1898534 w 2128798"/>
                  <a:gd name="connsiteY2979" fmla="*/ 1707 h 643099"/>
                  <a:gd name="connsiteX2980" fmla="*/ 1269606 w 2128798"/>
                  <a:gd name="connsiteY2980" fmla="*/ 1707 h 643099"/>
                  <a:gd name="connsiteX2981" fmla="*/ 1314525 w 2128798"/>
                  <a:gd name="connsiteY2981" fmla="*/ 1707 h 643099"/>
                  <a:gd name="connsiteX2982" fmla="*/ 1314525 w 2128798"/>
                  <a:gd name="connsiteY2982" fmla="*/ 1708 h 643099"/>
                  <a:gd name="connsiteX2983" fmla="*/ 1359319 w 2128798"/>
                  <a:gd name="connsiteY2983" fmla="*/ 1708 h 643099"/>
                  <a:gd name="connsiteX2984" fmla="*/ 1391184 w 2128798"/>
                  <a:gd name="connsiteY2984" fmla="*/ 26645 h 643099"/>
                  <a:gd name="connsiteX2985" fmla="*/ 1391184 w 2128798"/>
                  <a:gd name="connsiteY2985" fmla="*/ 64416 h 643099"/>
                  <a:gd name="connsiteX2986" fmla="*/ 1359319 w 2128798"/>
                  <a:gd name="connsiteY2986" fmla="*/ 89354 h 643099"/>
                  <a:gd name="connsiteX2987" fmla="*/ 1314525 w 2128798"/>
                  <a:gd name="connsiteY2987" fmla="*/ 89354 h 643099"/>
                  <a:gd name="connsiteX2988" fmla="*/ 1314398 w 2128798"/>
                  <a:gd name="connsiteY2988" fmla="*/ 89354 h 643099"/>
                  <a:gd name="connsiteX2989" fmla="*/ 1269606 w 2128798"/>
                  <a:gd name="connsiteY2989" fmla="*/ 89354 h 643099"/>
                  <a:gd name="connsiteX2990" fmla="*/ 1237740 w 2128798"/>
                  <a:gd name="connsiteY2990" fmla="*/ 64416 h 643099"/>
                  <a:gd name="connsiteX2991" fmla="*/ 1237741 w 2128798"/>
                  <a:gd name="connsiteY2991" fmla="*/ 26645 h 643099"/>
                  <a:gd name="connsiteX2992" fmla="*/ 1269606 w 2128798"/>
                  <a:gd name="connsiteY2992" fmla="*/ 1707 h 643099"/>
                  <a:gd name="connsiteX2993" fmla="*/ 641872 w 2128798"/>
                  <a:gd name="connsiteY2993" fmla="*/ 1707 h 643099"/>
                  <a:gd name="connsiteX2994" fmla="*/ 686789 w 2128798"/>
                  <a:gd name="connsiteY2994" fmla="*/ 1707 h 643099"/>
                  <a:gd name="connsiteX2995" fmla="*/ 686789 w 2128798"/>
                  <a:gd name="connsiteY2995" fmla="*/ 1708 h 643099"/>
                  <a:gd name="connsiteX2996" fmla="*/ 730391 w 2128798"/>
                  <a:gd name="connsiteY2996" fmla="*/ 1708 h 643099"/>
                  <a:gd name="connsiteX2997" fmla="*/ 762257 w 2128798"/>
                  <a:gd name="connsiteY2997" fmla="*/ 26645 h 643099"/>
                  <a:gd name="connsiteX2998" fmla="*/ 762257 w 2128798"/>
                  <a:gd name="connsiteY2998" fmla="*/ 64416 h 643099"/>
                  <a:gd name="connsiteX2999" fmla="*/ 730391 w 2128798"/>
                  <a:gd name="connsiteY2999" fmla="*/ 89354 h 643099"/>
                  <a:gd name="connsiteX3000" fmla="*/ 686789 w 2128798"/>
                  <a:gd name="connsiteY3000" fmla="*/ 89354 h 643099"/>
                  <a:gd name="connsiteX3001" fmla="*/ 685471 w 2128798"/>
                  <a:gd name="connsiteY3001" fmla="*/ 89354 h 643099"/>
                  <a:gd name="connsiteX3002" fmla="*/ 641871 w 2128798"/>
                  <a:gd name="connsiteY3002" fmla="*/ 89354 h 643099"/>
                  <a:gd name="connsiteX3003" fmla="*/ 610004 w 2128798"/>
                  <a:gd name="connsiteY3003" fmla="*/ 64416 h 643099"/>
                  <a:gd name="connsiteX3004" fmla="*/ 610005 w 2128798"/>
                  <a:gd name="connsiteY3004" fmla="*/ 26645 h 643099"/>
                  <a:gd name="connsiteX3005" fmla="*/ 641872 w 2128798"/>
                  <a:gd name="connsiteY3005" fmla="*/ 1707 h 643099"/>
                  <a:gd name="connsiteX3006" fmla="*/ 1817083 w 2128798"/>
                  <a:gd name="connsiteY3006" fmla="*/ 0 h 643099"/>
                  <a:gd name="connsiteX3007" fmla="*/ 1863137 w 2128798"/>
                  <a:gd name="connsiteY3007" fmla="*/ 0 h 643099"/>
                  <a:gd name="connsiteX3008" fmla="*/ 1864159 w 2128798"/>
                  <a:gd name="connsiteY3008" fmla="*/ 5357 h 643099"/>
                  <a:gd name="connsiteX3009" fmla="*/ 1847949 w 2128798"/>
                  <a:gd name="connsiteY3009" fmla="*/ 22489 h 643099"/>
                  <a:gd name="connsiteX3010" fmla="*/ 1831271 w 2128798"/>
                  <a:gd name="connsiteY3010" fmla="*/ 24438 h 643099"/>
                  <a:gd name="connsiteX3011" fmla="*/ 1816756 w 2128798"/>
                  <a:gd name="connsiteY3011" fmla="*/ 16027 h 643099"/>
                  <a:gd name="connsiteX3012" fmla="*/ 1814268 w 2128798"/>
                  <a:gd name="connsiteY3012" fmla="*/ 2976 h 643099"/>
                  <a:gd name="connsiteX3013" fmla="*/ 1713506 w 2128798"/>
                  <a:gd name="connsiteY3013" fmla="*/ 0 h 643099"/>
                  <a:gd name="connsiteX3014" fmla="*/ 1790145 w 2128798"/>
                  <a:gd name="connsiteY3014" fmla="*/ 0 h 643099"/>
                  <a:gd name="connsiteX3015" fmla="*/ 1783778 w 2128798"/>
                  <a:gd name="connsiteY3015" fmla="*/ 8137 h 643099"/>
                  <a:gd name="connsiteX3016" fmla="*/ 1745512 w 2128798"/>
                  <a:gd name="connsiteY3016" fmla="*/ 15336 h 643099"/>
                  <a:gd name="connsiteX3017" fmla="*/ 1680173 w 2128798"/>
                  <a:gd name="connsiteY3017" fmla="*/ 0 h 643099"/>
                  <a:gd name="connsiteX3018" fmla="*/ 1691009 w 2128798"/>
                  <a:gd name="connsiteY3018" fmla="*/ 0 h 643099"/>
                  <a:gd name="connsiteX3019" fmla="*/ 1695917 w 2128798"/>
                  <a:gd name="connsiteY3019" fmla="*/ 1591 h 643099"/>
                  <a:gd name="connsiteX3020" fmla="*/ 1711557 w 2128798"/>
                  <a:gd name="connsiteY3020" fmla="*/ 13831 h 643099"/>
                  <a:gd name="connsiteX3021" fmla="*/ 1711557 w 2128798"/>
                  <a:gd name="connsiteY3021" fmla="*/ 29994 h 643099"/>
                  <a:gd name="connsiteX3022" fmla="*/ 1691704 w 2128798"/>
                  <a:gd name="connsiteY3022" fmla="*/ 45530 h 643099"/>
                  <a:gd name="connsiteX3023" fmla="*/ 1671051 w 2128798"/>
                  <a:gd name="connsiteY3023" fmla="*/ 45530 h 643099"/>
                  <a:gd name="connsiteX3024" fmla="*/ 1655410 w 2128798"/>
                  <a:gd name="connsiteY3024" fmla="*/ 33290 h 643099"/>
                  <a:gd name="connsiteX3025" fmla="*/ 1655410 w 2128798"/>
                  <a:gd name="connsiteY3025" fmla="*/ 17128 h 643099"/>
                  <a:gd name="connsiteX3026" fmla="*/ 1675264 w 2128798"/>
                  <a:gd name="connsiteY3026" fmla="*/ 1591 h 643099"/>
                  <a:gd name="connsiteX3027" fmla="*/ 1597655 w 2128798"/>
                  <a:gd name="connsiteY3027" fmla="*/ 0 h 643099"/>
                  <a:gd name="connsiteX3028" fmla="*/ 1651581 w 2128798"/>
                  <a:gd name="connsiteY3028" fmla="*/ 0 h 643099"/>
                  <a:gd name="connsiteX3029" fmla="*/ 1651370 w 2128798"/>
                  <a:gd name="connsiteY3029" fmla="*/ 9319 h 643099"/>
                  <a:gd name="connsiteX3030" fmla="*/ 1637323 w 2128798"/>
                  <a:gd name="connsiteY3030" fmla="*/ 19930 h 643099"/>
                  <a:gd name="connsiteX3031" fmla="*/ 1619098 w 2128798"/>
                  <a:gd name="connsiteY3031" fmla="*/ 19678 h 643099"/>
                  <a:gd name="connsiteX3032" fmla="*/ 1597605 w 2128798"/>
                  <a:gd name="connsiteY3032" fmla="*/ 2251 h 643099"/>
                  <a:gd name="connsiteX3033" fmla="*/ 1402237 w 2128798"/>
                  <a:gd name="connsiteY3033" fmla="*/ 0 h 643099"/>
                  <a:gd name="connsiteX3034" fmla="*/ 1551880 w 2128798"/>
                  <a:gd name="connsiteY3034" fmla="*/ 0 h 643099"/>
                  <a:gd name="connsiteX3035" fmla="*/ 1551880 w 2128798"/>
                  <a:gd name="connsiteY3035" fmla="*/ 4447 h 643099"/>
                  <a:gd name="connsiteX3036" fmla="*/ 1494261 w 2128798"/>
                  <a:gd name="connsiteY3036" fmla="*/ 49536 h 643099"/>
                  <a:gd name="connsiteX3037" fmla="*/ 1465504 w 2128798"/>
                  <a:gd name="connsiteY3037" fmla="*/ 49536 h 643099"/>
                  <a:gd name="connsiteX3038" fmla="*/ 1402237 w 2128798"/>
                  <a:gd name="connsiteY3038" fmla="*/ 26 h 643099"/>
                  <a:gd name="connsiteX3039" fmla="*/ 1188157 w 2128798"/>
                  <a:gd name="connsiteY3039" fmla="*/ 0 h 643099"/>
                  <a:gd name="connsiteX3040" fmla="*/ 1234211 w 2128798"/>
                  <a:gd name="connsiteY3040" fmla="*/ 0 h 643099"/>
                  <a:gd name="connsiteX3041" fmla="*/ 1235233 w 2128798"/>
                  <a:gd name="connsiteY3041" fmla="*/ 5357 h 643099"/>
                  <a:gd name="connsiteX3042" fmla="*/ 1219024 w 2128798"/>
                  <a:gd name="connsiteY3042" fmla="*/ 22489 h 643099"/>
                  <a:gd name="connsiteX3043" fmla="*/ 1202345 w 2128798"/>
                  <a:gd name="connsiteY3043" fmla="*/ 24438 h 643099"/>
                  <a:gd name="connsiteX3044" fmla="*/ 1187829 w 2128798"/>
                  <a:gd name="connsiteY3044" fmla="*/ 16027 h 643099"/>
                  <a:gd name="connsiteX3045" fmla="*/ 1185342 w 2128798"/>
                  <a:gd name="connsiteY3045" fmla="*/ 2976 h 643099"/>
                  <a:gd name="connsiteX3046" fmla="*/ 1084579 w 2128798"/>
                  <a:gd name="connsiteY3046" fmla="*/ 0 h 643099"/>
                  <a:gd name="connsiteX3047" fmla="*/ 1161218 w 2128798"/>
                  <a:gd name="connsiteY3047" fmla="*/ 0 h 643099"/>
                  <a:gd name="connsiteX3048" fmla="*/ 1154851 w 2128798"/>
                  <a:gd name="connsiteY3048" fmla="*/ 8137 h 643099"/>
                  <a:gd name="connsiteX3049" fmla="*/ 1116585 w 2128798"/>
                  <a:gd name="connsiteY3049" fmla="*/ 15336 h 643099"/>
                  <a:gd name="connsiteX3050" fmla="*/ 1051246 w 2128798"/>
                  <a:gd name="connsiteY3050" fmla="*/ 0 h 643099"/>
                  <a:gd name="connsiteX3051" fmla="*/ 1062082 w 2128798"/>
                  <a:gd name="connsiteY3051" fmla="*/ 0 h 643099"/>
                  <a:gd name="connsiteX3052" fmla="*/ 1066991 w 2128798"/>
                  <a:gd name="connsiteY3052" fmla="*/ 1591 h 643099"/>
                  <a:gd name="connsiteX3053" fmla="*/ 1082632 w 2128798"/>
                  <a:gd name="connsiteY3053" fmla="*/ 13831 h 643099"/>
                  <a:gd name="connsiteX3054" fmla="*/ 1082632 w 2128798"/>
                  <a:gd name="connsiteY3054" fmla="*/ 29994 h 643099"/>
                  <a:gd name="connsiteX3055" fmla="*/ 1062777 w 2128798"/>
                  <a:gd name="connsiteY3055" fmla="*/ 45530 h 643099"/>
                  <a:gd name="connsiteX3056" fmla="*/ 1042125 w 2128798"/>
                  <a:gd name="connsiteY3056" fmla="*/ 45530 h 643099"/>
                  <a:gd name="connsiteX3057" fmla="*/ 1026484 w 2128798"/>
                  <a:gd name="connsiteY3057" fmla="*/ 33290 h 643099"/>
                  <a:gd name="connsiteX3058" fmla="*/ 1026484 w 2128798"/>
                  <a:gd name="connsiteY3058" fmla="*/ 17128 h 643099"/>
                  <a:gd name="connsiteX3059" fmla="*/ 1046337 w 2128798"/>
                  <a:gd name="connsiteY3059" fmla="*/ 1591 h 643099"/>
                  <a:gd name="connsiteX3060" fmla="*/ 968728 w 2128798"/>
                  <a:gd name="connsiteY3060" fmla="*/ 0 h 643099"/>
                  <a:gd name="connsiteX3061" fmla="*/ 1022654 w 2128798"/>
                  <a:gd name="connsiteY3061" fmla="*/ 0 h 643099"/>
                  <a:gd name="connsiteX3062" fmla="*/ 1022443 w 2128798"/>
                  <a:gd name="connsiteY3062" fmla="*/ 9319 h 643099"/>
                  <a:gd name="connsiteX3063" fmla="*/ 1008396 w 2128798"/>
                  <a:gd name="connsiteY3063" fmla="*/ 19930 h 643099"/>
                  <a:gd name="connsiteX3064" fmla="*/ 990171 w 2128798"/>
                  <a:gd name="connsiteY3064" fmla="*/ 19678 h 643099"/>
                  <a:gd name="connsiteX3065" fmla="*/ 968677 w 2128798"/>
                  <a:gd name="connsiteY3065" fmla="*/ 2251 h 643099"/>
                  <a:gd name="connsiteX3066" fmla="*/ 773311 w 2128798"/>
                  <a:gd name="connsiteY3066" fmla="*/ 0 h 643099"/>
                  <a:gd name="connsiteX3067" fmla="*/ 922952 w 2128798"/>
                  <a:gd name="connsiteY3067" fmla="*/ 0 h 643099"/>
                  <a:gd name="connsiteX3068" fmla="*/ 922952 w 2128798"/>
                  <a:gd name="connsiteY3068" fmla="*/ 4447 h 643099"/>
                  <a:gd name="connsiteX3069" fmla="*/ 865335 w 2128798"/>
                  <a:gd name="connsiteY3069" fmla="*/ 49536 h 643099"/>
                  <a:gd name="connsiteX3070" fmla="*/ 836577 w 2128798"/>
                  <a:gd name="connsiteY3070" fmla="*/ 49536 h 643099"/>
                  <a:gd name="connsiteX3071" fmla="*/ 773311 w 2128798"/>
                  <a:gd name="connsiteY3071" fmla="*/ 26 h 643099"/>
                  <a:gd name="connsiteX3072" fmla="*/ 560421 w 2128798"/>
                  <a:gd name="connsiteY3072" fmla="*/ 0 h 643099"/>
                  <a:gd name="connsiteX3073" fmla="*/ 606475 w 2128798"/>
                  <a:gd name="connsiteY3073" fmla="*/ 0 h 643099"/>
                  <a:gd name="connsiteX3074" fmla="*/ 607497 w 2128798"/>
                  <a:gd name="connsiteY3074" fmla="*/ 5357 h 643099"/>
                  <a:gd name="connsiteX3075" fmla="*/ 591287 w 2128798"/>
                  <a:gd name="connsiteY3075" fmla="*/ 22489 h 643099"/>
                  <a:gd name="connsiteX3076" fmla="*/ 574609 w 2128798"/>
                  <a:gd name="connsiteY3076" fmla="*/ 24438 h 643099"/>
                  <a:gd name="connsiteX3077" fmla="*/ 560094 w 2128798"/>
                  <a:gd name="connsiteY3077" fmla="*/ 16027 h 643099"/>
                  <a:gd name="connsiteX3078" fmla="*/ 557605 w 2128798"/>
                  <a:gd name="connsiteY3078" fmla="*/ 2976 h 643099"/>
                  <a:gd name="connsiteX3079" fmla="*/ 456843 w 2128798"/>
                  <a:gd name="connsiteY3079" fmla="*/ 0 h 643099"/>
                  <a:gd name="connsiteX3080" fmla="*/ 533483 w 2128798"/>
                  <a:gd name="connsiteY3080" fmla="*/ 0 h 643099"/>
                  <a:gd name="connsiteX3081" fmla="*/ 527117 w 2128798"/>
                  <a:gd name="connsiteY3081" fmla="*/ 8137 h 643099"/>
                  <a:gd name="connsiteX3082" fmla="*/ 488850 w 2128798"/>
                  <a:gd name="connsiteY3082" fmla="*/ 15336 h 643099"/>
                  <a:gd name="connsiteX3083" fmla="*/ 423510 w 2128798"/>
                  <a:gd name="connsiteY3083" fmla="*/ 0 h 643099"/>
                  <a:gd name="connsiteX3084" fmla="*/ 434346 w 2128798"/>
                  <a:gd name="connsiteY3084" fmla="*/ 0 h 643099"/>
                  <a:gd name="connsiteX3085" fmla="*/ 439254 w 2128798"/>
                  <a:gd name="connsiteY3085" fmla="*/ 1591 h 643099"/>
                  <a:gd name="connsiteX3086" fmla="*/ 454896 w 2128798"/>
                  <a:gd name="connsiteY3086" fmla="*/ 13831 h 643099"/>
                  <a:gd name="connsiteX3087" fmla="*/ 454895 w 2128798"/>
                  <a:gd name="connsiteY3087" fmla="*/ 29994 h 643099"/>
                  <a:gd name="connsiteX3088" fmla="*/ 435042 w 2128798"/>
                  <a:gd name="connsiteY3088" fmla="*/ 45530 h 643099"/>
                  <a:gd name="connsiteX3089" fmla="*/ 414389 w 2128798"/>
                  <a:gd name="connsiteY3089" fmla="*/ 45530 h 643099"/>
                  <a:gd name="connsiteX3090" fmla="*/ 398748 w 2128798"/>
                  <a:gd name="connsiteY3090" fmla="*/ 33290 h 643099"/>
                  <a:gd name="connsiteX3091" fmla="*/ 398748 w 2128798"/>
                  <a:gd name="connsiteY3091" fmla="*/ 17128 h 643099"/>
                  <a:gd name="connsiteX3092" fmla="*/ 418601 w 2128798"/>
                  <a:gd name="connsiteY3092" fmla="*/ 1591 h 643099"/>
                  <a:gd name="connsiteX3093" fmla="*/ 340992 w 2128798"/>
                  <a:gd name="connsiteY3093" fmla="*/ 0 h 643099"/>
                  <a:gd name="connsiteX3094" fmla="*/ 394919 w 2128798"/>
                  <a:gd name="connsiteY3094" fmla="*/ 0 h 643099"/>
                  <a:gd name="connsiteX3095" fmla="*/ 394708 w 2128798"/>
                  <a:gd name="connsiteY3095" fmla="*/ 9319 h 643099"/>
                  <a:gd name="connsiteX3096" fmla="*/ 380660 w 2128798"/>
                  <a:gd name="connsiteY3096" fmla="*/ 19930 h 643099"/>
                  <a:gd name="connsiteX3097" fmla="*/ 362436 w 2128798"/>
                  <a:gd name="connsiteY3097" fmla="*/ 19678 h 643099"/>
                  <a:gd name="connsiteX3098" fmla="*/ 340941 w 2128798"/>
                  <a:gd name="connsiteY3098" fmla="*/ 2251 h 643099"/>
                  <a:gd name="connsiteX3099" fmla="*/ 160735 w 2128798"/>
                  <a:gd name="connsiteY3099" fmla="*/ 0 h 643099"/>
                  <a:gd name="connsiteX3100" fmla="*/ 295217 w 2128798"/>
                  <a:gd name="connsiteY3100" fmla="*/ 0 h 643099"/>
                  <a:gd name="connsiteX3101" fmla="*/ 295217 w 2128798"/>
                  <a:gd name="connsiteY3101" fmla="*/ 4447 h 643099"/>
                  <a:gd name="connsiteX3102" fmla="*/ 237600 w 2128798"/>
                  <a:gd name="connsiteY3102" fmla="*/ 49536 h 643099"/>
                  <a:gd name="connsiteX3103" fmla="*/ 208841 w 2128798"/>
                  <a:gd name="connsiteY3103" fmla="*/ 49536 h 643099"/>
                  <a:gd name="connsiteX3104" fmla="*/ 158249 w 2128798"/>
                  <a:gd name="connsiteY3104" fmla="*/ 9944 h 643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  <a:cxn ang="0">
                    <a:pos x="connsiteX1670" y="connsiteY1670"/>
                  </a:cxn>
                  <a:cxn ang="0">
                    <a:pos x="connsiteX1671" y="connsiteY1671"/>
                  </a:cxn>
                  <a:cxn ang="0">
                    <a:pos x="connsiteX1672" y="connsiteY1672"/>
                  </a:cxn>
                  <a:cxn ang="0">
                    <a:pos x="connsiteX1673" y="connsiteY1673"/>
                  </a:cxn>
                  <a:cxn ang="0">
                    <a:pos x="connsiteX1674" y="connsiteY1674"/>
                  </a:cxn>
                  <a:cxn ang="0">
                    <a:pos x="connsiteX1675" y="connsiteY1675"/>
                  </a:cxn>
                  <a:cxn ang="0">
                    <a:pos x="connsiteX1676" y="connsiteY1676"/>
                  </a:cxn>
                  <a:cxn ang="0">
                    <a:pos x="connsiteX1677" y="connsiteY1677"/>
                  </a:cxn>
                  <a:cxn ang="0">
                    <a:pos x="connsiteX1678" y="connsiteY1678"/>
                  </a:cxn>
                  <a:cxn ang="0">
                    <a:pos x="connsiteX1679" y="connsiteY1679"/>
                  </a:cxn>
                  <a:cxn ang="0">
                    <a:pos x="connsiteX1680" y="connsiteY1680"/>
                  </a:cxn>
                  <a:cxn ang="0">
                    <a:pos x="connsiteX1681" y="connsiteY1681"/>
                  </a:cxn>
                  <a:cxn ang="0">
                    <a:pos x="connsiteX1682" y="connsiteY1682"/>
                  </a:cxn>
                  <a:cxn ang="0">
                    <a:pos x="connsiteX1683" y="connsiteY1683"/>
                  </a:cxn>
                  <a:cxn ang="0">
                    <a:pos x="connsiteX1684" y="connsiteY1684"/>
                  </a:cxn>
                  <a:cxn ang="0">
                    <a:pos x="connsiteX1685" y="connsiteY1685"/>
                  </a:cxn>
                  <a:cxn ang="0">
                    <a:pos x="connsiteX1686" y="connsiteY1686"/>
                  </a:cxn>
                  <a:cxn ang="0">
                    <a:pos x="connsiteX1687" y="connsiteY1687"/>
                  </a:cxn>
                  <a:cxn ang="0">
                    <a:pos x="connsiteX1688" y="connsiteY1688"/>
                  </a:cxn>
                  <a:cxn ang="0">
                    <a:pos x="connsiteX1689" y="connsiteY1689"/>
                  </a:cxn>
                  <a:cxn ang="0">
                    <a:pos x="connsiteX1690" y="connsiteY1690"/>
                  </a:cxn>
                  <a:cxn ang="0">
                    <a:pos x="connsiteX1691" y="connsiteY1691"/>
                  </a:cxn>
                  <a:cxn ang="0">
                    <a:pos x="connsiteX1692" y="connsiteY1692"/>
                  </a:cxn>
                  <a:cxn ang="0">
                    <a:pos x="connsiteX1693" y="connsiteY1693"/>
                  </a:cxn>
                  <a:cxn ang="0">
                    <a:pos x="connsiteX1694" y="connsiteY1694"/>
                  </a:cxn>
                  <a:cxn ang="0">
                    <a:pos x="connsiteX1695" y="connsiteY1695"/>
                  </a:cxn>
                  <a:cxn ang="0">
                    <a:pos x="connsiteX1696" y="connsiteY1696"/>
                  </a:cxn>
                  <a:cxn ang="0">
                    <a:pos x="connsiteX1697" y="connsiteY1697"/>
                  </a:cxn>
                  <a:cxn ang="0">
                    <a:pos x="connsiteX1698" y="connsiteY1698"/>
                  </a:cxn>
                  <a:cxn ang="0">
                    <a:pos x="connsiteX1699" y="connsiteY1699"/>
                  </a:cxn>
                  <a:cxn ang="0">
                    <a:pos x="connsiteX1700" y="connsiteY1700"/>
                  </a:cxn>
                  <a:cxn ang="0">
                    <a:pos x="connsiteX1701" y="connsiteY1701"/>
                  </a:cxn>
                  <a:cxn ang="0">
                    <a:pos x="connsiteX1702" y="connsiteY1702"/>
                  </a:cxn>
                  <a:cxn ang="0">
                    <a:pos x="connsiteX1703" y="connsiteY1703"/>
                  </a:cxn>
                  <a:cxn ang="0">
                    <a:pos x="connsiteX1704" y="connsiteY1704"/>
                  </a:cxn>
                  <a:cxn ang="0">
                    <a:pos x="connsiteX1705" y="connsiteY1705"/>
                  </a:cxn>
                  <a:cxn ang="0">
                    <a:pos x="connsiteX1706" y="connsiteY1706"/>
                  </a:cxn>
                  <a:cxn ang="0">
                    <a:pos x="connsiteX1707" y="connsiteY1707"/>
                  </a:cxn>
                  <a:cxn ang="0">
                    <a:pos x="connsiteX1708" y="connsiteY1708"/>
                  </a:cxn>
                  <a:cxn ang="0">
                    <a:pos x="connsiteX1709" y="connsiteY1709"/>
                  </a:cxn>
                  <a:cxn ang="0">
                    <a:pos x="connsiteX1710" y="connsiteY1710"/>
                  </a:cxn>
                  <a:cxn ang="0">
                    <a:pos x="connsiteX1711" y="connsiteY1711"/>
                  </a:cxn>
                  <a:cxn ang="0">
                    <a:pos x="connsiteX1712" y="connsiteY1712"/>
                  </a:cxn>
                  <a:cxn ang="0">
                    <a:pos x="connsiteX1713" y="connsiteY1713"/>
                  </a:cxn>
                  <a:cxn ang="0">
                    <a:pos x="connsiteX1714" y="connsiteY1714"/>
                  </a:cxn>
                  <a:cxn ang="0">
                    <a:pos x="connsiteX1715" y="connsiteY1715"/>
                  </a:cxn>
                  <a:cxn ang="0">
                    <a:pos x="connsiteX1716" y="connsiteY1716"/>
                  </a:cxn>
                  <a:cxn ang="0">
                    <a:pos x="connsiteX1717" y="connsiteY1717"/>
                  </a:cxn>
                  <a:cxn ang="0">
                    <a:pos x="connsiteX1718" y="connsiteY1718"/>
                  </a:cxn>
                  <a:cxn ang="0">
                    <a:pos x="connsiteX1719" y="connsiteY1719"/>
                  </a:cxn>
                  <a:cxn ang="0">
                    <a:pos x="connsiteX1720" y="connsiteY1720"/>
                  </a:cxn>
                  <a:cxn ang="0">
                    <a:pos x="connsiteX1721" y="connsiteY1721"/>
                  </a:cxn>
                  <a:cxn ang="0">
                    <a:pos x="connsiteX1722" y="connsiteY1722"/>
                  </a:cxn>
                  <a:cxn ang="0">
                    <a:pos x="connsiteX1723" y="connsiteY1723"/>
                  </a:cxn>
                  <a:cxn ang="0">
                    <a:pos x="connsiteX1724" y="connsiteY1724"/>
                  </a:cxn>
                  <a:cxn ang="0">
                    <a:pos x="connsiteX1725" y="connsiteY1725"/>
                  </a:cxn>
                  <a:cxn ang="0">
                    <a:pos x="connsiteX1726" y="connsiteY1726"/>
                  </a:cxn>
                  <a:cxn ang="0">
                    <a:pos x="connsiteX1727" y="connsiteY1727"/>
                  </a:cxn>
                  <a:cxn ang="0">
                    <a:pos x="connsiteX1728" y="connsiteY1728"/>
                  </a:cxn>
                  <a:cxn ang="0">
                    <a:pos x="connsiteX1729" y="connsiteY1729"/>
                  </a:cxn>
                  <a:cxn ang="0">
                    <a:pos x="connsiteX1730" y="connsiteY1730"/>
                  </a:cxn>
                  <a:cxn ang="0">
                    <a:pos x="connsiteX1731" y="connsiteY1731"/>
                  </a:cxn>
                  <a:cxn ang="0">
                    <a:pos x="connsiteX1732" y="connsiteY1732"/>
                  </a:cxn>
                  <a:cxn ang="0">
                    <a:pos x="connsiteX1733" y="connsiteY1733"/>
                  </a:cxn>
                  <a:cxn ang="0">
                    <a:pos x="connsiteX1734" y="connsiteY1734"/>
                  </a:cxn>
                  <a:cxn ang="0">
                    <a:pos x="connsiteX1735" y="connsiteY1735"/>
                  </a:cxn>
                  <a:cxn ang="0">
                    <a:pos x="connsiteX1736" y="connsiteY1736"/>
                  </a:cxn>
                  <a:cxn ang="0">
                    <a:pos x="connsiteX1737" y="connsiteY1737"/>
                  </a:cxn>
                  <a:cxn ang="0">
                    <a:pos x="connsiteX1738" y="connsiteY1738"/>
                  </a:cxn>
                  <a:cxn ang="0">
                    <a:pos x="connsiteX1739" y="connsiteY1739"/>
                  </a:cxn>
                  <a:cxn ang="0">
                    <a:pos x="connsiteX1740" y="connsiteY1740"/>
                  </a:cxn>
                  <a:cxn ang="0">
                    <a:pos x="connsiteX1741" y="connsiteY1741"/>
                  </a:cxn>
                  <a:cxn ang="0">
                    <a:pos x="connsiteX1742" y="connsiteY1742"/>
                  </a:cxn>
                  <a:cxn ang="0">
                    <a:pos x="connsiteX1743" y="connsiteY1743"/>
                  </a:cxn>
                  <a:cxn ang="0">
                    <a:pos x="connsiteX1744" y="connsiteY1744"/>
                  </a:cxn>
                  <a:cxn ang="0">
                    <a:pos x="connsiteX1745" y="connsiteY1745"/>
                  </a:cxn>
                  <a:cxn ang="0">
                    <a:pos x="connsiteX1746" y="connsiteY1746"/>
                  </a:cxn>
                  <a:cxn ang="0">
                    <a:pos x="connsiteX1747" y="connsiteY1747"/>
                  </a:cxn>
                  <a:cxn ang="0">
                    <a:pos x="connsiteX1748" y="connsiteY1748"/>
                  </a:cxn>
                  <a:cxn ang="0">
                    <a:pos x="connsiteX1749" y="connsiteY1749"/>
                  </a:cxn>
                  <a:cxn ang="0">
                    <a:pos x="connsiteX1750" y="connsiteY1750"/>
                  </a:cxn>
                  <a:cxn ang="0">
                    <a:pos x="connsiteX1751" y="connsiteY1751"/>
                  </a:cxn>
                  <a:cxn ang="0">
                    <a:pos x="connsiteX1752" y="connsiteY1752"/>
                  </a:cxn>
                  <a:cxn ang="0">
                    <a:pos x="connsiteX1753" y="connsiteY1753"/>
                  </a:cxn>
                  <a:cxn ang="0">
                    <a:pos x="connsiteX1754" y="connsiteY1754"/>
                  </a:cxn>
                  <a:cxn ang="0">
                    <a:pos x="connsiteX1755" y="connsiteY1755"/>
                  </a:cxn>
                  <a:cxn ang="0">
                    <a:pos x="connsiteX1756" y="connsiteY1756"/>
                  </a:cxn>
                  <a:cxn ang="0">
                    <a:pos x="connsiteX1757" y="connsiteY1757"/>
                  </a:cxn>
                  <a:cxn ang="0">
                    <a:pos x="connsiteX1758" y="connsiteY1758"/>
                  </a:cxn>
                  <a:cxn ang="0">
                    <a:pos x="connsiteX1759" y="connsiteY1759"/>
                  </a:cxn>
                  <a:cxn ang="0">
                    <a:pos x="connsiteX1760" y="connsiteY1760"/>
                  </a:cxn>
                  <a:cxn ang="0">
                    <a:pos x="connsiteX1761" y="connsiteY1761"/>
                  </a:cxn>
                  <a:cxn ang="0">
                    <a:pos x="connsiteX1762" y="connsiteY1762"/>
                  </a:cxn>
                  <a:cxn ang="0">
                    <a:pos x="connsiteX1763" y="connsiteY1763"/>
                  </a:cxn>
                  <a:cxn ang="0">
                    <a:pos x="connsiteX1764" y="connsiteY1764"/>
                  </a:cxn>
                  <a:cxn ang="0">
                    <a:pos x="connsiteX1765" y="connsiteY1765"/>
                  </a:cxn>
                  <a:cxn ang="0">
                    <a:pos x="connsiteX1766" y="connsiteY1766"/>
                  </a:cxn>
                  <a:cxn ang="0">
                    <a:pos x="connsiteX1767" y="connsiteY1767"/>
                  </a:cxn>
                  <a:cxn ang="0">
                    <a:pos x="connsiteX1768" y="connsiteY1768"/>
                  </a:cxn>
                  <a:cxn ang="0">
                    <a:pos x="connsiteX1769" y="connsiteY1769"/>
                  </a:cxn>
                  <a:cxn ang="0">
                    <a:pos x="connsiteX1770" y="connsiteY1770"/>
                  </a:cxn>
                  <a:cxn ang="0">
                    <a:pos x="connsiteX1771" y="connsiteY1771"/>
                  </a:cxn>
                  <a:cxn ang="0">
                    <a:pos x="connsiteX1772" y="connsiteY1772"/>
                  </a:cxn>
                  <a:cxn ang="0">
                    <a:pos x="connsiteX1773" y="connsiteY1773"/>
                  </a:cxn>
                  <a:cxn ang="0">
                    <a:pos x="connsiteX1774" y="connsiteY1774"/>
                  </a:cxn>
                  <a:cxn ang="0">
                    <a:pos x="connsiteX1775" y="connsiteY1775"/>
                  </a:cxn>
                  <a:cxn ang="0">
                    <a:pos x="connsiteX1776" y="connsiteY1776"/>
                  </a:cxn>
                  <a:cxn ang="0">
                    <a:pos x="connsiteX1777" y="connsiteY1777"/>
                  </a:cxn>
                  <a:cxn ang="0">
                    <a:pos x="connsiteX1778" y="connsiteY1778"/>
                  </a:cxn>
                  <a:cxn ang="0">
                    <a:pos x="connsiteX1779" y="connsiteY1779"/>
                  </a:cxn>
                  <a:cxn ang="0">
                    <a:pos x="connsiteX1780" y="connsiteY1780"/>
                  </a:cxn>
                  <a:cxn ang="0">
                    <a:pos x="connsiteX1781" y="connsiteY1781"/>
                  </a:cxn>
                  <a:cxn ang="0">
                    <a:pos x="connsiteX1782" y="connsiteY1782"/>
                  </a:cxn>
                  <a:cxn ang="0">
                    <a:pos x="connsiteX1783" y="connsiteY1783"/>
                  </a:cxn>
                  <a:cxn ang="0">
                    <a:pos x="connsiteX1784" y="connsiteY1784"/>
                  </a:cxn>
                  <a:cxn ang="0">
                    <a:pos x="connsiteX1785" y="connsiteY1785"/>
                  </a:cxn>
                  <a:cxn ang="0">
                    <a:pos x="connsiteX1786" y="connsiteY1786"/>
                  </a:cxn>
                  <a:cxn ang="0">
                    <a:pos x="connsiteX1787" y="connsiteY1787"/>
                  </a:cxn>
                  <a:cxn ang="0">
                    <a:pos x="connsiteX1788" y="connsiteY1788"/>
                  </a:cxn>
                  <a:cxn ang="0">
                    <a:pos x="connsiteX1789" y="connsiteY1789"/>
                  </a:cxn>
                  <a:cxn ang="0">
                    <a:pos x="connsiteX1790" y="connsiteY1790"/>
                  </a:cxn>
                  <a:cxn ang="0">
                    <a:pos x="connsiteX1791" y="connsiteY1791"/>
                  </a:cxn>
                  <a:cxn ang="0">
                    <a:pos x="connsiteX1792" y="connsiteY1792"/>
                  </a:cxn>
                  <a:cxn ang="0">
                    <a:pos x="connsiteX1793" y="connsiteY1793"/>
                  </a:cxn>
                  <a:cxn ang="0">
                    <a:pos x="connsiteX1794" y="connsiteY1794"/>
                  </a:cxn>
                  <a:cxn ang="0">
                    <a:pos x="connsiteX1795" y="connsiteY1795"/>
                  </a:cxn>
                  <a:cxn ang="0">
                    <a:pos x="connsiteX1796" y="connsiteY1796"/>
                  </a:cxn>
                  <a:cxn ang="0">
                    <a:pos x="connsiteX1797" y="connsiteY1797"/>
                  </a:cxn>
                  <a:cxn ang="0">
                    <a:pos x="connsiteX1798" y="connsiteY1798"/>
                  </a:cxn>
                  <a:cxn ang="0">
                    <a:pos x="connsiteX1799" y="connsiteY1799"/>
                  </a:cxn>
                  <a:cxn ang="0">
                    <a:pos x="connsiteX1800" y="connsiteY1800"/>
                  </a:cxn>
                  <a:cxn ang="0">
                    <a:pos x="connsiteX1801" y="connsiteY1801"/>
                  </a:cxn>
                  <a:cxn ang="0">
                    <a:pos x="connsiteX1802" y="connsiteY1802"/>
                  </a:cxn>
                  <a:cxn ang="0">
                    <a:pos x="connsiteX1803" y="connsiteY1803"/>
                  </a:cxn>
                  <a:cxn ang="0">
                    <a:pos x="connsiteX1804" y="connsiteY1804"/>
                  </a:cxn>
                  <a:cxn ang="0">
                    <a:pos x="connsiteX1805" y="connsiteY1805"/>
                  </a:cxn>
                  <a:cxn ang="0">
                    <a:pos x="connsiteX1806" y="connsiteY1806"/>
                  </a:cxn>
                  <a:cxn ang="0">
                    <a:pos x="connsiteX1807" y="connsiteY1807"/>
                  </a:cxn>
                  <a:cxn ang="0">
                    <a:pos x="connsiteX1808" y="connsiteY1808"/>
                  </a:cxn>
                  <a:cxn ang="0">
                    <a:pos x="connsiteX1809" y="connsiteY1809"/>
                  </a:cxn>
                  <a:cxn ang="0">
                    <a:pos x="connsiteX1810" y="connsiteY1810"/>
                  </a:cxn>
                  <a:cxn ang="0">
                    <a:pos x="connsiteX1811" y="connsiteY1811"/>
                  </a:cxn>
                  <a:cxn ang="0">
                    <a:pos x="connsiteX1812" y="connsiteY1812"/>
                  </a:cxn>
                  <a:cxn ang="0">
                    <a:pos x="connsiteX1813" y="connsiteY1813"/>
                  </a:cxn>
                  <a:cxn ang="0">
                    <a:pos x="connsiteX1814" y="connsiteY1814"/>
                  </a:cxn>
                  <a:cxn ang="0">
                    <a:pos x="connsiteX1815" y="connsiteY1815"/>
                  </a:cxn>
                  <a:cxn ang="0">
                    <a:pos x="connsiteX1816" y="connsiteY1816"/>
                  </a:cxn>
                  <a:cxn ang="0">
                    <a:pos x="connsiteX1817" y="connsiteY1817"/>
                  </a:cxn>
                  <a:cxn ang="0">
                    <a:pos x="connsiteX1818" y="connsiteY1818"/>
                  </a:cxn>
                  <a:cxn ang="0">
                    <a:pos x="connsiteX1819" y="connsiteY1819"/>
                  </a:cxn>
                  <a:cxn ang="0">
                    <a:pos x="connsiteX1820" y="connsiteY1820"/>
                  </a:cxn>
                  <a:cxn ang="0">
                    <a:pos x="connsiteX1821" y="connsiteY1821"/>
                  </a:cxn>
                  <a:cxn ang="0">
                    <a:pos x="connsiteX1822" y="connsiteY1822"/>
                  </a:cxn>
                  <a:cxn ang="0">
                    <a:pos x="connsiteX1823" y="connsiteY1823"/>
                  </a:cxn>
                  <a:cxn ang="0">
                    <a:pos x="connsiteX1824" y="connsiteY1824"/>
                  </a:cxn>
                  <a:cxn ang="0">
                    <a:pos x="connsiteX1825" y="connsiteY1825"/>
                  </a:cxn>
                  <a:cxn ang="0">
                    <a:pos x="connsiteX1826" y="connsiteY1826"/>
                  </a:cxn>
                  <a:cxn ang="0">
                    <a:pos x="connsiteX1827" y="connsiteY1827"/>
                  </a:cxn>
                  <a:cxn ang="0">
                    <a:pos x="connsiteX1828" y="connsiteY1828"/>
                  </a:cxn>
                  <a:cxn ang="0">
                    <a:pos x="connsiteX1829" y="connsiteY1829"/>
                  </a:cxn>
                  <a:cxn ang="0">
                    <a:pos x="connsiteX1830" y="connsiteY1830"/>
                  </a:cxn>
                  <a:cxn ang="0">
                    <a:pos x="connsiteX1831" y="connsiteY1831"/>
                  </a:cxn>
                  <a:cxn ang="0">
                    <a:pos x="connsiteX1832" y="connsiteY1832"/>
                  </a:cxn>
                  <a:cxn ang="0">
                    <a:pos x="connsiteX1833" y="connsiteY1833"/>
                  </a:cxn>
                  <a:cxn ang="0">
                    <a:pos x="connsiteX1834" y="connsiteY1834"/>
                  </a:cxn>
                  <a:cxn ang="0">
                    <a:pos x="connsiteX1835" y="connsiteY1835"/>
                  </a:cxn>
                  <a:cxn ang="0">
                    <a:pos x="connsiteX1836" y="connsiteY1836"/>
                  </a:cxn>
                  <a:cxn ang="0">
                    <a:pos x="connsiteX1837" y="connsiteY1837"/>
                  </a:cxn>
                  <a:cxn ang="0">
                    <a:pos x="connsiteX1838" y="connsiteY1838"/>
                  </a:cxn>
                  <a:cxn ang="0">
                    <a:pos x="connsiteX1839" y="connsiteY1839"/>
                  </a:cxn>
                  <a:cxn ang="0">
                    <a:pos x="connsiteX1840" y="connsiteY1840"/>
                  </a:cxn>
                  <a:cxn ang="0">
                    <a:pos x="connsiteX1841" y="connsiteY1841"/>
                  </a:cxn>
                  <a:cxn ang="0">
                    <a:pos x="connsiteX1842" y="connsiteY1842"/>
                  </a:cxn>
                  <a:cxn ang="0">
                    <a:pos x="connsiteX1843" y="connsiteY1843"/>
                  </a:cxn>
                  <a:cxn ang="0">
                    <a:pos x="connsiteX1844" y="connsiteY1844"/>
                  </a:cxn>
                  <a:cxn ang="0">
                    <a:pos x="connsiteX1845" y="connsiteY1845"/>
                  </a:cxn>
                  <a:cxn ang="0">
                    <a:pos x="connsiteX1846" y="connsiteY1846"/>
                  </a:cxn>
                  <a:cxn ang="0">
                    <a:pos x="connsiteX1847" y="connsiteY1847"/>
                  </a:cxn>
                  <a:cxn ang="0">
                    <a:pos x="connsiteX1848" y="connsiteY1848"/>
                  </a:cxn>
                  <a:cxn ang="0">
                    <a:pos x="connsiteX1849" y="connsiteY1849"/>
                  </a:cxn>
                  <a:cxn ang="0">
                    <a:pos x="connsiteX1850" y="connsiteY1850"/>
                  </a:cxn>
                  <a:cxn ang="0">
                    <a:pos x="connsiteX1851" y="connsiteY1851"/>
                  </a:cxn>
                  <a:cxn ang="0">
                    <a:pos x="connsiteX1852" y="connsiteY1852"/>
                  </a:cxn>
                  <a:cxn ang="0">
                    <a:pos x="connsiteX1853" y="connsiteY1853"/>
                  </a:cxn>
                  <a:cxn ang="0">
                    <a:pos x="connsiteX1854" y="connsiteY1854"/>
                  </a:cxn>
                  <a:cxn ang="0">
                    <a:pos x="connsiteX1855" y="connsiteY1855"/>
                  </a:cxn>
                  <a:cxn ang="0">
                    <a:pos x="connsiteX1856" y="connsiteY1856"/>
                  </a:cxn>
                  <a:cxn ang="0">
                    <a:pos x="connsiteX1857" y="connsiteY1857"/>
                  </a:cxn>
                  <a:cxn ang="0">
                    <a:pos x="connsiteX1858" y="connsiteY1858"/>
                  </a:cxn>
                  <a:cxn ang="0">
                    <a:pos x="connsiteX1859" y="connsiteY1859"/>
                  </a:cxn>
                  <a:cxn ang="0">
                    <a:pos x="connsiteX1860" y="connsiteY1860"/>
                  </a:cxn>
                  <a:cxn ang="0">
                    <a:pos x="connsiteX1861" y="connsiteY1861"/>
                  </a:cxn>
                  <a:cxn ang="0">
                    <a:pos x="connsiteX1862" y="connsiteY1862"/>
                  </a:cxn>
                  <a:cxn ang="0">
                    <a:pos x="connsiteX1863" y="connsiteY1863"/>
                  </a:cxn>
                  <a:cxn ang="0">
                    <a:pos x="connsiteX1864" y="connsiteY1864"/>
                  </a:cxn>
                  <a:cxn ang="0">
                    <a:pos x="connsiteX1865" y="connsiteY1865"/>
                  </a:cxn>
                  <a:cxn ang="0">
                    <a:pos x="connsiteX1866" y="connsiteY1866"/>
                  </a:cxn>
                  <a:cxn ang="0">
                    <a:pos x="connsiteX1867" y="connsiteY1867"/>
                  </a:cxn>
                  <a:cxn ang="0">
                    <a:pos x="connsiteX1868" y="connsiteY1868"/>
                  </a:cxn>
                  <a:cxn ang="0">
                    <a:pos x="connsiteX1869" y="connsiteY1869"/>
                  </a:cxn>
                  <a:cxn ang="0">
                    <a:pos x="connsiteX1870" y="connsiteY1870"/>
                  </a:cxn>
                  <a:cxn ang="0">
                    <a:pos x="connsiteX1871" y="connsiteY1871"/>
                  </a:cxn>
                  <a:cxn ang="0">
                    <a:pos x="connsiteX1872" y="connsiteY1872"/>
                  </a:cxn>
                  <a:cxn ang="0">
                    <a:pos x="connsiteX1873" y="connsiteY1873"/>
                  </a:cxn>
                  <a:cxn ang="0">
                    <a:pos x="connsiteX1874" y="connsiteY1874"/>
                  </a:cxn>
                  <a:cxn ang="0">
                    <a:pos x="connsiteX1875" y="connsiteY1875"/>
                  </a:cxn>
                  <a:cxn ang="0">
                    <a:pos x="connsiteX1876" y="connsiteY1876"/>
                  </a:cxn>
                  <a:cxn ang="0">
                    <a:pos x="connsiteX1877" y="connsiteY1877"/>
                  </a:cxn>
                  <a:cxn ang="0">
                    <a:pos x="connsiteX1878" y="connsiteY1878"/>
                  </a:cxn>
                  <a:cxn ang="0">
                    <a:pos x="connsiteX1879" y="connsiteY1879"/>
                  </a:cxn>
                  <a:cxn ang="0">
                    <a:pos x="connsiteX1880" y="connsiteY1880"/>
                  </a:cxn>
                  <a:cxn ang="0">
                    <a:pos x="connsiteX1881" y="connsiteY1881"/>
                  </a:cxn>
                  <a:cxn ang="0">
                    <a:pos x="connsiteX1882" y="connsiteY1882"/>
                  </a:cxn>
                  <a:cxn ang="0">
                    <a:pos x="connsiteX1883" y="connsiteY1883"/>
                  </a:cxn>
                  <a:cxn ang="0">
                    <a:pos x="connsiteX1884" y="connsiteY1884"/>
                  </a:cxn>
                  <a:cxn ang="0">
                    <a:pos x="connsiteX1885" y="connsiteY1885"/>
                  </a:cxn>
                  <a:cxn ang="0">
                    <a:pos x="connsiteX1886" y="connsiteY1886"/>
                  </a:cxn>
                  <a:cxn ang="0">
                    <a:pos x="connsiteX1887" y="connsiteY1887"/>
                  </a:cxn>
                  <a:cxn ang="0">
                    <a:pos x="connsiteX1888" y="connsiteY1888"/>
                  </a:cxn>
                  <a:cxn ang="0">
                    <a:pos x="connsiteX1889" y="connsiteY1889"/>
                  </a:cxn>
                  <a:cxn ang="0">
                    <a:pos x="connsiteX1890" y="connsiteY1890"/>
                  </a:cxn>
                  <a:cxn ang="0">
                    <a:pos x="connsiteX1891" y="connsiteY1891"/>
                  </a:cxn>
                  <a:cxn ang="0">
                    <a:pos x="connsiteX1892" y="connsiteY1892"/>
                  </a:cxn>
                  <a:cxn ang="0">
                    <a:pos x="connsiteX1893" y="connsiteY1893"/>
                  </a:cxn>
                  <a:cxn ang="0">
                    <a:pos x="connsiteX1894" y="connsiteY1894"/>
                  </a:cxn>
                  <a:cxn ang="0">
                    <a:pos x="connsiteX1895" y="connsiteY1895"/>
                  </a:cxn>
                  <a:cxn ang="0">
                    <a:pos x="connsiteX1896" y="connsiteY1896"/>
                  </a:cxn>
                  <a:cxn ang="0">
                    <a:pos x="connsiteX1897" y="connsiteY1897"/>
                  </a:cxn>
                  <a:cxn ang="0">
                    <a:pos x="connsiteX1898" y="connsiteY1898"/>
                  </a:cxn>
                  <a:cxn ang="0">
                    <a:pos x="connsiteX1899" y="connsiteY1899"/>
                  </a:cxn>
                  <a:cxn ang="0">
                    <a:pos x="connsiteX1900" y="connsiteY1900"/>
                  </a:cxn>
                  <a:cxn ang="0">
                    <a:pos x="connsiteX1901" y="connsiteY1901"/>
                  </a:cxn>
                  <a:cxn ang="0">
                    <a:pos x="connsiteX1902" y="connsiteY1902"/>
                  </a:cxn>
                  <a:cxn ang="0">
                    <a:pos x="connsiteX1903" y="connsiteY1903"/>
                  </a:cxn>
                  <a:cxn ang="0">
                    <a:pos x="connsiteX1904" y="connsiteY1904"/>
                  </a:cxn>
                  <a:cxn ang="0">
                    <a:pos x="connsiteX1905" y="connsiteY1905"/>
                  </a:cxn>
                  <a:cxn ang="0">
                    <a:pos x="connsiteX1906" y="connsiteY1906"/>
                  </a:cxn>
                  <a:cxn ang="0">
                    <a:pos x="connsiteX1907" y="connsiteY1907"/>
                  </a:cxn>
                  <a:cxn ang="0">
                    <a:pos x="connsiteX1908" y="connsiteY1908"/>
                  </a:cxn>
                  <a:cxn ang="0">
                    <a:pos x="connsiteX1909" y="connsiteY1909"/>
                  </a:cxn>
                  <a:cxn ang="0">
                    <a:pos x="connsiteX1910" y="connsiteY1910"/>
                  </a:cxn>
                  <a:cxn ang="0">
                    <a:pos x="connsiteX1911" y="connsiteY1911"/>
                  </a:cxn>
                  <a:cxn ang="0">
                    <a:pos x="connsiteX1912" y="connsiteY1912"/>
                  </a:cxn>
                  <a:cxn ang="0">
                    <a:pos x="connsiteX1913" y="connsiteY1913"/>
                  </a:cxn>
                  <a:cxn ang="0">
                    <a:pos x="connsiteX1914" y="connsiteY1914"/>
                  </a:cxn>
                  <a:cxn ang="0">
                    <a:pos x="connsiteX1915" y="connsiteY1915"/>
                  </a:cxn>
                  <a:cxn ang="0">
                    <a:pos x="connsiteX1916" y="connsiteY1916"/>
                  </a:cxn>
                  <a:cxn ang="0">
                    <a:pos x="connsiteX1917" y="connsiteY1917"/>
                  </a:cxn>
                  <a:cxn ang="0">
                    <a:pos x="connsiteX1918" y="connsiteY1918"/>
                  </a:cxn>
                  <a:cxn ang="0">
                    <a:pos x="connsiteX1919" y="connsiteY1919"/>
                  </a:cxn>
                  <a:cxn ang="0">
                    <a:pos x="connsiteX1920" y="connsiteY1920"/>
                  </a:cxn>
                  <a:cxn ang="0">
                    <a:pos x="connsiteX1921" y="connsiteY1921"/>
                  </a:cxn>
                  <a:cxn ang="0">
                    <a:pos x="connsiteX1922" y="connsiteY1922"/>
                  </a:cxn>
                  <a:cxn ang="0">
                    <a:pos x="connsiteX1923" y="connsiteY1923"/>
                  </a:cxn>
                  <a:cxn ang="0">
                    <a:pos x="connsiteX1924" y="connsiteY1924"/>
                  </a:cxn>
                  <a:cxn ang="0">
                    <a:pos x="connsiteX1925" y="connsiteY1925"/>
                  </a:cxn>
                  <a:cxn ang="0">
                    <a:pos x="connsiteX1926" y="connsiteY1926"/>
                  </a:cxn>
                  <a:cxn ang="0">
                    <a:pos x="connsiteX1927" y="connsiteY1927"/>
                  </a:cxn>
                  <a:cxn ang="0">
                    <a:pos x="connsiteX1928" y="connsiteY1928"/>
                  </a:cxn>
                  <a:cxn ang="0">
                    <a:pos x="connsiteX1929" y="connsiteY1929"/>
                  </a:cxn>
                  <a:cxn ang="0">
                    <a:pos x="connsiteX1930" y="connsiteY1930"/>
                  </a:cxn>
                  <a:cxn ang="0">
                    <a:pos x="connsiteX1931" y="connsiteY1931"/>
                  </a:cxn>
                  <a:cxn ang="0">
                    <a:pos x="connsiteX1932" y="connsiteY1932"/>
                  </a:cxn>
                  <a:cxn ang="0">
                    <a:pos x="connsiteX1933" y="connsiteY1933"/>
                  </a:cxn>
                  <a:cxn ang="0">
                    <a:pos x="connsiteX1934" y="connsiteY1934"/>
                  </a:cxn>
                  <a:cxn ang="0">
                    <a:pos x="connsiteX1935" y="connsiteY1935"/>
                  </a:cxn>
                  <a:cxn ang="0">
                    <a:pos x="connsiteX1936" y="connsiteY1936"/>
                  </a:cxn>
                  <a:cxn ang="0">
                    <a:pos x="connsiteX1937" y="connsiteY1937"/>
                  </a:cxn>
                  <a:cxn ang="0">
                    <a:pos x="connsiteX1938" y="connsiteY1938"/>
                  </a:cxn>
                  <a:cxn ang="0">
                    <a:pos x="connsiteX1939" y="connsiteY1939"/>
                  </a:cxn>
                  <a:cxn ang="0">
                    <a:pos x="connsiteX1940" y="connsiteY1940"/>
                  </a:cxn>
                  <a:cxn ang="0">
                    <a:pos x="connsiteX1941" y="connsiteY1941"/>
                  </a:cxn>
                  <a:cxn ang="0">
                    <a:pos x="connsiteX1942" y="connsiteY1942"/>
                  </a:cxn>
                  <a:cxn ang="0">
                    <a:pos x="connsiteX1943" y="connsiteY1943"/>
                  </a:cxn>
                  <a:cxn ang="0">
                    <a:pos x="connsiteX1944" y="connsiteY1944"/>
                  </a:cxn>
                  <a:cxn ang="0">
                    <a:pos x="connsiteX1945" y="connsiteY1945"/>
                  </a:cxn>
                  <a:cxn ang="0">
                    <a:pos x="connsiteX1946" y="connsiteY1946"/>
                  </a:cxn>
                  <a:cxn ang="0">
                    <a:pos x="connsiteX1947" y="connsiteY1947"/>
                  </a:cxn>
                  <a:cxn ang="0">
                    <a:pos x="connsiteX1948" y="connsiteY1948"/>
                  </a:cxn>
                  <a:cxn ang="0">
                    <a:pos x="connsiteX1949" y="connsiteY1949"/>
                  </a:cxn>
                  <a:cxn ang="0">
                    <a:pos x="connsiteX1950" y="connsiteY1950"/>
                  </a:cxn>
                  <a:cxn ang="0">
                    <a:pos x="connsiteX1951" y="connsiteY1951"/>
                  </a:cxn>
                  <a:cxn ang="0">
                    <a:pos x="connsiteX1952" y="connsiteY1952"/>
                  </a:cxn>
                  <a:cxn ang="0">
                    <a:pos x="connsiteX1953" y="connsiteY1953"/>
                  </a:cxn>
                  <a:cxn ang="0">
                    <a:pos x="connsiteX1954" y="connsiteY1954"/>
                  </a:cxn>
                  <a:cxn ang="0">
                    <a:pos x="connsiteX1955" y="connsiteY1955"/>
                  </a:cxn>
                  <a:cxn ang="0">
                    <a:pos x="connsiteX1956" y="connsiteY1956"/>
                  </a:cxn>
                  <a:cxn ang="0">
                    <a:pos x="connsiteX1957" y="connsiteY1957"/>
                  </a:cxn>
                  <a:cxn ang="0">
                    <a:pos x="connsiteX1958" y="connsiteY1958"/>
                  </a:cxn>
                  <a:cxn ang="0">
                    <a:pos x="connsiteX1959" y="connsiteY1959"/>
                  </a:cxn>
                  <a:cxn ang="0">
                    <a:pos x="connsiteX1960" y="connsiteY1960"/>
                  </a:cxn>
                  <a:cxn ang="0">
                    <a:pos x="connsiteX1961" y="connsiteY1961"/>
                  </a:cxn>
                  <a:cxn ang="0">
                    <a:pos x="connsiteX1962" y="connsiteY1962"/>
                  </a:cxn>
                  <a:cxn ang="0">
                    <a:pos x="connsiteX1963" y="connsiteY1963"/>
                  </a:cxn>
                  <a:cxn ang="0">
                    <a:pos x="connsiteX1964" y="connsiteY1964"/>
                  </a:cxn>
                  <a:cxn ang="0">
                    <a:pos x="connsiteX1965" y="connsiteY1965"/>
                  </a:cxn>
                  <a:cxn ang="0">
                    <a:pos x="connsiteX1966" y="connsiteY1966"/>
                  </a:cxn>
                  <a:cxn ang="0">
                    <a:pos x="connsiteX1967" y="connsiteY1967"/>
                  </a:cxn>
                  <a:cxn ang="0">
                    <a:pos x="connsiteX1968" y="connsiteY1968"/>
                  </a:cxn>
                  <a:cxn ang="0">
                    <a:pos x="connsiteX1969" y="connsiteY1969"/>
                  </a:cxn>
                  <a:cxn ang="0">
                    <a:pos x="connsiteX1970" y="connsiteY1970"/>
                  </a:cxn>
                  <a:cxn ang="0">
                    <a:pos x="connsiteX1971" y="connsiteY1971"/>
                  </a:cxn>
                  <a:cxn ang="0">
                    <a:pos x="connsiteX1972" y="connsiteY1972"/>
                  </a:cxn>
                  <a:cxn ang="0">
                    <a:pos x="connsiteX1973" y="connsiteY1973"/>
                  </a:cxn>
                  <a:cxn ang="0">
                    <a:pos x="connsiteX1974" y="connsiteY1974"/>
                  </a:cxn>
                  <a:cxn ang="0">
                    <a:pos x="connsiteX1975" y="connsiteY1975"/>
                  </a:cxn>
                  <a:cxn ang="0">
                    <a:pos x="connsiteX1976" y="connsiteY1976"/>
                  </a:cxn>
                  <a:cxn ang="0">
                    <a:pos x="connsiteX1977" y="connsiteY1977"/>
                  </a:cxn>
                  <a:cxn ang="0">
                    <a:pos x="connsiteX1978" y="connsiteY1978"/>
                  </a:cxn>
                  <a:cxn ang="0">
                    <a:pos x="connsiteX1979" y="connsiteY1979"/>
                  </a:cxn>
                  <a:cxn ang="0">
                    <a:pos x="connsiteX1980" y="connsiteY1980"/>
                  </a:cxn>
                  <a:cxn ang="0">
                    <a:pos x="connsiteX1981" y="connsiteY1981"/>
                  </a:cxn>
                  <a:cxn ang="0">
                    <a:pos x="connsiteX1982" y="connsiteY1982"/>
                  </a:cxn>
                  <a:cxn ang="0">
                    <a:pos x="connsiteX1983" y="connsiteY1983"/>
                  </a:cxn>
                  <a:cxn ang="0">
                    <a:pos x="connsiteX1984" y="connsiteY1984"/>
                  </a:cxn>
                  <a:cxn ang="0">
                    <a:pos x="connsiteX1985" y="connsiteY1985"/>
                  </a:cxn>
                  <a:cxn ang="0">
                    <a:pos x="connsiteX1986" y="connsiteY1986"/>
                  </a:cxn>
                  <a:cxn ang="0">
                    <a:pos x="connsiteX1987" y="connsiteY1987"/>
                  </a:cxn>
                  <a:cxn ang="0">
                    <a:pos x="connsiteX1988" y="connsiteY1988"/>
                  </a:cxn>
                  <a:cxn ang="0">
                    <a:pos x="connsiteX1989" y="connsiteY1989"/>
                  </a:cxn>
                  <a:cxn ang="0">
                    <a:pos x="connsiteX1990" y="connsiteY1990"/>
                  </a:cxn>
                  <a:cxn ang="0">
                    <a:pos x="connsiteX1991" y="connsiteY1991"/>
                  </a:cxn>
                  <a:cxn ang="0">
                    <a:pos x="connsiteX1992" y="connsiteY1992"/>
                  </a:cxn>
                  <a:cxn ang="0">
                    <a:pos x="connsiteX1993" y="connsiteY1993"/>
                  </a:cxn>
                  <a:cxn ang="0">
                    <a:pos x="connsiteX1994" y="connsiteY1994"/>
                  </a:cxn>
                  <a:cxn ang="0">
                    <a:pos x="connsiteX1995" y="connsiteY1995"/>
                  </a:cxn>
                  <a:cxn ang="0">
                    <a:pos x="connsiteX1996" y="connsiteY1996"/>
                  </a:cxn>
                  <a:cxn ang="0">
                    <a:pos x="connsiteX1997" y="connsiteY1997"/>
                  </a:cxn>
                  <a:cxn ang="0">
                    <a:pos x="connsiteX1998" y="connsiteY1998"/>
                  </a:cxn>
                  <a:cxn ang="0">
                    <a:pos x="connsiteX1999" y="connsiteY1999"/>
                  </a:cxn>
                  <a:cxn ang="0">
                    <a:pos x="connsiteX2000" y="connsiteY2000"/>
                  </a:cxn>
                  <a:cxn ang="0">
                    <a:pos x="connsiteX2001" y="connsiteY2001"/>
                  </a:cxn>
                  <a:cxn ang="0">
                    <a:pos x="connsiteX2002" y="connsiteY2002"/>
                  </a:cxn>
                  <a:cxn ang="0">
                    <a:pos x="connsiteX2003" y="connsiteY2003"/>
                  </a:cxn>
                  <a:cxn ang="0">
                    <a:pos x="connsiteX2004" y="connsiteY2004"/>
                  </a:cxn>
                  <a:cxn ang="0">
                    <a:pos x="connsiteX2005" y="connsiteY2005"/>
                  </a:cxn>
                  <a:cxn ang="0">
                    <a:pos x="connsiteX2006" y="connsiteY2006"/>
                  </a:cxn>
                  <a:cxn ang="0">
                    <a:pos x="connsiteX2007" y="connsiteY2007"/>
                  </a:cxn>
                  <a:cxn ang="0">
                    <a:pos x="connsiteX2008" y="connsiteY2008"/>
                  </a:cxn>
                  <a:cxn ang="0">
                    <a:pos x="connsiteX2009" y="connsiteY2009"/>
                  </a:cxn>
                  <a:cxn ang="0">
                    <a:pos x="connsiteX2010" y="connsiteY2010"/>
                  </a:cxn>
                  <a:cxn ang="0">
                    <a:pos x="connsiteX2011" y="connsiteY2011"/>
                  </a:cxn>
                  <a:cxn ang="0">
                    <a:pos x="connsiteX2012" y="connsiteY2012"/>
                  </a:cxn>
                  <a:cxn ang="0">
                    <a:pos x="connsiteX2013" y="connsiteY2013"/>
                  </a:cxn>
                  <a:cxn ang="0">
                    <a:pos x="connsiteX2014" y="connsiteY2014"/>
                  </a:cxn>
                  <a:cxn ang="0">
                    <a:pos x="connsiteX2015" y="connsiteY2015"/>
                  </a:cxn>
                  <a:cxn ang="0">
                    <a:pos x="connsiteX2016" y="connsiteY2016"/>
                  </a:cxn>
                  <a:cxn ang="0">
                    <a:pos x="connsiteX2017" y="connsiteY2017"/>
                  </a:cxn>
                  <a:cxn ang="0">
                    <a:pos x="connsiteX2018" y="connsiteY2018"/>
                  </a:cxn>
                  <a:cxn ang="0">
                    <a:pos x="connsiteX2019" y="connsiteY2019"/>
                  </a:cxn>
                  <a:cxn ang="0">
                    <a:pos x="connsiteX2020" y="connsiteY2020"/>
                  </a:cxn>
                  <a:cxn ang="0">
                    <a:pos x="connsiteX2021" y="connsiteY2021"/>
                  </a:cxn>
                  <a:cxn ang="0">
                    <a:pos x="connsiteX2022" y="connsiteY2022"/>
                  </a:cxn>
                  <a:cxn ang="0">
                    <a:pos x="connsiteX2023" y="connsiteY2023"/>
                  </a:cxn>
                  <a:cxn ang="0">
                    <a:pos x="connsiteX2024" y="connsiteY2024"/>
                  </a:cxn>
                  <a:cxn ang="0">
                    <a:pos x="connsiteX2025" y="connsiteY2025"/>
                  </a:cxn>
                  <a:cxn ang="0">
                    <a:pos x="connsiteX2026" y="connsiteY2026"/>
                  </a:cxn>
                  <a:cxn ang="0">
                    <a:pos x="connsiteX2027" y="connsiteY2027"/>
                  </a:cxn>
                  <a:cxn ang="0">
                    <a:pos x="connsiteX2028" y="connsiteY2028"/>
                  </a:cxn>
                  <a:cxn ang="0">
                    <a:pos x="connsiteX2029" y="connsiteY2029"/>
                  </a:cxn>
                  <a:cxn ang="0">
                    <a:pos x="connsiteX2030" y="connsiteY2030"/>
                  </a:cxn>
                  <a:cxn ang="0">
                    <a:pos x="connsiteX2031" y="connsiteY2031"/>
                  </a:cxn>
                  <a:cxn ang="0">
                    <a:pos x="connsiteX2032" y="connsiteY2032"/>
                  </a:cxn>
                  <a:cxn ang="0">
                    <a:pos x="connsiteX2033" y="connsiteY2033"/>
                  </a:cxn>
                  <a:cxn ang="0">
                    <a:pos x="connsiteX2034" y="connsiteY2034"/>
                  </a:cxn>
                  <a:cxn ang="0">
                    <a:pos x="connsiteX2035" y="connsiteY2035"/>
                  </a:cxn>
                  <a:cxn ang="0">
                    <a:pos x="connsiteX2036" y="connsiteY2036"/>
                  </a:cxn>
                  <a:cxn ang="0">
                    <a:pos x="connsiteX2037" y="connsiteY2037"/>
                  </a:cxn>
                  <a:cxn ang="0">
                    <a:pos x="connsiteX2038" y="connsiteY2038"/>
                  </a:cxn>
                  <a:cxn ang="0">
                    <a:pos x="connsiteX2039" y="connsiteY2039"/>
                  </a:cxn>
                  <a:cxn ang="0">
                    <a:pos x="connsiteX2040" y="connsiteY2040"/>
                  </a:cxn>
                  <a:cxn ang="0">
                    <a:pos x="connsiteX2041" y="connsiteY2041"/>
                  </a:cxn>
                  <a:cxn ang="0">
                    <a:pos x="connsiteX2042" y="connsiteY2042"/>
                  </a:cxn>
                  <a:cxn ang="0">
                    <a:pos x="connsiteX2043" y="connsiteY2043"/>
                  </a:cxn>
                  <a:cxn ang="0">
                    <a:pos x="connsiteX2044" y="connsiteY2044"/>
                  </a:cxn>
                  <a:cxn ang="0">
                    <a:pos x="connsiteX2045" y="connsiteY2045"/>
                  </a:cxn>
                  <a:cxn ang="0">
                    <a:pos x="connsiteX2046" y="connsiteY2046"/>
                  </a:cxn>
                  <a:cxn ang="0">
                    <a:pos x="connsiteX2047" y="connsiteY2047"/>
                  </a:cxn>
                  <a:cxn ang="0">
                    <a:pos x="connsiteX2048" y="connsiteY2048"/>
                  </a:cxn>
                  <a:cxn ang="0">
                    <a:pos x="connsiteX2049" y="connsiteY2049"/>
                  </a:cxn>
                  <a:cxn ang="0">
                    <a:pos x="connsiteX2050" y="connsiteY2050"/>
                  </a:cxn>
                  <a:cxn ang="0">
                    <a:pos x="connsiteX2051" y="connsiteY2051"/>
                  </a:cxn>
                  <a:cxn ang="0">
                    <a:pos x="connsiteX2052" y="connsiteY2052"/>
                  </a:cxn>
                  <a:cxn ang="0">
                    <a:pos x="connsiteX2053" y="connsiteY2053"/>
                  </a:cxn>
                  <a:cxn ang="0">
                    <a:pos x="connsiteX2054" y="connsiteY2054"/>
                  </a:cxn>
                  <a:cxn ang="0">
                    <a:pos x="connsiteX2055" y="connsiteY2055"/>
                  </a:cxn>
                  <a:cxn ang="0">
                    <a:pos x="connsiteX2056" y="connsiteY2056"/>
                  </a:cxn>
                  <a:cxn ang="0">
                    <a:pos x="connsiteX2057" y="connsiteY2057"/>
                  </a:cxn>
                  <a:cxn ang="0">
                    <a:pos x="connsiteX2058" y="connsiteY2058"/>
                  </a:cxn>
                  <a:cxn ang="0">
                    <a:pos x="connsiteX2059" y="connsiteY2059"/>
                  </a:cxn>
                  <a:cxn ang="0">
                    <a:pos x="connsiteX2060" y="connsiteY2060"/>
                  </a:cxn>
                  <a:cxn ang="0">
                    <a:pos x="connsiteX2061" y="connsiteY2061"/>
                  </a:cxn>
                  <a:cxn ang="0">
                    <a:pos x="connsiteX2062" y="connsiteY2062"/>
                  </a:cxn>
                  <a:cxn ang="0">
                    <a:pos x="connsiteX2063" y="connsiteY2063"/>
                  </a:cxn>
                  <a:cxn ang="0">
                    <a:pos x="connsiteX2064" y="connsiteY2064"/>
                  </a:cxn>
                  <a:cxn ang="0">
                    <a:pos x="connsiteX2065" y="connsiteY2065"/>
                  </a:cxn>
                  <a:cxn ang="0">
                    <a:pos x="connsiteX2066" y="connsiteY2066"/>
                  </a:cxn>
                  <a:cxn ang="0">
                    <a:pos x="connsiteX2067" y="connsiteY2067"/>
                  </a:cxn>
                  <a:cxn ang="0">
                    <a:pos x="connsiteX2068" y="connsiteY2068"/>
                  </a:cxn>
                  <a:cxn ang="0">
                    <a:pos x="connsiteX2069" y="connsiteY2069"/>
                  </a:cxn>
                  <a:cxn ang="0">
                    <a:pos x="connsiteX2070" y="connsiteY2070"/>
                  </a:cxn>
                  <a:cxn ang="0">
                    <a:pos x="connsiteX2071" y="connsiteY2071"/>
                  </a:cxn>
                  <a:cxn ang="0">
                    <a:pos x="connsiteX2072" y="connsiteY2072"/>
                  </a:cxn>
                  <a:cxn ang="0">
                    <a:pos x="connsiteX2073" y="connsiteY2073"/>
                  </a:cxn>
                  <a:cxn ang="0">
                    <a:pos x="connsiteX2074" y="connsiteY2074"/>
                  </a:cxn>
                  <a:cxn ang="0">
                    <a:pos x="connsiteX2075" y="connsiteY2075"/>
                  </a:cxn>
                  <a:cxn ang="0">
                    <a:pos x="connsiteX2076" y="connsiteY2076"/>
                  </a:cxn>
                  <a:cxn ang="0">
                    <a:pos x="connsiteX2077" y="connsiteY2077"/>
                  </a:cxn>
                  <a:cxn ang="0">
                    <a:pos x="connsiteX2078" y="connsiteY2078"/>
                  </a:cxn>
                  <a:cxn ang="0">
                    <a:pos x="connsiteX2079" y="connsiteY2079"/>
                  </a:cxn>
                  <a:cxn ang="0">
                    <a:pos x="connsiteX2080" y="connsiteY2080"/>
                  </a:cxn>
                  <a:cxn ang="0">
                    <a:pos x="connsiteX2081" y="connsiteY2081"/>
                  </a:cxn>
                  <a:cxn ang="0">
                    <a:pos x="connsiteX2082" y="connsiteY2082"/>
                  </a:cxn>
                  <a:cxn ang="0">
                    <a:pos x="connsiteX2083" y="connsiteY2083"/>
                  </a:cxn>
                  <a:cxn ang="0">
                    <a:pos x="connsiteX2084" y="connsiteY2084"/>
                  </a:cxn>
                  <a:cxn ang="0">
                    <a:pos x="connsiteX2085" y="connsiteY2085"/>
                  </a:cxn>
                  <a:cxn ang="0">
                    <a:pos x="connsiteX2086" y="connsiteY2086"/>
                  </a:cxn>
                  <a:cxn ang="0">
                    <a:pos x="connsiteX2087" y="connsiteY2087"/>
                  </a:cxn>
                  <a:cxn ang="0">
                    <a:pos x="connsiteX2088" y="connsiteY2088"/>
                  </a:cxn>
                  <a:cxn ang="0">
                    <a:pos x="connsiteX2089" y="connsiteY2089"/>
                  </a:cxn>
                  <a:cxn ang="0">
                    <a:pos x="connsiteX2090" y="connsiteY2090"/>
                  </a:cxn>
                  <a:cxn ang="0">
                    <a:pos x="connsiteX2091" y="connsiteY2091"/>
                  </a:cxn>
                  <a:cxn ang="0">
                    <a:pos x="connsiteX2092" y="connsiteY2092"/>
                  </a:cxn>
                  <a:cxn ang="0">
                    <a:pos x="connsiteX2093" y="connsiteY2093"/>
                  </a:cxn>
                  <a:cxn ang="0">
                    <a:pos x="connsiteX2094" y="connsiteY2094"/>
                  </a:cxn>
                  <a:cxn ang="0">
                    <a:pos x="connsiteX2095" y="connsiteY2095"/>
                  </a:cxn>
                  <a:cxn ang="0">
                    <a:pos x="connsiteX2096" y="connsiteY2096"/>
                  </a:cxn>
                  <a:cxn ang="0">
                    <a:pos x="connsiteX2097" y="connsiteY2097"/>
                  </a:cxn>
                  <a:cxn ang="0">
                    <a:pos x="connsiteX2098" y="connsiteY2098"/>
                  </a:cxn>
                  <a:cxn ang="0">
                    <a:pos x="connsiteX2099" y="connsiteY2099"/>
                  </a:cxn>
                  <a:cxn ang="0">
                    <a:pos x="connsiteX2100" y="connsiteY2100"/>
                  </a:cxn>
                  <a:cxn ang="0">
                    <a:pos x="connsiteX2101" y="connsiteY2101"/>
                  </a:cxn>
                  <a:cxn ang="0">
                    <a:pos x="connsiteX2102" y="connsiteY2102"/>
                  </a:cxn>
                  <a:cxn ang="0">
                    <a:pos x="connsiteX2103" y="connsiteY2103"/>
                  </a:cxn>
                  <a:cxn ang="0">
                    <a:pos x="connsiteX2104" y="connsiteY2104"/>
                  </a:cxn>
                  <a:cxn ang="0">
                    <a:pos x="connsiteX2105" y="connsiteY2105"/>
                  </a:cxn>
                  <a:cxn ang="0">
                    <a:pos x="connsiteX2106" y="connsiteY2106"/>
                  </a:cxn>
                  <a:cxn ang="0">
                    <a:pos x="connsiteX2107" y="connsiteY2107"/>
                  </a:cxn>
                  <a:cxn ang="0">
                    <a:pos x="connsiteX2108" y="connsiteY2108"/>
                  </a:cxn>
                  <a:cxn ang="0">
                    <a:pos x="connsiteX2109" y="connsiteY2109"/>
                  </a:cxn>
                  <a:cxn ang="0">
                    <a:pos x="connsiteX2110" y="connsiteY2110"/>
                  </a:cxn>
                  <a:cxn ang="0">
                    <a:pos x="connsiteX2111" y="connsiteY2111"/>
                  </a:cxn>
                  <a:cxn ang="0">
                    <a:pos x="connsiteX2112" y="connsiteY2112"/>
                  </a:cxn>
                  <a:cxn ang="0">
                    <a:pos x="connsiteX2113" y="connsiteY2113"/>
                  </a:cxn>
                  <a:cxn ang="0">
                    <a:pos x="connsiteX2114" y="connsiteY2114"/>
                  </a:cxn>
                  <a:cxn ang="0">
                    <a:pos x="connsiteX2115" y="connsiteY2115"/>
                  </a:cxn>
                  <a:cxn ang="0">
                    <a:pos x="connsiteX2116" y="connsiteY2116"/>
                  </a:cxn>
                  <a:cxn ang="0">
                    <a:pos x="connsiteX2117" y="connsiteY2117"/>
                  </a:cxn>
                  <a:cxn ang="0">
                    <a:pos x="connsiteX2118" y="connsiteY2118"/>
                  </a:cxn>
                  <a:cxn ang="0">
                    <a:pos x="connsiteX2119" y="connsiteY2119"/>
                  </a:cxn>
                  <a:cxn ang="0">
                    <a:pos x="connsiteX2120" y="connsiteY2120"/>
                  </a:cxn>
                  <a:cxn ang="0">
                    <a:pos x="connsiteX2121" y="connsiteY2121"/>
                  </a:cxn>
                  <a:cxn ang="0">
                    <a:pos x="connsiteX2122" y="connsiteY2122"/>
                  </a:cxn>
                  <a:cxn ang="0">
                    <a:pos x="connsiteX2123" y="connsiteY2123"/>
                  </a:cxn>
                  <a:cxn ang="0">
                    <a:pos x="connsiteX2124" y="connsiteY2124"/>
                  </a:cxn>
                  <a:cxn ang="0">
                    <a:pos x="connsiteX2125" y="connsiteY2125"/>
                  </a:cxn>
                  <a:cxn ang="0">
                    <a:pos x="connsiteX2126" y="connsiteY2126"/>
                  </a:cxn>
                  <a:cxn ang="0">
                    <a:pos x="connsiteX2127" y="connsiteY2127"/>
                  </a:cxn>
                  <a:cxn ang="0">
                    <a:pos x="connsiteX2128" y="connsiteY2128"/>
                  </a:cxn>
                  <a:cxn ang="0">
                    <a:pos x="connsiteX2129" y="connsiteY2129"/>
                  </a:cxn>
                  <a:cxn ang="0">
                    <a:pos x="connsiteX2130" y="connsiteY2130"/>
                  </a:cxn>
                  <a:cxn ang="0">
                    <a:pos x="connsiteX2131" y="connsiteY2131"/>
                  </a:cxn>
                  <a:cxn ang="0">
                    <a:pos x="connsiteX2132" y="connsiteY2132"/>
                  </a:cxn>
                  <a:cxn ang="0">
                    <a:pos x="connsiteX2133" y="connsiteY2133"/>
                  </a:cxn>
                  <a:cxn ang="0">
                    <a:pos x="connsiteX2134" y="connsiteY2134"/>
                  </a:cxn>
                  <a:cxn ang="0">
                    <a:pos x="connsiteX2135" y="connsiteY2135"/>
                  </a:cxn>
                  <a:cxn ang="0">
                    <a:pos x="connsiteX2136" y="connsiteY2136"/>
                  </a:cxn>
                  <a:cxn ang="0">
                    <a:pos x="connsiteX2137" y="connsiteY2137"/>
                  </a:cxn>
                  <a:cxn ang="0">
                    <a:pos x="connsiteX2138" y="connsiteY2138"/>
                  </a:cxn>
                  <a:cxn ang="0">
                    <a:pos x="connsiteX2139" y="connsiteY2139"/>
                  </a:cxn>
                  <a:cxn ang="0">
                    <a:pos x="connsiteX2140" y="connsiteY2140"/>
                  </a:cxn>
                  <a:cxn ang="0">
                    <a:pos x="connsiteX2141" y="connsiteY2141"/>
                  </a:cxn>
                  <a:cxn ang="0">
                    <a:pos x="connsiteX2142" y="connsiteY2142"/>
                  </a:cxn>
                  <a:cxn ang="0">
                    <a:pos x="connsiteX2143" y="connsiteY2143"/>
                  </a:cxn>
                  <a:cxn ang="0">
                    <a:pos x="connsiteX2144" y="connsiteY2144"/>
                  </a:cxn>
                  <a:cxn ang="0">
                    <a:pos x="connsiteX2145" y="connsiteY2145"/>
                  </a:cxn>
                  <a:cxn ang="0">
                    <a:pos x="connsiteX2146" y="connsiteY2146"/>
                  </a:cxn>
                  <a:cxn ang="0">
                    <a:pos x="connsiteX2147" y="connsiteY2147"/>
                  </a:cxn>
                  <a:cxn ang="0">
                    <a:pos x="connsiteX2148" y="connsiteY2148"/>
                  </a:cxn>
                  <a:cxn ang="0">
                    <a:pos x="connsiteX2149" y="connsiteY2149"/>
                  </a:cxn>
                  <a:cxn ang="0">
                    <a:pos x="connsiteX2150" y="connsiteY2150"/>
                  </a:cxn>
                  <a:cxn ang="0">
                    <a:pos x="connsiteX2151" y="connsiteY2151"/>
                  </a:cxn>
                  <a:cxn ang="0">
                    <a:pos x="connsiteX2152" y="connsiteY2152"/>
                  </a:cxn>
                  <a:cxn ang="0">
                    <a:pos x="connsiteX2153" y="connsiteY2153"/>
                  </a:cxn>
                  <a:cxn ang="0">
                    <a:pos x="connsiteX2154" y="connsiteY2154"/>
                  </a:cxn>
                  <a:cxn ang="0">
                    <a:pos x="connsiteX2155" y="connsiteY2155"/>
                  </a:cxn>
                  <a:cxn ang="0">
                    <a:pos x="connsiteX2156" y="connsiteY2156"/>
                  </a:cxn>
                  <a:cxn ang="0">
                    <a:pos x="connsiteX2157" y="connsiteY2157"/>
                  </a:cxn>
                  <a:cxn ang="0">
                    <a:pos x="connsiteX2158" y="connsiteY2158"/>
                  </a:cxn>
                  <a:cxn ang="0">
                    <a:pos x="connsiteX2159" y="connsiteY2159"/>
                  </a:cxn>
                  <a:cxn ang="0">
                    <a:pos x="connsiteX2160" y="connsiteY2160"/>
                  </a:cxn>
                  <a:cxn ang="0">
                    <a:pos x="connsiteX2161" y="connsiteY2161"/>
                  </a:cxn>
                  <a:cxn ang="0">
                    <a:pos x="connsiteX2162" y="connsiteY2162"/>
                  </a:cxn>
                  <a:cxn ang="0">
                    <a:pos x="connsiteX2163" y="connsiteY2163"/>
                  </a:cxn>
                  <a:cxn ang="0">
                    <a:pos x="connsiteX2164" y="connsiteY2164"/>
                  </a:cxn>
                  <a:cxn ang="0">
                    <a:pos x="connsiteX2165" y="connsiteY2165"/>
                  </a:cxn>
                  <a:cxn ang="0">
                    <a:pos x="connsiteX2166" y="connsiteY2166"/>
                  </a:cxn>
                  <a:cxn ang="0">
                    <a:pos x="connsiteX2167" y="connsiteY2167"/>
                  </a:cxn>
                  <a:cxn ang="0">
                    <a:pos x="connsiteX2168" y="connsiteY2168"/>
                  </a:cxn>
                  <a:cxn ang="0">
                    <a:pos x="connsiteX2169" y="connsiteY2169"/>
                  </a:cxn>
                  <a:cxn ang="0">
                    <a:pos x="connsiteX2170" y="connsiteY2170"/>
                  </a:cxn>
                  <a:cxn ang="0">
                    <a:pos x="connsiteX2171" y="connsiteY2171"/>
                  </a:cxn>
                  <a:cxn ang="0">
                    <a:pos x="connsiteX2172" y="connsiteY2172"/>
                  </a:cxn>
                  <a:cxn ang="0">
                    <a:pos x="connsiteX2173" y="connsiteY2173"/>
                  </a:cxn>
                  <a:cxn ang="0">
                    <a:pos x="connsiteX2174" y="connsiteY2174"/>
                  </a:cxn>
                  <a:cxn ang="0">
                    <a:pos x="connsiteX2175" y="connsiteY2175"/>
                  </a:cxn>
                  <a:cxn ang="0">
                    <a:pos x="connsiteX2176" y="connsiteY2176"/>
                  </a:cxn>
                  <a:cxn ang="0">
                    <a:pos x="connsiteX2177" y="connsiteY2177"/>
                  </a:cxn>
                  <a:cxn ang="0">
                    <a:pos x="connsiteX2178" y="connsiteY2178"/>
                  </a:cxn>
                  <a:cxn ang="0">
                    <a:pos x="connsiteX2179" y="connsiteY2179"/>
                  </a:cxn>
                  <a:cxn ang="0">
                    <a:pos x="connsiteX2180" y="connsiteY2180"/>
                  </a:cxn>
                  <a:cxn ang="0">
                    <a:pos x="connsiteX2181" y="connsiteY2181"/>
                  </a:cxn>
                  <a:cxn ang="0">
                    <a:pos x="connsiteX2182" y="connsiteY2182"/>
                  </a:cxn>
                  <a:cxn ang="0">
                    <a:pos x="connsiteX2183" y="connsiteY2183"/>
                  </a:cxn>
                  <a:cxn ang="0">
                    <a:pos x="connsiteX2184" y="connsiteY2184"/>
                  </a:cxn>
                  <a:cxn ang="0">
                    <a:pos x="connsiteX2185" y="connsiteY2185"/>
                  </a:cxn>
                  <a:cxn ang="0">
                    <a:pos x="connsiteX2186" y="connsiteY2186"/>
                  </a:cxn>
                  <a:cxn ang="0">
                    <a:pos x="connsiteX2187" y="connsiteY2187"/>
                  </a:cxn>
                  <a:cxn ang="0">
                    <a:pos x="connsiteX2188" y="connsiteY2188"/>
                  </a:cxn>
                  <a:cxn ang="0">
                    <a:pos x="connsiteX2189" y="connsiteY2189"/>
                  </a:cxn>
                  <a:cxn ang="0">
                    <a:pos x="connsiteX2190" y="connsiteY2190"/>
                  </a:cxn>
                  <a:cxn ang="0">
                    <a:pos x="connsiteX2191" y="connsiteY2191"/>
                  </a:cxn>
                  <a:cxn ang="0">
                    <a:pos x="connsiteX2192" y="connsiteY2192"/>
                  </a:cxn>
                  <a:cxn ang="0">
                    <a:pos x="connsiteX2193" y="connsiteY2193"/>
                  </a:cxn>
                  <a:cxn ang="0">
                    <a:pos x="connsiteX2194" y="connsiteY2194"/>
                  </a:cxn>
                  <a:cxn ang="0">
                    <a:pos x="connsiteX2195" y="connsiteY2195"/>
                  </a:cxn>
                  <a:cxn ang="0">
                    <a:pos x="connsiteX2196" y="connsiteY2196"/>
                  </a:cxn>
                  <a:cxn ang="0">
                    <a:pos x="connsiteX2197" y="connsiteY2197"/>
                  </a:cxn>
                  <a:cxn ang="0">
                    <a:pos x="connsiteX2198" y="connsiteY2198"/>
                  </a:cxn>
                  <a:cxn ang="0">
                    <a:pos x="connsiteX2199" y="connsiteY2199"/>
                  </a:cxn>
                  <a:cxn ang="0">
                    <a:pos x="connsiteX2200" y="connsiteY2200"/>
                  </a:cxn>
                  <a:cxn ang="0">
                    <a:pos x="connsiteX2201" y="connsiteY2201"/>
                  </a:cxn>
                  <a:cxn ang="0">
                    <a:pos x="connsiteX2202" y="connsiteY2202"/>
                  </a:cxn>
                  <a:cxn ang="0">
                    <a:pos x="connsiteX2203" y="connsiteY2203"/>
                  </a:cxn>
                  <a:cxn ang="0">
                    <a:pos x="connsiteX2204" y="connsiteY2204"/>
                  </a:cxn>
                  <a:cxn ang="0">
                    <a:pos x="connsiteX2205" y="connsiteY2205"/>
                  </a:cxn>
                  <a:cxn ang="0">
                    <a:pos x="connsiteX2206" y="connsiteY2206"/>
                  </a:cxn>
                  <a:cxn ang="0">
                    <a:pos x="connsiteX2207" y="connsiteY2207"/>
                  </a:cxn>
                  <a:cxn ang="0">
                    <a:pos x="connsiteX2208" y="connsiteY2208"/>
                  </a:cxn>
                  <a:cxn ang="0">
                    <a:pos x="connsiteX2209" y="connsiteY2209"/>
                  </a:cxn>
                  <a:cxn ang="0">
                    <a:pos x="connsiteX2210" y="connsiteY2210"/>
                  </a:cxn>
                  <a:cxn ang="0">
                    <a:pos x="connsiteX2211" y="connsiteY2211"/>
                  </a:cxn>
                  <a:cxn ang="0">
                    <a:pos x="connsiteX2212" y="connsiteY2212"/>
                  </a:cxn>
                  <a:cxn ang="0">
                    <a:pos x="connsiteX2213" y="connsiteY2213"/>
                  </a:cxn>
                  <a:cxn ang="0">
                    <a:pos x="connsiteX2214" y="connsiteY2214"/>
                  </a:cxn>
                  <a:cxn ang="0">
                    <a:pos x="connsiteX2215" y="connsiteY2215"/>
                  </a:cxn>
                  <a:cxn ang="0">
                    <a:pos x="connsiteX2216" y="connsiteY2216"/>
                  </a:cxn>
                  <a:cxn ang="0">
                    <a:pos x="connsiteX2217" y="connsiteY2217"/>
                  </a:cxn>
                  <a:cxn ang="0">
                    <a:pos x="connsiteX2218" y="connsiteY2218"/>
                  </a:cxn>
                  <a:cxn ang="0">
                    <a:pos x="connsiteX2219" y="connsiteY2219"/>
                  </a:cxn>
                  <a:cxn ang="0">
                    <a:pos x="connsiteX2220" y="connsiteY2220"/>
                  </a:cxn>
                  <a:cxn ang="0">
                    <a:pos x="connsiteX2221" y="connsiteY2221"/>
                  </a:cxn>
                  <a:cxn ang="0">
                    <a:pos x="connsiteX2222" y="connsiteY2222"/>
                  </a:cxn>
                  <a:cxn ang="0">
                    <a:pos x="connsiteX2223" y="connsiteY2223"/>
                  </a:cxn>
                  <a:cxn ang="0">
                    <a:pos x="connsiteX2224" y="connsiteY2224"/>
                  </a:cxn>
                  <a:cxn ang="0">
                    <a:pos x="connsiteX2225" y="connsiteY2225"/>
                  </a:cxn>
                  <a:cxn ang="0">
                    <a:pos x="connsiteX2226" y="connsiteY2226"/>
                  </a:cxn>
                  <a:cxn ang="0">
                    <a:pos x="connsiteX2227" y="connsiteY2227"/>
                  </a:cxn>
                  <a:cxn ang="0">
                    <a:pos x="connsiteX2228" y="connsiteY2228"/>
                  </a:cxn>
                  <a:cxn ang="0">
                    <a:pos x="connsiteX2229" y="connsiteY2229"/>
                  </a:cxn>
                  <a:cxn ang="0">
                    <a:pos x="connsiteX2230" y="connsiteY2230"/>
                  </a:cxn>
                  <a:cxn ang="0">
                    <a:pos x="connsiteX2231" y="connsiteY2231"/>
                  </a:cxn>
                  <a:cxn ang="0">
                    <a:pos x="connsiteX2232" y="connsiteY2232"/>
                  </a:cxn>
                  <a:cxn ang="0">
                    <a:pos x="connsiteX2233" y="connsiteY2233"/>
                  </a:cxn>
                  <a:cxn ang="0">
                    <a:pos x="connsiteX2234" y="connsiteY2234"/>
                  </a:cxn>
                  <a:cxn ang="0">
                    <a:pos x="connsiteX2235" y="connsiteY2235"/>
                  </a:cxn>
                  <a:cxn ang="0">
                    <a:pos x="connsiteX2236" y="connsiteY2236"/>
                  </a:cxn>
                  <a:cxn ang="0">
                    <a:pos x="connsiteX2237" y="connsiteY2237"/>
                  </a:cxn>
                  <a:cxn ang="0">
                    <a:pos x="connsiteX2238" y="connsiteY2238"/>
                  </a:cxn>
                  <a:cxn ang="0">
                    <a:pos x="connsiteX2239" y="connsiteY2239"/>
                  </a:cxn>
                  <a:cxn ang="0">
                    <a:pos x="connsiteX2240" y="connsiteY2240"/>
                  </a:cxn>
                  <a:cxn ang="0">
                    <a:pos x="connsiteX2241" y="connsiteY2241"/>
                  </a:cxn>
                  <a:cxn ang="0">
                    <a:pos x="connsiteX2242" y="connsiteY2242"/>
                  </a:cxn>
                  <a:cxn ang="0">
                    <a:pos x="connsiteX2243" y="connsiteY2243"/>
                  </a:cxn>
                  <a:cxn ang="0">
                    <a:pos x="connsiteX2244" y="connsiteY2244"/>
                  </a:cxn>
                  <a:cxn ang="0">
                    <a:pos x="connsiteX2245" y="connsiteY2245"/>
                  </a:cxn>
                  <a:cxn ang="0">
                    <a:pos x="connsiteX2246" y="connsiteY2246"/>
                  </a:cxn>
                  <a:cxn ang="0">
                    <a:pos x="connsiteX2247" y="connsiteY2247"/>
                  </a:cxn>
                  <a:cxn ang="0">
                    <a:pos x="connsiteX2248" y="connsiteY2248"/>
                  </a:cxn>
                  <a:cxn ang="0">
                    <a:pos x="connsiteX2249" y="connsiteY2249"/>
                  </a:cxn>
                  <a:cxn ang="0">
                    <a:pos x="connsiteX2250" y="connsiteY2250"/>
                  </a:cxn>
                  <a:cxn ang="0">
                    <a:pos x="connsiteX2251" y="connsiteY2251"/>
                  </a:cxn>
                  <a:cxn ang="0">
                    <a:pos x="connsiteX2252" y="connsiteY2252"/>
                  </a:cxn>
                  <a:cxn ang="0">
                    <a:pos x="connsiteX2253" y="connsiteY2253"/>
                  </a:cxn>
                  <a:cxn ang="0">
                    <a:pos x="connsiteX2254" y="connsiteY2254"/>
                  </a:cxn>
                  <a:cxn ang="0">
                    <a:pos x="connsiteX2255" y="connsiteY2255"/>
                  </a:cxn>
                  <a:cxn ang="0">
                    <a:pos x="connsiteX2256" y="connsiteY2256"/>
                  </a:cxn>
                  <a:cxn ang="0">
                    <a:pos x="connsiteX2257" y="connsiteY2257"/>
                  </a:cxn>
                  <a:cxn ang="0">
                    <a:pos x="connsiteX2258" y="connsiteY2258"/>
                  </a:cxn>
                  <a:cxn ang="0">
                    <a:pos x="connsiteX2259" y="connsiteY2259"/>
                  </a:cxn>
                  <a:cxn ang="0">
                    <a:pos x="connsiteX2260" y="connsiteY2260"/>
                  </a:cxn>
                  <a:cxn ang="0">
                    <a:pos x="connsiteX2261" y="connsiteY2261"/>
                  </a:cxn>
                  <a:cxn ang="0">
                    <a:pos x="connsiteX2262" y="connsiteY2262"/>
                  </a:cxn>
                  <a:cxn ang="0">
                    <a:pos x="connsiteX2263" y="connsiteY2263"/>
                  </a:cxn>
                  <a:cxn ang="0">
                    <a:pos x="connsiteX2264" y="connsiteY2264"/>
                  </a:cxn>
                  <a:cxn ang="0">
                    <a:pos x="connsiteX2265" y="connsiteY2265"/>
                  </a:cxn>
                  <a:cxn ang="0">
                    <a:pos x="connsiteX2266" y="connsiteY2266"/>
                  </a:cxn>
                  <a:cxn ang="0">
                    <a:pos x="connsiteX2267" y="connsiteY2267"/>
                  </a:cxn>
                  <a:cxn ang="0">
                    <a:pos x="connsiteX2268" y="connsiteY2268"/>
                  </a:cxn>
                  <a:cxn ang="0">
                    <a:pos x="connsiteX2269" y="connsiteY2269"/>
                  </a:cxn>
                  <a:cxn ang="0">
                    <a:pos x="connsiteX2270" y="connsiteY2270"/>
                  </a:cxn>
                  <a:cxn ang="0">
                    <a:pos x="connsiteX2271" y="connsiteY2271"/>
                  </a:cxn>
                  <a:cxn ang="0">
                    <a:pos x="connsiteX2272" y="connsiteY2272"/>
                  </a:cxn>
                  <a:cxn ang="0">
                    <a:pos x="connsiteX2273" y="connsiteY2273"/>
                  </a:cxn>
                  <a:cxn ang="0">
                    <a:pos x="connsiteX2274" y="connsiteY2274"/>
                  </a:cxn>
                  <a:cxn ang="0">
                    <a:pos x="connsiteX2275" y="connsiteY2275"/>
                  </a:cxn>
                  <a:cxn ang="0">
                    <a:pos x="connsiteX2276" y="connsiteY2276"/>
                  </a:cxn>
                  <a:cxn ang="0">
                    <a:pos x="connsiteX2277" y="connsiteY2277"/>
                  </a:cxn>
                  <a:cxn ang="0">
                    <a:pos x="connsiteX2278" y="connsiteY2278"/>
                  </a:cxn>
                  <a:cxn ang="0">
                    <a:pos x="connsiteX2279" y="connsiteY2279"/>
                  </a:cxn>
                  <a:cxn ang="0">
                    <a:pos x="connsiteX2280" y="connsiteY2280"/>
                  </a:cxn>
                  <a:cxn ang="0">
                    <a:pos x="connsiteX2281" y="connsiteY2281"/>
                  </a:cxn>
                  <a:cxn ang="0">
                    <a:pos x="connsiteX2282" y="connsiteY2282"/>
                  </a:cxn>
                  <a:cxn ang="0">
                    <a:pos x="connsiteX2283" y="connsiteY2283"/>
                  </a:cxn>
                  <a:cxn ang="0">
                    <a:pos x="connsiteX2284" y="connsiteY2284"/>
                  </a:cxn>
                  <a:cxn ang="0">
                    <a:pos x="connsiteX2285" y="connsiteY2285"/>
                  </a:cxn>
                  <a:cxn ang="0">
                    <a:pos x="connsiteX2286" y="connsiteY2286"/>
                  </a:cxn>
                  <a:cxn ang="0">
                    <a:pos x="connsiteX2287" y="connsiteY2287"/>
                  </a:cxn>
                  <a:cxn ang="0">
                    <a:pos x="connsiteX2288" y="connsiteY2288"/>
                  </a:cxn>
                  <a:cxn ang="0">
                    <a:pos x="connsiteX2289" y="connsiteY2289"/>
                  </a:cxn>
                  <a:cxn ang="0">
                    <a:pos x="connsiteX2290" y="connsiteY2290"/>
                  </a:cxn>
                  <a:cxn ang="0">
                    <a:pos x="connsiteX2291" y="connsiteY2291"/>
                  </a:cxn>
                  <a:cxn ang="0">
                    <a:pos x="connsiteX2292" y="connsiteY2292"/>
                  </a:cxn>
                  <a:cxn ang="0">
                    <a:pos x="connsiteX2293" y="connsiteY2293"/>
                  </a:cxn>
                  <a:cxn ang="0">
                    <a:pos x="connsiteX2294" y="connsiteY2294"/>
                  </a:cxn>
                  <a:cxn ang="0">
                    <a:pos x="connsiteX2295" y="connsiteY2295"/>
                  </a:cxn>
                  <a:cxn ang="0">
                    <a:pos x="connsiteX2296" y="connsiteY2296"/>
                  </a:cxn>
                  <a:cxn ang="0">
                    <a:pos x="connsiteX2297" y="connsiteY2297"/>
                  </a:cxn>
                  <a:cxn ang="0">
                    <a:pos x="connsiteX2298" y="connsiteY2298"/>
                  </a:cxn>
                  <a:cxn ang="0">
                    <a:pos x="connsiteX2299" y="connsiteY2299"/>
                  </a:cxn>
                  <a:cxn ang="0">
                    <a:pos x="connsiteX2300" y="connsiteY2300"/>
                  </a:cxn>
                  <a:cxn ang="0">
                    <a:pos x="connsiteX2301" y="connsiteY2301"/>
                  </a:cxn>
                  <a:cxn ang="0">
                    <a:pos x="connsiteX2302" y="connsiteY2302"/>
                  </a:cxn>
                  <a:cxn ang="0">
                    <a:pos x="connsiteX2303" y="connsiteY2303"/>
                  </a:cxn>
                  <a:cxn ang="0">
                    <a:pos x="connsiteX2304" y="connsiteY2304"/>
                  </a:cxn>
                  <a:cxn ang="0">
                    <a:pos x="connsiteX2305" y="connsiteY2305"/>
                  </a:cxn>
                  <a:cxn ang="0">
                    <a:pos x="connsiteX2306" y="connsiteY2306"/>
                  </a:cxn>
                  <a:cxn ang="0">
                    <a:pos x="connsiteX2307" y="connsiteY2307"/>
                  </a:cxn>
                  <a:cxn ang="0">
                    <a:pos x="connsiteX2308" y="connsiteY2308"/>
                  </a:cxn>
                  <a:cxn ang="0">
                    <a:pos x="connsiteX2309" y="connsiteY2309"/>
                  </a:cxn>
                  <a:cxn ang="0">
                    <a:pos x="connsiteX2310" y="connsiteY2310"/>
                  </a:cxn>
                  <a:cxn ang="0">
                    <a:pos x="connsiteX2311" y="connsiteY2311"/>
                  </a:cxn>
                  <a:cxn ang="0">
                    <a:pos x="connsiteX2312" y="connsiteY2312"/>
                  </a:cxn>
                  <a:cxn ang="0">
                    <a:pos x="connsiteX2313" y="connsiteY2313"/>
                  </a:cxn>
                  <a:cxn ang="0">
                    <a:pos x="connsiteX2314" y="connsiteY2314"/>
                  </a:cxn>
                  <a:cxn ang="0">
                    <a:pos x="connsiteX2315" y="connsiteY2315"/>
                  </a:cxn>
                  <a:cxn ang="0">
                    <a:pos x="connsiteX2316" y="connsiteY2316"/>
                  </a:cxn>
                  <a:cxn ang="0">
                    <a:pos x="connsiteX2317" y="connsiteY2317"/>
                  </a:cxn>
                  <a:cxn ang="0">
                    <a:pos x="connsiteX2318" y="connsiteY2318"/>
                  </a:cxn>
                  <a:cxn ang="0">
                    <a:pos x="connsiteX2319" y="connsiteY2319"/>
                  </a:cxn>
                  <a:cxn ang="0">
                    <a:pos x="connsiteX2320" y="connsiteY2320"/>
                  </a:cxn>
                  <a:cxn ang="0">
                    <a:pos x="connsiteX2321" y="connsiteY2321"/>
                  </a:cxn>
                  <a:cxn ang="0">
                    <a:pos x="connsiteX2322" y="connsiteY2322"/>
                  </a:cxn>
                  <a:cxn ang="0">
                    <a:pos x="connsiteX2323" y="connsiteY2323"/>
                  </a:cxn>
                  <a:cxn ang="0">
                    <a:pos x="connsiteX2324" y="connsiteY2324"/>
                  </a:cxn>
                  <a:cxn ang="0">
                    <a:pos x="connsiteX2325" y="connsiteY2325"/>
                  </a:cxn>
                  <a:cxn ang="0">
                    <a:pos x="connsiteX2326" y="connsiteY2326"/>
                  </a:cxn>
                  <a:cxn ang="0">
                    <a:pos x="connsiteX2327" y="connsiteY2327"/>
                  </a:cxn>
                  <a:cxn ang="0">
                    <a:pos x="connsiteX2328" y="connsiteY2328"/>
                  </a:cxn>
                  <a:cxn ang="0">
                    <a:pos x="connsiteX2329" y="connsiteY2329"/>
                  </a:cxn>
                  <a:cxn ang="0">
                    <a:pos x="connsiteX2330" y="connsiteY2330"/>
                  </a:cxn>
                  <a:cxn ang="0">
                    <a:pos x="connsiteX2331" y="connsiteY2331"/>
                  </a:cxn>
                  <a:cxn ang="0">
                    <a:pos x="connsiteX2332" y="connsiteY2332"/>
                  </a:cxn>
                  <a:cxn ang="0">
                    <a:pos x="connsiteX2333" y="connsiteY2333"/>
                  </a:cxn>
                  <a:cxn ang="0">
                    <a:pos x="connsiteX2334" y="connsiteY2334"/>
                  </a:cxn>
                  <a:cxn ang="0">
                    <a:pos x="connsiteX2335" y="connsiteY2335"/>
                  </a:cxn>
                  <a:cxn ang="0">
                    <a:pos x="connsiteX2336" y="connsiteY2336"/>
                  </a:cxn>
                  <a:cxn ang="0">
                    <a:pos x="connsiteX2337" y="connsiteY2337"/>
                  </a:cxn>
                  <a:cxn ang="0">
                    <a:pos x="connsiteX2338" y="connsiteY2338"/>
                  </a:cxn>
                  <a:cxn ang="0">
                    <a:pos x="connsiteX2339" y="connsiteY2339"/>
                  </a:cxn>
                  <a:cxn ang="0">
                    <a:pos x="connsiteX2340" y="connsiteY2340"/>
                  </a:cxn>
                  <a:cxn ang="0">
                    <a:pos x="connsiteX2341" y="connsiteY2341"/>
                  </a:cxn>
                  <a:cxn ang="0">
                    <a:pos x="connsiteX2342" y="connsiteY2342"/>
                  </a:cxn>
                  <a:cxn ang="0">
                    <a:pos x="connsiteX2343" y="connsiteY2343"/>
                  </a:cxn>
                  <a:cxn ang="0">
                    <a:pos x="connsiteX2344" y="connsiteY2344"/>
                  </a:cxn>
                  <a:cxn ang="0">
                    <a:pos x="connsiteX2345" y="connsiteY2345"/>
                  </a:cxn>
                  <a:cxn ang="0">
                    <a:pos x="connsiteX2346" y="connsiteY2346"/>
                  </a:cxn>
                  <a:cxn ang="0">
                    <a:pos x="connsiteX2347" y="connsiteY2347"/>
                  </a:cxn>
                  <a:cxn ang="0">
                    <a:pos x="connsiteX2348" y="connsiteY2348"/>
                  </a:cxn>
                  <a:cxn ang="0">
                    <a:pos x="connsiteX2349" y="connsiteY2349"/>
                  </a:cxn>
                  <a:cxn ang="0">
                    <a:pos x="connsiteX2350" y="connsiteY2350"/>
                  </a:cxn>
                  <a:cxn ang="0">
                    <a:pos x="connsiteX2351" y="connsiteY2351"/>
                  </a:cxn>
                  <a:cxn ang="0">
                    <a:pos x="connsiteX2352" y="connsiteY2352"/>
                  </a:cxn>
                  <a:cxn ang="0">
                    <a:pos x="connsiteX2353" y="connsiteY2353"/>
                  </a:cxn>
                  <a:cxn ang="0">
                    <a:pos x="connsiteX2354" y="connsiteY2354"/>
                  </a:cxn>
                  <a:cxn ang="0">
                    <a:pos x="connsiteX2355" y="connsiteY2355"/>
                  </a:cxn>
                  <a:cxn ang="0">
                    <a:pos x="connsiteX2356" y="connsiteY2356"/>
                  </a:cxn>
                  <a:cxn ang="0">
                    <a:pos x="connsiteX2357" y="connsiteY2357"/>
                  </a:cxn>
                  <a:cxn ang="0">
                    <a:pos x="connsiteX2358" y="connsiteY2358"/>
                  </a:cxn>
                  <a:cxn ang="0">
                    <a:pos x="connsiteX2359" y="connsiteY2359"/>
                  </a:cxn>
                  <a:cxn ang="0">
                    <a:pos x="connsiteX2360" y="connsiteY2360"/>
                  </a:cxn>
                  <a:cxn ang="0">
                    <a:pos x="connsiteX2361" y="connsiteY2361"/>
                  </a:cxn>
                  <a:cxn ang="0">
                    <a:pos x="connsiteX2362" y="connsiteY2362"/>
                  </a:cxn>
                  <a:cxn ang="0">
                    <a:pos x="connsiteX2363" y="connsiteY2363"/>
                  </a:cxn>
                  <a:cxn ang="0">
                    <a:pos x="connsiteX2364" y="connsiteY2364"/>
                  </a:cxn>
                  <a:cxn ang="0">
                    <a:pos x="connsiteX2365" y="connsiteY2365"/>
                  </a:cxn>
                  <a:cxn ang="0">
                    <a:pos x="connsiteX2366" y="connsiteY2366"/>
                  </a:cxn>
                  <a:cxn ang="0">
                    <a:pos x="connsiteX2367" y="connsiteY2367"/>
                  </a:cxn>
                  <a:cxn ang="0">
                    <a:pos x="connsiteX2368" y="connsiteY2368"/>
                  </a:cxn>
                  <a:cxn ang="0">
                    <a:pos x="connsiteX2369" y="connsiteY2369"/>
                  </a:cxn>
                  <a:cxn ang="0">
                    <a:pos x="connsiteX2370" y="connsiteY2370"/>
                  </a:cxn>
                  <a:cxn ang="0">
                    <a:pos x="connsiteX2371" y="connsiteY2371"/>
                  </a:cxn>
                  <a:cxn ang="0">
                    <a:pos x="connsiteX2372" y="connsiteY2372"/>
                  </a:cxn>
                  <a:cxn ang="0">
                    <a:pos x="connsiteX2373" y="connsiteY2373"/>
                  </a:cxn>
                  <a:cxn ang="0">
                    <a:pos x="connsiteX2374" y="connsiteY2374"/>
                  </a:cxn>
                  <a:cxn ang="0">
                    <a:pos x="connsiteX2375" y="connsiteY2375"/>
                  </a:cxn>
                  <a:cxn ang="0">
                    <a:pos x="connsiteX2376" y="connsiteY2376"/>
                  </a:cxn>
                  <a:cxn ang="0">
                    <a:pos x="connsiteX2377" y="connsiteY2377"/>
                  </a:cxn>
                  <a:cxn ang="0">
                    <a:pos x="connsiteX2378" y="connsiteY2378"/>
                  </a:cxn>
                  <a:cxn ang="0">
                    <a:pos x="connsiteX2379" y="connsiteY2379"/>
                  </a:cxn>
                  <a:cxn ang="0">
                    <a:pos x="connsiteX2380" y="connsiteY2380"/>
                  </a:cxn>
                  <a:cxn ang="0">
                    <a:pos x="connsiteX2381" y="connsiteY2381"/>
                  </a:cxn>
                  <a:cxn ang="0">
                    <a:pos x="connsiteX2382" y="connsiteY2382"/>
                  </a:cxn>
                  <a:cxn ang="0">
                    <a:pos x="connsiteX2383" y="connsiteY2383"/>
                  </a:cxn>
                  <a:cxn ang="0">
                    <a:pos x="connsiteX2384" y="connsiteY2384"/>
                  </a:cxn>
                  <a:cxn ang="0">
                    <a:pos x="connsiteX2385" y="connsiteY2385"/>
                  </a:cxn>
                  <a:cxn ang="0">
                    <a:pos x="connsiteX2386" y="connsiteY2386"/>
                  </a:cxn>
                  <a:cxn ang="0">
                    <a:pos x="connsiteX2387" y="connsiteY2387"/>
                  </a:cxn>
                  <a:cxn ang="0">
                    <a:pos x="connsiteX2388" y="connsiteY2388"/>
                  </a:cxn>
                  <a:cxn ang="0">
                    <a:pos x="connsiteX2389" y="connsiteY2389"/>
                  </a:cxn>
                  <a:cxn ang="0">
                    <a:pos x="connsiteX2390" y="connsiteY2390"/>
                  </a:cxn>
                  <a:cxn ang="0">
                    <a:pos x="connsiteX2391" y="connsiteY2391"/>
                  </a:cxn>
                  <a:cxn ang="0">
                    <a:pos x="connsiteX2392" y="connsiteY2392"/>
                  </a:cxn>
                  <a:cxn ang="0">
                    <a:pos x="connsiteX2393" y="connsiteY2393"/>
                  </a:cxn>
                  <a:cxn ang="0">
                    <a:pos x="connsiteX2394" y="connsiteY2394"/>
                  </a:cxn>
                  <a:cxn ang="0">
                    <a:pos x="connsiteX2395" y="connsiteY2395"/>
                  </a:cxn>
                  <a:cxn ang="0">
                    <a:pos x="connsiteX2396" y="connsiteY2396"/>
                  </a:cxn>
                  <a:cxn ang="0">
                    <a:pos x="connsiteX2397" y="connsiteY2397"/>
                  </a:cxn>
                  <a:cxn ang="0">
                    <a:pos x="connsiteX2398" y="connsiteY2398"/>
                  </a:cxn>
                  <a:cxn ang="0">
                    <a:pos x="connsiteX2399" y="connsiteY2399"/>
                  </a:cxn>
                  <a:cxn ang="0">
                    <a:pos x="connsiteX2400" y="connsiteY2400"/>
                  </a:cxn>
                  <a:cxn ang="0">
                    <a:pos x="connsiteX2401" y="connsiteY2401"/>
                  </a:cxn>
                  <a:cxn ang="0">
                    <a:pos x="connsiteX2402" y="connsiteY2402"/>
                  </a:cxn>
                  <a:cxn ang="0">
                    <a:pos x="connsiteX2403" y="connsiteY2403"/>
                  </a:cxn>
                  <a:cxn ang="0">
                    <a:pos x="connsiteX2404" y="connsiteY2404"/>
                  </a:cxn>
                  <a:cxn ang="0">
                    <a:pos x="connsiteX2405" y="connsiteY2405"/>
                  </a:cxn>
                  <a:cxn ang="0">
                    <a:pos x="connsiteX2406" y="connsiteY2406"/>
                  </a:cxn>
                  <a:cxn ang="0">
                    <a:pos x="connsiteX2407" y="connsiteY2407"/>
                  </a:cxn>
                  <a:cxn ang="0">
                    <a:pos x="connsiteX2408" y="connsiteY2408"/>
                  </a:cxn>
                  <a:cxn ang="0">
                    <a:pos x="connsiteX2409" y="connsiteY2409"/>
                  </a:cxn>
                  <a:cxn ang="0">
                    <a:pos x="connsiteX2410" y="connsiteY2410"/>
                  </a:cxn>
                  <a:cxn ang="0">
                    <a:pos x="connsiteX2411" y="connsiteY2411"/>
                  </a:cxn>
                  <a:cxn ang="0">
                    <a:pos x="connsiteX2412" y="connsiteY2412"/>
                  </a:cxn>
                  <a:cxn ang="0">
                    <a:pos x="connsiteX2413" y="connsiteY2413"/>
                  </a:cxn>
                  <a:cxn ang="0">
                    <a:pos x="connsiteX2414" y="connsiteY2414"/>
                  </a:cxn>
                  <a:cxn ang="0">
                    <a:pos x="connsiteX2415" y="connsiteY2415"/>
                  </a:cxn>
                  <a:cxn ang="0">
                    <a:pos x="connsiteX2416" y="connsiteY2416"/>
                  </a:cxn>
                  <a:cxn ang="0">
                    <a:pos x="connsiteX2417" y="connsiteY2417"/>
                  </a:cxn>
                  <a:cxn ang="0">
                    <a:pos x="connsiteX2418" y="connsiteY2418"/>
                  </a:cxn>
                  <a:cxn ang="0">
                    <a:pos x="connsiteX2419" y="connsiteY2419"/>
                  </a:cxn>
                  <a:cxn ang="0">
                    <a:pos x="connsiteX2420" y="connsiteY2420"/>
                  </a:cxn>
                  <a:cxn ang="0">
                    <a:pos x="connsiteX2421" y="connsiteY2421"/>
                  </a:cxn>
                  <a:cxn ang="0">
                    <a:pos x="connsiteX2422" y="connsiteY2422"/>
                  </a:cxn>
                  <a:cxn ang="0">
                    <a:pos x="connsiteX2423" y="connsiteY2423"/>
                  </a:cxn>
                  <a:cxn ang="0">
                    <a:pos x="connsiteX2424" y="connsiteY2424"/>
                  </a:cxn>
                  <a:cxn ang="0">
                    <a:pos x="connsiteX2425" y="connsiteY2425"/>
                  </a:cxn>
                  <a:cxn ang="0">
                    <a:pos x="connsiteX2426" y="connsiteY2426"/>
                  </a:cxn>
                  <a:cxn ang="0">
                    <a:pos x="connsiteX2427" y="connsiteY2427"/>
                  </a:cxn>
                  <a:cxn ang="0">
                    <a:pos x="connsiteX2428" y="connsiteY2428"/>
                  </a:cxn>
                  <a:cxn ang="0">
                    <a:pos x="connsiteX2429" y="connsiteY2429"/>
                  </a:cxn>
                  <a:cxn ang="0">
                    <a:pos x="connsiteX2430" y="connsiteY2430"/>
                  </a:cxn>
                  <a:cxn ang="0">
                    <a:pos x="connsiteX2431" y="connsiteY2431"/>
                  </a:cxn>
                  <a:cxn ang="0">
                    <a:pos x="connsiteX2432" y="connsiteY2432"/>
                  </a:cxn>
                  <a:cxn ang="0">
                    <a:pos x="connsiteX2433" y="connsiteY2433"/>
                  </a:cxn>
                  <a:cxn ang="0">
                    <a:pos x="connsiteX2434" y="connsiteY2434"/>
                  </a:cxn>
                  <a:cxn ang="0">
                    <a:pos x="connsiteX2435" y="connsiteY2435"/>
                  </a:cxn>
                  <a:cxn ang="0">
                    <a:pos x="connsiteX2436" y="connsiteY2436"/>
                  </a:cxn>
                  <a:cxn ang="0">
                    <a:pos x="connsiteX2437" y="connsiteY2437"/>
                  </a:cxn>
                  <a:cxn ang="0">
                    <a:pos x="connsiteX2438" y="connsiteY2438"/>
                  </a:cxn>
                  <a:cxn ang="0">
                    <a:pos x="connsiteX2439" y="connsiteY2439"/>
                  </a:cxn>
                  <a:cxn ang="0">
                    <a:pos x="connsiteX2440" y="connsiteY2440"/>
                  </a:cxn>
                  <a:cxn ang="0">
                    <a:pos x="connsiteX2441" y="connsiteY2441"/>
                  </a:cxn>
                  <a:cxn ang="0">
                    <a:pos x="connsiteX2442" y="connsiteY2442"/>
                  </a:cxn>
                  <a:cxn ang="0">
                    <a:pos x="connsiteX2443" y="connsiteY2443"/>
                  </a:cxn>
                  <a:cxn ang="0">
                    <a:pos x="connsiteX2444" y="connsiteY2444"/>
                  </a:cxn>
                  <a:cxn ang="0">
                    <a:pos x="connsiteX2445" y="connsiteY2445"/>
                  </a:cxn>
                  <a:cxn ang="0">
                    <a:pos x="connsiteX2446" y="connsiteY2446"/>
                  </a:cxn>
                  <a:cxn ang="0">
                    <a:pos x="connsiteX2447" y="connsiteY2447"/>
                  </a:cxn>
                  <a:cxn ang="0">
                    <a:pos x="connsiteX2448" y="connsiteY2448"/>
                  </a:cxn>
                  <a:cxn ang="0">
                    <a:pos x="connsiteX2449" y="connsiteY2449"/>
                  </a:cxn>
                  <a:cxn ang="0">
                    <a:pos x="connsiteX2450" y="connsiteY2450"/>
                  </a:cxn>
                  <a:cxn ang="0">
                    <a:pos x="connsiteX2451" y="connsiteY2451"/>
                  </a:cxn>
                  <a:cxn ang="0">
                    <a:pos x="connsiteX2452" y="connsiteY2452"/>
                  </a:cxn>
                  <a:cxn ang="0">
                    <a:pos x="connsiteX2453" y="connsiteY2453"/>
                  </a:cxn>
                  <a:cxn ang="0">
                    <a:pos x="connsiteX2454" y="connsiteY2454"/>
                  </a:cxn>
                  <a:cxn ang="0">
                    <a:pos x="connsiteX2455" y="connsiteY2455"/>
                  </a:cxn>
                  <a:cxn ang="0">
                    <a:pos x="connsiteX2456" y="connsiteY2456"/>
                  </a:cxn>
                  <a:cxn ang="0">
                    <a:pos x="connsiteX2457" y="connsiteY2457"/>
                  </a:cxn>
                  <a:cxn ang="0">
                    <a:pos x="connsiteX2458" y="connsiteY2458"/>
                  </a:cxn>
                  <a:cxn ang="0">
                    <a:pos x="connsiteX2459" y="connsiteY2459"/>
                  </a:cxn>
                  <a:cxn ang="0">
                    <a:pos x="connsiteX2460" y="connsiteY2460"/>
                  </a:cxn>
                  <a:cxn ang="0">
                    <a:pos x="connsiteX2461" y="connsiteY2461"/>
                  </a:cxn>
                  <a:cxn ang="0">
                    <a:pos x="connsiteX2462" y="connsiteY2462"/>
                  </a:cxn>
                  <a:cxn ang="0">
                    <a:pos x="connsiteX2463" y="connsiteY2463"/>
                  </a:cxn>
                  <a:cxn ang="0">
                    <a:pos x="connsiteX2464" y="connsiteY2464"/>
                  </a:cxn>
                  <a:cxn ang="0">
                    <a:pos x="connsiteX2465" y="connsiteY2465"/>
                  </a:cxn>
                  <a:cxn ang="0">
                    <a:pos x="connsiteX2466" y="connsiteY2466"/>
                  </a:cxn>
                  <a:cxn ang="0">
                    <a:pos x="connsiteX2467" y="connsiteY2467"/>
                  </a:cxn>
                  <a:cxn ang="0">
                    <a:pos x="connsiteX2468" y="connsiteY2468"/>
                  </a:cxn>
                  <a:cxn ang="0">
                    <a:pos x="connsiteX2469" y="connsiteY2469"/>
                  </a:cxn>
                  <a:cxn ang="0">
                    <a:pos x="connsiteX2470" y="connsiteY2470"/>
                  </a:cxn>
                  <a:cxn ang="0">
                    <a:pos x="connsiteX2471" y="connsiteY2471"/>
                  </a:cxn>
                  <a:cxn ang="0">
                    <a:pos x="connsiteX2472" y="connsiteY2472"/>
                  </a:cxn>
                  <a:cxn ang="0">
                    <a:pos x="connsiteX2473" y="connsiteY2473"/>
                  </a:cxn>
                  <a:cxn ang="0">
                    <a:pos x="connsiteX2474" y="connsiteY2474"/>
                  </a:cxn>
                  <a:cxn ang="0">
                    <a:pos x="connsiteX2475" y="connsiteY2475"/>
                  </a:cxn>
                  <a:cxn ang="0">
                    <a:pos x="connsiteX2476" y="connsiteY2476"/>
                  </a:cxn>
                  <a:cxn ang="0">
                    <a:pos x="connsiteX2477" y="connsiteY2477"/>
                  </a:cxn>
                  <a:cxn ang="0">
                    <a:pos x="connsiteX2478" y="connsiteY2478"/>
                  </a:cxn>
                  <a:cxn ang="0">
                    <a:pos x="connsiteX2479" y="connsiteY2479"/>
                  </a:cxn>
                  <a:cxn ang="0">
                    <a:pos x="connsiteX2480" y="connsiteY2480"/>
                  </a:cxn>
                  <a:cxn ang="0">
                    <a:pos x="connsiteX2481" y="connsiteY2481"/>
                  </a:cxn>
                  <a:cxn ang="0">
                    <a:pos x="connsiteX2482" y="connsiteY2482"/>
                  </a:cxn>
                  <a:cxn ang="0">
                    <a:pos x="connsiteX2483" y="connsiteY2483"/>
                  </a:cxn>
                  <a:cxn ang="0">
                    <a:pos x="connsiteX2484" y="connsiteY2484"/>
                  </a:cxn>
                  <a:cxn ang="0">
                    <a:pos x="connsiteX2485" y="connsiteY2485"/>
                  </a:cxn>
                  <a:cxn ang="0">
                    <a:pos x="connsiteX2486" y="connsiteY2486"/>
                  </a:cxn>
                  <a:cxn ang="0">
                    <a:pos x="connsiteX2487" y="connsiteY2487"/>
                  </a:cxn>
                  <a:cxn ang="0">
                    <a:pos x="connsiteX2488" y="connsiteY2488"/>
                  </a:cxn>
                  <a:cxn ang="0">
                    <a:pos x="connsiteX2489" y="connsiteY2489"/>
                  </a:cxn>
                  <a:cxn ang="0">
                    <a:pos x="connsiteX2490" y="connsiteY2490"/>
                  </a:cxn>
                  <a:cxn ang="0">
                    <a:pos x="connsiteX2491" y="connsiteY2491"/>
                  </a:cxn>
                  <a:cxn ang="0">
                    <a:pos x="connsiteX2492" y="connsiteY2492"/>
                  </a:cxn>
                  <a:cxn ang="0">
                    <a:pos x="connsiteX2493" y="connsiteY2493"/>
                  </a:cxn>
                  <a:cxn ang="0">
                    <a:pos x="connsiteX2494" y="connsiteY2494"/>
                  </a:cxn>
                  <a:cxn ang="0">
                    <a:pos x="connsiteX2495" y="connsiteY2495"/>
                  </a:cxn>
                  <a:cxn ang="0">
                    <a:pos x="connsiteX2496" y="connsiteY2496"/>
                  </a:cxn>
                  <a:cxn ang="0">
                    <a:pos x="connsiteX2497" y="connsiteY2497"/>
                  </a:cxn>
                  <a:cxn ang="0">
                    <a:pos x="connsiteX2498" y="connsiteY2498"/>
                  </a:cxn>
                  <a:cxn ang="0">
                    <a:pos x="connsiteX2499" y="connsiteY2499"/>
                  </a:cxn>
                  <a:cxn ang="0">
                    <a:pos x="connsiteX2500" y="connsiteY2500"/>
                  </a:cxn>
                  <a:cxn ang="0">
                    <a:pos x="connsiteX2501" y="connsiteY2501"/>
                  </a:cxn>
                  <a:cxn ang="0">
                    <a:pos x="connsiteX2502" y="connsiteY2502"/>
                  </a:cxn>
                  <a:cxn ang="0">
                    <a:pos x="connsiteX2503" y="connsiteY2503"/>
                  </a:cxn>
                  <a:cxn ang="0">
                    <a:pos x="connsiteX2504" y="connsiteY2504"/>
                  </a:cxn>
                  <a:cxn ang="0">
                    <a:pos x="connsiteX2505" y="connsiteY2505"/>
                  </a:cxn>
                  <a:cxn ang="0">
                    <a:pos x="connsiteX2506" y="connsiteY2506"/>
                  </a:cxn>
                  <a:cxn ang="0">
                    <a:pos x="connsiteX2507" y="connsiteY2507"/>
                  </a:cxn>
                  <a:cxn ang="0">
                    <a:pos x="connsiteX2508" y="connsiteY2508"/>
                  </a:cxn>
                  <a:cxn ang="0">
                    <a:pos x="connsiteX2509" y="connsiteY2509"/>
                  </a:cxn>
                  <a:cxn ang="0">
                    <a:pos x="connsiteX2510" y="connsiteY2510"/>
                  </a:cxn>
                  <a:cxn ang="0">
                    <a:pos x="connsiteX2511" y="connsiteY2511"/>
                  </a:cxn>
                  <a:cxn ang="0">
                    <a:pos x="connsiteX2512" y="connsiteY2512"/>
                  </a:cxn>
                  <a:cxn ang="0">
                    <a:pos x="connsiteX2513" y="connsiteY2513"/>
                  </a:cxn>
                  <a:cxn ang="0">
                    <a:pos x="connsiteX2514" y="connsiteY2514"/>
                  </a:cxn>
                  <a:cxn ang="0">
                    <a:pos x="connsiteX2515" y="connsiteY2515"/>
                  </a:cxn>
                  <a:cxn ang="0">
                    <a:pos x="connsiteX2516" y="connsiteY2516"/>
                  </a:cxn>
                  <a:cxn ang="0">
                    <a:pos x="connsiteX2517" y="connsiteY2517"/>
                  </a:cxn>
                  <a:cxn ang="0">
                    <a:pos x="connsiteX2518" y="connsiteY2518"/>
                  </a:cxn>
                  <a:cxn ang="0">
                    <a:pos x="connsiteX2519" y="connsiteY2519"/>
                  </a:cxn>
                  <a:cxn ang="0">
                    <a:pos x="connsiteX2520" y="connsiteY2520"/>
                  </a:cxn>
                  <a:cxn ang="0">
                    <a:pos x="connsiteX2521" y="connsiteY2521"/>
                  </a:cxn>
                  <a:cxn ang="0">
                    <a:pos x="connsiteX2522" y="connsiteY2522"/>
                  </a:cxn>
                  <a:cxn ang="0">
                    <a:pos x="connsiteX2523" y="connsiteY2523"/>
                  </a:cxn>
                  <a:cxn ang="0">
                    <a:pos x="connsiteX2524" y="connsiteY2524"/>
                  </a:cxn>
                  <a:cxn ang="0">
                    <a:pos x="connsiteX2525" y="connsiteY2525"/>
                  </a:cxn>
                  <a:cxn ang="0">
                    <a:pos x="connsiteX2526" y="connsiteY2526"/>
                  </a:cxn>
                  <a:cxn ang="0">
                    <a:pos x="connsiteX2527" y="connsiteY2527"/>
                  </a:cxn>
                  <a:cxn ang="0">
                    <a:pos x="connsiteX2528" y="connsiteY2528"/>
                  </a:cxn>
                  <a:cxn ang="0">
                    <a:pos x="connsiteX2529" y="connsiteY2529"/>
                  </a:cxn>
                  <a:cxn ang="0">
                    <a:pos x="connsiteX2530" y="connsiteY2530"/>
                  </a:cxn>
                  <a:cxn ang="0">
                    <a:pos x="connsiteX2531" y="connsiteY2531"/>
                  </a:cxn>
                  <a:cxn ang="0">
                    <a:pos x="connsiteX2532" y="connsiteY2532"/>
                  </a:cxn>
                  <a:cxn ang="0">
                    <a:pos x="connsiteX2533" y="connsiteY2533"/>
                  </a:cxn>
                  <a:cxn ang="0">
                    <a:pos x="connsiteX2534" y="connsiteY2534"/>
                  </a:cxn>
                  <a:cxn ang="0">
                    <a:pos x="connsiteX2535" y="connsiteY2535"/>
                  </a:cxn>
                  <a:cxn ang="0">
                    <a:pos x="connsiteX2536" y="connsiteY2536"/>
                  </a:cxn>
                  <a:cxn ang="0">
                    <a:pos x="connsiteX2537" y="connsiteY2537"/>
                  </a:cxn>
                  <a:cxn ang="0">
                    <a:pos x="connsiteX2538" y="connsiteY2538"/>
                  </a:cxn>
                  <a:cxn ang="0">
                    <a:pos x="connsiteX2539" y="connsiteY2539"/>
                  </a:cxn>
                  <a:cxn ang="0">
                    <a:pos x="connsiteX2540" y="connsiteY2540"/>
                  </a:cxn>
                  <a:cxn ang="0">
                    <a:pos x="connsiteX2541" y="connsiteY2541"/>
                  </a:cxn>
                  <a:cxn ang="0">
                    <a:pos x="connsiteX2542" y="connsiteY2542"/>
                  </a:cxn>
                  <a:cxn ang="0">
                    <a:pos x="connsiteX2543" y="connsiteY2543"/>
                  </a:cxn>
                  <a:cxn ang="0">
                    <a:pos x="connsiteX2544" y="connsiteY2544"/>
                  </a:cxn>
                  <a:cxn ang="0">
                    <a:pos x="connsiteX2545" y="connsiteY2545"/>
                  </a:cxn>
                  <a:cxn ang="0">
                    <a:pos x="connsiteX2546" y="connsiteY2546"/>
                  </a:cxn>
                  <a:cxn ang="0">
                    <a:pos x="connsiteX2547" y="connsiteY2547"/>
                  </a:cxn>
                  <a:cxn ang="0">
                    <a:pos x="connsiteX2548" y="connsiteY2548"/>
                  </a:cxn>
                  <a:cxn ang="0">
                    <a:pos x="connsiteX2549" y="connsiteY2549"/>
                  </a:cxn>
                  <a:cxn ang="0">
                    <a:pos x="connsiteX2550" y="connsiteY2550"/>
                  </a:cxn>
                  <a:cxn ang="0">
                    <a:pos x="connsiteX2551" y="connsiteY2551"/>
                  </a:cxn>
                  <a:cxn ang="0">
                    <a:pos x="connsiteX2552" y="connsiteY2552"/>
                  </a:cxn>
                  <a:cxn ang="0">
                    <a:pos x="connsiteX2553" y="connsiteY2553"/>
                  </a:cxn>
                  <a:cxn ang="0">
                    <a:pos x="connsiteX2554" y="connsiteY2554"/>
                  </a:cxn>
                  <a:cxn ang="0">
                    <a:pos x="connsiteX2555" y="connsiteY2555"/>
                  </a:cxn>
                  <a:cxn ang="0">
                    <a:pos x="connsiteX2556" y="connsiteY2556"/>
                  </a:cxn>
                  <a:cxn ang="0">
                    <a:pos x="connsiteX2557" y="connsiteY2557"/>
                  </a:cxn>
                  <a:cxn ang="0">
                    <a:pos x="connsiteX2558" y="connsiteY2558"/>
                  </a:cxn>
                  <a:cxn ang="0">
                    <a:pos x="connsiteX2559" y="connsiteY2559"/>
                  </a:cxn>
                  <a:cxn ang="0">
                    <a:pos x="connsiteX2560" y="connsiteY2560"/>
                  </a:cxn>
                  <a:cxn ang="0">
                    <a:pos x="connsiteX2561" y="connsiteY2561"/>
                  </a:cxn>
                  <a:cxn ang="0">
                    <a:pos x="connsiteX2562" y="connsiteY2562"/>
                  </a:cxn>
                  <a:cxn ang="0">
                    <a:pos x="connsiteX2563" y="connsiteY2563"/>
                  </a:cxn>
                  <a:cxn ang="0">
                    <a:pos x="connsiteX2564" y="connsiteY2564"/>
                  </a:cxn>
                  <a:cxn ang="0">
                    <a:pos x="connsiteX2565" y="connsiteY2565"/>
                  </a:cxn>
                  <a:cxn ang="0">
                    <a:pos x="connsiteX2566" y="connsiteY2566"/>
                  </a:cxn>
                  <a:cxn ang="0">
                    <a:pos x="connsiteX2567" y="connsiteY2567"/>
                  </a:cxn>
                  <a:cxn ang="0">
                    <a:pos x="connsiteX2568" y="connsiteY2568"/>
                  </a:cxn>
                  <a:cxn ang="0">
                    <a:pos x="connsiteX2569" y="connsiteY2569"/>
                  </a:cxn>
                  <a:cxn ang="0">
                    <a:pos x="connsiteX2570" y="connsiteY2570"/>
                  </a:cxn>
                  <a:cxn ang="0">
                    <a:pos x="connsiteX2571" y="connsiteY2571"/>
                  </a:cxn>
                  <a:cxn ang="0">
                    <a:pos x="connsiteX2572" y="connsiteY2572"/>
                  </a:cxn>
                  <a:cxn ang="0">
                    <a:pos x="connsiteX2573" y="connsiteY2573"/>
                  </a:cxn>
                  <a:cxn ang="0">
                    <a:pos x="connsiteX2574" y="connsiteY2574"/>
                  </a:cxn>
                  <a:cxn ang="0">
                    <a:pos x="connsiteX2575" y="connsiteY2575"/>
                  </a:cxn>
                  <a:cxn ang="0">
                    <a:pos x="connsiteX2576" y="connsiteY2576"/>
                  </a:cxn>
                  <a:cxn ang="0">
                    <a:pos x="connsiteX2577" y="connsiteY2577"/>
                  </a:cxn>
                  <a:cxn ang="0">
                    <a:pos x="connsiteX2578" y="connsiteY2578"/>
                  </a:cxn>
                  <a:cxn ang="0">
                    <a:pos x="connsiteX2579" y="connsiteY2579"/>
                  </a:cxn>
                  <a:cxn ang="0">
                    <a:pos x="connsiteX2580" y="connsiteY2580"/>
                  </a:cxn>
                  <a:cxn ang="0">
                    <a:pos x="connsiteX2581" y="connsiteY2581"/>
                  </a:cxn>
                  <a:cxn ang="0">
                    <a:pos x="connsiteX2582" y="connsiteY2582"/>
                  </a:cxn>
                  <a:cxn ang="0">
                    <a:pos x="connsiteX2583" y="connsiteY2583"/>
                  </a:cxn>
                  <a:cxn ang="0">
                    <a:pos x="connsiteX2584" y="connsiteY2584"/>
                  </a:cxn>
                  <a:cxn ang="0">
                    <a:pos x="connsiteX2585" y="connsiteY2585"/>
                  </a:cxn>
                  <a:cxn ang="0">
                    <a:pos x="connsiteX2586" y="connsiteY2586"/>
                  </a:cxn>
                  <a:cxn ang="0">
                    <a:pos x="connsiteX2587" y="connsiteY2587"/>
                  </a:cxn>
                  <a:cxn ang="0">
                    <a:pos x="connsiteX2588" y="connsiteY2588"/>
                  </a:cxn>
                  <a:cxn ang="0">
                    <a:pos x="connsiteX2589" y="connsiteY2589"/>
                  </a:cxn>
                  <a:cxn ang="0">
                    <a:pos x="connsiteX2590" y="connsiteY2590"/>
                  </a:cxn>
                  <a:cxn ang="0">
                    <a:pos x="connsiteX2591" y="connsiteY2591"/>
                  </a:cxn>
                  <a:cxn ang="0">
                    <a:pos x="connsiteX2592" y="connsiteY2592"/>
                  </a:cxn>
                  <a:cxn ang="0">
                    <a:pos x="connsiteX2593" y="connsiteY2593"/>
                  </a:cxn>
                  <a:cxn ang="0">
                    <a:pos x="connsiteX2594" y="connsiteY2594"/>
                  </a:cxn>
                  <a:cxn ang="0">
                    <a:pos x="connsiteX2595" y="connsiteY2595"/>
                  </a:cxn>
                  <a:cxn ang="0">
                    <a:pos x="connsiteX2596" y="connsiteY2596"/>
                  </a:cxn>
                  <a:cxn ang="0">
                    <a:pos x="connsiteX2597" y="connsiteY2597"/>
                  </a:cxn>
                  <a:cxn ang="0">
                    <a:pos x="connsiteX2598" y="connsiteY2598"/>
                  </a:cxn>
                  <a:cxn ang="0">
                    <a:pos x="connsiteX2599" y="connsiteY2599"/>
                  </a:cxn>
                  <a:cxn ang="0">
                    <a:pos x="connsiteX2600" y="connsiteY2600"/>
                  </a:cxn>
                  <a:cxn ang="0">
                    <a:pos x="connsiteX2601" y="connsiteY2601"/>
                  </a:cxn>
                  <a:cxn ang="0">
                    <a:pos x="connsiteX2602" y="connsiteY2602"/>
                  </a:cxn>
                  <a:cxn ang="0">
                    <a:pos x="connsiteX2603" y="connsiteY2603"/>
                  </a:cxn>
                  <a:cxn ang="0">
                    <a:pos x="connsiteX2604" y="connsiteY2604"/>
                  </a:cxn>
                  <a:cxn ang="0">
                    <a:pos x="connsiteX2605" y="connsiteY2605"/>
                  </a:cxn>
                  <a:cxn ang="0">
                    <a:pos x="connsiteX2606" y="connsiteY2606"/>
                  </a:cxn>
                  <a:cxn ang="0">
                    <a:pos x="connsiteX2607" y="connsiteY2607"/>
                  </a:cxn>
                  <a:cxn ang="0">
                    <a:pos x="connsiteX2608" y="connsiteY2608"/>
                  </a:cxn>
                  <a:cxn ang="0">
                    <a:pos x="connsiteX2609" y="connsiteY2609"/>
                  </a:cxn>
                  <a:cxn ang="0">
                    <a:pos x="connsiteX2610" y="connsiteY2610"/>
                  </a:cxn>
                  <a:cxn ang="0">
                    <a:pos x="connsiteX2611" y="connsiteY2611"/>
                  </a:cxn>
                  <a:cxn ang="0">
                    <a:pos x="connsiteX2612" y="connsiteY2612"/>
                  </a:cxn>
                  <a:cxn ang="0">
                    <a:pos x="connsiteX2613" y="connsiteY2613"/>
                  </a:cxn>
                  <a:cxn ang="0">
                    <a:pos x="connsiteX2614" y="connsiteY2614"/>
                  </a:cxn>
                  <a:cxn ang="0">
                    <a:pos x="connsiteX2615" y="connsiteY2615"/>
                  </a:cxn>
                  <a:cxn ang="0">
                    <a:pos x="connsiteX2616" y="connsiteY2616"/>
                  </a:cxn>
                  <a:cxn ang="0">
                    <a:pos x="connsiteX2617" y="connsiteY2617"/>
                  </a:cxn>
                  <a:cxn ang="0">
                    <a:pos x="connsiteX2618" y="connsiteY2618"/>
                  </a:cxn>
                  <a:cxn ang="0">
                    <a:pos x="connsiteX2619" y="connsiteY2619"/>
                  </a:cxn>
                  <a:cxn ang="0">
                    <a:pos x="connsiteX2620" y="connsiteY2620"/>
                  </a:cxn>
                  <a:cxn ang="0">
                    <a:pos x="connsiteX2621" y="connsiteY2621"/>
                  </a:cxn>
                  <a:cxn ang="0">
                    <a:pos x="connsiteX2622" y="connsiteY2622"/>
                  </a:cxn>
                  <a:cxn ang="0">
                    <a:pos x="connsiteX2623" y="connsiteY2623"/>
                  </a:cxn>
                  <a:cxn ang="0">
                    <a:pos x="connsiteX2624" y="connsiteY2624"/>
                  </a:cxn>
                  <a:cxn ang="0">
                    <a:pos x="connsiteX2625" y="connsiteY2625"/>
                  </a:cxn>
                  <a:cxn ang="0">
                    <a:pos x="connsiteX2626" y="connsiteY2626"/>
                  </a:cxn>
                  <a:cxn ang="0">
                    <a:pos x="connsiteX2627" y="connsiteY2627"/>
                  </a:cxn>
                  <a:cxn ang="0">
                    <a:pos x="connsiteX2628" y="connsiteY2628"/>
                  </a:cxn>
                  <a:cxn ang="0">
                    <a:pos x="connsiteX2629" y="connsiteY2629"/>
                  </a:cxn>
                  <a:cxn ang="0">
                    <a:pos x="connsiteX2630" y="connsiteY2630"/>
                  </a:cxn>
                  <a:cxn ang="0">
                    <a:pos x="connsiteX2631" y="connsiteY2631"/>
                  </a:cxn>
                  <a:cxn ang="0">
                    <a:pos x="connsiteX2632" y="connsiteY2632"/>
                  </a:cxn>
                  <a:cxn ang="0">
                    <a:pos x="connsiteX2633" y="connsiteY2633"/>
                  </a:cxn>
                  <a:cxn ang="0">
                    <a:pos x="connsiteX2634" y="connsiteY2634"/>
                  </a:cxn>
                  <a:cxn ang="0">
                    <a:pos x="connsiteX2635" y="connsiteY2635"/>
                  </a:cxn>
                  <a:cxn ang="0">
                    <a:pos x="connsiteX2636" y="connsiteY2636"/>
                  </a:cxn>
                  <a:cxn ang="0">
                    <a:pos x="connsiteX2637" y="connsiteY2637"/>
                  </a:cxn>
                  <a:cxn ang="0">
                    <a:pos x="connsiteX2638" y="connsiteY2638"/>
                  </a:cxn>
                  <a:cxn ang="0">
                    <a:pos x="connsiteX2639" y="connsiteY2639"/>
                  </a:cxn>
                  <a:cxn ang="0">
                    <a:pos x="connsiteX2640" y="connsiteY2640"/>
                  </a:cxn>
                  <a:cxn ang="0">
                    <a:pos x="connsiteX2641" y="connsiteY2641"/>
                  </a:cxn>
                  <a:cxn ang="0">
                    <a:pos x="connsiteX2642" y="connsiteY2642"/>
                  </a:cxn>
                  <a:cxn ang="0">
                    <a:pos x="connsiteX2643" y="connsiteY2643"/>
                  </a:cxn>
                  <a:cxn ang="0">
                    <a:pos x="connsiteX2644" y="connsiteY2644"/>
                  </a:cxn>
                  <a:cxn ang="0">
                    <a:pos x="connsiteX2645" y="connsiteY2645"/>
                  </a:cxn>
                  <a:cxn ang="0">
                    <a:pos x="connsiteX2646" y="connsiteY2646"/>
                  </a:cxn>
                  <a:cxn ang="0">
                    <a:pos x="connsiteX2647" y="connsiteY2647"/>
                  </a:cxn>
                  <a:cxn ang="0">
                    <a:pos x="connsiteX2648" y="connsiteY2648"/>
                  </a:cxn>
                  <a:cxn ang="0">
                    <a:pos x="connsiteX2649" y="connsiteY2649"/>
                  </a:cxn>
                  <a:cxn ang="0">
                    <a:pos x="connsiteX2650" y="connsiteY2650"/>
                  </a:cxn>
                  <a:cxn ang="0">
                    <a:pos x="connsiteX2651" y="connsiteY2651"/>
                  </a:cxn>
                  <a:cxn ang="0">
                    <a:pos x="connsiteX2652" y="connsiteY2652"/>
                  </a:cxn>
                  <a:cxn ang="0">
                    <a:pos x="connsiteX2653" y="connsiteY2653"/>
                  </a:cxn>
                  <a:cxn ang="0">
                    <a:pos x="connsiteX2654" y="connsiteY2654"/>
                  </a:cxn>
                  <a:cxn ang="0">
                    <a:pos x="connsiteX2655" y="connsiteY2655"/>
                  </a:cxn>
                  <a:cxn ang="0">
                    <a:pos x="connsiteX2656" y="connsiteY2656"/>
                  </a:cxn>
                  <a:cxn ang="0">
                    <a:pos x="connsiteX2657" y="connsiteY2657"/>
                  </a:cxn>
                  <a:cxn ang="0">
                    <a:pos x="connsiteX2658" y="connsiteY2658"/>
                  </a:cxn>
                  <a:cxn ang="0">
                    <a:pos x="connsiteX2659" y="connsiteY2659"/>
                  </a:cxn>
                  <a:cxn ang="0">
                    <a:pos x="connsiteX2660" y="connsiteY2660"/>
                  </a:cxn>
                  <a:cxn ang="0">
                    <a:pos x="connsiteX2661" y="connsiteY2661"/>
                  </a:cxn>
                  <a:cxn ang="0">
                    <a:pos x="connsiteX2662" y="connsiteY2662"/>
                  </a:cxn>
                  <a:cxn ang="0">
                    <a:pos x="connsiteX2663" y="connsiteY2663"/>
                  </a:cxn>
                  <a:cxn ang="0">
                    <a:pos x="connsiteX2664" y="connsiteY2664"/>
                  </a:cxn>
                  <a:cxn ang="0">
                    <a:pos x="connsiteX2665" y="connsiteY2665"/>
                  </a:cxn>
                  <a:cxn ang="0">
                    <a:pos x="connsiteX2666" y="connsiteY2666"/>
                  </a:cxn>
                  <a:cxn ang="0">
                    <a:pos x="connsiteX2667" y="connsiteY2667"/>
                  </a:cxn>
                  <a:cxn ang="0">
                    <a:pos x="connsiteX2668" y="connsiteY2668"/>
                  </a:cxn>
                  <a:cxn ang="0">
                    <a:pos x="connsiteX2669" y="connsiteY2669"/>
                  </a:cxn>
                  <a:cxn ang="0">
                    <a:pos x="connsiteX2670" y="connsiteY2670"/>
                  </a:cxn>
                  <a:cxn ang="0">
                    <a:pos x="connsiteX2671" y="connsiteY2671"/>
                  </a:cxn>
                  <a:cxn ang="0">
                    <a:pos x="connsiteX2672" y="connsiteY2672"/>
                  </a:cxn>
                  <a:cxn ang="0">
                    <a:pos x="connsiteX2673" y="connsiteY2673"/>
                  </a:cxn>
                  <a:cxn ang="0">
                    <a:pos x="connsiteX2674" y="connsiteY2674"/>
                  </a:cxn>
                  <a:cxn ang="0">
                    <a:pos x="connsiteX2675" y="connsiteY2675"/>
                  </a:cxn>
                  <a:cxn ang="0">
                    <a:pos x="connsiteX2676" y="connsiteY2676"/>
                  </a:cxn>
                  <a:cxn ang="0">
                    <a:pos x="connsiteX2677" y="connsiteY2677"/>
                  </a:cxn>
                  <a:cxn ang="0">
                    <a:pos x="connsiteX2678" y="connsiteY2678"/>
                  </a:cxn>
                  <a:cxn ang="0">
                    <a:pos x="connsiteX2679" y="connsiteY2679"/>
                  </a:cxn>
                  <a:cxn ang="0">
                    <a:pos x="connsiteX2680" y="connsiteY2680"/>
                  </a:cxn>
                  <a:cxn ang="0">
                    <a:pos x="connsiteX2681" y="connsiteY2681"/>
                  </a:cxn>
                  <a:cxn ang="0">
                    <a:pos x="connsiteX2682" y="connsiteY2682"/>
                  </a:cxn>
                  <a:cxn ang="0">
                    <a:pos x="connsiteX2683" y="connsiteY2683"/>
                  </a:cxn>
                  <a:cxn ang="0">
                    <a:pos x="connsiteX2684" y="connsiteY2684"/>
                  </a:cxn>
                  <a:cxn ang="0">
                    <a:pos x="connsiteX2685" y="connsiteY2685"/>
                  </a:cxn>
                  <a:cxn ang="0">
                    <a:pos x="connsiteX2686" y="connsiteY2686"/>
                  </a:cxn>
                  <a:cxn ang="0">
                    <a:pos x="connsiteX2687" y="connsiteY2687"/>
                  </a:cxn>
                  <a:cxn ang="0">
                    <a:pos x="connsiteX2688" y="connsiteY2688"/>
                  </a:cxn>
                  <a:cxn ang="0">
                    <a:pos x="connsiteX2689" y="connsiteY2689"/>
                  </a:cxn>
                  <a:cxn ang="0">
                    <a:pos x="connsiteX2690" y="connsiteY2690"/>
                  </a:cxn>
                  <a:cxn ang="0">
                    <a:pos x="connsiteX2691" y="connsiteY2691"/>
                  </a:cxn>
                  <a:cxn ang="0">
                    <a:pos x="connsiteX2692" y="connsiteY2692"/>
                  </a:cxn>
                  <a:cxn ang="0">
                    <a:pos x="connsiteX2693" y="connsiteY2693"/>
                  </a:cxn>
                  <a:cxn ang="0">
                    <a:pos x="connsiteX2694" y="connsiteY2694"/>
                  </a:cxn>
                  <a:cxn ang="0">
                    <a:pos x="connsiteX2695" y="connsiteY2695"/>
                  </a:cxn>
                  <a:cxn ang="0">
                    <a:pos x="connsiteX2696" y="connsiteY2696"/>
                  </a:cxn>
                  <a:cxn ang="0">
                    <a:pos x="connsiteX2697" y="connsiteY2697"/>
                  </a:cxn>
                  <a:cxn ang="0">
                    <a:pos x="connsiteX2698" y="connsiteY2698"/>
                  </a:cxn>
                  <a:cxn ang="0">
                    <a:pos x="connsiteX2699" y="connsiteY2699"/>
                  </a:cxn>
                  <a:cxn ang="0">
                    <a:pos x="connsiteX2700" y="connsiteY2700"/>
                  </a:cxn>
                  <a:cxn ang="0">
                    <a:pos x="connsiteX2701" y="connsiteY2701"/>
                  </a:cxn>
                  <a:cxn ang="0">
                    <a:pos x="connsiteX2702" y="connsiteY2702"/>
                  </a:cxn>
                  <a:cxn ang="0">
                    <a:pos x="connsiteX2703" y="connsiteY2703"/>
                  </a:cxn>
                  <a:cxn ang="0">
                    <a:pos x="connsiteX2704" y="connsiteY2704"/>
                  </a:cxn>
                  <a:cxn ang="0">
                    <a:pos x="connsiteX2705" y="connsiteY2705"/>
                  </a:cxn>
                  <a:cxn ang="0">
                    <a:pos x="connsiteX2706" y="connsiteY2706"/>
                  </a:cxn>
                  <a:cxn ang="0">
                    <a:pos x="connsiteX2707" y="connsiteY2707"/>
                  </a:cxn>
                  <a:cxn ang="0">
                    <a:pos x="connsiteX2708" y="connsiteY2708"/>
                  </a:cxn>
                  <a:cxn ang="0">
                    <a:pos x="connsiteX2709" y="connsiteY2709"/>
                  </a:cxn>
                  <a:cxn ang="0">
                    <a:pos x="connsiteX2710" y="connsiteY2710"/>
                  </a:cxn>
                  <a:cxn ang="0">
                    <a:pos x="connsiteX2711" y="connsiteY2711"/>
                  </a:cxn>
                  <a:cxn ang="0">
                    <a:pos x="connsiteX2712" y="connsiteY2712"/>
                  </a:cxn>
                  <a:cxn ang="0">
                    <a:pos x="connsiteX2713" y="connsiteY2713"/>
                  </a:cxn>
                  <a:cxn ang="0">
                    <a:pos x="connsiteX2714" y="connsiteY2714"/>
                  </a:cxn>
                  <a:cxn ang="0">
                    <a:pos x="connsiteX2715" y="connsiteY2715"/>
                  </a:cxn>
                  <a:cxn ang="0">
                    <a:pos x="connsiteX2716" y="connsiteY2716"/>
                  </a:cxn>
                  <a:cxn ang="0">
                    <a:pos x="connsiteX2717" y="connsiteY2717"/>
                  </a:cxn>
                  <a:cxn ang="0">
                    <a:pos x="connsiteX2718" y="connsiteY2718"/>
                  </a:cxn>
                  <a:cxn ang="0">
                    <a:pos x="connsiteX2719" y="connsiteY2719"/>
                  </a:cxn>
                  <a:cxn ang="0">
                    <a:pos x="connsiteX2720" y="connsiteY2720"/>
                  </a:cxn>
                  <a:cxn ang="0">
                    <a:pos x="connsiteX2721" y="connsiteY2721"/>
                  </a:cxn>
                  <a:cxn ang="0">
                    <a:pos x="connsiteX2722" y="connsiteY2722"/>
                  </a:cxn>
                  <a:cxn ang="0">
                    <a:pos x="connsiteX2723" y="connsiteY2723"/>
                  </a:cxn>
                  <a:cxn ang="0">
                    <a:pos x="connsiteX2724" y="connsiteY2724"/>
                  </a:cxn>
                  <a:cxn ang="0">
                    <a:pos x="connsiteX2725" y="connsiteY2725"/>
                  </a:cxn>
                  <a:cxn ang="0">
                    <a:pos x="connsiteX2726" y="connsiteY2726"/>
                  </a:cxn>
                  <a:cxn ang="0">
                    <a:pos x="connsiteX2727" y="connsiteY2727"/>
                  </a:cxn>
                  <a:cxn ang="0">
                    <a:pos x="connsiteX2728" y="connsiteY2728"/>
                  </a:cxn>
                  <a:cxn ang="0">
                    <a:pos x="connsiteX2729" y="connsiteY2729"/>
                  </a:cxn>
                  <a:cxn ang="0">
                    <a:pos x="connsiteX2730" y="connsiteY2730"/>
                  </a:cxn>
                  <a:cxn ang="0">
                    <a:pos x="connsiteX2731" y="connsiteY2731"/>
                  </a:cxn>
                  <a:cxn ang="0">
                    <a:pos x="connsiteX2732" y="connsiteY2732"/>
                  </a:cxn>
                  <a:cxn ang="0">
                    <a:pos x="connsiteX2733" y="connsiteY2733"/>
                  </a:cxn>
                  <a:cxn ang="0">
                    <a:pos x="connsiteX2734" y="connsiteY2734"/>
                  </a:cxn>
                  <a:cxn ang="0">
                    <a:pos x="connsiteX2735" y="connsiteY2735"/>
                  </a:cxn>
                  <a:cxn ang="0">
                    <a:pos x="connsiteX2736" y="connsiteY2736"/>
                  </a:cxn>
                  <a:cxn ang="0">
                    <a:pos x="connsiteX2737" y="connsiteY2737"/>
                  </a:cxn>
                  <a:cxn ang="0">
                    <a:pos x="connsiteX2738" y="connsiteY2738"/>
                  </a:cxn>
                  <a:cxn ang="0">
                    <a:pos x="connsiteX2739" y="connsiteY2739"/>
                  </a:cxn>
                  <a:cxn ang="0">
                    <a:pos x="connsiteX2740" y="connsiteY2740"/>
                  </a:cxn>
                  <a:cxn ang="0">
                    <a:pos x="connsiteX2741" y="connsiteY2741"/>
                  </a:cxn>
                  <a:cxn ang="0">
                    <a:pos x="connsiteX2742" y="connsiteY2742"/>
                  </a:cxn>
                  <a:cxn ang="0">
                    <a:pos x="connsiteX2743" y="connsiteY2743"/>
                  </a:cxn>
                  <a:cxn ang="0">
                    <a:pos x="connsiteX2744" y="connsiteY2744"/>
                  </a:cxn>
                  <a:cxn ang="0">
                    <a:pos x="connsiteX2745" y="connsiteY2745"/>
                  </a:cxn>
                  <a:cxn ang="0">
                    <a:pos x="connsiteX2746" y="connsiteY2746"/>
                  </a:cxn>
                  <a:cxn ang="0">
                    <a:pos x="connsiteX2747" y="connsiteY2747"/>
                  </a:cxn>
                  <a:cxn ang="0">
                    <a:pos x="connsiteX2748" y="connsiteY2748"/>
                  </a:cxn>
                  <a:cxn ang="0">
                    <a:pos x="connsiteX2749" y="connsiteY2749"/>
                  </a:cxn>
                  <a:cxn ang="0">
                    <a:pos x="connsiteX2750" y="connsiteY2750"/>
                  </a:cxn>
                  <a:cxn ang="0">
                    <a:pos x="connsiteX2751" y="connsiteY2751"/>
                  </a:cxn>
                  <a:cxn ang="0">
                    <a:pos x="connsiteX2752" y="connsiteY2752"/>
                  </a:cxn>
                  <a:cxn ang="0">
                    <a:pos x="connsiteX2753" y="connsiteY2753"/>
                  </a:cxn>
                  <a:cxn ang="0">
                    <a:pos x="connsiteX2754" y="connsiteY2754"/>
                  </a:cxn>
                  <a:cxn ang="0">
                    <a:pos x="connsiteX2755" y="connsiteY2755"/>
                  </a:cxn>
                  <a:cxn ang="0">
                    <a:pos x="connsiteX2756" y="connsiteY2756"/>
                  </a:cxn>
                  <a:cxn ang="0">
                    <a:pos x="connsiteX2757" y="connsiteY2757"/>
                  </a:cxn>
                  <a:cxn ang="0">
                    <a:pos x="connsiteX2758" y="connsiteY2758"/>
                  </a:cxn>
                  <a:cxn ang="0">
                    <a:pos x="connsiteX2759" y="connsiteY2759"/>
                  </a:cxn>
                  <a:cxn ang="0">
                    <a:pos x="connsiteX2760" y="connsiteY2760"/>
                  </a:cxn>
                  <a:cxn ang="0">
                    <a:pos x="connsiteX2761" y="connsiteY2761"/>
                  </a:cxn>
                  <a:cxn ang="0">
                    <a:pos x="connsiteX2762" y="connsiteY2762"/>
                  </a:cxn>
                  <a:cxn ang="0">
                    <a:pos x="connsiteX2763" y="connsiteY2763"/>
                  </a:cxn>
                  <a:cxn ang="0">
                    <a:pos x="connsiteX2764" y="connsiteY2764"/>
                  </a:cxn>
                  <a:cxn ang="0">
                    <a:pos x="connsiteX2765" y="connsiteY2765"/>
                  </a:cxn>
                  <a:cxn ang="0">
                    <a:pos x="connsiteX2766" y="connsiteY2766"/>
                  </a:cxn>
                  <a:cxn ang="0">
                    <a:pos x="connsiteX2767" y="connsiteY2767"/>
                  </a:cxn>
                  <a:cxn ang="0">
                    <a:pos x="connsiteX2768" y="connsiteY2768"/>
                  </a:cxn>
                  <a:cxn ang="0">
                    <a:pos x="connsiteX2769" y="connsiteY2769"/>
                  </a:cxn>
                  <a:cxn ang="0">
                    <a:pos x="connsiteX2770" y="connsiteY2770"/>
                  </a:cxn>
                  <a:cxn ang="0">
                    <a:pos x="connsiteX2771" y="connsiteY2771"/>
                  </a:cxn>
                  <a:cxn ang="0">
                    <a:pos x="connsiteX2772" y="connsiteY2772"/>
                  </a:cxn>
                  <a:cxn ang="0">
                    <a:pos x="connsiteX2773" y="connsiteY2773"/>
                  </a:cxn>
                  <a:cxn ang="0">
                    <a:pos x="connsiteX2774" y="connsiteY2774"/>
                  </a:cxn>
                  <a:cxn ang="0">
                    <a:pos x="connsiteX2775" y="connsiteY2775"/>
                  </a:cxn>
                  <a:cxn ang="0">
                    <a:pos x="connsiteX2776" y="connsiteY2776"/>
                  </a:cxn>
                  <a:cxn ang="0">
                    <a:pos x="connsiteX2777" y="connsiteY2777"/>
                  </a:cxn>
                  <a:cxn ang="0">
                    <a:pos x="connsiteX2778" y="connsiteY2778"/>
                  </a:cxn>
                  <a:cxn ang="0">
                    <a:pos x="connsiteX2779" y="connsiteY2779"/>
                  </a:cxn>
                  <a:cxn ang="0">
                    <a:pos x="connsiteX2780" y="connsiteY2780"/>
                  </a:cxn>
                  <a:cxn ang="0">
                    <a:pos x="connsiteX2781" y="connsiteY2781"/>
                  </a:cxn>
                  <a:cxn ang="0">
                    <a:pos x="connsiteX2782" y="connsiteY2782"/>
                  </a:cxn>
                  <a:cxn ang="0">
                    <a:pos x="connsiteX2783" y="connsiteY2783"/>
                  </a:cxn>
                  <a:cxn ang="0">
                    <a:pos x="connsiteX2784" y="connsiteY2784"/>
                  </a:cxn>
                  <a:cxn ang="0">
                    <a:pos x="connsiteX2785" y="connsiteY2785"/>
                  </a:cxn>
                  <a:cxn ang="0">
                    <a:pos x="connsiteX2786" y="connsiteY2786"/>
                  </a:cxn>
                  <a:cxn ang="0">
                    <a:pos x="connsiteX2787" y="connsiteY2787"/>
                  </a:cxn>
                  <a:cxn ang="0">
                    <a:pos x="connsiteX2788" y="connsiteY2788"/>
                  </a:cxn>
                  <a:cxn ang="0">
                    <a:pos x="connsiteX2789" y="connsiteY2789"/>
                  </a:cxn>
                  <a:cxn ang="0">
                    <a:pos x="connsiteX2790" y="connsiteY2790"/>
                  </a:cxn>
                  <a:cxn ang="0">
                    <a:pos x="connsiteX2791" y="connsiteY2791"/>
                  </a:cxn>
                  <a:cxn ang="0">
                    <a:pos x="connsiteX2792" y="connsiteY2792"/>
                  </a:cxn>
                  <a:cxn ang="0">
                    <a:pos x="connsiteX2793" y="connsiteY2793"/>
                  </a:cxn>
                  <a:cxn ang="0">
                    <a:pos x="connsiteX2794" y="connsiteY2794"/>
                  </a:cxn>
                  <a:cxn ang="0">
                    <a:pos x="connsiteX2795" y="connsiteY2795"/>
                  </a:cxn>
                  <a:cxn ang="0">
                    <a:pos x="connsiteX2796" y="connsiteY2796"/>
                  </a:cxn>
                  <a:cxn ang="0">
                    <a:pos x="connsiteX2797" y="connsiteY2797"/>
                  </a:cxn>
                  <a:cxn ang="0">
                    <a:pos x="connsiteX2798" y="connsiteY2798"/>
                  </a:cxn>
                  <a:cxn ang="0">
                    <a:pos x="connsiteX2799" y="connsiteY2799"/>
                  </a:cxn>
                  <a:cxn ang="0">
                    <a:pos x="connsiteX2800" y="connsiteY2800"/>
                  </a:cxn>
                  <a:cxn ang="0">
                    <a:pos x="connsiteX2801" y="connsiteY2801"/>
                  </a:cxn>
                  <a:cxn ang="0">
                    <a:pos x="connsiteX2802" y="connsiteY2802"/>
                  </a:cxn>
                  <a:cxn ang="0">
                    <a:pos x="connsiteX2803" y="connsiteY2803"/>
                  </a:cxn>
                  <a:cxn ang="0">
                    <a:pos x="connsiteX2804" y="connsiteY2804"/>
                  </a:cxn>
                  <a:cxn ang="0">
                    <a:pos x="connsiteX2805" y="connsiteY2805"/>
                  </a:cxn>
                  <a:cxn ang="0">
                    <a:pos x="connsiteX2806" y="connsiteY2806"/>
                  </a:cxn>
                  <a:cxn ang="0">
                    <a:pos x="connsiteX2807" y="connsiteY2807"/>
                  </a:cxn>
                  <a:cxn ang="0">
                    <a:pos x="connsiteX2808" y="connsiteY2808"/>
                  </a:cxn>
                  <a:cxn ang="0">
                    <a:pos x="connsiteX2809" y="connsiteY2809"/>
                  </a:cxn>
                  <a:cxn ang="0">
                    <a:pos x="connsiteX2810" y="connsiteY2810"/>
                  </a:cxn>
                  <a:cxn ang="0">
                    <a:pos x="connsiteX2811" y="connsiteY2811"/>
                  </a:cxn>
                  <a:cxn ang="0">
                    <a:pos x="connsiteX2812" y="connsiteY2812"/>
                  </a:cxn>
                  <a:cxn ang="0">
                    <a:pos x="connsiteX2813" y="connsiteY2813"/>
                  </a:cxn>
                  <a:cxn ang="0">
                    <a:pos x="connsiteX2814" y="connsiteY2814"/>
                  </a:cxn>
                  <a:cxn ang="0">
                    <a:pos x="connsiteX2815" y="connsiteY2815"/>
                  </a:cxn>
                  <a:cxn ang="0">
                    <a:pos x="connsiteX2816" y="connsiteY2816"/>
                  </a:cxn>
                  <a:cxn ang="0">
                    <a:pos x="connsiteX2817" y="connsiteY2817"/>
                  </a:cxn>
                  <a:cxn ang="0">
                    <a:pos x="connsiteX2818" y="connsiteY2818"/>
                  </a:cxn>
                  <a:cxn ang="0">
                    <a:pos x="connsiteX2819" y="connsiteY2819"/>
                  </a:cxn>
                  <a:cxn ang="0">
                    <a:pos x="connsiteX2820" y="connsiteY2820"/>
                  </a:cxn>
                  <a:cxn ang="0">
                    <a:pos x="connsiteX2821" y="connsiteY2821"/>
                  </a:cxn>
                  <a:cxn ang="0">
                    <a:pos x="connsiteX2822" y="connsiteY2822"/>
                  </a:cxn>
                  <a:cxn ang="0">
                    <a:pos x="connsiteX2823" y="connsiteY2823"/>
                  </a:cxn>
                  <a:cxn ang="0">
                    <a:pos x="connsiteX2824" y="connsiteY2824"/>
                  </a:cxn>
                  <a:cxn ang="0">
                    <a:pos x="connsiteX2825" y="connsiteY2825"/>
                  </a:cxn>
                  <a:cxn ang="0">
                    <a:pos x="connsiteX2826" y="connsiteY2826"/>
                  </a:cxn>
                  <a:cxn ang="0">
                    <a:pos x="connsiteX2827" y="connsiteY2827"/>
                  </a:cxn>
                  <a:cxn ang="0">
                    <a:pos x="connsiteX2828" y="connsiteY2828"/>
                  </a:cxn>
                  <a:cxn ang="0">
                    <a:pos x="connsiteX2829" y="connsiteY2829"/>
                  </a:cxn>
                  <a:cxn ang="0">
                    <a:pos x="connsiteX2830" y="connsiteY2830"/>
                  </a:cxn>
                  <a:cxn ang="0">
                    <a:pos x="connsiteX2831" y="connsiteY2831"/>
                  </a:cxn>
                  <a:cxn ang="0">
                    <a:pos x="connsiteX2832" y="connsiteY2832"/>
                  </a:cxn>
                  <a:cxn ang="0">
                    <a:pos x="connsiteX2833" y="connsiteY2833"/>
                  </a:cxn>
                  <a:cxn ang="0">
                    <a:pos x="connsiteX2834" y="connsiteY2834"/>
                  </a:cxn>
                  <a:cxn ang="0">
                    <a:pos x="connsiteX2835" y="connsiteY2835"/>
                  </a:cxn>
                  <a:cxn ang="0">
                    <a:pos x="connsiteX2836" y="connsiteY2836"/>
                  </a:cxn>
                  <a:cxn ang="0">
                    <a:pos x="connsiteX2837" y="connsiteY2837"/>
                  </a:cxn>
                  <a:cxn ang="0">
                    <a:pos x="connsiteX2838" y="connsiteY2838"/>
                  </a:cxn>
                  <a:cxn ang="0">
                    <a:pos x="connsiteX2839" y="connsiteY2839"/>
                  </a:cxn>
                  <a:cxn ang="0">
                    <a:pos x="connsiteX2840" y="connsiteY2840"/>
                  </a:cxn>
                  <a:cxn ang="0">
                    <a:pos x="connsiteX2841" y="connsiteY2841"/>
                  </a:cxn>
                  <a:cxn ang="0">
                    <a:pos x="connsiteX2842" y="connsiteY2842"/>
                  </a:cxn>
                  <a:cxn ang="0">
                    <a:pos x="connsiteX2843" y="connsiteY2843"/>
                  </a:cxn>
                  <a:cxn ang="0">
                    <a:pos x="connsiteX2844" y="connsiteY2844"/>
                  </a:cxn>
                  <a:cxn ang="0">
                    <a:pos x="connsiteX2845" y="connsiteY2845"/>
                  </a:cxn>
                  <a:cxn ang="0">
                    <a:pos x="connsiteX2846" y="connsiteY2846"/>
                  </a:cxn>
                  <a:cxn ang="0">
                    <a:pos x="connsiteX2847" y="connsiteY2847"/>
                  </a:cxn>
                  <a:cxn ang="0">
                    <a:pos x="connsiteX2848" y="connsiteY2848"/>
                  </a:cxn>
                  <a:cxn ang="0">
                    <a:pos x="connsiteX2849" y="connsiteY2849"/>
                  </a:cxn>
                  <a:cxn ang="0">
                    <a:pos x="connsiteX2850" y="connsiteY2850"/>
                  </a:cxn>
                  <a:cxn ang="0">
                    <a:pos x="connsiteX2851" y="connsiteY2851"/>
                  </a:cxn>
                  <a:cxn ang="0">
                    <a:pos x="connsiteX2852" y="connsiteY2852"/>
                  </a:cxn>
                  <a:cxn ang="0">
                    <a:pos x="connsiteX2853" y="connsiteY2853"/>
                  </a:cxn>
                  <a:cxn ang="0">
                    <a:pos x="connsiteX2854" y="connsiteY2854"/>
                  </a:cxn>
                  <a:cxn ang="0">
                    <a:pos x="connsiteX2855" y="connsiteY2855"/>
                  </a:cxn>
                  <a:cxn ang="0">
                    <a:pos x="connsiteX2856" y="connsiteY2856"/>
                  </a:cxn>
                  <a:cxn ang="0">
                    <a:pos x="connsiteX2857" y="connsiteY2857"/>
                  </a:cxn>
                  <a:cxn ang="0">
                    <a:pos x="connsiteX2858" y="connsiteY2858"/>
                  </a:cxn>
                  <a:cxn ang="0">
                    <a:pos x="connsiteX2859" y="connsiteY2859"/>
                  </a:cxn>
                  <a:cxn ang="0">
                    <a:pos x="connsiteX2860" y="connsiteY2860"/>
                  </a:cxn>
                  <a:cxn ang="0">
                    <a:pos x="connsiteX2861" y="connsiteY2861"/>
                  </a:cxn>
                  <a:cxn ang="0">
                    <a:pos x="connsiteX2862" y="connsiteY2862"/>
                  </a:cxn>
                  <a:cxn ang="0">
                    <a:pos x="connsiteX2863" y="connsiteY2863"/>
                  </a:cxn>
                  <a:cxn ang="0">
                    <a:pos x="connsiteX2864" y="connsiteY2864"/>
                  </a:cxn>
                  <a:cxn ang="0">
                    <a:pos x="connsiteX2865" y="connsiteY2865"/>
                  </a:cxn>
                  <a:cxn ang="0">
                    <a:pos x="connsiteX2866" y="connsiteY2866"/>
                  </a:cxn>
                  <a:cxn ang="0">
                    <a:pos x="connsiteX2867" y="connsiteY2867"/>
                  </a:cxn>
                  <a:cxn ang="0">
                    <a:pos x="connsiteX2868" y="connsiteY2868"/>
                  </a:cxn>
                  <a:cxn ang="0">
                    <a:pos x="connsiteX2869" y="connsiteY2869"/>
                  </a:cxn>
                  <a:cxn ang="0">
                    <a:pos x="connsiteX2870" y="connsiteY2870"/>
                  </a:cxn>
                  <a:cxn ang="0">
                    <a:pos x="connsiteX2871" y="connsiteY2871"/>
                  </a:cxn>
                  <a:cxn ang="0">
                    <a:pos x="connsiteX2872" y="connsiteY2872"/>
                  </a:cxn>
                  <a:cxn ang="0">
                    <a:pos x="connsiteX2873" y="connsiteY2873"/>
                  </a:cxn>
                  <a:cxn ang="0">
                    <a:pos x="connsiteX2874" y="connsiteY2874"/>
                  </a:cxn>
                  <a:cxn ang="0">
                    <a:pos x="connsiteX2875" y="connsiteY2875"/>
                  </a:cxn>
                  <a:cxn ang="0">
                    <a:pos x="connsiteX2876" y="connsiteY2876"/>
                  </a:cxn>
                  <a:cxn ang="0">
                    <a:pos x="connsiteX2877" y="connsiteY2877"/>
                  </a:cxn>
                  <a:cxn ang="0">
                    <a:pos x="connsiteX2878" y="connsiteY2878"/>
                  </a:cxn>
                  <a:cxn ang="0">
                    <a:pos x="connsiteX2879" y="connsiteY2879"/>
                  </a:cxn>
                  <a:cxn ang="0">
                    <a:pos x="connsiteX2880" y="connsiteY2880"/>
                  </a:cxn>
                  <a:cxn ang="0">
                    <a:pos x="connsiteX2881" y="connsiteY2881"/>
                  </a:cxn>
                  <a:cxn ang="0">
                    <a:pos x="connsiteX2882" y="connsiteY2882"/>
                  </a:cxn>
                  <a:cxn ang="0">
                    <a:pos x="connsiteX2883" y="connsiteY2883"/>
                  </a:cxn>
                  <a:cxn ang="0">
                    <a:pos x="connsiteX2884" y="connsiteY2884"/>
                  </a:cxn>
                  <a:cxn ang="0">
                    <a:pos x="connsiteX2885" y="connsiteY2885"/>
                  </a:cxn>
                  <a:cxn ang="0">
                    <a:pos x="connsiteX2886" y="connsiteY2886"/>
                  </a:cxn>
                  <a:cxn ang="0">
                    <a:pos x="connsiteX2887" y="connsiteY2887"/>
                  </a:cxn>
                  <a:cxn ang="0">
                    <a:pos x="connsiteX2888" y="connsiteY2888"/>
                  </a:cxn>
                  <a:cxn ang="0">
                    <a:pos x="connsiteX2889" y="connsiteY2889"/>
                  </a:cxn>
                  <a:cxn ang="0">
                    <a:pos x="connsiteX2890" y="connsiteY2890"/>
                  </a:cxn>
                  <a:cxn ang="0">
                    <a:pos x="connsiteX2891" y="connsiteY2891"/>
                  </a:cxn>
                  <a:cxn ang="0">
                    <a:pos x="connsiteX2892" y="connsiteY2892"/>
                  </a:cxn>
                  <a:cxn ang="0">
                    <a:pos x="connsiteX2893" y="connsiteY2893"/>
                  </a:cxn>
                  <a:cxn ang="0">
                    <a:pos x="connsiteX2894" y="connsiteY2894"/>
                  </a:cxn>
                  <a:cxn ang="0">
                    <a:pos x="connsiteX2895" y="connsiteY2895"/>
                  </a:cxn>
                  <a:cxn ang="0">
                    <a:pos x="connsiteX2896" y="connsiteY2896"/>
                  </a:cxn>
                  <a:cxn ang="0">
                    <a:pos x="connsiteX2897" y="connsiteY2897"/>
                  </a:cxn>
                  <a:cxn ang="0">
                    <a:pos x="connsiteX2898" y="connsiteY2898"/>
                  </a:cxn>
                  <a:cxn ang="0">
                    <a:pos x="connsiteX2899" y="connsiteY2899"/>
                  </a:cxn>
                  <a:cxn ang="0">
                    <a:pos x="connsiteX2900" y="connsiteY2900"/>
                  </a:cxn>
                  <a:cxn ang="0">
                    <a:pos x="connsiteX2901" y="connsiteY2901"/>
                  </a:cxn>
                  <a:cxn ang="0">
                    <a:pos x="connsiteX2902" y="connsiteY2902"/>
                  </a:cxn>
                  <a:cxn ang="0">
                    <a:pos x="connsiteX2903" y="connsiteY2903"/>
                  </a:cxn>
                  <a:cxn ang="0">
                    <a:pos x="connsiteX2904" y="connsiteY2904"/>
                  </a:cxn>
                  <a:cxn ang="0">
                    <a:pos x="connsiteX2905" y="connsiteY2905"/>
                  </a:cxn>
                  <a:cxn ang="0">
                    <a:pos x="connsiteX2906" y="connsiteY2906"/>
                  </a:cxn>
                  <a:cxn ang="0">
                    <a:pos x="connsiteX2907" y="connsiteY2907"/>
                  </a:cxn>
                  <a:cxn ang="0">
                    <a:pos x="connsiteX2908" y="connsiteY2908"/>
                  </a:cxn>
                  <a:cxn ang="0">
                    <a:pos x="connsiteX2909" y="connsiteY2909"/>
                  </a:cxn>
                  <a:cxn ang="0">
                    <a:pos x="connsiteX2910" y="connsiteY2910"/>
                  </a:cxn>
                  <a:cxn ang="0">
                    <a:pos x="connsiteX2911" y="connsiteY2911"/>
                  </a:cxn>
                  <a:cxn ang="0">
                    <a:pos x="connsiteX2912" y="connsiteY2912"/>
                  </a:cxn>
                  <a:cxn ang="0">
                    <a:pos x="connsiteX2913" y="connsiteY2913"/>
                  </a:cxn>
                  <a:cxn ang="0">
                    <a:pos x="connsiteX2914" y="connsiteY2914"/>
                  </a:cxn>
                  <a:cxn ang="0">
                    <a:pos x="connsiteX2915" y="connsiteY2915"/>
                  </a:cxn>
                  <a:cxn ang="0">
                    <a:pos x="connsiteX2916" y="connsiteY2916"/>
                  </a:cxn>
                  <a:cxn ang="0">
                    <a:pos x="connsiteX2917" y="connsiteY2917"/>
                  </a:cxn>
                  <a:cxn ang="0">
                    <a:pos x="connsiteX2918" y="connsiteY2918"/>
                  </a:cxn>
                  <a:cxn ang="0">
                    <a:pos x="connsiteX2919" y="connsiteY2919"/>
                  </a:cxn>
                  <a:cxn ang="0">
                    <a:pos x="connsiteX2920" y="connsiteY2920"/>
                  </a:cxn>
                  <a:cxn ang="0">
                    <a:pos x="connsiteX2921" y="connsiteY2921"/>
                  </a:cxn>
                  <a:cxn ang="0">
                    <a:pos x="connsiteX2922" y="connsiteY2922"/>
                  </a:cxn>
                  <a:cxn ang="0">
                    <a:pos x="connsiteX2923" y="connsiteY2923"/>
                  </a:cxn>
                  <a:cxn ang="0">
                    <a:pos x="connsiteX2924" y="connsiteY2924"/>
                  </a:cxn>
                  <a:cxn ang="0">
                    <a:pos x="connsiteX2925" y="connsiteY2925"/>
                  </a:cxn>
                  <a:cxn ang="0">
                    <a:pos x="connsiteX2926" y="connsiteY2926"/>
                  </a:cxn>
                  <a:cxn ang="0">
                    <a:pos x="connsiteX2927" y="connsiteY2927"/>
                  </a:cxn>
                  <a:cxn ang="0">
                    <a:pos x="connsiteX2928" y="connsiteY2928"/>
                  </a:cxn>
                  <a:cxn ang="0">
                    <a:pos x="connsiteX2929" y="connsiteY2929"/>
                  </a:cxn>
                  <a:cxn ang="0">
                    <a:pos x="connsiteX2930" y="connsiteY2930"/>
                  </a:cxn>
                  <a:cxn ang="0">
                    <a:pos x="connsiteX2931" y="connsiteY2931"/>
                  </a:cxn>
                  <a:cxn ang="0">
                    <a:pos x="connsiteX2932" y="connsiteY2932"/>
                  </a:cxn>
                  <a:cxn ang="0">
                    <a:pos x="connsiteX2933" y="connsiteY2933"/>
                  </a:cxn>
                  <a:cxn ang="0">
                    <a:pos x="connsiteX2934" y="connsiteY2934"/>
                  </a:cxn>
                  <a:cxn ang="0">
                    <a:pos x="connsiteX2935" y="connsiteY2935"/>
                  </a:cxn>
                  <a:cxn ang="0">
                    <a:pos x="connsiteX2936" y="connsiteY2936"/>
                  </a:cxn>
                  <a:cxn ang="0">
                    <a:pos x="connsiteX2937" y="connsiteY2937"/>
                  </a:cxn>
                  <a:cxn ang="0">
                    <a:pos x="connsiteX2938" y="connsiteY2938"/>
                  </a:cxn>
                  <a:cxn ang="0">
                    <a:pos x="connsiteX2939" y="connsiteY2939"/>
                  </a:cxn>
                  <a:cxn ang="0">
                    <a:pos x="connsiteX2940" y="connsiteY2940"/>
                  </a:cxn>
                  <a:cxn ang="0">
                    <a:pos x="connsiteX2941" y="connsiteY2941"/>
                  </a:cxn>
                  <a:cxn ang="0">
                    <a:pos x="connsiteX2942" y="connsiteY2942"/>
                  </a:cxn>
                  <a:cxn ang="0">
                    <a:pos x="connsiteX2943" y="connsiteY2943"/>
                  </a:cxn>
                  <a:cxn ang="0">
                    <a:pos x="connsiteX2944" y="connsiteY2944"/>
                  </a:cxn>
                  <a:cxn ang="0">
                    <a:pos x="connsiteX2945" y="connsiteY2945"/>
                  </a:cxn>
                  <a:cxn ang="0">
                    <a:pos x="connsiteX2946" y="connsiteY2946"/>
                  </a:cxn>
                  <a:cxn ang="0">
                    <a:pos x="connsiteX2947" y="connsiteY2947"/>
                  </a:cxn>
                  <a:cxn ang="0">
                    <a:pos x="connsiteX2948" y="connsiteY2948"/>
                  </a:cxn>
                  <a:cxn ang="0">
                    <a:pos x="connsiteX2949" y="connsiteY2949"/>
                  </a:cxn>
                  <a:cxn ang="0">
                    <a:pos x="connsiteX2950" y="connsiteY2950"/>
                  </a:cxn>
                  <a:cxn ang="0">
                    <a:pos x="connsiteX2951" y="connsiteY2951"/>
                  </a:cxn>
                  <a:cxn ang="0">
                    <a:pos x="connsiteX2952" y="connsiteY2952"/>
                  </a:cxn>
                  <a:cxn ang="0">
                    <a:pos x="connsiteX2953" y="connsiteY2953"/>
                  </a:cxn>
                  <a:cxn ang="0">
                    <a:pos x="connsiteX2954" y="connsiteY2954"/>
                  </a:cxn>
                  <a:cxn ang="0">
                    <a:pos x="connsiteX2955" y="connsiteY2955"/>
                  </a:cxn>
                  <a:cxn ang="0">
                    <a:pos x="connsiteX2956" y="connsiteY2956"/>
                  </a:cxn>
                  <a:cxn ang="0">
                    <a:pos x="connsiteX2957" y="connsiteY2957"/>
                  </a:cxn>
                  <a:cxn ang="0">
                    <a:pos x="connsiteX2958" y="connsiteY2958"/>
                  </a:cxn>
                  <a:cxn ang="0">
                    <a:pos x="connsiteX2959" y="connsiteY2959"/>
                  </a:cxn>
                  <a:cxn ang="0">
                    <a:pos x="connsiteX2960" y="connsiteY2960"/>
                  </a:cxn>
                  <a:cxn ang="0">
                    <a:pos x="connsiteX2961" y="connsiteY2961"/>
                  </a:cxn>
                  <a:cxn ang="0">
                    <a:pos x="connsiteX2962" y="connsiteY2962"/>
                  </a:cxn>
                  <a:cxn ang="0">
                    <a:pos x="connsiteX2963" y="connsiteY2963"/>
                  </a:cxn>
                  <a:cxn ang="0">
                    <a:pos x="connsiteX2964" y="connsiteY2964"/>
                  </a:cxn>
                  <a:cxn ang="0">
                    <a:pos x="connsiteX2965" y="connsiteY2965"/>
                  </a:cxn>
                  <a:cxn ang="0">
                    <a:pos x="connsiteX2966" y="connsiteY2966"/>
                  </a:cxn>
                  <a:cxn ang="0">
                    <a:pos x="connsiteX2967" y="connsiteY2967"/>
                  </a:cxn>
                  <a:cxn ang="0">
                    <a:pos x="connsiteX2968" y="connsiteY2968"/>
                  </a:cxn>
                  <a:cxn ang="0">
                    <a:pos x="connsiteX2969" y="connsiteY2969"/>
                  </a:cxn>
                  <a:cxn ang="0">
                    <a:pos x="connsiteX2970" y="connsiteY2970"/>
                  </a:cxn>
                  <a:cxn ang="0">
                    <a:pos x="connsiteX2971" y="connsiteY2971"/>
                  </a:cxn>
                  <a:cxn ang="0">
                    <a:pos x="connsiteX2972" y="connsiteY2972"/>
                  </a:cxn>
                  <a:cxn ang="0">
                    <a:pos x="connsiteX2973" y="connsiteY2973"/>
                  </a:cxn>
                  <a:cxn ang="0">
                    <a:pos x="connsiteX2974" y="connsiteY2974"/>
                  </a:cxn>
                  <a:cxn ang="0">
                    <a:pos x="connsiteX2975" y="connsiteY2975"/>
                  </a:cxn>
                  <a:cxn ang="0">
                    <a:pos x="connsiteX2976" y="connsiteY2976"/>
                  </a:cxn>
                  <a:cxn ang="0">
                    <a:pos x="connsiteX2977" y="connsiteY2977"/>
                  </a:cxn>
                  <a:cxn ang="0">
                    <a:pos x="connsiteX2978" y="connsiteY2978"/>
                  </a:cxn>
                  <a:cxn ang="0">
                    <a:pos x="connsiteX2979" y="connsiteY2979"/>
                  </a:cxn>
                  <a:cxn ang="0">
                    <a:pos x="connsiteX2980" y="connsiteY2980"/>
                  </a:cxn>
                  <a:cxn ang="0">
                    <a:pos x="connsiteX2981" y="connsiteY2981"/>
                  </a:cxn>
                  <a:cxn ang="0">
                    <a:pos x="connsiteX2982" y="connsiteY2982"/>
                  </a:cxn>
                  <a:cxn ang="0">
                    <a:pos x="connsiteX2983" y="connsiteY2983"/>
                  </a:cxn>
                  <a:cxn ang="0">
                    <a:pos x="connsiteX2984" y="connsiteY2984"/>
                  </a:cxn>
                  <a:cxn ang="0">
                    <a:pos x="connsiteX2985" y="connsiteY2985"/>
                  </a:cxn>
                  <a:cxn ang="0">
                    <a:pos x="connsiteX2986" y="connsiteY2986"/>
                  </a:cxn>
                  <a:cxn ang="0">
                    <a:pos x="connsiteX2987" y="connsiteY2987"/>
                  </a:cxn>
                  <a:cxn ang="0">
                    <a:pos x="connsiteX2988" y="connsiteY2988"/>
                  </a:cxn>
                  <a:cxn ang="0">
                    <a:pos x="connsiteX2989" y="connsiteY2989"/>
                  </a:cxn>
                  <a:cxn ang="0">
                    <a:pos x="connsiteX2990" y="connsiteY2990"/>
                  </a:cxn>
                  <a:cxn ang="0">
                    <a:pos x="connsiteX2991" y="connsiteY2991"/>
                  </a:cxn>
                  <a:cxn ang="0">
                    <a:pos x="connsiteX2992" y="connsiteY2992"/>
                  </a:cxn>
                  <a:cxn ang="0">
                    <a:pos x="connsiteX2993" y="connsiteY2993"/>
                  </a:cxn>
                  <a:cxn ang="0">
                    <a:pos x="connsiteX2994" y="connsiteY2994"/>
                  </a:cxn>
                  <a:cxn ang="0">
                    <a:pos x="connsiteX2995" y="connsiteY2995"/>
                  </a:cxn>
                  <a:cxn ang="0">
                    <a:pos x="connsiteX2996" y="connsiteY2996"/>
                  </a:cxn>
                  <a:cxn ang="0">
                    <a:pos x="connsiteX2997" y="connsiteY2997"/>
                  </a:cxn>
                  <a:cxn ang="0">
                    <a:pos x="connsiteX2998" y="connsiteY2998"/>
                  </a:cxn>
                  <a:cxn ang="0">
                    <a:pos x="connsiteX2999" y="connsiteY2999"/>
                  </a:cxn>
                  <a:cxn ang="0">
                    <a:pos x="connsiteX3000" y="connsiteY3000"/>
                  </a:cxn>
                  <a:cxn ang="0">
                    <a:pos x="connsiteX3001" y="connsiteY3001"/>
                  </a:cxn>
                  <a:cxn ang="0">
                    <a:pos x="connsiteX3002" y="connsiteY3002"/>
                  </a:cxn>
                  <a:cxn ang="0">
                    <a:pos x="connsiteX3003" y="connsiteY3003"/>
                  </a:cxn>
                  <a:cxn ang="0">
                    <a:pos x="connsiteX3004" y="connsiteY3004"/>
                  </a:cxn>
                  <a:cxn ang="0">
                    <a:pos x="connsiteX3005" y="connsiteY3005"/>
                  </a:cxn>
                  <a:cxn ang="0">
                    <a:pos x="connsiteX3006" y="connsiteY3006"/>
                  </a:cxn>
                  <a:cxn ang="0">
                    <a:pos x="connsiteX3007" y="connsiteY3007"/>
                  </a:cxn>
                  <a:cxn ang="0">
                    <a:pos x="connsiteX3008" y="connsiteY3008"/>
                  </a:cxn>
                  <a:cxn ang="0">
                    <a:pos x="connsiteX3009" y="connsiteY3009"/>
                  </a:cxn>
                  <a:cxn ang="0">
                    <a:pos x="connsiteX3010" y="connsiteY3010"/>
                  </a:cxn>
                  <a:cxn ang="0">
                    <a:pos x="connsiteX3011" y="connsiteY3011"/>
                  </a:cxn>
                  <a:cxn ang="0">
                    <a:pos x="connsiteX3012" y="connsiteY3012"/>
                  </a:cxn>
                  <a:cxn ang="0">
                    <a:pos x="connsiteX3013" y="connsiteY3013"/>
                  </a:cxn>
                  <a:cxn ang="0">
                    <a:pos x="connsiteX3014" y="connsiteY3014"/>
                  </a:cxn>
                  <a:cxn ang="0">
                    <a:pos x="connsiteX3015" y="connsiteY3015"/>
                  </a:cxn>
                  <a:cxn ang="0">
                    <a:pos x="connsiteX3016" y="connsiteY3016"/>
                  </a:cxn>
                  <a:cxn ang="0">
                    <a:pos x="connsiteX3017" y="connsiteY3017"/>
                  </a:cxn>
                  <a:cxn ang="0">
                    <a:pos x="connsiteX3018" y="connsiteY3018"/>
                  </a:cxn>
                  <a:cxn ang="0">
                    <a:pos x="connsiteX3019" y="connsiteY3019"/>
                  </a:cxn>
                  <a:cxn ang="0">
                    <a:pos x="connsiteX3020" y="connsiteY3020"/>
                  </a:cxn>
                  <a:cxn ang="0">
                    <a:pos x="connsiteX3021" y="connsiteY3021"/>
                  </a:cxn>
                  <a:cxn ang="0">
                    <a:pos x="connsiteX3022" y="connsiteY3022"/>
                  </a:cxn>
                  <a:cxn ang="0">
                    <a:pos x="connsiteX3023" y="connsiteY3023"/>
                  </a:cxn>
                  <a:cxn ang="0">
                    <a:pos x="connsiteX3024" y="connsiteY3024"/>
                  </a:cxn>
                  <a:cxn ang="0">
                    <a:pos x="connsiteX3025" y="connsiteY3025"/>
                  </a:cxn>
                  <a:cxn ang="0">
                    <a:pos x="connsiteX3026" y="connsiteY3026"/>
                  </a:cxn>
                  <a:cxn ang="0">
                    <a:pos x="connsiteX3027" y="connsiteY3027"/>
                  </a:cxn>
                  <a:cxn ang="0">
                    <a:pos x="connsiteX3028" y="connsiteY3028"/>
                  </a:cxn>
                  <a:cxn ang="0">
                    <a:pos x="connsiteX3029" y="connsiteY3029"/>
                  </a:cxn>
                  <a:cxn ang="0">
                    <a:pos x="connsiteX3030" y="connsiteY3030"/>
                  </a:cxn>
                  <a:cxn ang="0">
                    <a:pos x="connsiteX3031" y="connsiteY3031"/>
                  </a:cxn>
                  <a:cxn ang="0">
                    <a:pos x="connsiteX3032" y="connsiteY3032"/>
                  </a:cxn>
                  <a:cxn ang="0">
                    <a:pos x="connsiteX3033" y="connsiteY3033"/>
                  </a:cxn>
                  <a:cxn ang="0">
                    <a:pos x="connsiteX3034" y="connsiteY3034"/>
                  </a:cxn>
                  <a:cxn ang="0">
                    <a:pos x="connsiteX3035" y="connsiteY3035"/>
                  </a:cxn>
                  <a:cxn ang="0">
                    <a:pos x="connsiteX3036" y="connsiteY3036"/>
                  </a:cxn>
                  <a:cxn ang="0">
                    <a:pos x="connsiteX3037" y="connsiteY3037"/>
                  </a:cxn>
                  <a:cxn ang="0">
                    <a:pos x="connsiteX3038" y="connsiteY3038"/>
                  </a:cxn>
                  <a:cxn ang="0">
                    <a:pos x="connsiteX3039" y="connsiteY3039"/>
                  </a:cxn>
                  <a:cxn ang="0">
                    <a:pos x="connsiteX3040" y="connsiteY3040"/>
                  </a:cxn>
                  <a:cxn ang="0">
                    <a:pos x="connsiteX3041" y="connsiteY3041"/>
                  </a:cxn>
                  <a:cxn ang="0">
                    <a:pos x="connsiteX3042" y="connsiteY3042"/>
                  </a:cxn>
                  <a:cxn ang="0">
                    <a:pos x="connsiteX3043" y="connsiteY3043"/>
                  </a:cxn>
                  <a:cxn ang="0">
                    <a:pos x="connsiteX3044" y="connsiteY3044"/>
                  </a:cxn>
                  <a:cxn ang="0">
                    <a:pos x="connsiteX3045" y="connsiteY3045"/>
                  </a:cxn>
                  <a:cxn ang="0">
                    <a:pos x="connsiteX3046" y="connsiteY3046"/>
                  </a:cxn>
                  <a:cxn ang="0">
                    <a:pos x="connsiteX3047" y="connsiteY3047"/>
                  </a:cxn>
                  <a:cxn ang="0">
                    <a:pos x="connsiteX3048" y="connsiteY3048"/>
                  </a:cxn>
                  <a:cxn ang="0">
                    <a:pos x="connsiteX3049" y="connsiteY3049"/>
                  </a:cxn>
                  <a:cxn ang="0">
                    <a:pos x="connsiteX3050" y="connsiteY3050"/>
                  </a:cxn>
                  <a:cxn ang="0">
                    <a:pos x="connsiteX3051" y="connsiteY3051"/>
                  </a:cxn>
                  <a:cxn ang="0">
                    <a:pos x="connsiteX3052" y="connsiteY3052"/>
                  </a:cxn>
                  <a:cxn ang="0">
                    <a:pos x="connsiteX3053" y="connsiteY3053"/>
                  </a:cxn>
                  <a:cxn ang="0">
                    <a:pos x="connsiteX3054" y="connsiteY3054"/>
                  </a:cxn>
                  <a:cxn ang="0">
                    <a:pos x="connsiteX3055" y="connsiteY3055"/>
                  </a:cxn>
                  <a:cxn ang="0">
                    <a:pos x="connsiteX3056" y="connsiteY3056"/>
                  </a:cxn>
                  <a:cxn ang="0">
                    <a:pos x="connsiteX3057" y="connsiteY3057"/>
                  </a:cxn>
                  <a:cxn ang="0">
                    <a:pos x="connsiteX3058" y="connsiteY3058"/>
                  </a:cxn>
                  <a:cxn ang="0">
                    <a:pos x="connsiteX3059" y="connsiteY3059"/>
                  </a:cxn>
                  <a:cxn ang="0">
                    <a:pos x="connsiteX3060" y="connsiteY3060"/>
                  </a:cxn>
                  <a:cxn ang="0">
                    <a:pos x="connsiteX3061" y="connsiteY3061"/>
                  </a:cxn>
                  <a:cxn ang="0">
                    <a:pos x="connsiteX3062" y="connsiteY3062"/>
                  </a:cxn>
                  <a:cxn ang="0">
                    <a:pos x="connsiteX3063" y="connsiteY3063"/>
                  </a:cxn>
                  <a:cxn ang="0">
                    <a:pos x="connsiteX3064" y="connsiteY3064"/>
                  </a:cxn>
                  <a:cxn ang="0">
                    <a:pos x="connsiteX3065" y="connsiteY3065"/>
                  </a:cxn>
                  <a:cxn ang="0">
                    <a:pos x="connsiteX3066" y="connsiteY3066"/>
                  </a:cxn>
                  <a:cxn ang="0">
                    <a:pos x="connsiteX3067" y="connsiteY3067"/>
                  </a:cxn>
                  <a:cxn ang="0">
                    <a:pos x="connsiteX3068" y="connsiteY3068"/>
                  </a:cxn>
                  <a:cxn ang="0">
                    <a:pos x="connsiteX3069" y="connsiteY3069"/>
                  </a:cxn>
                  <a:cxn ang="0">
                    <a:pos x="connsiteX3070" y="connsiteY3070"/>
                  </a:cxn>
                  <a:cxn ang="0">
                    <a:pos x="connsiteX3071" y="connsiteY3071"/>
                  </a:cxn>
                  <a:cxn ang="0">
                    <a:pos x="connsiteX3072" y="connsiteY3072"/>
                  </a:cxn>
                  <a:cxn ang="0">
                    <a:pos x="connsiteX3073" y="connsiteY3073"/>
                  </a:cxn>
                  <a:cxn ang="0">
                    <a:pos x="connsiteX3074" y="connsiteY3074"/>
                  </a:cxn>
                  <a:cxn ang="0">
                    <a:pos x="connsiteX3075" y="connsiteY3075"/>
                  </a:cxn>
                  <a:cxn ang="0">
                    <a:pos x="connsiteX3076" y="connsiteY3076"/>
                  </a:cxn>
                  <a:cxn ang="0">
                    <a:pos x="connsiteX3077" y="connsiteY3077"/>
                  </a:cxn>
                  <a:cxn ang="0">
                    <a:pos x="connsiteX3078" y="connsiteY3078"/>
                  </a:cxn>
                  <a:cxn ang="0">
                    <a:pos x="connsiteX3079" y="connsiteY3079"/>
                  </a:cxn>
                  <a:cxn ang="0">
                    <a:pos x="connsiteX3080" y="connsiteY3080"/>
                  </a:cxn>
                  <a:cxn ang="0">
                    <a:pos x="connsiteX3081" y="connsiteY3081"/>
                  </a:cxn>
                  <a:cxn ang="0">
                    <a:pos x="connsiteX3082" y="connsiteY3082"/>
                  </a:cxn>
                  <a:cxn ang="0">
                    <a:pos x="connsiteX3083" y="connsiteY3083"/>
                  </a:cxn>
                  <a:cxn ang="0">
                    <a:pos x="connsiteX3084" y="connsiteY3084"/>
                  </a:cxn>
                  <a:cxn ang="0">
                    <a:pos x="connsiteX3085" y="connsiteY3085"/>
                  </a:cxn>
                  <a:cxn ang="0">
                    <a:pos x="connsiteX3086" y="connsiteY3086"/>
                  </a:cxn>
                  <a:cxn ang="0">
                    <a:pos x="connsiteX3087" y="connsiteY3087"/>
                  </a:cxn>
                  <a:cxn ang="0">
                    <a:pos x="connsiteX3088" y="connsiteY3088"/>
                  </a:cxn>
                  <a:cxn ang="0">
                    <a:pos x="connsiteX3089" y="connsiteY3089"/>
                  </a:cxn>
                  <a:cxn ang="0">
                    <a:pos x="connsiteX3090" y="connsiteY3090"/>
                  </a:cxn>
                  <a:cxn ang="0">
                    <a:pos x="connsiteX3091" y="connsiteY3091"/>
                  </a:cxn>
                  <a:cxn ang="0">
                    <a:pos x="connsiteX3092" y="connsiteY3092"/>
                  </a:cxn>
                  <a:cxn ang="0">
                    <a:pos x="connsiteX3093" y="connsiteY3093"/>
                  </a:cxn>
                  <a:cxn ang="0">
                    <a:pos x="connsiteX3094" y="connsiteY3094"/>
                  </a:cxn>
                  <a:cxn ang="0">
                    <a:pos x="connsiteX3095" y="connsiteY3095"/>
                  </a:cxn>
                  <a:cxn ang="0">
                    <a:pos x="connsiteX3096" y="connsiteY3096"/>
                  </a:cxn>
                  <a:cxn ang="0">
                    <a:pos x="connsiteX3097" y="connsiteY3097"/>
                  </a:cxn>
                  <a:cxn ang="0">
                    <a:pos x="connsiteX3098" y="connsiteY3098"/>
                  </a:cxn>
                  <a:cxn ang="0">
                    <a:pos x="connsiteX3099" y="connsiteY3099"/>
                  </a:cxn>
                  <a:cxn ang="0">
                    <a:pos x="connsiteX3100" y="connsiteY3100"/>
                  </a:cxn>
                  <a:cxn ang="0">
                    <a:pos x="connsiteX3101" y="connsiteY3101"/>
                  </a:cxn>
                  <a:cxn ang="0">
                    <a:pos x="connsiteX3102" y="connsiteY3102"/>
                  </a:cxn>
                  <a:cxn ang="0">
                    <a:pos x="connsiteX3103" y="connsiteY3103"/>
                  </a:cxn>
                  <a:cxn ang="0">
                    <a:pos x="connsiteX3104" y="connsiteY3104"/>
                  </a:cxn>
                </a:cxnLst>
                <a:rect l="l" t="t" r="r" b="b"/>
                <a:pathLst>
                  <a:path w="2128798" h="643099">
                    <a:moveTo>
                      <a:pt x="448" y="641145"/>
                    </a:moveTo>
                    <a:lnTo>
                      <a:pt x="2740" y="642938"/>
                    </a:lnTo>
                    <a:lnTo>
                      <a:pt x="0" y="642938"/>
                    </a:lnTo>
                    <a:close/>
                    <a:moveTo>
                      <a:pt x="1701912" y="640224"/>
                    </a:moveTo>
                    <a:lnTo>
                      <a:pt x="1710017" y="642938"/>
                    </a:lnTo>
                    <a:lnTo>
                      <a:pt x="1693465" y="642938"/>
                    </a:lnTo>
                    <a:lnTo>
                      <a:pt x="1693615" y="642824"/>
                    </a:lnTo>
                    <a:cubicBezTo>
                      <a:pt x="1695922" y="641060"/>
                      <a:pt x="1698923" y="640195"/>
                      <a:pt x="1701912" y="640224"/>
                    </a:cubicBezTo>
                    <a:close/>
                    <a:moveTo>
                      <a:pt x="1072985" y="640224"/>
                    </a:moveTo>
                    <a:lnTo>
                      <a:pt x="1081092" y="642938"/>
                    </a:lnTo>
                    <a:lnTo>
                      <a:pt x="1064538" y="642938"/>
                    </a:lnTo>
                    <a:lnTo>
                      <a:pt x="1064688" y="642824"/>
                    </a:lnTo>
                    <a:cubicBezTo>
                      <a:pt x="1066995" y="641060"/>
                      <a:pt x="1069997" y="640195"/>
                      <a:pt x="1072985" y="640224"/>
                    </a:cubicBezTo>
                    <a:close/>
                    <a:moveTo>
                      <a:pt x="445250" y="640224"/>
                    </a:moveTo>
                    <a:lnTo>
                      <a:pt x="453355" y="642938"/>
                    </a:lnTo>
                    <a:lnTo>
                      <a:pt x="436803" y="642938"/>
                    </a:lnTo>
                    <a:lnTo>
                      <a:pt x="436953" y="642824"/>
                    </a:lnTo>
                    <a:cubicBezTo>
                      <a:pt x="439259" y="641060"/>
                      <a:pt x="442261" y="640195"/>
                      <a:pt x="445250" y="640224"/>
                    </a:cubicBezTo>
                    <a:close/>
                    <a:moveTo>
                      <a:pt x="1923738" y="634575"/>
                    </a:moveTo>
                    <a:cubicBezTo>
                      <a:pt x="1925575" y="634640"/>
                      <a:pt x="1927379" y="635251"/>
                      <a:pt x="1928718" y="636397"/>
                    </a:cubicBezTo>
                    <a:lnTo>
                      <a:pt x="1934465" y="641310"/>
                    </a:lnTo>
                    <a:lnTo>
                      <a:pt x="1934372" y="642938"/>
                    </a:lnTo>
                    <a:lnTo>
                      <a:pt x="1912156" y="642938"/>
                    </a:lnTo>
                    <a:lnTo>
                      <a:pt x="1912292" y="640540"/>
                    </a:lnTo>
                    <a:lnTo>
                      <a:pt x="1918572" y="636045"/>
                    </a:lnTo>
                    <a:cubicBezTo>
                      <a:pt x="1920035" y="634997"/>
                      <a:pt x="1921902" y="634512"/>
                      <a:pt x="1923738" y="634575"/>
                    </a:cubicBezTo>
                    <a:close/>
                    <a:moveTo>
                      <a:pt x="1294811" y="634575"/>
                    </a:moveTo>
                    <a:cubicBezTo>
                      <a:pt x="1296648" y="634640"/>
                      <a:pt x="1298452" y="635251"/>
                      <a:pt x="1299792" y="636397"/>
                    </a:cubicBezTo>
                    <a:lnTo>
                      <a:pt x="1305537" y="641310"/>
                    </a:lnTo>
                    <a:lnTo>
                      <a:pt x="1305445" y="642938"/>
                    </a:lnTo>
                    <a:lnTo>
                      <a:pt x="1283231" y="642938"/>
                    </a:lnTo>
                    <a:lnTo>
                      <a:pt x="1283367" y="640540"/>
                    </a:lnTo>
                    <a:lnTo>
                      <a:pt x="1289647" y="636045"/>
                    </a:lnTo>
                    <a:cubicBezTo>
                      <a:pt x="1291108" y="634997"/>
                      <a:pt x="1292976" y="634512"/>
                      <a:pt x="1294811" y="634575"/>
                    </a:cubicBezTo>
                    <a:close/>
                    <a:moveTo>
                      <a:pt x="667076" y="634575"/>
                    </a:moveTo>
                    <a:cubicBezTo>
                      <a:pt x="668913" y="634640"/>
                      <a:pt x="670717" y="635251"/>
                      <a:pt x="672056" y="636397"/>
                    </a:cubicBezTo>
                    <a:lnTo>
                      <a:pt x="677802" y="641310"/>
                    </a:lnTo>
                    <a:lnTo>
                      <a:pt x="677709" y="642938"/>
                    </a:lnTo>
                    <a:lnTo>
                      <a:pt x="655494" y="642938"/>
                    </a:lnTo>
                    <a:lnTo>
                      <a:pt x="655630" y="640540"/>
                    </a:lnTo>
                    <a:lnTo>
                      <a:pt x="661911" y="636045"/>
                    </a:lnTo>
                    <a:cubicBezTo>
                      <a:pt x="663373" y="634997"/>
                      <a:pt x="665239" y="634512"/>
                      <a:pt x="667076" y="634575"/>
                    </a:cubicBezTo>
                    <a:close/>
                    <a:moveTo>
                      <a:pt x="38149" y="634575"/>
                    </a:moveTo>
                    <a:cubicBezTo>
                      <a:pt x="39987" y="634640"/>
                      <a:pt x="41791" y="635251"/>
                      <a:pt x="43129" y="636397"/>
                    </a:cubicBezTo>
                    <a:lnTo>
                      <a:pt x="48875" y="641310"/>
                    </a:lnTo>
                    <a:lnTo>
                      <a:pt x="48783" y="642938"/>
                    </a:lnTo>
                    <a:lnTo>
                      <a:pt x="26568" y="642938"/>
                    </a:lnTo>
                    <a:lnTo>
                      <a:pt x="26704" y="640540"/>
                    </a:lnTo>
                    <a:lnTo>
                      <a:pt x="32984" y="636045"/>
                    </a:lnTo>
                    <a:cubicBezTo>
                      <a:pt x="34446" y="634997"/>
                      <a:pt x="36314" y="634512"/>
                      <a:pt x="38149" y="634575"/>
                    </a:cubicBezTo>
                    <a:close/>
                    <a:moveTo>
                      <a:pt x="2002458" y="629556"/>
                    </a:moveTo>
                    <a:cubicBezTo>
                      <a:pt x="2005150" y="629556"/>
                      <a:pt x="2007841" y="630360"/>
                      <a:pt x="2009896" y="631966"/>
                    </a:cubicBezTo>
                    <a:lnTo>
                      <a:pt x="2023916" y="642938"/>
                    </a:lnTo>
                    <a:lnTo>
                      <a:pt x="1981000" y="642938"/>
                    </a:lnTo>
                    <a:lnTo>
                      <a:pt x="1995021" y="631966"/>
                    </a:lnTo>
                    <a:cubicBezTo>
                      <a:pt x="1997074" y="630360"/>
                      <a:pt x="1999766" y="629556"/>
                      <a:pt x="2002458" y="629556"/>
                    </a:cubicBezTo>
                    <a:close/>
                    <a:moveTo>
                      <a:pt x="1373405" y="629556"/>
                    </a:moveTo>
                    <a:cubicBezTo>
                      <a:pt x="1376096" y="629556"/>
                      <a:pt x="1378788" y="630360"/>
                      <a:pt x="1380842" y="631966"/>
                    </a:cubicBezTo>
                    <a:lnTo>
                      <a:pt x="1394862" y="642938"/>
                    </a:lnTo>
                    <a:lnTo>
                      <a:pt x="1351946" y="642938"/>
                    </a:lnTo>
                    <a:lnTo>
                      <a:pt x="1365967" y="631966"/>
                    </a:lnTo>
                    <a:cubicBezTo>
                      <a:pt x="1368021" y="630360"/>
                      <a:pt x="1370713" y="629556"/>
                      <a:pt x="1373405" y="629556"/>
                    </a:cubicBezTo>
                    <a:close/>
                    <a:moveTo>
                      <a:pt x="744478" y="629556"/>
                    </a:moveTo>
                    <a:cubicBezTo>
                      <a:pt x="747169" y="629556"/>
                      <a:pt x="749862" y="630360"/>
                      <a:pt x="751915" y="631966"/>
                    </a:cubicBezTo>
                    <a:lnTo>
                      <a:pt x="765936" y="642938"/>
                    </a:lnTo>
                    <a:lnTo>
                      <a:pt x="723020" y="642938"/>
                    </a:lnTo>
                    <a:lnTo>
                      <a:pt x="737041" y="631966"/>
                    </a:lnTo>
                    <a:cubicBezTo>
                      <a:pt x="739095" y="630360"/>
                      <a:pt x="741786" y="629556"/>
                      <a:pt x="744478" y="629556"/>
                    </a:cubicBezTo>
                    <a:close/>
                    <a:moveTo>
                      <a:pt x="116742" y="629556"/>
                    </a:moveTo>
                    <a:cubicBezTo>
                      <a:pt x="119434" y="629556"/>
                      <a:pt x="122126" y="630360"/>
                      <a:pt x="124180" y="631966"/>
                    </a:cubicBezTo>
                    <a:lnTo>
                      <a:pt x="138200" y="642938"/>
                    </a:lnTo>
                    <a:lnTo>
                      <a:pt x="95284" y="642938"/>
                    </a:lnTo>
                    <a:lnTo>
                      <a:pt x="109305" y="631966"/>
                    </a:lnTo>
                    <a:cubicBezTo>
                      <a:pt x="111358" y="630360"/>
                      <a:pt x="114050" y="629556"/>
                      <a:pt x="116742" y="629556"/>
                    </a:cubicBezTo>
                    <a:close/>
                    <a:moveTo>
                      <a:pt x="1818897" y="628982"/>
                    </a:moveTo>
                    <a:cubicBezTo>
                      <a:pt x="1820733" y="629047"/>
                      <a:pt x="1822539" y="629657"/>
                      <a:pt x="1823876" y="630802"/>
                    </a:cubicBezTo>
                    <a:lnTo>
                      <a:pt x="1829623" y="635716"/>
                    </a:lnTo>
                    <a:lnTo>
                      <a:pt x="1829213" y="642938"/>
                    </a:lnTo>
                    <a:lnTo>
                      <a:pt x="1807062" y="642938"/>
                    </a:lnTo>
                    <a:lnTo>
                      <a:pt x="1807002" y="642886"/>
                    </a:lnTo>
                    <a:cubicBezTo>
                      <a:pt x="1804324" y="640596"/>
                      <a:pt x="1804526" y="637042"/>
                      <a:pt x="1807451" y="634947"/>
                    </a:cubicBezTo>
                    <a:lnTo>
                      <a:pt x="1813732" y="630450"/>
                    </a:lnTo>
                    <a:cubicBezTo>
                      <a:pt x="1815194" y="629403"/>
                      <a:pt x="1817061" y="628918"/>
                      <a:pt x="1818897" y="628982"/>
                    </a:cubicBezTo>
                    <a:close/>
                    <a:moveTo>
                      <a:pt x="1189970" y="628982"/>
                    </a:moveTo>
                    <a:cubicBezTo>
                      <a:pt x="1191806" y="629047"/>
                      <a:pt x="1193612" y="629657"/>
                      <a:pt x="1194950" y="630802"/>
                    </a:cubicBezTo>
                    <a:lnTo>
                      <a:pt x="1200696" y="635716"/>
                    </a:lnTo>
                    <a:lnTo>
                      <a:pt x="1200287" y="642938"/>
                    </a:lnTo>
                    <a:lnTo>
                      <a:pt x="1178136" y="642938"/>
                    </a:lnTo>
                    <a:lnTo>
                      <a:pt x="1178075" y="642886"/>
                    </a:lnTo>
                    <a:cubicBezTo>
                      <a:pt x="1175398" y="640596"/>
                      <a:pt x="1175599" y="637042"/>
                      <a:pt x="1178525" y="634947"/>
                    </a:cubicBezTo>
                    <a:lnTo>
                      <a:pt x="1184805" y="630450"/>
                    </a:lnTo>
                    <a:cubicBezTo>
                      <a:pt x="1186268" y="629403"/>
                      <a:pt x="1188135" y="628918"/>
                      <a:pt x="1189970" y="628982"/>
                    </a:cubicBezTo>
                    <a:close/>
                    <a:moveTo>
                      <a:pt x="562234" y="628982"/>
                    </a:moveTo>
                    <a:cubicBezTo>
                      <a:pt x="564071" y="629047"/>
                      <a:pt x="565876" y="629657"/>
                      <a:pt x="567215" y="630802"/>
                    </a:cubicBezTo>
                    <a:lnTo>
                      <a:pt x="572960" y="635716"/>
                    </a:lnTo>
                    <a:lnTo>
                      <a:pt x="572551" y="642938"/>
                    </a:lnTo>
                    <a:lnTo>
                      <a:pt x="550399" y="642938"/>
                    </a:lnTo>
                    <a:lnTo>
                      <a:pt x="550339" y="642886"/>
                    </a:lnTo>
                    <a:cubicBezTo>
                      <a:pt x="547662" y="640596"/>
                      <a:pt x="547863" y="637042"/>
                      <a:pt x="550789" y="634947"/>
                    </a:cubicBezTo>
                    <a:lnTo>
                      <a:pt x="557069" y="630450"/>
                    </a:lnTo>
                    <a:cubicBezTo>
                      <a:pt x="558533" y="629403"/>
                      <a:pt x="560399" y="628918"/>
                      <a:pt x="562234" y="628982"/>
                    </a:cubicBezTo>
                    <a:close/>
                    <a:moveTo>
                      <a:pt x="1866203" y="628004"/>
                    </a:moveTo>
                    <a:cubicBezTo>
                      <a:pt x="1868082" y="628004"/>
                      <a:pt x="1869963" y="628567"/>
                      <a:pt x="1871398" y="629690"/>
                    </a:cubicBezTo>
                    <a:lnTo>
                      <a:pt x="1888329" y="642938"/>
                    </a:lnTo>
                    <a:lnTo>
                      <a:pt x="1844076" y="642938"/>
                    </a:lnTo>
                    <a:lnTo>
                      <a:pt x="1861007" y="629689"/>
                    </a:lnTo>
                    <a:cubicBezTo>
                      <a:pt x="1862441" y="628567"/>
                      <a:pt x="1864322" y="628004"/>
                      <a:pt x="1866203" y="628004"/>
                    </a:cubicBezTo>
                    <a:close/>
                    <a:moveTo>
                      <a:pt x="1237277" y="628004"/>
                    </a:moveTo>
                    <a:cubicBezTo>
                      <a:pt x="1239156" y="628004"/>
                      <a:pt x="1241037" y="628567"/>
                      <a:pt x="1242472" y="629690"/>
                    </a:cubicBezTo>
                    <a:lnTo>
                      <a:pt x="1259402" y="642938"/>
                    </a:lnTo>
                    <a:lnTo>
                      <a:pt x="1215149" y="642938"/>
                    </a:lnTo>
                    <a:lnTo>
                      <a:pt x="1232079" y="629689"/>
                    </a:lnTo>
                    <a:cubicBezTo>
                      <a:pt x="1233515" y="628567"/>
                      <a:pt x="1235395" y="628004"/>
                      <a:pt x="1237277" y="628004"/>
                    </a:cubicBezTo>
                    <a:close/>
                    <a:moveTo>
                      <a:pt x="609540" y="628004"/>
                    </a:moveTo>
                    <a:cubicBezTo>
                      <a:pt x="611419" y="628004"/>
                      <a:pt x="613301" y="628567"/>
                      <a:pt x="614735" y="629690"/>
                    </a:cubicBezTo>
                    <a:lnTo>
                      <a:pt x="631666" y="642938"/>
                    </a:lnTo>
                    <a:lnTo>
                      <a:pt x="587413" y="642938"/>
                    </a:lnTo>
                    <a:lnTo>
                      <a:pt x="604345" y="629689"/>
                    </a:lnTo>
                    <a:cubicBezTo>
                      <a:pt x="605779" y="628567"/>
                      <a:pt x="607659" y="628004"/>
                      <a:pt x="609540" y="628004"/>
                    </a:cubicBezTo>
                    <a:close/>
                    <a:moveTo>
                      <a:pt x="1963055" y="622456"/>
                    </a:moveTo>
                    <a:cubicBezTo>
                      <a:pt x="1964892" y="622520"/>
                      <a:pt x="1966696" y="623132"/>
                      <a:pt x="1968035" y="624277"/>
                    </a:cubicBezTo>
                    <a:lnTo>
                      <a:pt x="1973781" y="629190"/>
                    </a:lnTo>
                    <a:cubicBezTo>
                      <a:pt x="1976458" y="631480"/>
                      <a:pt x="1976257" y="635035"/>
                      <a:pt x="1973330" y="637130"/>
                    </a:cubicBezTo>
                    <a:lnTo>
                      <a:pt x="1967051" y="641626"/>
                    </a:lnTo>
                    <a:cubicBezTo>
                      <a:pt x="1964125" y="643721"/>
                      <a:pt x="1959583" y="643564"/>
                      <a:pt x="1956904" y="641274"/>
                    </a:cubicBezTo>
                    <a:lnTo>
                      <a:pt x="1951158" y="636360"/>
                    </a:lnTo>
                    <a:cubicBezTo>
                      <a:pt x="1948482" y="634070"/>
                      <a:pt x="1948684" y="630515"/>
                      <a:pt x="1951609" y="628420"/>
                    </a:cubicBezTo>
                    <a:lnTo>
                      <a:pt x="1957889" y="623923"/>
                    </a:lnTo>
                    <a:cubicBezTo>
                      <a:pt x="1959353" y="622876"/>
                      <a:pt x="1961219" y="622392"/>
                      <a:pt x="1963055" y="622456"/>
                    </a:cubicBezTo>
                    <a:close/>
                    <a:moveTo>
                      <a:pt x="1334002" y="622456"/>
                    </a:moveTo>
                    <a:cubicBezTo>
                      <a:pt x="1335838" y="622520"/>
                      <a:pt x="1337643" y="623132"/>
                      <a:pt x="1338982" y="624277"/>
                    </a:cubicBezTo>
                    <a:lnTo>
                      <a:pt x="1344728" y="629190"/>
                    </a:lnTo>
                    <a:cubicBezTo>
                      <a:pt x="1347405" y="631480"/>
                      <a:pt x="1347204" y="635035"/>
                      <a:pt x="1344277" y="637130"/>
                    </a:cubicBezTo>
                    <a:lnTo>
                      <a:pt x="1337997" y="641626"/>
                    </a:lnTo>
                    <a:cubicBezTo>
                      <a:pt x="1335073" y="643721"/>
                      <a:pt x="1330529" y="643564"/>
                      <a:pt x="1327851" y="641274"/>
                    </a:cubicBezTo>
                    <a:lnTo>
                      <a:pt x="1322106" y="636360"/>
                    </a:lnTo>
                    <a:cubicBezTo>
                      <a:pt x="1319428" y="634070"/>
                      <a:pt x="1319631" y="630515"/>
                      <a:pt x="1322556" y="628420"/>
                    </a:cubicBezTo>
                    <a:lnTo>
                      <a:pt x="1328836" y="623923"/>
                    </a:lnTo>
                    <a:cubicBezTo>
                      <a:pt x="1330300" y="622876"/>
                      <a:pt x="1332166" y="622392"/>
                      <a:pt x="1334002" y="622456"/>
                    </a:cubicBezTo>
                    <a:close/>
                    <a:moveTo>
                      <a:pt x="705075" y="622456"/>
                    </a:moveTo>
                    <a:cubicBezTo>
                      <a:pt x="706911" y="622520"/>
                      <a:pt x="708717" y="623132"/>
                      <a:pt x="710055" y="624277"/>
                    </a:cubicBezTo>
                    <a:lnTo>
                      <a:pt x="715801" y="629190"/>
                    </a:lnTo>
                    <a:cubicBezTo>
                      <a:pt x="718478" y="631480"/>
                      <a:pt x="718277" y="635035"/>
                      <a:pt x="715351" y="637130"/>
                    </a:cubicBezTo>
                    <a:lnTo>
                      <a:pt x="709071" y="641626"/>
                    </a:lnTo>
                    <a:cubicBezTo>
                      <a:pt x="706145" y="643721"/>
                      <a:pt x="701603" y="643564"/>
                      <a:pt x="698926" y="641274"/>
                    </a:cubicBezTo>
                    <a:lnTo>
                      <a:pt x="693180" y="636360"/>
                    </a:lnTo>
                    <a:cubicBezTo>
                      <a:pt x="690502" y="634070"/>
                      <a:pt x="690704" y="630515"/>
                      <a:pt x="693629" y="628420"/>
                    </a:cubicBezTo>
                    <a:lnTo>
                      <a:pt x="699909" y="623923"/>
                    </a:lnTo>
                    <a:cubicBezTo>
                      <a:pt x="701373" y="622876"/>
                      <a:pt x="703240" y="622392"/>
                      <a:pt x="705075" y="622456"/>
                    </a:cubicBezTo>
                    <a:close/>
                    <a:moveTo>
                      <a:pt x="77340" y="622456"/>
                    </a:moveTo>
                    <a:cubicBezTo>
                      <a:pt x="79176" y="622520"/>
                      <a:pt x="80981" y="623132"/>
                      <a:pt x="82320" y="624277"/>
                    </a:cubicBezTo>
                    <a:lnTo>
                      <a:pt x="88065" y="629190"/>
                    </a:lnTo>
                    <a:cubicBezTo>
                      <a:pt x="90742" y="631480"/>
                      <a:pt x="90542" y="635035"/>
                      <a:pt x="87615" y="637130"/>
                    </a:cubicBezTo>
                    <a:lnTo>
                      <a:pt x="81335" y="641626"/>
                    </a:lnTo>
                    <a:cubicBezTo>
                      <a:pt x="78411" y="643721"/>
                      <a:pt x="73867" y="643564"/>
                      <a:pt x="71189" y="641274"/>
                    </a:cubicBezTo>
                    <a:lnTo>
                      <a:pt x="65444" y="636360"/>
                    </a:lnTo>
                    <a:cubicBezTo>
                      <a:pt x="62766" y="634070"/>
                      <a:pt x="62968" y="630515"/>
                      <a:pt x="65894" y="628420"/>
                    </a:cubicBezTo>
                    <a:lnTo>
                      <a:pt x="72174" y="623923"/>
                    </a:lnTo>
                    <a:cubicBezTo>
                      <a:pt x="73637" y="622876"/>
                      <a:pt x="75503" y="622392"/>
                      <a:pt x="77340" y="622456"/>
                    </a:cubicBezTo>
                    <a:close/>
                    <a:moveTo>
                      <a:pt x="1771031" y="618497"/>
                    </a:moveTo>
                    <a:cubicBezTo>
                      <a:pt x="1773060" y="618515"/>
                      <a:pt x="1775079" y="619140"/>
                      <a:pt x="1776610" y="620365"/>
                    </a:cubicBezTo>
                    <a:lnTo>
                      <a:pt x="1783173" y="625625"/>
                    </a:lnTo>
                    <a:cubicBezTo>
                      <a:pt x="1786232" y="628075"/>
                      <a:pt x="1786174" y="632004"/>
                      <a:pt x="1783040" y="634398"/>
                    </a:cubicBezTo>
                    <a:lnTo>
                      <a:pt x="1771866" y="642938"/>
                    </a:lnTo>
                    <a:lnTo>
                      <a:pt x="1736118" y="642938"/>
                    </a:lnTo>
                    <a:lnTo>
                      <a:pt x="1736123" y="642636"/>
                    </a:lnTo>
                    <a:lnTo>
                      <a:pt x="1765399" y="620261"/>
                    </a:lnTo>
                    <a:cubicBezTo>
                      <a:pt x="1766964" y="619065"/>
                      <a:pt x="1769002" y="618478"/>
                      <a:pt x="1771031" y="618497"/>
                    </a:cubicBezTo>
                    <a:close/>
                    <a:moveTo>
                      <a:pt x="1142104" y="618497"/>
                    </a:moveTo>
                    <a:cubicBezTo>
                      <a:pt x="1144132" y="618515"/>
                      <a:pt x="1146154" y="619140"/>
                      <a:pt x="1147682" y="620365"/>
                    </a:cubicBezTo>
                    <a:lnTo>
                      <a:pt x="1154247" y="625625"/>
                    </a:lnTo>
                    <a:cubicBezTo>
                      <a:pt x="1157307" y="628075"/>
                      <a:pt x="1157247" y="632004"/>
                      <a:pt x="1154114" y="634398"/>
                    </a:cubicBezTo>
                    <a:lnTo>
                      <a:pt x="1142941" y="642938"/>
                    </a:lnTo>
                    <a:lnTo>
                      <a:pt x="1107193" y="642938"/>
                    </a:lnTo>
                    <a:lnTo>
                      <a:pt x="1107197" y="642636"/>
                    </a:lnTo>
                    <a:lnTo>
                      <a:pt x="1136472" y="620261"/>
                    </a:lnTo>
                    <a:cubicBezTo>
                      <a:pt x="1138039" y="619065"/>
                      <a:pt x="1140077" y="618478"/>
                      <a:pt x="1142104" y="618497"/>
                    </a:cubicBezTo>
                    <a:close/>
                    <a:moveTo>
                      <a:pt x="514369" y="618497"/>
                    </a:moveTo>
                    <a:cubicBezTo>
                      <a:pt x="516397" y="618515"/>
                      <a:pt x="518417" y="619140"/>
                      <a:pt x="519946" y="620365"/>
                    </a:cubicBezTo>
                    <a:lnTo>
                      <a:pt x="526512" y="625625"/>
                    </a:lnTo>
                    <a:cubicBezTo>
                      <a:pt x="529570" y="628075"/>
                      <a:pt x="529512" y="632004"/>
                      <a:pt x="526379" y="634398"/>
                    </a:cubicBezTo>
                    <a:lnTo>
                      <a:pt x="515205" y="642938"/>
                    </a:lnTo>
                    <a:lnTo>
                      <a:pt x="479456" y="642938"/>
                    </a:lnTo>
                    <a:lnTo>
                      <a:pt x="479461" y="642636"/>
                    </a:lnTo>
                    <a:lnTo>
                      <a:pt x="508736" y="620261"/>
                    </a:lnTo>
                    <a:cubicBezTo>
                      <a:pt x="510302" y="619065"/>
                      <a:pt x="512340" y="618478"/>
                      <a:pt x="514369" y="618497"/>
                    </a:cubicBezTo>
                    <a:close/>
                    <a:moveTo>
                      <a:pt x="1615424" y="592815"/>
                    </a:moveTo>
                    <a:cubicBezTo>
                      <a:pt x="1618188" y="592815"/>
                      <a:pt x="1620953" y="593640"/>
                      <a:pt x="1623063" y="595291"/>
                    </a:cubicBezTo>
                    <a:lnTo>
                      <a:pt x="1674720" y="635714"/>
                    </a:lnTo>
                    <a:lnTo>
                      <a:pt x="1674720" y="642938"/>
                    </a:lnTo>
                    <a:lnTo>
                      <a:pt x="1546895" y="642938"/>
                    </a:lnTo>
                    <a:lnTo>
                      <a:pt x="1607784" y="595291"/>
                    </a:lnTo>
                    <a:cubicBezTo>
                      <a:pt x="1609893" y="593639"/>
                      <a:pt x="1612659" y="592815"/>
                      <a:pt x="1615424" y="592815"/>
                    </a:cubicBezTo>
                    <a:close/>
                    <a:moveTo>
                      <a:pt x="986497" y="592815"/>
                    </a:moveTo>
                    <a:cubicBezTo>
                      <a:pt x="989261" y="592815"/>
                      <a:pt x="992027" y="593640"/>
                      <a:pt x="994136" y="595291"/>
                    </a:cubicBezTo>
                    <a:lnTo>
                      <a:pt x="1045793" y="635714"/>
                    </a:lnTo>
                    <a:lnTo>
                      <a:pt x="1045793" y="642938"/>
                    </a:lnTo>
                    <a:lnTo>
                      <a:pt x="917969" y="642938"/>
                    </a:lnTo>
                    <a:lnTo>
                      <a:pt x="978857" y="595291"/>
                    </a:lnTo>
                    <a:cubicBezTo>
                      <a:pt x="980967" y="593639"/>
                      <a:pt x="983731" y="592815"/>
                      <a:pt x="986497" y="592815"/>
                    </a:cubicBezTo>
                    <a:close/>
                    <a:moveTo>
                      <a:pt x="358762" y="592815"/>
                    </a:moveTo>
                    <a:cubicBezTo>
                      <a:pt x="361525" y="592815"/>
                      <a:pt x="364291" y="593640"/>
                      <a:pt x="366400" y="595291"/>
                    </a:cubicBezTo>
                    <a:lnTo>
                      <a:pt x="418058" y="635714"/>
                    </a:lnTo>
                    <a:lnTo>
                      <a:pt x="418058" y="642938"/>
                    </a:lnTo>
                    <a:lnTo>
                      <a:pt x="290232" y="642938"/>
                    </a:lnTo>
                    <a:lnTo>
                      <a:pt x="351121" y="595291"/>
                    </a:lnTo>
                    <a:cubicBezTo>
                      <a:pt x="353231" y="593639"/>
                      <a:pt x="355996" y="592815"/>
                      <a:pt x="358762" y="592815"/>
                    </a:cubicBezTo>
                    <a:close/>
                    <a:moveTo>
                      <a:pt x="2068579" y="590956"/>
                    </a:moveTo>
                    <a:cubicBezTo>
                      <a:pt x="2071343" y="590956"/>
                      <a:pt x="2074107" y="591781"/>
                      <a:pt x="2076215" y="593431"/>
                    </a:cubicBezTo>
                    <a:lnTo>
                      <a:pt x="2121108" y="628560"/>
                    </a:lnTo>
                    <a:cubicBezTo>
                      <a:pt x="2125325" y="631861"/>
                      <a:pt x="2125325" y="637213"/>
                      <a:pt x="2121108" y="640512"/>
                    </a:cubicBezTo>
                    <a:lnTo>
                      <a:pt x="2118007" y="642938"/>
                    </a:lnTo>
                    <a:lnTo>
                      <a:pt x="2047743" y="642938"/>
                    </a:lnTo>
                    <a:lnTo>
                      <a:pt x="2030347" y="629325"/>
                    </a:lnTo>
                    <a:cubicBezTo>
                      <a:pt x="2026130" y="626025"/>
                      <a:pt x="2026130" y="620675"/>
                      <a:pt x="2030347" y="617375"/>
                    </a:cubicBezTo>
                    <a:lnTo>
                      <a:pt x="2060944" y="593431"/>
                    </a:lnTo>
                    <a:cubicBezTo>
                      <a:pt x="2063052" y="591781"/>
                      <a:pt x="2065816" y="590956"/>
                      <a:pt x="2068579" y="590956"/>
                    </a:cubicBezTo>
                    <a:close/>
                    <a:moveTo>
                      <a:pt x="1439526" y="590956"/>
                    </a:moveTo>
                    <a:cubicBezTo>
                      <a:pt x="1442289" y="590956"/>
                      <a:pt x="1445054" y="591781"/>
                      <a:pt x="1447161" y="593431"/>
                    </a:cubicBezTo>
                    <a:lnTo>
                      <a:pt x="1492055" y="628560"/>
                    </a:lnTo>
                    <a:cubicBezTo>
                      <a:pt x="1496273" y="631861"/>
                      <a:pt x="1496273" y="637213"/>
                      <a:pt x="1492055" y="640512"/>
                    </a:cubicBezTo>
                    <a:lnTo>
                      <a:pt x="1488954" y="642938"/>
                    </a:lnTo>
                    <a:lnTo>
                      <a:pt x="1418690" y="642938"/>
                    </a:lnTo>
                    <a:lnTo>
                      <a:pt x="1401294" y="629325"/>
                    </a:lnTo>
                    <a:cubicBezTo>
                      <a:pt x="1397076" y="626025"/>
                      <a:pt x="1397076" y="620675"/>
                      <a:pt x="1401294" y="617375"/>
                    </a:cubicBezTo>
                    <a:lnTo>
                      <a:pt x="1431891" y="593431"/>
                    </a:lnTo>
                    <a:cubicBezTo>
                      <a:pt x="1433999" y="591781"/>
                      <a:pt x="1436763" y="590956"/>
                      <a:pt x="1439526" y="590956"/>
                    </a:cubicBezTo>
                    <a:close/>
                    <a:moveTo>
                      <a:pt x="810599" y="590956"/>
                    </a:moveTo>
                    <a:cubicBezTo>
                      <a:pt x="813364" y="590956"/>
                      <a:pt x="816126" y="591781"/>
                      <a:pt x="818236" y="593431"/>
                    </a:cubicBezTo>
                    <a:lnTo>
                      <a:pt x="863128" y="628560"/>
                    </a:lnTo>
                    <a:cubicBezTo>
                      <a:pt x="867345" y="631861"/>
                      <a:pt x="867345" y="637213"/>
                      <a:pt x="863128" y="640512"/>
                    </a:cubicBezTo>
                    <a:lnTo>
                      <a:pt x="860027" y="642938"/>
                    </a:lnTo>
                    <a:lnTo>
                      <a:pt x="789762" y="642938"/>
                    </a:lnTo>
                    <a:lnTo>
                      <a:pt x="772366" y="629325"/>
                    </a:lnTo>
                    <a:cubicBezTo>
                      <a:pt x="768149" y="626025"/>
                      <a:pt x="768149" y="620675"/>
                      <a:pt x="772366" y="617375"/>
                    </a:cubicBezTo>
                    <a:lnTo>
                      <a:pt x="802963" y="593431"/>
                    </a:lnTo>
                    <a:cubicBezTo>
                      <a:pt x="805073" y="591781"/>
                      <a:pt x="807835" y="590956"/>
                      <a:pt x="810599" y="590956"/>
                    </a:cubicBezTo>
                    <a:close/>
                    <a:moveTo>
                      <a:pt x="182863" y="590956"/>
                    </a:moveTo>
                    <a:cubicBezTo>
                      <a:pt x="185627" y="590956"/>
                      <a:pt x="188391" y="591781"/>
                      <a:pt x="190500" y="593431"/>
                    </a:cubicBezTo>
                    <a:lnTo>
                      <a:pt x="235393" y="628560"/>
                    </a:lnTo>
                    <a:cubicBezTo>
                      <a:pt x="239609" y="631861"/>
                      <a:pt x="239609" y="637213"/>
                      <a:pt x="235393" y="640512"/>
                    </a:cubicBezTo>
                    <a:lnTo>
                      <a:pt x="232292" y="642938"/>
                    </a:lnTo>
                    <a:lnTo>
                      <a:pt x="162027" y="642938"/>
                    </a:lnTo>
                    <a:lnTo>
                      <a:pt x="144631" y="629325"/>
                    </a:lnTo>
                    <a:cubicBezTo>
                      <a:pt x="140413" y="626025"/>
                      <a:pt x="140413" y="620675"/>
                      <a:pt x="144631" y="617375"/>
                    </a:cubicBezTo>
                    <a:lnTo>
                      <a:pt x="175229" y="593431"/>
                    </a:lnTo>
                    <a:cubicBezTo>
                      <a:pt x="177336" y="591781"/>
                      <a:pt x="180100" y="590956"/>
                      <a:pt x="182863" y="590956"/>
                    </a:cubicBezTo>
                    <a:close/>
                    <a:moveTo>
                      <a:pt x="1998791" y="589613"/>
                    </a:moveTo>
                    <a:cubicBezTo>
                      <a:pt x="2001084" y="589584"/>
                      <a:pt x="2003391" y="590241"/>
                      <a:pt x="2005168" y="591589"/>
                    </a:cubicBezTo>
                    <a:lnTo>
                      <a:pt x="2012796" y="597374"/>
                    </a:lnTo>
                    <a:cubicBezTo>
                      <a:pt x="2016349" y="600070"/>
                      <a:pt x="2016438" y="604509"/>
                      <a:pt x="2012994" y="607291"/>
                    </a:cubicBezTo>
                    <a:lnTo>
                      <a:pt x="1992219" y="624065"/>
                    </a:lnTo>
                    <a:cubicBezTo>
                      <a:pt x="1988775" y="626846"/>
                      <a:pt x="1983099" y="626915"/>
                      <a:pt x="1979546" y="624219"/>
                    </a:cubicBezTo>
                    <a:lnTo>
                      <a:pt x="1971918" y="618434"/>
                    </a:lnTo>
                    <a:cubicBezTo>
                      <a:pt x="1968364" y="615739"/>
                      <a:pt x="1968276" y="611298"/>
                      <a:pt x="1971720" y="608517"/>
                    </a:cubicBezTo>
                    <a:lnTo>
                      <a:pt x="1992495" y="591744"/>
                    </a:lnTo>
                    <a:cubicBezTo>
                      <a:pt x="1994217" y="590353"/>
                      <a:pt x="1996497" y="589641"/>
                      <a:pt x="1998791" y="589613"/>
                    </a:cubicBezTo>
                    <a:close/>
                    <a:moveTo>
                      <a:pt x="1369737" y="589613"/>
                    </a:moveTo>
                    <a:cubicBezTo>
                      <a:pt x="1372031" y="589584"/>
                      <a:pt x="1374338" y="590241"/>
                      <a:pt x="1376115" y="591589"/>
                    </a:cubicBezTo>
                    <a:lnTo>
                      <a:pt x="1383742" y="597374"/>
                    </a:lnTo>
                    <a:cubicBezTo>
                      <a:pt x="1387297" y="600070"/>
                      <a:pt x="1387385" y="604509"/>
                      <a:pt x="1383940" y="607291"/>
                    </a:cubicBezTo>
                    <a:lnTo>
                      <a:pt x="1363165" y="624065"/>
                    </a:lnTo>
                    <a:cubicBezTo>
                      <a:pt x="1359721" y="626846"/>
                      <a:pt x="1354046" y="626915"/>
                      <a:pt x="1350492" y="624219"/>
                    </a:cubicBezTo>
                    <a:lnTo>
                      <a:pt x="1342865" y="618434"/>
                    </a:lnTo>
                    <a:cubicBezTo>
                      <a:pt x="1339311" y="615739"/>
                      <a:pt x="1339222" y="611298"/>
                      <a:pt x="1342667" y="608517"/>
                    </a:cubicBezTo>
                    <a:lnTo>
                      <a:pt x="1363442" y="591744"/>
                    </a:lnTo>
                    <a:cubicBezTo>
                      <a:pt x="1365164" y="590353"/>
                      <a:pt x="1367444" y="589641"/>
                      <a:pt x="1369737" y="589613"/>
                    </a:cubicBezTo>
                    <a:close/>
                    <a:moveTo>
                      <a:pt x="740810" y="589613"/>
                    </a:moveTo>
                    <a:cubicBezTo>
                      <a:pt x="743104" y="589584"/>
                      <a:pt x="745411" y="590241"/>
                      <a:pt x="747188" y="591589"/>
                    </a:cubicBezTo>
                    <a:lnTo>
                      <a:pt x="754817" y="597374"/>
                    </a:lnTo>
                    <a:cubicBezTo>
                      <a:pt x="758369" y="600070"/>
                      <a:pt x="758459" y="604509"/>
                      <a:pt x="755014" y="607291"/>
                    </a:cubicBezTo>
                    <a:lnTo>
                      <a:pt x="734239" y="624065"/>
                    </a:lnTo>
                    <a:cubicBezTo>
                      <a:pt x="730795" y="626846"/>
                      <a:pt x="725120" y="626915"/>
                      <a:pt x="721565" y="624219"/>
                    </a:cubicBezTo>
                    <a:lnTo>
                      <a:pt x="713939" y="618434"/>
                    </a:lnTo>
                    <a:cubicBezTo>
                      <a:pt x="710384" y="615739"/>
                      <a:pt x="710295" y="611298"/>
                      <a:pt x="713741" y="608517"/>
                    </a:cubicBezTo>
                    <a:lnTo>
                      <a:pt x="734515" y="591744"/>
                    </a:lnTo>
                    <a:cubicBezTo>
                      <a:pt x="736238" y="590353"/>
                      <a:pt x="738518" y="589641"/>
                      <a:pt x="740810" y="589613"/>
                    </a:cubicBezTo>
                    <a:close/>
                    <a:moveTo>
                      <a:pt x="113076" y="589613"/>
                    </a:moveTo>
                    <a:cubicBezTo>
                      <a:pt x="115368" y="589584"/>
                      <a:pt x="117676" y="590241"/>
                      <a:pt x="119452" y="591589"/>
                    </a:cubicBezTo>
                    <a:lnTo>
                      <a:pt x="127080" y="597374"/>
                    </a:lnTo>
                    <a:cubicBezTo>
                      <a:pt x="130635" y="600070"/>
                      <a:pt x="130723" y="604509"/>
                      <a:pt x="127278" y="607291"/>
                    </a:cubicBezTo>
                    <a:lnTo>
                      <a:pt x="106504" y="624065"/>
                    </a:lnTo>
                    <a:cubicBezTo>
                      <a:pt x="103058" y="626846"/>
                      <a:pt x="97385" y="626915"/>
                      <a:pt x="93831" y="624219"/>
                    </a:cubicBezTo>
                    <a:lnTo>
                      <a:pt x="86202" y="618434"/>
                    </a:lnTo>
                    <a:cubicBezTo>
                      <a:pt x="82649" y="615739"/>
                      <a:pt x="82560" y="611298"/>
                      <a:pt x="86005" y="608517"/>
                    </a:cubicBezTo>
                    <a:lnTo>
                      <a:pt x="106779" y="591744"/>
                    </a:lnTo>
                    <a:cubicBezTo>
                      <a:pt x="108501" y="590353"/>
                      <a:pt x="110782" y="589641"/>
                      <a:pt x="113076" y="589613"/>
                    </a:cubicBezTo>
                    <a:close/>
                    <a:moveTo>
                      <a:pt x="1892611" y="589403"/>
                    </a:moveTo>
                    <a:lnTo>
                      <a:pt x="1920913" y="589403"/>
                    </a:lnTo>
                    <a:cubicBezTo>
                      <a:pt x="1929661" y="589403"/>
                      <a:pt x="1936752" y="594952"/>
                      <a:pt x="1936752" y="601796"/>
                    </a:cubicBezTo>
                    <a:lnTo>
                      <a:pt x="1936752" y="616487"/>
                    </a:lnTo>
                    <a:cubicBezTo>
                      <a:pt x="1936753" y="623331"/>
                      <a:pt x="1929661" y="628880"/>
                      <a:pt x="1920913" y="628880"/>
                    </a:cubicBezTo>
                    <a:lnTo>
                      <a:pt x="1892611" y="628880"/>
                    </a:lnTo>
                    <a:cubicBezTo>
                      <a:pt x="1883866" y="628880"/>
                      <a:pt x="1876774" y="623331"/>
                      <a:pt x="1876774" y="616487"/>
                    </a:cubicBezTo>
                    <a:lnTo>
                      <a:pt x="1876774" y="601796"/>
                    </a:lnTo>
                    <a:cubicBezTo>
                      <a:pt x="1876774" y="594952"/>
                      <a:pt x="1883866" y="589403"/>
                      <a:pt x="1892611" y="589403"/>
                    </a:cubicBezTo>
                    <a:close/>
                    <a:moveTo>
                      <a:pt x="1263686" y="589403"/>
                    </a:moveTo>
                    <a:lnTo>
                      <a:pt x="1291987" y="589403"/>
                    </a:lnTo>
                    <a:cubicBezTo>
                      <a:pt x="1300734" y="589403"/>
                      <a:pt x="1307826" y="594952"/>
                      <a:pt x="1307826" y="601796"/>
                    </a:cubicBezTo>
                    <a:lnTo>
                      <a:pt x="1307826" y="616487"/>
                    </a:lnTo>
                    <a:cubicBezTo>
                      <a:pt x="1307826" y="623331"/>
                      <a:pt x="1300734" y="628880"/>
                      <a:pt x="1291988" y="628880"/>
                    </a:cubicBezTo>
                    <a:lnTo>
                      <a:pt x="1263686" y="628880"/>
                    </a:lnTo>
                    <a:cubicBezTo>
                      <a:pt x="1254938" y="628880"/>
                      <a:pt x="1247847" y="623331"/>
                      <a:pt x="1247847" y="616487"/>
                    </a:cubicBezTo>
                    <a:lnTo>
                      <a:pt x="1247847" y="601796"/>
                    </a:lnTo>
                    <a:cubicBezTo>
                      <a:pt x="1247847" y="594952"/>
                      <a:pt x="1254938" y="589403"/>
                      <a:pt x="1263686" y="589403"/>
                    </a:cubicBezTo>
                    <a:close/>
                    <a:moveTo>
                      <a:pt x="635949" y="589403"/>
                    </a:moveTo>
                    <a:lnTo>
                      <a:pt x="664251" y="589403"/>
                    </a:lnTo>
                    <a:cubicBezTo>
                      <a:pt x="672999" y="589403"/>
                      <a:pt x="680089" y="594952"/>
                      <a:pt x="680089" y="601796"/>
                    </a:cubicBezTo>
                    <a:lnTo>
                      <a:pt x="680089" y="616487"/>
                    </a:lnTo>
                    <a:cubicBezTo>
                      <a:pt x="680089" y="623331"/>
                      <a:pt x="672999" y="628880"/>
                      <a:pt x="664251" y="628880"/>
                    </a:cubicBezTo>
                    <a:lnTo>
                      <a:pt x="635949" y="628880"/>
                    </a:lnTo>
                    <a:cubicBezTo>
                      <a:pt x="627203" y="628880"/>
                      <a:pt x="620112" y="623331"/>
                      <a:pt x="620112" y="616487"/>
                    </a:cubicBezTo>
                    <a:lnTo>
                      <a:pt x="620112" y="601796"/>
                    </a:lnTo>
                    <a:cubicBezTo>
                      <a:pt x="620112" y="594952"/>
                      <a:pt x="627203" y="589403"/>
                      <a:pt x="635949" y="589403"/>
                    </a:cubicBezTo>
                    <a:close/>
                    <a:moveTo>
                      <a:pt x="13384" y="589403"/>
                    </a:moveTo>
                    <a:lnTo>
                      <a:pt x="35325" y="589403"/>
                    </a:lnTo>
                    <a:cubicBezTo>
                      <a:pt x="44072" y="589403"/>
                      <a:pt x="51163" y="594952"/>
                      <a:pt x="51163" y="601796"/>
                    </a:cubicBezTo>
                    <a:lnTo>
                      <a:pt x="51163" y="616487"/>
                    </a:lnTo>
                    <a:cubicBezTo>
                      <a:pt x="51164" y="623331"/>
                      <a:pt x="44072" y="628880"/>
                      <a:pt x="35325" y="628880"/>
                    </a:cubicBezTo>
                    <a:lnTo>
                      <a:pt x="7023" y="628880"/>
                    </a:lnTo>
                    <a:lnTo>
                      <a:pt x="3778" y="627828"/>
                    </a:lnTo>
                    <a:close/>
                    <a:moveTo>
                      <a:pt x="2113113" y="560991"/>
                    </a:moveTo>
                    <a:lnTo>
                      <a:pt x="2128798" y="623731"/>
                    </a:lnTo>
                    <a:lnTo>
                      <a:pt x="2101939" y="602714"/>
                    </a:lnTo>
                    <a:cubicBezTo>
                      <a:pt x="2098918" y="600349"/>
                      <a:pt x="2096651" y="597617"/>
                      <a:pt x="2095141" y="594703"/>
                    </a:cubicBezTo>
                    <a:lnTo>
                      <a:pt x="2093191" y="586860"/>
                    </a:lnTo>
                    <a:lnTo>
                      <a:pt x="2092874" y="586860"/>
                    </a:lnTo>
                    <a:cubicBezTo>
                      <a:pt x="2092927" y="586649"/>
                      <a:pt x="2092981" y="586436"/>
                      <a:pt x="2093033" y="586225"/>
                    </a:cubicBezTo>
                    <a:cubicBezTo>
                      <a:pt x="2092981" y="586013"/>
                      <a:pt x="2092927" y="585801"/>
                      <a:pt x="2092874" y="585589"/>
                    </a:cubicBezTo>
                    <a:cubicBezTo>
                      <a:pt x="2092906" y="585465"/>
                      <a:pt x="2092936" y="585341"/>
                      <a:pt x="2092967" y="585216"/>
                    </a:cubicBezTo>
                    <a:lnTo>
                      <a:pt x="2093284" y="585216"/>
                    </a:lnTo>
                    <a:lnTo>
                      <a:pt x="2095141" y="577747"/>
                    </a:lnTo>
                    <a:cubicBezTo>
                      <a:pt x="2096651" y="574831"/>
                      <a:pt x="2098918" y="572100"/>
                      <a:pt x="2101939" y="569735"/>
                    </a:cubicBezTo>
                    <a:close/>
                    <a:moveTo>
                      <a:pt x="1599755" y="550859"/>
                    </a:moveTo>
                    <a:lnTo>
                      <a:pt x="1604322" y="552414"/>
                    </a:lnTo>
                    <a:lnTo>
                      <a:pt x="1624988" y="569169"/>
                    </a:lnTo>
                    <a:cubicBezTo>
                      <a:pt x="1627483" y="571193"/>
                      <a:pt x="1627411" y="574417"/>
                      <a:pt x="1624824" y="576370"/>
                    </a:cubicBezTo>
                    <a:lnTo>
                      <a:pt x="1617731" y="581727"/>
                    </a:lnTo>
                    <a:cubicBezTo>
                      <a:pt x="1615145" y="583680"/>
                      <a:pt x="1611024" y="583624"/>
                      <a:pt x="1608529" y="581600"/>
                    </a:cubicBezTo>
                    <a:lnTo>
                      <a:pt x="1587863" y="564845"/>
                    </a:lnTo>
                    <a:cubicBezTo>
                      <a:pt x="1585368" y="562821"/>
                      <a:pt x="1585440" y="559597"/>
                      <a:pt x="1588027" y="557644"/>
                    </a:cubicBezTo>
                    <a:lnTo>
                      <a:pt x="1595120" y="552286"/>
                    </a:lnTo>
                    <a:cubicBezTo>
                      <a:pt x="1596412" y="551310"/>
                      <a:pt x="1598089" y="550836"/>
                      <a:pt x="1599755" y="550859"/>
                    </a:cubicBezTo>
                    <a:close/>
                    <a:moveTo>
                      <a:pt x="970828" y="550859"/>
                    </a:moveTo>
                    <a:cubicBezTo>
                      <a:pt x="972493" y="550882"/>
                      <a:pt x="974147" y="551402"/>
                      <a:pt x="975396" y="552414"/>
                    </a:cubicBezTo>
                    <a:lnTo>
                      <a:pt x="996061" y="569169"/>
                    </a:lnTo>
                    <a:cubicBezTo>
                      <a:pt x="998557" y="571193"/>
                      <a:pt x="998484" y="574417"/>
                      <a:pt x="995898" y="576370"/>
                    </a:cubicBezTo>
                    <a:lnTo>
                      <a:pt x="988805" y="581727"/>
                    </a:lnTo>
                    <a:cubicBezTo>
                      <a:pt x="986219" y="583680"/>
                      <a:pt x="982098" y="583624"/>
                      <a:pt x="979602" y="581600"/>
                    </a:cubicBezTo>
                    <a:lnTo>
                      <a:pt x="958938" y="564845"/>
                    </a:lnTo>
                    <a:cubicBezTo>
                      <a:pt x="956440" y="562821"/>
                      <a:pt x="956514" y="559597"/>
                      <a:pt x="959100" y="557644"/>
                    </a:cubicBezTo>
                    <a:lnTo>
                      <a:pt x="966193" y="552286"/>
                    </a:lnTo>
                    <a:cubicBezTo>
                      <a:pt x="967486" y="551310"/>
                      <a:pt x="969163" y="550836"/>
                      <a:pt x="970828" y="550859"/>
                    </a:cubicBezTo>
                    <a:close/>
                    <a:moveTo>
                      <a:pt x="343092" y="550859"/>
                    </a:moveTo>
                    <a:lnTo>
                      <a:pt x="347659" y="552414"/>
                    </a:lnTo>
                    <a:lnTo>
                      <a:pt x="368326" y="569169"/>
                    </a:lnTo>
                    <a:cubicBezTo>
                      <a:pt x="370822" y="571193"/>
                      <a:pt x="370748" y="574417"/>
                      <a:pt x="368162" y="576370"/>
                    </a:cubicBezTo>
                    <a:lnTo>
                      <a:pt x="361068" y="581727"/>
                    </a:lnTo>
                    <a:cubicBezTo>
                      <a:pt x="358483" y="583680"/>
                      <a:pt x="354363" y="583624"/>
                      <a:pt x="351868" y="581600"/>
                    </a:cubicBezTo>
                    <a:lnTo>
                      <a:pt x="331201" y="564845"/>
                    </a:lnTo>
                    <a:cubicBezTo>
                      <a:pt x="328706" y="562821"/>
                      <a:pt x="328778" y="559597"/>
                      <a:pt x="331364" y="557644"/>
                    </a:cubicBezTo>
                    <a:lnTo>
                      <a:pt x="338458" y="552286"/>
                    </a:lnTo>
                    <a:cubicBezTo>
                      <a:pt x="339750" y="551310"/>
                      <a:pt x="341427" y="550836"/>
                      <a:pt x="343092" y="550859"/>
                    </a:cubicBezTo>
                    <a:close/>
                    <a:moveTo>
                      <a:pt x="2052826" y="537321"/>
                    </a:moveTo>
                    <a:cubicBezTo>
                      <a:pt x="2054629" y="537241"/>
                      <a:pt x="2056483" y="537437"/>
                      <a:pt x="2058290" y="537943"/>
                    </a:cubicBezTo>
                    <a:lnTo>
                      <a:pt x="2080401" y="544131"/>
                    </a:lnTo>
                    <a:cubicBezTo>
                      <a:pt x="2087633" y="546155"/>
                      <a:pt x="2091399" y="552382"/>
                      <a:pt x="2088812" y="558040"/>
                    </a:cubicBezTo>
                    <a:lnTo>
                      <a:pt x="2081718" y="573560"/>
                    </a:lnTo>
                    <a:cubicBezTo>
                      <a:pt x="2079133" y="579220"/>
                      <a:pt x="2071174" y="582166"/>
                      <a:pt x="2063943" y="580142"/>
                    </a:cubicBezTo>
                    <a:lnTo>
                      <a:pt x="2041831" y="573955"/>
                    </a:lnTo>
                    <a:cubicBezTo>
                      <a:pt x="2034600" y="571931"/>
                      <a:pt x="2030835" y="565702"/>
                      <a:pt x="2033422" y="560043"/>
                    </a:cubicBezTo>
                    <a:lnTo>
                      <a:pt x="2040515" y="544525"/>
                    </a:lnTo>
                    <a:cubicBezTo>
                      <a:pt x="2042454" y="540280"/>
                      <a:pt x="2047416" y="537561"/>
                      <a:pt x="2052826" y="537321"/>
                    </a:cubicBezTo>
                    <a:close/>
                    <a:moveTo>
                      <a:pt x="1423773" y="537321"/>
                    </a:moveTo>
                    <a:cubicBezTo>
                      <a:pt x="1425576" y="537241"/>
                      <a:pt x="1427429" y="537437"/>
                      <a:pt x="1429237" y="537943"/>
                    </a:cubicBezTo>
                    <a:lnTo>
                      <a:pt x="1451348" y="544131"/>
                    </a:lnTo>
                    <a:cubicBezTo>
                      <a:pt x="1458580" y="546155"/>
                      <a:pt x="1462346" y="552382"/>
                      <a:pt x="1459758" y="558040"/>
                    </a:cubicBezTo>
                    <a:lnTo>
                      <a:pt x="1452665" y="573560"/>
                    </a:lnTo>
                    <a:cubicBezTo>
                      <a:pt x="1450079" y="579220"/>
                      <a:pt x="1442121" y="582166"/>
                      <a:pt x="1434891" y="580142"/>
                    </a:cubicBezTo>
                    <a:lnTo>
                      <a:pt x="1412778" y="573955"/>
                    </a:lnTo>
                    <a:cubicBezTo>
                      <a:pt x="1405548" y="571931"/>
                      <a:pt x="1401782" y="565702"/>
                      <a:pt x="1404368" y="560043"/>
                    </a:cubicBezTo>
                    <a:lnTo>
                      <a:pt x="1411461" y="544525"/>
                    </a:lnTo>
                    <a:cubicBezTo>
                      <a:pt x="1413401" y="540280"/>
                      <a:pt x="1418363" y="537561"/>
                      <a:pt x="1423773" y="537321"/>
                    </a:cubicBezTo>
                    <a:close/>
                    <a:moveTo>
                      <a:pt x="794846" y="537321"/>
                    </a:moveTo>
                    <a:cubicBezTo>
                      <a:pt x="796650" y="537241"/>
                      <a:pt x="798503" y="537437"/>
                      <a:pt x="800312" y="537943"/>
                    </a:cubicBezTo>
                    <a:lnTo>
                      <a:pt x="822422" y="544131"/>
                    </a:lnTo>
                    <a:cubicBezTo>
                      <a:pt x="829652" y="546155"/>
                      <a:pt x="833418" y="552382"/>
                      <a:pt x="830833" y="558040"/>
                    </a:cubicBezTo>
                    <a:lnTo>
                      <a:pt x="823740" y="573560"/>
                    </a:lnTo>
                    <a:cubicBezTo>
                      <a:pt x="821153" y="579220"/>
                      <a:pt x="813195" y="582166"/>
                      <a:pt x="805963" y="580142"/>
                    </a:cubicBezTo>
                    <a:lnTo>
                      <a:pt x="783853" y="573955"/>
                    </a:lnTo>
                    <a:cubicBezTo>
                      <a:pt x="776621" y="571931"/>
                      <a:pt x="772855" y="565702"/>
                      <a:pt x="775441" y="560043"/>
                    </a:cubicBezTo>
                    <a:lnTo>
                      <a:pt x="782535" y="544525"/>
                    </a:lnTo>
                    <a:cubicBezTo>
                      <a:pt x="784475" y="540280"/>
                      <a:pt x="789436" y="537561"/>
                      <a:pt x="794846" y="537321"/>
                    </a:cubicBezTo>
                    <a:close/>
                    <a:moveTo>
                      <a:pt x="167110" y="537321"/>
                    </a:moveTo>
                    <a:cubicBezTo>
                      <a:pt x="168914" y="537241"/>
                      <a:pt x="170767" y="537437"/>
                      <a:pt x="172575" y="537943"/>
                    </a:cubicBezTo>
                    <a:lnTo>
                      <a:pt x="194686" y="544131"/>
                    </a:lnTo>
                    <a:cubicBezTo>
                      <a:pt x="201918" y="546155"/>
                      <a:pt x="205682" y="552382"/>
                      <a:pt x="203096" y="558040"/>
                    </a:cubicBezTo>
                    <a:lnTo>
                      <a:pt x="196003" y="573560"/>
                    </a:lnTo>
                    <a:cubicBezTo>
                      <a:pt x="193418" y="579220"/>
                      <a:pt x="185459" y="582166"/>
                      <a:pt x="178228" y="580142"/>
                    </a:cubicBezTo>
                    <a:lnTo>
                      <a:pt x="156116" y="573955"/>
                    </a:lnTo>
                    <a:cubicBezTo>
                      <a:pt x="148885" y="571931"/>
                      <a:pt x="145120" y="565702"/>
                      <a:pt x="147706" y="560043"/>
                    </a:cubicBezTo>
                    <a:lnTo>
                      <a:pt x="154800" y="544525"/>
                    </a:lnTo>
                    <a:cubicBezTo>
                      <a:pt x="156739" y="540280"/>
                      <a:pt x="161701" y="537561"/>
                      <a:pt x="167110" y="537321"/>
                    </a:cubicBezTo>
                    <a:close/>
                    <a:moveTo>
                      <a:pt x="1717347" y="536704"/>
                    </a:moveTo>
                    <a:cubicBezTo>
                      <a:pt x="1725268" y="536704"/>
                      <a:pt x="1733187" y="539069"/>
                      <a:pt x="1739230" y="543797"/>
                    </a:cubicBezTo>
                    <a:lnTo>
                      <a:pt x="1772377" y="569735"/>
                    </a:lnTo>
                    <a:cubicBezTo>
                      <a:pt x="1775399" y="572100"/>
                      <a:pt x="1777664" y="574833"/>
                      <a:pt x="1779175" y="577747"/>
                    </a:cubicBezTo>
                    <a:lnTo>
                      <a:pt x="1781032" y="585216"/>
                    </a:lnTo>
                    <a:lnTo>
                      <a:pt x="1781349" y="585216"/>
                    </a:lnTo>
                    <a:cubicBezTo>
                      <a:pt x="1781379" y="585341"/>
                      <a:pt x="1781410" y="585465"/>
                      <a:pt x="1781441" y="585589"/>
                    </a:cubicBezTo>
                    <a:cubicBezTo>
                      <a:pt x="1781388" y="585801"/>
                      <a:pt x="1781336" y="586013"/>
                      <a:pt x="1781283" y="586225"/>
                    </a:cubicBezTo>
                    <a:cubicBezTo>
                      <a:pt x="1781336" y="586436"/>
                      <a:pt x="1781388" y="586649"/>
                      <a:pt x="1781441" y="586860"/>
                    </a:cubicBezTo>
                    <a:lnTo>
                      <a:pt x="1781125" y="586860"/>
                    </a:lnTo>
                    <a:lnTo>
                      <a:pt x="1779175" y="594703"/>
                    </a:lnTo>
                    <a:cubicBezTo>
                      <a:pt x="1777664" y="597617"/>
                      <a:pt x="1775399" y="600349"/>
                      <a:pt x="1772377" y="602714"/>
                    </a:cubicBezTo>
                    <a:lnTo>
                      <a:pt x="1739230" y="628652"/>
                    </a:lnTo>
                    <a:cubicBezTo>
                      <a:pt x="1727144" y="638110"/>
                      <a:pt x="1707550" y="638110"/>
                      <a:pt x="1695463" y="628652"/>
                    </a:cubicBezTo>
                    <a:lnTo>
                      <a:pt x="1662316" y="602714"/>
                    </a:lnTo>
                    <a:cubicBezTo>
                      <a:pt x="1659295" y="600350"/>
                      <a:pt x="1657029" y="597618"/>
                      <a:pt x="1655518" y="594703"/>
                    </a:cubicBezTo>
                    <a:lnTo>
                      <a:pt x="1653568" y="586860"/>
                    </a:lnTo>
                    <a:lnTo>
                      <a:pt x="1653252" y="586860"/>
                    </a:lnTo>
                    <a:cubicBezTo>
                      <a:pt x="1653304" y="586649"/>
                      <a:pt x="1653358" y="586436"/>
                      <a:pt x="1653410" y="586225"/>
                    </a:cubicBezTo>
                    <a:cubicBezTo>
                      <a:pt x="1653358" y="586013"/>
                      <a:pt x="1653304" y="585801"/>
                      <a:pt x="1653252" y="585589"/>
                    </a:cubicBezTo>
                    <a:lnTo>
                      <a:pt x="1653345" y="585216"/>
                    </a:lnTo>
                    <a:lnTo>
                      <a:pt x="1653661" y="585216"/>
                    </a:lnTo>
                    <a:lnTo>
                      <a:pt x="1655518" y="577747"/>
                    </a:lnTo>
                    <a:cubicBezTo>
                      <a:pt x="1657029" y="574831"/>
                      <a:pt x="1659295" y="572100"/>
                      <a:pt x="1662316" y="569735"/>
                    </a:cubicBezTo>
                    <a:lnTo>
                      <a:pt x="1695463" y="543797"/>
                    </a:lnTo>
                    <a:cubicBezTo>
                      <a:pt x="1701506" y="539069"/>
                      <a:pt x="1709426" y="536704"/>
                      <a:pt x="1717347" y="536704"/>
                    </a:cubicBezTo>
                    <a:close/>
                    <a:moveTo>
                      <a:pt x="1527916" y="536704"/>
                    </a:moveTo>
                    <a:cubicBezTo>
                      <a:pt x="1535836" y="536704"/>
                      <a:pt x="1543757" y="539068"/>
                      <a:pt x="1549799" y="543797"/>
                    </a:cubicBezTo>
                    <a:lnTo>
                      <a:pt x="1582947" y="569735"/>
                    </a:lnTo>
                    <a:cubicBezTo>
                      <a:pt x="1585968" y="572100"/>
                      <a:pt x="1588233" y="574831"/>
                      <a:pt x="1589745" y="577747"/>
                    </a:cubicBezTo>
                    <a:lnTo>
                      <a:pt x="1591602" y="585216"/>
                    </a:lnTo>
                    <a:lnTo>
                      <a:pt x="1591919" y="585216"/>
                    </a:lnTo>
                    <a:cubicBezTo>
                      <a:pt x="1591949" y="585341"/>
                      <a:pt x="1591980" y="585465"/>
                      <a:pt x="1592011" y="585589"/>
                    </a:cubicBezTo>
                    <a:cubicBezTo>
                      <a:pt x="1591958" y="585801"/>
                      <a:pt x="1591906" y="586013"/>
                      <a:pt x="1591853" y="586225"/>
                    </a:cubicBezTo>
                    <a:cubicBezTo>
                      <a:pt x="1591906" y="586436"/>
                      <a:pt x="1591958" y="586649"/>
                      <a:pt x="1592011" y="586860"/>
                    </a:cubicBezTo>
                    <a:lnTo>
                      <a:pt x="1591695" y="586860"/>
                    </a:lnTo>
                    <a:lnTo>
                      <a:pt x="1589745" y="594703"/>
                    </a:lnTo>
                    <a:cubicBezTo>
                      <a:pt x="1588233" y="597617"/>
                      <a:pt x="1585968" y="600349"/>
                      <a:pt x="1582947" y="602714"/>
                    </a:cubicBezTo>
                    <a:lnTo>
                      <a:pt x="1549799" y="628652"/>
                    </a:lnTo>
                    <a:cubicBezTo>
                      <a:pt x="1537714" y="638110"/>
                      <a:pt x="1518119" y="638110"/>
                      <a:pt x="1506033" y="628652"/>
                    </a:cubicBezTo>
                    <a:lnTo>
                      <a:pt x="1472886" y="602714"/>
                    </a:lnTo>
                    <a:cubicBezTo>
                      <a:pt x="1469865" y="600349"/>
                      <a:pt x="1467598" y="597617"/>
                      <a:pt x="1466087" y="594703"/>
                    </a:cubicBezTo>
                    <a:lnTo>
                      <a:pt x="1464138" y="586860"/>
                    </a:lnTo>
                    <a:lnTo>
                      <a:pt x="1463822" y="586860"/>
                    </a:lnTo>
                    <a:cubicBezTo>
                      <a:pt x="1463874" y="586649"/>
                      <a:pt x="1463927" y="586436"/>
                      <a:pt x="1463979" y="586225"/>
                    </a:cubicBezTo>
                    <a:cubicBezTo>
                      <a:pt x="1463927" y="586013"/>
                      <a:pt x="1463874" y="585801"/>
                      <a:pt x="1463822" y="585589"/>
                    </a:cubicBezTo>
                    <a:lnTo>
                      <a:pt x="1463914" y="585216"/>
                    </a:lnTo>
                    <a:lnTo>
                      <a:pt x="1464231" y="585216"/>
                    </a:lnTo>
                    <a:lnTo>
                      <a:pt x="1466087" y="577747"/>
                    </a:lnTo>
                    <a:cubicBezTo>
                      <a:pt x="1467598" y="574831"/>
                      <a:pt x="1469865" y="572100"/>
                      <a:pt x="1472886" y="569735"/>
                    </a:cubicBezTo>
                    <a:lnTo>
                      <a:pt x="1506033" y="543797"/>
                    </a:lnTo>
                    <a:cubicBezTo>
                      <a:pt x="1512076" y="539068"/>
                      <a:pt x="1519996" y="536704"/>
                      <a:pt x="1527916" y="536704"/>
                    </a:cubicBezTo>
                    <a:close/>
                    <a:moveTo>
                      <a:pt x="1088421" y="536704"/>
                    </a:moveTo>
                    <a:cubicBezTo>
                      <a:pt x="1096340" y="536704"/>
                      <a:pt x="1104260" y="539069"/>
                      <a:pt x="1110304" y="543797"/>
                    </a:cubicBezTo>
                    <a:lnTo>
                      <a:pt x="1143451" y="569735"/>
                    </a:lnTo>
                    <a:cubicBezTo>
                      <a:pt x="1146471" y="572100"/>
                      <a:pt x="1148738" y="574833"/>
                      <a:pt x="1150249" y="577747"/>
                    </a:cubicBezTo>
                    <a:lnTo>
                      <a:pt x="1152106" y="585216"/>
                    </a:lnTo>
                    <a:lnTo>
                      <a:pt x="1152422" y="585216"/>
                    </a:lnTo>
                    <a:cubicBezTo>
                      <a:pt x="1152453" y="585341"/>
                      <a:pt x="1152484" y="585465"/>
                      <a:pt x="1152514" y="585589"/>
                    </a:cubicBezTo>
                    <a:cubicBezTo>
                      <a:pt x="1152463" y="585801"/>
                      <a:pt x="1152409" y="586013"/>
                      <a:pt x="1152357" y="586225"/>
                    </a:cubicBezTo>
                    <a:cubicBezTo>
                      <a:pt x="1152409" y="586436"/>
                      <a:pt x="1152463" y="586649"/>
                      <a:pt x="1152514" y="586860"/>
                    </a:cubicBezTo>
                    <a:lnTo>
                      <a:pt x="1152199" y="586860"/>
                    </a:lnTo>
                    <a:lnTo>
                      <a:pt x="1150249" y="594703"/>
                    </a:lnTo>
                    <a:cubicBezTo>
                      <a:pt x="1148738" y="597617"/>
                      <a:pt x="1146471" y="600349"/>
                      <a:pt x="1143451" y="602714"/>
                    </a:cubicBezTo>
                    <a:lnTo>
                      <a:pt x="1110304" y="628652"/>
                    </a:lnTo>
                    <a:cubicBezTo>
                      <a:pt x="1098217" y="638110"/>
                      <a:pt x="1078622" y="638110"/>
                      <a:pt x="1066537" y="628652"/>
                    </a:cubicBezTo>
                    <a:lnTo>
                      <a:pt x="1033390" y="602714"/>
                    </a:lnTo>
                    <a:cubicBezTo>
                      <a:pt x="1030368" y="600350"/>
                      <a:pt x="1028103" y="597618"/>
                      <a:pt x="1026592" y="594703"/>
                    </a:cubicBezTo>
                    <a:lnTo>
                      <a:pt x="1024642" y="586860"/>
                    </a:lnTo>
                    <a:lnTo>
                      <a:pt x="1024325" y="586860"/>
                    </a:lnTo>
                    <a:cubicBezTo>
                      <a:pt x="1024379" y="586649"/>
                      <a:pt x="1024430" y="586436"/>
                      <a:pt x="1024484" y="586225"/>
                    </a:cubicBezTo>
                    <a:cubicBezTo>
                      <a:pt x="1024430" y="586013"/>
                      <a:pt x="1024379" y="585801"/>
                      <a:pt x="1024325" y="585589"/>
                    </a:cubicBezTo>
                    <a:lnTo>
                      <a:pt x="1024418" y="585216"/>
                    </a:lnTo>
                    <a:lnTo>
                      <a:pt x="1024735" y="585216"/>
                    </a:lnTo>
                    <a:lnTo>
                      <a:pt x="1026591" y="577747"/>
                    </a:lnTo>
                    <a:cubicBezTo>
                      <a:pt x="1028103" y="574831"/>
                      <a:pt x="1030368" y="572100"/>
                      <a:pt x="1033390" y="569735"/>
                    </a:cubicBezTo>
                    <a:lnTo>
                      <a:pt x="1066537" y="543797"/>
                    </a:lnTo>
                    <a:cubicBezTo>
                      <a:pt x="1072579" y="539069"/>
                      <a:pt x="1080499" y="536704"/>
                      <a:pt x="1088421" y="536704"/>
                    </a:cubicBezTo>
                    <a:close/>
                    <a:moveTo>
                      <a:pt x="898990" y="536704"/>
                    </a:moveTo>
                    <a:cubicBezTo>
                      <a:pt x="906909" y="536704"/>
                      <a:pt x="914830" y="539068"/>
                      <a:pt x="920873" y="543797"/>
                    </a:cubicBezTo>
                    <a:lnTo>
                      <a:pt x="954021" y="569735"/>
                    </a:lnTo>
                    <a:cubicBezTo>
                      <a:pt x="957041" y="572100"/>
                      <a:pt x="959308" y="574831"/>
                      <a:pt x="960817" y="577747"/>
                    </a:cubicBezTo>
                    <a:lnTo>
                      <a:pt x="962675" y="585216"/>
                    </a:lnTo>
                    <a:lnTo>
                      <a:pt x="962992" y="585216"/>
                    </a:lnTo>
                    <a:cubicBezTo>
                      <a:pt x="963022" y="585341"/>
                      <a:pt x="963053" y="585465"/>
                      <a:pt x="963084" y="585589"/>
                    </a:cubicBezTo>
                    <a:cubicBezTo>
                      <a:pt x="963032" y="585801"/>
                      <a:pt x="962979" y="586013"/>
                      <a:pt x="962927" y="586225"/>
                    </a:cubicBezTo>
                    <a:cubicBezTo>
                      <a:pt x="962979" y="586436"/>
                      <a:pt x="963032" y="586649"/>
                      <a:pt x="963084" y="586860"/>
                    </a:cubicBezTo>
                    <a:lnTo>
                      <a:pt x="962768" y="586860"/>
                    </a:lnTo>
                    <a:lnTo>
                      <a:pt x="960817" y="594703"/>
                    </a:lnTo>
                    <a:cubicBezTo>
                      <a:pt x="959308" y="597617"/>
                      <a:pt x="957041" y="600349"/>
                      <a:pt x="954021" y="602714"/>
                    </a:cubicBezTo>
                    <a:lnTo>
                      <a:pt x="920873" y="628652"/>
                    </a:lnTo>
                    <a:cubicBezTo>
                      <a:pt x="908787" y="638110"/>
                      <a:pt x="889192" y="638110"/>
                      <a:pt x="877107" y="628652"/>
                    </a:cubicBezTo>
                    <a:lnTo>
                      <a:pt x="843959" y="602714"/>
                    </a:lnTo>
                    <a:cubicBezTo>
                      <a:pt x="840938" y="600349"/>
                      <a:pt x="838672" y="597617"/>
                      <a:pt x="837161" y="594703"/>
                    </a:cubicBezTo>
                    <a:lnTo>
                      <a:pt x="835211" y="586860"/>
                    </a:lnTo>
                    <a:lnTo>
                      <a:pt x="834894" y="586860"/>
                    </a:lnTo>
                    <a:lnTo>
                      <a:pt x="835053" y="586225"/>
                    </a:lnTo>
                    <a:lnTo>
                      <a:pt x="834894" y="585589"/>
                    </a:lnTo>
                    <a:cubicBezTo>
                      <a:pt x="834927" y="585465"/>
                      <a:pt x="834956" y="585341"/>
                      <a:pt x="834987" y="585216"/>
                    </a:cubicBezTo>
                    <a:lnTo>
                      <a:pt x="835303" y="585216"/>
                    </a:lnTo>
                    <a:lnTo>
                      <a:pt x="837161" y="577747"/>
                    </a:lnTo>
                    <a:cubicBezTo>
                      <a:pt x="838672" y="574831"/>
                      <a:pt x="840938" y="572100"/>
                      <a:pt x="843959" y="569735"/>
                    </a:cubicBezTo>
                    <a:lnTo>
                      <a:pt x="877107" y="543797"/>
                    </a:lnTo>
                    <a:cubicBezTo>
                      <a:pt x="883149" y="539068"/>
                      <a:pt x="891069" y="536704"/>
                      <a:pt x="898990" y="536704"/>
                    </a:cubicBezTo>
                    <a:close/>
                    <a:moveTo>
                      <a:pt x="460685" y="536704"/>
                    </a:moveTo>
                    <a:cubicBezTo>
                      <a:pt x="468604" y="536704"/>
                      <a:pt x="476525" y="539069"/>
                      <a:pt x="482568" y="543797"/>
                    </a:cubicBezTo>
                    <a:lnTo>
                      <a:pt x="515715" y="569735"/>
                    </a:lnTo>
                    <a:cubicBezTo>
                      <a:pt x="518737" y="572100"/>
                      <a:pt x="521002" y="574833"/>
                      <a:pt x="522513" y="577747"/>
                    </a:cubicBezTo>
                    <a:lnTo>
                      <a:pt x="524370" y="585216"/>
                    </a:lnTo>
                    <a:lnTo>
                      <a:pt x="524686" y="585216"/>
                    </a:lnTo>
                    <a:cubicBezTo>
                      <a:pt x="524717" y="585341"/>
                      <a:pt x="524748" y="585465"/>
                      <a:pt x="524779" y="585589"/>
                    </a:cubicBezTo>
                    <a:cubicBezTo>
                      <a:pt x="524726" y="585801"/>
                      <a:pt x="524674" y="586013"/>
                      <a:pt x="524620" y="586225"/>
                    </a:cubicBezTo>
                    <a:cubicBezTo>
                      <a:pt x="524674" y="586436"/>
                      <a:pt x="524726" y="586649"/>
                      <a:pt x="524779" y="586860"/>
                    </a:cubicBezTo>
                    <a:lnTo>
                      <a:pt x="524463" y="586860"/>
                    </a:lnTo>
                    <a:lnTo>
                      <a:pt x="522513" y="594703"/>
                    </a:lnTo>
                    <a:cubicBezTo>
                      <a:pt x="521002" y="597617"/>
                      <a:pt x="518737" y="600349"/>
                      <a:pt x="515715" y="602714"/>
                    </a:cubicBezTo>
                    <a:lnTo>
                      <a:pt x="482568" y="628652"/>
                    </a:lnTo>
                    <a:cubicBezTo>
                      <a:pt x="470481" y="638110"/>
                      <a:pt x="450887" y="638110"/>
                      <a:pt x="438801" y="628652"/>
                    </a:cubicBezTo>
                    <a:lnTo>
                      <a:pt x="405654" y="602714"/>
                    </a:lnTo>
                    <a:cubicBezTo>
                      <a:pt x="402633" y="600350"/>
                      <a:pt x="400366" y="597618"/>
                      <a:pt x="398856" y="594703"/>
                    </a:cubicBezTo>
                    <a:lnTo>
                      <a:pt x="396906" y="586860"/>
                    </a:lnTo>
                    <a:lnTo>
                      <a:pt x="396590" y="586860"/>
                    </a:lnTo>
                    <a:cubicBezTo>
                      <a:pt x="396642" y="586649"/>
                      <a:pt x="396695" y="586436"/>
                      <a:pt x="396747" y="586225"/>
                    </a:cubicBezTo>
                    <a:cubicBezTo>
                      <a:pt x="396695" y="586013"/>
                      <a:pt x="396642" y="585801"/>
                      <a:pt x="396590" y="585589"/>
                    </a:cubicBezTo>
                    <a:cubicBezTo>
                      <a:pt x="396620" y="585465"/>
                      <a:pt x="396651" y="585341"/>
                      <a:pt x="396683" y="585216"/>
                    </a:cubicBezTo>
                    <a:lnTo>
                      <a:pt x="396998" y="585216"/>
                    </a:lnTo>
                    <a:lnTo>
                      <a:pt x="398856" y="577747"/>
                    </a:lnTo>
                    <a:cubicBezTo>
                      <a:pt x="400366" y="574831"/>
                      <a:pt x="402633" y="572100"/>
                      <a:pt x="405654" y="569735"/>
                    </a:cubicBezTo>
                    <a:lnTo>
                      <a:pt x="438801" y="543797"/>
                    </a:lnTo>
                    <a:cubicBezTo>
                      <a:pt x="444844" y="539069"/>
                      <a:pt x="452764" y="536704"/>
                      <a:pt x="460685" y="536704"/>
                    </a:cubicBezTo>
                    <a:close/>
                    <a:moveTo>
                      <a:pt x="271254" y="536704"/>
                    </a:moveTo>
                    <a:cubicBezTo>
                      <a:pt x="279174" y="536704"/>
                      <a:pt x="287094" y="539068"/>
                      <a:pt x="293138" y="543797"/>
                    </a:cubicBezTo>
                    <a:lnTo>
                      <a:pt x="326285" y="569735"/>
                    </a:lnTo>
                    <a:cubicBezTo>
                      <a:pt x="329306" y="572100"/>
                      <a:pt x="331572" y="574831"/>
                      <a:pt x="333083" y="577747"/>
                    </a:cubicBezTo>
                    <a:lnTo>
                      <a:pt x="334940" y="585216"/>
                    </a:lnTo>
                    <a:lnTo>
                      <a:pt x="335256" y="585216"/>
                    </a:lnTo>
                    <a:cubicBezTo>
                      <a:pt x="335287" y="585341"/>
                      <a:pt x="335318" y="585465"/>
                      <a:pt x="335349" y="585589"/>
                    </a:cubicBezTo>
                    <a:cubicBezTo>
                      <a:pt x="335296" y="585801"/>
                      <a:pt x="335244" y="586013"/>
                      <a:pt x="335190" y="586225"/>
                    </a:cubicBezTo>
                    <a:cubicBezTo>
                      <a:pt x="335244" y="586436"/>
                      <a:pt x="335296" y="586649"/>
                      <a:pt x="335349" y="586860"/>
                    </a:cubicBezTo>
                    <a:lnTo>
                      <a:pt x="335033" y="586860"/>
                    </a:lnTo>
                    <a:lnTo>
                      <a:pt x="333083" y="594703"/>
                    </a:lnTo>
                    <a:cubicBezTo>
                      <a:pt x="331572" y="597617"/>
                      <a:pt x="329306" y="600349"/>
                      <a:pt x="326285" y="602714"/>
                    </a:cubicBezTo>
                    <a:lnTo>
                      <a:pt x="293138" y="628652"/>
                    </a:lnTo>
                    <a:cubicBezTo>
                      <a:pt x="281053" y="638110"/>
                      <a:pt x="261457" y="638110"/>
                      <a:pt x="249371" y="628652"/>
                    </a:cubicBezTo>
                    <a:lnTo>
                      <a:pt x="216223" y="602714"/>
                    </a:lnTo>
                    <a:cubicBezTo>
                      <a:pt x="213203" y="600349"/>
                      <a:pt x="210936" y="597617"/>
                      <a:pt x="209425" y="594703"/>
                    </a:cubicBezTo>
                    <a:lnTo>
                      <a:pt x="207475" y="586860"/>
                    </a:lnTo>
                    <a:lnTo>
                      <a:pt x="207160" y="586860"/>
                    </a:lnTo>
                    <a:cubicBezTo>
                      <a:pt x="207212" y="586649"/>
                      <a:pt x="207265" y="586436"/>
                      <a:pt x="207317" y="586225"/>
                    </a:cubicBezTo>
                    <a:cubicBezTo>
                      <a:pt x="207265" y="586013"/>
                      <a:pt x="207212" y="585801"/>
                      <a:pt x="207160" y="585589"/>
                    </a:cubicBezTo>
                    <a:cubicBezTo>
                      <a:pt x="207190" y="585465"/>
                      <a:pt x="207221" y="585341"/>
                      <a:pt x="207252" y="585216"/>
                    </a:cubicBezTo>
                    <a:lnTo>
                      <a:pt x="207568" y="585216"/>
                    </a:lnTo>
                    <a:lnTo>
                      <a:pt x="209425" y="577747"/>
                    </a:lnTo>
                    <a:cubicBezTo>
                      <a:pt x="210936" y="574831"/>
                      <a:pt x="213203" y="572100"/>
                      <a:pt x="216223" y="569735"/>
                    </a:cubicBezTo>
                    <a:lnTo>
                      <a:pt x="249371" y="543797"/>
                    </a:lnTo>
                    <a:cubicBezTo>
                      <a:pt x="255414" y="539068"/>
                      <a:pt x="263334" y="536704"/>
                      <a:pt x="271254" y="536704"/>
                    </a:cubicBezTo>
                    <a:close/>
                    <a:moveTo>
                      <a:pt x="1775392" y="529481"/>
                    </a:moveTo>
                    <a:cubicBezTo>
                      <a:pt x="1777326" y="529896"/>
                      <a:pt x="1779059" y="530891"/>
                      <a:pt x="1780130" y="532364"/>
                    </a:cubicBezTo>
                    <a:lnTo>
                      <a:pt x="1786121" y="540613"/>
                    </a:lnTo>
                    <a:cubicBezTo>
                      <a:pt x="1788262" y="543559"/>
                      <a:pt x="1786945" y="547305"/>
                      <a:pt x="1783180" y="548980"/>
                    </a:cubicBezTo>
                    <a:lnTo>
                      <a:pt x="1772854" y="553574"/>
                    </a:lnTo>
                    <a:cubicBezTo>
                      <a:pt x="1769091" y="555248"/>
                      <a:pt x="1764303" y="554217"/>
                      <a:pt x="1762163" y="551271"/>
                    </a:cubicBezTo>
                    <a:lnTo>
                      <a:pt x="1756170" y="543023"/>
                    </a:lnTo>
                    <a:cubicBezTo>
                      <a:pt x="1754031" y="540077"/>
                      <a:pt x="1755348" y="536330"/>
                      <a:pt x="1759113" y="534655"/>
                    </a:cubicBezTo>
                    <a:lnTo>
                      <a:pt x="1769437" y="530062"/>
                    </a:lnTo>
                    <a:cubicBezTo>
                      <a:pt x="1771320" y="529226"/>
                      <a:pt x="1773458" y="529063"/>
                      <a:pt x="1775392" y="529481"/>
                    </a:cubicBezTo>
                    <a:close/>
                    <a:moveTo>
                      <a:pt x="1146465" y="529481"/>
                    </a:moveTo>
                    <a:cubicBezTo>
                      <a:pt x="1148401" y="529896"/>
                      <a:pt x="1150132" y="530891"/>
                      <a:pt x="1151203" y="532364"/>
                    </a:cubicBezTo>
                    <a:lnTo>
                      <a:pt x="1157196" y="540613"/>
                    </a:lnTo>
                    <a:cubicBezTo>
                      <a:pt x="1159335" y="543559"/>
                      <a:pt x="1158018" y="547305"/>
                      <a:pt x="1154254" y="548980"/>
                    </a:cubicBezTo>
                    <a:lnTo>
                      <a:pt x="1143929" y="553574"/>
                    </a:lnTo>
                    <a:cubicBezTo>
                      <a:pt x="1140164" y="555248"/>
                      <a:pt x="1135378" y="554217"/>
                      <a:pt x="1133238" y="551271"/>
                    </a:cubicBezTo>
                    <a:lnTo>
                      <a:pt x="1127245" y="543023"/>
                    </a:lnTo>
                    <a:cubicBezTo>
                      <a:pt x="1125105" y="540077"/>
                      <a:pt x="1126421" y="536330"/>
                      <a:pt x="1130185" y="534655"/>
                    </a:cubicBezTo>
                    <a:lnTo>
                      <a:pt x="1140511" y="530062"/>
                    </a:lnTo>
                    <a:cubicBezTo>
                      <a:pt x="1142393" y="529226"/>
                      <a:pt x="1144531" y="529063"/>
                      <a:pt x="1146465" y="529481"/>
                    </a:cubicBezTo>
                    <a:close/>
                    <a:moveTo>
                      <a:pt x="518730" y="529481"/>
                    </a:moveTo>
                    <a:cubicBezTo>
                      <a:pt x="520664" y="529896"/>
                      <a:pt x="522396" y="530891"/>
                      <a:pt x="523466" y="532364"/>
                    </a:cubicBezTo>
                    <a:lnTo>
                      <a:pt x="529459" y="540613"/>
                    </a:lnTo>
                    <a:cubicBezTo>
                      <a:pt x="531600" y="543559"/>
                      <a:pt x="530283" y="547305"/>
                      <a:pt x="526518" y="548980"/>
                    </a:cubicBezTo>
                    <a:lnTo>
                      <a:pt x="516192" y="553574"/>
                    </a:lnTo>
                    <a:cubicBezTo>
                      <a:pt x="512429" y="555248"/>
                      <a:pt x="507642" y="554217"/>
                      <a:pt x="505501" y="551271"/>
                    </a:cubicBezTo>
                    <a:lnTo>
                      <a:pt x="499509" y="543023"/>
                    </a:lnTo>
                    <a:cubicBezTo>
                      <a:pt x="497369" y="540077"/>
                      <a:pt x="498686" y="536330"/>
                      <a:pt x="502450" y="534655"/>
                    </a:cubicBezTo>
                    <a:lnTo>
                      <a:pt x="512775" y="530062"/>
                    </a:lnTo>
                    <a:cubicBezTo>
                      <a:pt x="514657" y="529226"/>
                      <a:pt x="516795" y="529063"/>
                      <a:pt x="518730" y="529481"/>
                    </a:cubicBezTo>
                    <a:close/>
                    <a:moveTo>
                      <a:pt x="1812170" y="527000"/>
                    </a:moveTo>
                    <a:lnTo>
                      <a:pt x="1839875" y="527000"/>
                    </a:lnTo>
                    <a:cubicBezTo>
                      <a:pt x="1849976" y="527000"/>
                      <a:pt x="1858165" y="533407"/>
                      <a:pt x="1858165" y="541311"/>
                    </a:cubicBezTo>
                    <a:lnTo>
                      <a:pt x="1858165" y="585216"/>
                    </a:lnTo>
                    <a:lnTo>
                      <a:pt x="1858165" y="586860"/>
                    </a:lnTo>
                    <a:lnTo>
                      <a:pt x="1858165" y="611740"/>
                    </a:lnTo>
                    <a:cubicBezTo>
                      <a:pt x="1858165" y="619645"/>
                      <a:pt x="1849976" y="626053"/>
                      <a:pt x="1839875" y="626053"/>
                    </a:cubicBezTo>
                    <a:lnTo>
                      <a:pt x="1812171" y="626053"/>
                    </a:lnTo>
                    <a:cubicBezTo>
                      <a:pt x="1802069" y="626053"/>
                      <a:pt x="1793879" y="619645"/>
                      <a:pt x="1793879" y="611740"/>
                    </a:cubicBezTo>
                    <a:lnTo>
                      <a:pt x="1793879" y="586860"/>
                    </a:lnTo>
                    <a:lnTo>
                      <a:pt x="1793879" y="585216"/>
                    </a:lnTo>
                    <a:lnTo>
                      <a:pt x="1793879" y="541311"/>
                    </a:lnTo>
                    <a:cubicBezTo>
                      <a:pt x="1793879" y="533407"/>
                      <a:pt x="1802069" y="527000"/>
                      <a:pt x="1812170" y="527000"/>
                    </a:cubicBezTo>
                    <a:close/>
                    <a:moveTo>
                      <a:pt x="1183244" y="527000"/>
                    </a:moveTo>
                    <a:lnTo>
                      <a:pt x="1210948" y="527000"/>
                    </a:lnTo>
                    <a:cubicBezTo>
                      <a:pt x="1221049" y="527000"/>
                      <a:pt x="1229239" y="533407"/>
                      <a:pt x="1229239" y="541311"/>
                    </a:cubicBezTo>
                    <a:lnTo>
                      <a:pt x="1229239" y="585216"/>
                    </a:lnTo>
                    <a:lnTo>
                      <a:pt x="1229239" y="586860"/>
                    </a:lnTo>
                    <a:lnTo>
                      <a:pt x="1229239" y="611740"/>
                    </a:lnTo>
                    <a:cubicBezTo>
                      <a:pt x="1229239" y="619645"/>
                      <a:pt x="1221049" y="626053"/>
                      <a:pt x="1210948" y="626053"/>
                    </a:cubicBezTo>
                    <a:lnTo>
                      <a:pt x="1183244" y="626053"/>
                    </a:lnTo>
                    <a:cubicBezTo>
                      <a:pt x="1173142" y="626053"/>
                      <a:pt x="1164953" y="619645"/>
                      <a:pt x="1164953" y="611740"/>
                    </a:cubicBezTo>
                    <a:lnTo>
                      <a:pt x="1164953" y="586860"/>
                    </a:lnTo>
                    <a:lnTo>
                      <a:pt x="1164953" y="585216"/>
                    </a:lnTo>
                    <a:lnTo>
                      <a:pt x="1164953" y="541311"/>
                    </a:lnTo>
                    <a:cubicBezTo>
                      <a:pt x="1164953" y="533407"/>
                      <a:pt x="1173142" y="527000"/>
                      <a:pt x="1183244" y="527000"/>
                    </a:cubicBezTo>
                    <a:close/>
                    <a:moveTo>
                      <a:pt x="555508" y="527000"/>
                    </a:moveTo>
                    <a:lnTo>
                      <a:pt x="583212" y="527000"/>
                    </a:lnTo>
                    <a:cubicBezTo>
                      <a:pt x="593313" y="527000"/>
                      <a:pt x="601503" y="533407"/>
                      <a:pt x="601503" y="541311"/>
                    </a:cubicBezTo>
                    <a:lnTo>
                      <a:pt x="601503" y="585216"/>
                    </a:lnTo>
                    <a:lnTo>
                      <a:pt x="601503" y="586860"/>
                    </a:lnTo>
                    <a:lnTo>
                      <a:pt x="601503" y="611740"/>
                    </a:lnTo>
                    <a:cubicBezTo>
                      <a:pt x="601503" y="619645"/>
                      <a:pt x="593313" y="626053"/>
                      <a:pt x="583212" y="626053"/>
                    </a:cubicBezTo>
                    <a:lnTo>
                      <a:pt x="555508" y="626053"/>
                    </a:lnTo>
                    <a:cubicBezTo>
                      <a:pt x="545406" y="626053"/>
                      <a:pt x="537217" y="619645"/>
                      <a:pt x="537217" y="611740"/>
                    </a:cubicBezTo>
                    <a:lnTo>
                      <a:pt x="537217" y="586860"/>
                    </a:lnTo>
                    <a:lnTo>
                      <a:pt x="537217" y="585216"/>
                    </a:lnTo>
                    <a:lnTo>
                      <a:pt x="537217" y="541311"/>
                    </a:lnTo>
                    <a:cubicBezTo>
                      <a:pt x="537217" y="533407"/>
                      <a:pt x="545406" y="527000"/>
                      <a:pt x="555508" y="527000"/>
                    </a:cubicBezTo>
                    <a:close/>
                    <a:moveTo>
                      <a:pt x="1637935" y="524416"/>
                    </a:moveTo>
                    <a:cubicBezTo>
                      <a:pt x="1640941" y="524416"/>
                      <a:pt x="1643946" y="525311"/>
                      <a:pt x="1646239" y="527108"/>
                    </a:cubicBezTo>
                    <a:lnTo>
                      <a:pt x="1665924" y="542511"/>
                    </a:lnTo>
                    <a:cubicBezTo>
                      <a:pt x="1670511" y="546100"/>
                      <a:pt x="1670511" y="551920"/>
                      <a:pt x="1665924" y="555508"/>
                    </a:cubicBezTo>
                    <a:lnTo>
                      <a:pt x="1653345" y="565353"/>
                    </a:lnTo>
                    <a:cubicBezTo>
                      <a:pt x="1648758" y="568942"/>
                      <a:pt x="1641322" y="568942"/>
                      <a:pt x="1636735" y="565353"/>
                    </a:cubicBezTo>
                    <a:lnTo>
                      <a:pt x="1617050" y="549950"/>
                    </a:lnTo>
                    <a:cubicBezTo>
                      <a:pt x="1612464" y="546360"/>
                      <a:pt x="1612464" y="540541"/>
                      <a:pt x="1617050" y="536952"/>
                    </a:cubicBezTo>
                    <a:lnTo>
                      <a:pt x="1629630" y="527108"/>
                    </a:lnTo>
                    <a:cubicBezTo>
                      <a:pt x="1631923" y="525313"/>
                      <a:pt x="1634929" y="524416"/>
                      <a:pt x="1637935" y="524416"/>
                    </a:cubicBezTo>
                    <a:close/>
                    <a:moveTo>
                      <a:pt x="1009008" y="524416"/>
                    </a:moveTo>
                    <a:cubicBezTo>
                      <a:pt x="1012015" y="524416"/>
                      <a:pt x="1015020" y="525311"/>
                      <a:pt x="1017313" y="527108"/>
                    </a:cubicBezTo>
                    <a:lnTo>
                      <a:pt x="1036997" y="542511"/>
                    </a:lnTo>
                    <a:cubicBezTo>
                      <a:pt x="1041584" y="546100"/>
                      <a:pt x="1041584" y="551920"/>
                      <a:pt x="1036997" y="555508"/>
                    </a:cubicBezTo>
                    <a:lnTo>
                      <a:pt x="1024418" y="565353"/>
                    </a:lnTo>
                    <a:cubicBezTo>
                      <a:pt x="1019831" y="568942"/>
                      <a:pt x="1012394" y="568942"/>
                      <a:pt x="1007808" y="565353"/>
                    </a:cubicBezTo>
                    <a:lnTo>
                      <a:pt x="988125" y="549950"/>
                    </a:lnTo>
                    <a:cubicBezTo>
                      <a:pt x="983538" y="546360"/>
                      <a:pt x="983538" y="540541"/>
                      <a:pt x="988125" y="536952"/>
                    </a:cubicBezTo>
                    <a:lnTo>
                      <a:pt x="1000703" y="527108"/>
                    </a:lnTo>
                    <a:cubicBezTo>
                      <a:pt x="1002996" y="525313"/>
                      <a:pt x="1006002" y="524416"/>
                      <a:pt x="1009008" y="524416"/>
                    </a:cubicBezTo>
                    <a:close/>
                    <a:moveTo>
                      <a:pt x="381273" y="524416"/>
                    </a:moveTo>
                    <a:cubicBezTo>
                      <a:pt x="384278" y="524416"/>
                      <a:pt x="387283" y="525311"/>
                      <a:pt x="389577" y="527108"/>
                    </a:cubicBezTo>
                    <a:lnTo>
                      <a:pt x="409262" y="542511"/>
                    </a:lnTo>
                    <a:cubicBezTo>
                      <a:pt x="413849" y="546100"/>
                      <a:pt x="413849" y="551920"/>
                      <a:pt x="409260" y="555508"/>
                    </a:cubicBezTo>
                    <a:lnTo>
                      <a:pt x="396682" y="565353"/>
                    </a:lnTo>
                    <a:cubicBezTo>
                      <a:pt x="392096" y="568942"/>
                      <a:pt x="384660" y="568942"/>
                      <a:pt x="380073" y="565353"/>
                    </a:cubicBezTo>
                    <a:lnTo>
                      <a:pt x="360388" y="549950"/>
                    </a:lnTo>
                    <a:cubicBezTo>
                      <a:pt x="355802" y="546360"/>
                      <a:pt x="355802" y="540541"/>
                      <a:pt x="360388" y="536952"/>
                    </a:cubicBezTo>
                    <a:lnTo>
                      <a:pt x="372968" y="527108"/>
                    </a:lnTo>
                    <a:cubicBezTo>
                      <a:pt x="375261" y="525313"/>
                      <a:pt x="378267" y="524416"/>
                      <a:pt x="381273" y="524416"/>
                    </a:cubicBezTo>
                    <a:close/>
                    <a:moveTo>
                      <a:pt x="1735574" y="512635"/>
                    </a:moveTo>
                    <a:cubicBezTo>
                      <a:pt x="1737238" y="512658"/>
                      <a:pt x="1738893" y="513178"/>
                      <a:pt x="1740141" y="514189"/>
                    </a:cubicBezTo>
                    <a:lnTo>
                      <a:pt x="1746988" y="519741"/>
                    </a:lnTo>
                    <a:cubicBezTo>
                      <a:pt x="1749483" y="521765"/>
                      <a:pt x="1749411" y="524988"/>
                      <a:pt x="1746825" y="526941"/>
                    </a:cubicBezTo>
                    <a:lnTo>
                      <a:pt x="1739731" y="532299"/>
                    </a:lnTo>
                    <a:cubicBezTo>
                      <a:pt x="1737144" y="534252"/>
                      <a:pt x="1733025" y="534195"/>
                      <a:pt x="1730528" y="532172"/>
                    </a:cubicBezTo>
                    <a:lnTo>
                      <a:pt x="1723682" y="526622"/>
                    </a:lnTo>
                    <a:cubicBezTo>
                      <a:pt x="1721187" y="524597"/>
                      <a:pt x="1721259" y="521372"/>
                      <a:pt x="1723844" y="519419"/>
                    </a:cubicBezTo>
                    <a:lnTo>
                      <a:pt x="1730938" y="514063"/>
                    </a:lnTo>
                    <a:cubicBezTo>
                      <a:pt x="1732231" y="513086"/>
                      <a:pt x="1733908" y="512612"/>
                      <a:pt x="1735574" y="512635"/>
                    </a:cubicBezTo>
                    <a:close/>
                    <a:moveTo>
                      <a:pt x="1106647" y="512635"/>
                    </a:moveTo>
                    <a:cubicBezTo>
                      <a:pt x="1108312" y="512658"/>
                      <a:pt x="1109967" y="513178"/>
                      <a:pt x="1111214" y="514189"/>
                    </a:cubicBezTo>
                    <a:lnTo>
                      <a:pt x="1118060" y="519741"/>
                    </a:lnTo>
                    <a:cubicBezTo>
                      <a:pt x="1120558" y="521765"/>
                      <a:pt x="1120484" y="524988"/>
                      <a:pt x="1117898" y="526941"/>
                    </a:cubicBezTo>
                    <a:lnTo>
                      <a:pt x="1110805" y="532299"/>
                    </a:lnTo>
                    <a:cubicBezTo>
                      <a:pt x="1108218" y="534252"/>
                      <a:pt x="1104098" y="534195"/>
                      <a:pt x="1101602" y="532172"/>
                    </a:cubicBezTo>
                    <a:lnTo>
                      <a:pt x="1094755" y="526622"/>
                    </a:lnTo>
                    <a:cubicBezTo>
                      <a:pt x="1092260" y="524597"/>
                      <a:pt x="1092333" y="521372"/>
                      <a:pt x="1094919" y="519419"/>
                    </a:cubicBezTo>
                    <a:lnTo>
                      <a:pt x="1102012" y="514063"/>
                    </a:lnTo>
                    <a:cubicBezTo>
                      <a:pt x="1103305" y="513086"/>
                      <a:pt x="1104981" y="512612"/>
                      <a:pt x="1106647" y="512635"/>
                    </a:cubicBezTo>
                    <a:close/>
                    <a:moveTo>
                      <a:pt x="478911" y="512635"/>
                    </a:moveTo>
                    <a:cubicBezTo>
                      <a:pt x="480576" y="512658"/>
                      <a:pt x="482231" y="513178"/>
                      <a:pt x="483479" y="514189"/>
                    </a:cubicBezTo>
                    <a:lnTo>
                      <a:pt x="490325" y="519741"/>
                    </a:lnTo>
                    <a:cubicBezTo>
                      <a:pt x="492821" y="521765"/>
                      <a:pt x="492749" y="524988"/>
                      <a:pt x="490162" y="526941"/>
                    </a:cubicBezTo>
                    <a:lnTo>
                      <a:pt x="483068" y="532299"/>
                    </a:lnTo>
                    <a:cubicBezTo>
                      <a:pt x="480482" y="534252"/>
                      <a:pt x="476362" y="534195"/>
                      <a:pt x="473866" y="532172"/>
                    </a:cubicBezTo>
                    <a:lnTo>
                      <a:pt x="467020" y="526622"/>
                    </a:lnTo>
                    <a:cubicBezTo>
                      <a:pt x="464524" y="524597"/>
                      <a:pt x="464597" y="521372"/>
                      <a:pt x="467182" y="519419"/>
                    </a:cubicBezTo>
                    <a:lnTo>
                      <a:pt x="474275" y="514063"/>
                    </a:lnTo>
                    <a:cubicBezTo>
                      <a:pt x="475569" y="513086"/>
                      <a:pt x="477246" y="512612"/>
                      <a:pt x="478911" y="512635"/>
                    </a:cubicBezTo>
                    <a:close/>
                    <a:moveTo>
                      <a:pt x="2042877" y="512224"/>
                    </a:moveTo>
                    <a:cubicBezTo>
                      <a:pt x="2044714" y="512287"/>
                      <a:pt x="2046517" y="512899"/>
                      <a:pt x="2047857" y="514044"/>
                    </a:cubicBezTo>
                    <a:lnTo>
                      <a:pt x="2053603" y="518959"/>
                    </a:lnTo>
                    <a:cubicBezTo>
                      <a:pt x="2056280" y="521248"/>
                      <a:pt x="2056079" y="524802"/>
                      <a:pt x="2053152" y="526897"/>
                    </a:cubicBezTo>
                    <a:lnTo>
                      <a:pt x="2046873" y="531395"/>
                    </a:lnTo>
                    <a:cubicBezTo>
                      <a:pt x="2043947" y="533490"/>
                      <a:pt x="2039404" y="533331"/>
                      <a:pt x="2036727" y="531041"/>
                    </a:cubicBezTo>
                    <a:lnTo>
                      <a:pt x="2030980" y="526127"/>
                    </a:lnTo>
                    <a:cubicBezTo>
                      <a:pt x="2028304" y="523838"/>
                      <a:pt x="2028506" y="520283"/>
                      <a:pt x="2031430" y="518189"/>
                    </a:cubicBezTo>
                    <a:lnTo>
                      <a:pt x="2037710" y="513692"/>
                    </a:lnTo>
                    <a:cubicBezTo>
                      <a:pt x="2039173" y="512645"/>
                      <a:pt x="2041040" y="512160"/>
                      <a:pt x="2042877" y="512224"/>
                    </a:cubicBezTo>
                    <a:close/>
                    <a:moveTo>
                      <a:pt x="1413823" y="512224"/>
                    </a:moveTo>
                    <a:cubicBezTo>
                      <a:pt x="1415660" y="512287"/>
                      <a:pt x="1417465" y="512899"/>
                      <a:pt x="1418804" y="514044"/>
                    </a:cubicBezTo>
                    <a:lnTo>
                      <a:pt x="1424550" y="518959"/>
                    </a:lnTo>
                    <a:cubicBezTo>
                      <a:pt x="1427227" y="521248"/>
                      <a:pt x="1427025" y="524802"/>
                      <a:pt x="1424099" y="526897"/>
                    </a:cubicBezTo>
                    <a:lnTo>
                      <a:pt x="1417819" y="531395"/>
                    </a:lnTo>
                    <a:cubicBezTo>
                      <a:pt x="1414893" y="533490"/>
                      <a:pt x="1410352" y="533331"/>
                      <a:pt x="1407673" y="531041"/>
                    </a:cubicBezTo>
                    <a:lnTo>
                      <a:pt x="1401928" y="526127"/>
                    </a:lnTo>
                    <a:cubicBezTo>
                      <a:pt x="1399250" y="523838"/>
                      <a:pt x="1399452" y="520283"/>
                      <a:pt x="1402378" y="518189"/>
                    </a:cubicBezTo>
                    <a:lnTo>
                      <a:pt x="1408658" y="513692"/>
                    </a:lnTo>
                    <a:cubicBezTo>
                      <a:pt x="1410121" y="512645"/>
                      <a:pt x="1411987" y="512160"/>
                      <a:pt x="1413823" y="512224"/>
                    </a:cubicBezTo>
                    <a:close/>
                    <a:moveTo>
                      <a:pt x="784897" y="512224"/>
                    </a:moveTo>
                    <a:cubicBezTo>
                      <a:pt x="786733" y="512287"/>
                      <a:pt x="788539" y="512899"/>
                      <a:pt x="789877" y="514044"/>
                    </a:cubicBezTo>
                    <a:lnTo>
                      <a:pt x="795623" y="518959"/>
                    </a:lnTo>
                    <a:cubicBezTo>
                      <a:pt x="798300" y="521248"/>
                      <a:pt x="798099" y="524802"/>
                      <a:pt x="795173" y="526897"/>
                    </a:cubicBezTo>
                    <a:lnTo>
                      <a:pt x="788893" y="531395"/>
                    </a:lnTo>
                    <a:cubicBezTo>
                      <a:pt x="785967" y="533490"/>
                      <a:pt x="781425" y="533331"/>
                      <a:pt x="778748" y="531041"/>
                    </a:cubicBezTo>
                    <a:lnTo>
                      <a:pt x="773001" y="526127"/>
                    </a:lnTo>
                    <a:cubicBezTo>
                      <a:pt x="770323" y="523838"/>
                      <a:pt x="770526" y="520283"/>
                      <a:pt x="773450" y="518189"/>
                    </a:cubicBezTo>
                    <a:lnTo>
                      <a:pt x="779731" y="513692"/>
                    </a:lnTo>
                    <a:cubicBezTo>
                      <a:pt x="781194" y="512645"/>
                      <a:pt x="783062" y="512160"/>
                      <a:pt x="784897" y="512224"/>
                    </a:cubicBezTo>
                    <a:close/>
                    <a:moveTo>
                      <a:pt x="157160" y="512224"/>
                    </a:moveTo>
                    <a:cubicBezTo>
                      <a:pt x="158997" y="512287"/>
                      <a:pt x="160802" y="512899"/>
                      <a:pt x="162142" y="514044"/>
                    </a:cubicBezTo>
                    <a:lnTo>
                      <a:pt x="167887" y="518959"/>
                    </a:lnTo>
                    <a:cubicBezTo>
                      <a:pt x="170564" y="521248"/>
                      <a:pt x="170363" y="524802"/>
                      <a:pt x="167437" y="526897"/>
                    </a:cubicBezTo>
                    <a:lnTo>
                      <a:pt x="161157" y="531395"/>
                    </a:lnTo>
                    <a:cubicBezTo>
                      <a:pt x="158231" y="533490"/>
                      <a:pt x="153688" y="533331"/>
                      <a:pt x="151012" y="531041"/>
                    </a:cubicBezTo>
                    <a:lnTo>
                      <a:pt x="145265" y="526127"/>
                    </a:lnTo>
                    <a:cubicBezTo>
                      <a:pt x="142588" y="523838"/>
                      <a:pt x="142790" y="520283"/>
                      <a:pt x="145716" y="518189"/>
                    </a:cubicBezTo>
                    <a:lnTo>
                      <a:pt x="151994" y="513692"/>
                    </a:lnTo>
                    <a:cubicBezTo>
                      <a:pt x="153458" y="512645"/>
                      <a:pt x="155325" y="512160"/>
                      <a:pt x="157160" y="512224"/>
                    </a:cubicBezTo>
                    <a:close/>
                    <a:moveTo>
                      <a:pt x="1797526" y="502379"/>
                    </a:moveTo>
                    <a:cubicBezTo>
                      <a:pt x="1799191" y="502402"/>
                      <a:pt x="1800844" y="502921"/>
                      <a:pt x="1802092" y="503934"/>
                    </a:cubicBezTo>
                    <a:lnTo>
                      <a:pt x="1808939" y="509485"/>
                    </a:lnTo>
                    <a:cubicBezTo>
                      <a:pt x="1811435" y="511509"/>
                      <a:pt x="1811362" y="514733"/>
                      <a:pt x="1808777" y="516687"/>
                    </a:cubicBezTo>
                    <a:lnTo>
                      <a:pt x="1801684" y="522043"/>
                    </a:lnTo>
                    <a:cubicBezTo>
                      <a:pt x="1799097" y="523998"/>
                      <a:pt x="1794977" y="523940"/>
                      <a:pt x="1792481" y="521916"/>
                    </a:cubicBezTo>
                    <a:lnTo>
                      <a:pt x="1785635" y="516365"/>
                    </a:lnTo>
                    <a:cubicBezTo>
                      <a:pt x="1783138" y="514341"/>
                      <a:pt x="1783211" y="511117"/>
                      <a:pt x="1785797" y="509164"/>
                    </a:cubicBezTo>
                    <a:lnTo>
                      <a:pt x="1792890" y="503806"/>
                    </a:lnTo>
                    <a:cubicBezTo>
                      <a:pt x="1794184" y="502829"/>
                      <a:pt x="1795860" y="502356"/>
                      <a:pt x="1797526" y="502379"/>
                    </a:cubicBezTo>
                    <a:close/>
                    <a:moveTo>
                      <a:pt x="1168599" y="502379"/>
                    </a:moveTo>
                    <a:cubicBezTo>
                      <a:pt x="1170264" y="502402"/>
                      <a:pt x="1171919" y="502921"/>
                      <a:pt x="1173167" y="503934"/>
                    </a:cubicBezTo>
                    <a:lnTo>
                      <a:pt x="1180013" y="509485"/>
                    </a:lnTo>
                    <a:cubicBezTo>
                      <a:pt x="1182509" y="511509"/>
                      <a:pt x="1182435" y="514733"/>
                      <a:pt x="1179849" y="516687"/>
                    </a:cubicBezTo>
                    <a:lnTo>
                      <a:pt x="1172756" y="522043"/>
                    </a:lnTo>
                    <a:cubicBezTo>
                      <a:pt x="1170171" y="523998"/>
                      <a:pt x="1166051" y="523940"/>
                      <a:pt x="1163554" y="521916"/>
                    </a:cubicBezTo>
                    <a:lnTo>
                      <a:pt x="1156708" y="516365"/>
                    </a:lnTo>
                    <a:cubicBezTo>
                      <a:pt x="1154212" y="514341"/>
                      <a:pt x="1154285" y="511117"/>
                      <a:pt x="1156871" y="509164"/>
                    </a:cubicBezTo>
                    <a:lnTo>
                      <a:pt x="1163963" y="503806"/>
                    </a:lnTo>
                    <a:cubicBezTo>
                      <a:pt x="1165257" y="502829"/>
                      <a:pt x="1166934" y="502356"/>
                      <a:pt x="1168599" y="502379"/>
                    </a:cubicBezTo>
                    <a:close/>
                    <a:moveTo>
                      <a:pt x="540864" y="502379"/>
                    </a:moveTo>
                    <a:cubicBezTo>
                      <a:pt x="542529" y="502402"/>
                      <a:pt x="544182" y="502921"/>
                      <a:pt x="545431" y="503934"/>
                    </a:cubicBezTo>
                    <a:lnTo>
                      <a:pt x="552277" y="509485"/>
                    </a:lnTo>
                    <a:cubicBezTo>
                      <a:pt x="554773" y="511509"/>
                      <a:pt x="554700" y="514733"/>
                      <a:pt x="552115" y="516687"/>
                    </a:cubicBezTo>
                    <a:lnTo>
                      <a:pt x="545021" y="522043"/>
                    </a:lnTo>
                    <a:cubicBezTo>
                      <a:pt x="542434" y="523998"/>
                      <a:pt x="538315" y="523940"/>
                      <a:pt x="535818" y="521916"/>
                    </a:cubicBezTo>
                    <a:lnTo>
                      <a:pt x="528973" y="516365"/>
                    </a:lnTo>
                    <a:cubicBezTo>
                      <a:pt x="526476" y="514341"/>
                      <a:pt x="526550" y="511117"/>
                      <a:pt x="529135" y="509164"/>
                    </a:cubicBezTo>
                    <a:lnTo>
                      <a:pt x="536228" y="503806"/>
                    </a:lnTo>
                    <a:cubicBezTo>
                      <a:pt x="537521" y="502829"/>
                      <a:pt x="539198" y="502356"/>
                      <a:pt x="540864" y="502379"/>
                    </a:cubicBezTo>
                    <a:close/>
                    <a:moveTo>
                      <a:pt x="1576427" y="493219"/>
                    </a:moveTo>
                    <a:cubicBezTo>
                      <a:pt x="1580697" y="493219"/>
                      <a:pt x="1584966" y="494494"/>
                      <a:pt x="1588224" y="497042"/>
                    </a:cubicBezTo>
                    <a:lnTo>
                      <a:pt x="1606092" y="511025"/>
                    </a:lnTo>
                    <a:cubicBezTo>
                      <a:pt x="1612606" y="516123"/>
                      <a:pt x="1612606" y="524390"/>
                      <a:pt x="1606092" y="529488"/>
                    </a:cubicBezTo>
                    <a:lnTo>
                      <a:pt x="1587311" y="544183"/>
                    </a:lnTo>
                    <a:cubicBezTo>
                      <a:pt x="1580797" y="549282"/>
                      <a:pt x="1570234" y="549281"/>
                      <a:pt x="1563718" y="544183"/>
                    </a:cubicBezTo>
                    <a:lnTo>
                      <a:pt x="1545851" y="530202"/>
                    </a:lnTo>
                    <a:cubicBezTo>
                      <a:pt x="1539336" y="525102"/>
                      <a:pt x="1539335" y="516837"/>
                      <a:pt x="1545851" y="511739"/>
                    </a:cubicBezTo>
                    <a:lnTo>
                      <a:pt x="1564631" y="497042"/>
                    </a:lnTo>
                    <a:cubicBezTo>
                      <a:pt x="1567887" y="494493"/>
                      <a:pt x="1572158" y="493219"/>
                      <a:pt x="1576427" y="493219"/>
                    </a:cubicBezTo>
                    <a:close/>
                    <a:moveTo>
                      <a:pt x="947500" y="493219"/>
                    </a:moveTo>
                    <a:cubicBezTo>
                      <a:pt x="951770" y="493219"/>
                      <a:pt x="956040" y="494494"/>
                      <a:pt x="959296" y="497042"/>
                    </a:cubicBezTo>
                    <a:lnTo>
                      <a:pt x="977165" y="511025"/>
                    </a:lnTo>
                    <a:cubicBezTo>
                      <a:pt x="983681" y="516123"/>
                      <a:pt x="983681" y="524390"/>
                      <a:pt x="977165" y="529488"/>
                    </a:cubicBezTo>
                    <a:lnTo>
                      <a:pt x="958385" y="544183"/>
                    </a:lnTo>
                    <a:cubicBezTo>
                      <a:pt x="951870" y="549282"/>
                      <a:pt x="941307" y="549281"/>
                      <a:pt x="934792" y="544183"/>
                    </a:cubicBezTo>
                    <a:lnTo>
                      <a:pt x="916925" y="530202"/>
                    </a:lnTo>
                    <a:cubicBezTo>
                      <a:pt x="910409" y="525102"/>
                      <a:pt x="910409" y="516837"/>
                      <a:pt x="916925" y="511739"/>
                    </a:cubicBezTo>
                    <a:lnTo>
                      <a:pt x="935705" y="497042"/>
                    </a:lnTo>
                    <a:cubicBezTo>
                      <a:pt x="938962" y="494493"/>
                      <a:pt x="943231" y="493219"/>
                      <a:pt x="947500" y="493219"/>
                    </a:cubicBezTo>
                    <a:close/>
                    <a:moveTo>
                      <a:pt x="319765" y="493219"/>
                    </a:moveTo>
                    <a:cubicBezTo>
                      <a:pt x="324035" y="493219"/>
                      <a:pt x="328303" y="494494"/>
                      <a:pt x="331562" y="497042"/>
                    </a:cubicBezTo>
                    <a:lnTo>
                      <a:pt x="349430" y="511025"/>
                    </a:lnTo>
                    <a:cubicBezTo>
                      <a:pt x="355944" y="516123"/>
                      <a:pt x="355944" y="524390"/>
                      <a:pt x="349430" y="529488"/>
                    </a:cubicBezTo>
                    <a:lnTo>
                      <a:pt x="330650" y="544183"/>
                    </a:lnTo>
                    <a:cubicBezTo>
                      <a:pt x="324135" y="549282"/>
                      <a:pt x="313571" y="549281"/>
                      <a:pt x="307057" y="544183"/>
                    </a:cubicBezTo>
                    <a:lnTo>
                      <a:pt x="289189" y="530202"/>
                    </a:lnTo>
                    <a:cubicBezTo>
                      <a:pt x="282673" y="525102"/>
                      <a:pt x="282673" y="516837"/>
                      <a:pt x="289189" y="511739"/>
                    </a:cubicBezTo>
                    <a:lnTo>
                      <a:pt x="307969" y="497042"/>
                    </a:lnTo>
                    <a:cubicBezTo>
                      <a:pt x="311225" y="494493"/>
                      <a:pt x="315495" y="493219"/>
                      <a:pt x="319765" y="493219"/>
                    </a:cubicBezTo>
                    <a:close/>
                    <a:moveTo>
                      <a:pt x="1898534" y="491513"/>
                    </a:moveTo>
                    <a:lnTo>
                      <a:pt x="1943451" y="491513"/>
                    </a:lnTo>
                    <a:lnTo>
                      <a:pt x="1988371" y="491513"/>
                    </a:lnTo>
                    <a:cubicBezTo>
                      <a:pt x="2005970" y="491513"/>
                      <a:pt x="2020237" y="502678"/>
                      <a:pt x="2020237" y="516450"/>
                    </a:cubicBezTo>
                    <a:lnTo>
                      <a:pt x="2020237" y="554222"/>
                    </a:lnTo>
                    <a:cubicBezTo>
                      <a:pt x="2020237" y="567993"/>
                      <a:pt x="2005970" y="579159"/>
                      <a:pt x="1988371" y="579159"/>
                    </a:cubicBezTo>
                    <a:lnTo>
                      <a:pt x="1943451" y="579159"/>
                    </a:lnTo>
                    <a:lnTo>
                      <a:pt x="1898533" y="579159"/>
                    </a:lnTo>
                    <a:cubicBezTo>
                      <a:pt x="1880934" y="579159"/>
                      <a:pt x="1866666" y="567993"/>
                      <a:pt x="1866666" y="554222"/>
                    </a:cubicBezTo>
                    <a:cubicBezTo>
                      <a:pt x="1866666" y="541631"/>
                      <a:pt x="1866666" y="529040"/>
                      <a:pt x="1866666" y="516450"/>
                    </a:cubicBezTo>
                    <a:cubicBezTo>
                      <a:pt x="1866666" y="502678"/>
                      <a:pt x="1880934" y="491513"/>
                      <a:pt x="1898534" y="491513"/>
                    </a:cubicBezTo>
                    <a:close/>
                    <a:moveTo>
                      <a:pt x="1269606" y="491513"/>
                    </a:moveTo>
                    <a:lnTo>
                      <a:pt x="1314525" y="491513"/>
                    </a:lnTo>
                    <a:lnTo>
                      <a:pt x="1359319" y="491513"/>
                    </a:lnTo>
                    <a:cubicBezTo>
                      <a:pt x="1376917" y="491513"/>
                      <a:pt x="1391184" y="502678"/>
                      <a:pt x="1391184" y="516450"/>
                    </a:cubicBezTo>
                    <a:lnTo>
                      <a:pt x="1391184" y="554222"/>
                    </a:lnTo>
                    <a:cubicBezTo>
                      <a:pt x="1391184" y="567993"/>
                      <a:pt x="1376916" y="579159"/>
                      <a:pt x="1359319" y="579159"/>
                    </a:cubicBezTo>
                    <a:lnTo>
                      <a:pt x="1314525" y="579159"/>
                    </a:lnTo>
                    <a:lnTo>
                      <a:pt x="1314398" y="579159"/>
                    </a:lnTo>
                    <a:lnTo>
                      <a:pt x="1269606" y="579159"/>
                    </a:lnTo>
                    <a:cubicBezTo>
                      <a:pt x="1252008" y="579159"/>
                      <a:pt x="1237740" y="567993"/>
                      <a:pt x="1237740" y="554222"/>
                    </a:cubicBezTo>
                    <a:cubicBezTo>
                      <a:pt x="1237741" y="541631"/>
                      <a:pt x="1237741" y="529040"/>
                      <a:pt x="1237741" y="516450"/>
                    </a:cubicBezTo>
                    <a:cubicBezTo>
                      <a:pt x="1237741" y="502678"/>
                      <a:pt x="1252008" y="491513"/>
                      <a:pt x="1269606" y="491513"/>
                    </a:cubicBezTo>
                    <a:close/>
                    <a:moveTo>
                      <a:pt x="641872" y="491513"/>
                    </a:moveTo>
                    <a:lnTo>
                      <a:pt x="686789" y="491513"/>
                    </a:lnTo>
                    <a:lnTo>
                      <a:pt x="730391" y="491513"/>
                    </a:lnTo>
                    <a:cubicBezTo>
                      <a:pt x="747991" y="491513"/>
                      <a:pt x="762257" y="502678"/>
                      <a:pt x="762257" y="516450"/>
                    </a:cubicBezTo>
                    <a:lnTo>
                      <a:pt x="762257" y="554222"/>
                    </a:lnTo>
                    <a:cubicBezTo>
                      <a:pt x="762257" y="567993"/>
                      <a:pt x="747991" y="579159"/>
                      <a:pt x="730391" y="579159"/>
                    </a:cubicBezTo>
                    <a:lnTo>
                      <a:pt x="686789" y="579159"/>
                    </a:lnTo>
                    <a:lnTo>
                      <a:pt x="685471" y="579159"/>
                    </a:lnTo>
                    <a:lnTo>
                      <a:pt x="641871" y="579159"/>
                    </a:lnTo>
                    <a:cubicBezTo>
                      <a:pt x="624271" y="579159"/>
                      <a:pt x="610004" y="567993"/>
                      <a:pt x="610004" y="554222"/>
                    </a:cubicBezTo>
                    <a:cubicBezTo>
                      <a:pt x="610004" y="541631"/>
                      <a:pt x="610004" y="529040"/>
                      <a:pt x="610005" y="516450"/>
                    </a:cubicBezTo>
                    <a:cubicBezTo>
                      <a:pt x="610005" y="502678"/>
                      <a:pt x="624271" y="491513"/>
                      <a:pt x="641872" y="491513"/>
                    </a:cubicBezTo>
                    <a:close/>
                    <a:moveTo>
                      <a:pt x="37856" y="491513"/>
                    </a:moveTo>
                    <a:lnTo>
                      <a:pt x="57862" y="491513"/>
                    </a:lnTo>
                    <a:lnTo>
                      <a:pt x="102655" y="491513"/>
                    </a:lnTo>
                    <a:cubicBezTo>
                      <a:pt x="120254" y="491513"/>
                      <a:pt x="134522" y="502678"/>
                      <a:pt x="134522" y="516450"/>
                    </a:cubicBezTo>
                    <a:lnTo>
                      <a:pt x="134522" y="554222"/>
                    </a:lnTo>
                    <a:cubicBezTo>
                      <a:pt x="134522" y="567993"/>
                      <a:pt x="120254" y="579159"/>
                      <a:pt x="102655" y="579159"/>
                    </a:cubicBezTo>
                    <a:lnTo>
                      <a:pt x="57862" y="579159"/>
                    </a:lnTo>
                    <a:lnTo>
                      <a:pt x="57736" y="579159"/>
                    </a:lnTo>
                    <a:lnTo>
                      <a:pt x="15945" y="579159"/>
                    </a:lnTo>
                    <a:close/>
                    <a:moveTo>
                      <a:pt x="1685591" y="488049"/>
                    </a:moveTo>
                    <a:cubicBezTo>
                      <a:pt x="1689327" y="488049"/>
                      <a:pt x="1693065" y="489166"/>
                      <a:pt x="1695917" y="491396"/>
                    </a:cubicBezTo>
                    <a:lnTo>
                      <a:pt x="1711557" y="503636"/>
                    </a:lnTo>
                    <a:cubicBezTo>
                      <a:pt x="1717261" y="508100"/>
                      <a:pt x="1717261" y="515335"/>
                      <a:pt x="1711557" y="519798"/>
                    </a:cubicBezTo>
                    <a:lnTo>
                      <a:pt x="1691704" y="535335"/>
                    </a:lnTo>
                    <a:cubicBezTo>
                      <a:pt x="1686000" y="539799"/>
                      <a:pt x="1676755" y="539799"/>
                      <a:pt x="1671051" y="535335"/>
                    </a:cubicBezTo>
                    <a:lnTo>
                      <a:pt x="1655410" y="523094"/>
                    </a:lnTo>
                    <a:cubicBezTo>
                      <a:pt x="1649706" y="518632"/>
                      <a:pt x="1649706" y="511395"/>
                      <a:pt x="1655410" y="506933"/>
                    </a:cubicBezTo>
                    <a:lnTo>
                      <a:pt x="1675264" y="491396"/>
                    </a:lnTo>
                    <a:cubicBezTo>
                      <a:pt x="1678115" y="489165"/>
                      <a:pt x="1681853" y="488049"/>
                      <a:pt x="1685591" y="488049"/>
                    </a:cubicBezTo>
                    <a:close/>
                    <a:moveTo>
                      <a:pt x="1056664" y="488049"/>
                    </a:moveTo>
                    <a:cubicBezTo>
                      <a:pt x="1060401" y="488049"/>
                      <a:pt x="1064139" y="489166"/>
                      <a:pt x="1066991" y="491396"/>
                    </a:cubicBezTo>
                    <a:lnTo>
                      <a:pt x="1082632" y="503636"/>
                    </a:lnTo>
                    <a:cubicBezTo>
                      <a:pt x="1088336" y="508100"/>
                      <a:pt x="1088336" y="515335"/>
                      <a:pt x="1082632" y="519798"/>
                    </a:cubicBezTo>
                    <a:lnTo>
                      <a:pt x="1062777" y="535335"/>
                    </a:lnTo>
                    <a:cubicBezTo>
                      <a:pt x="1057075" y="539799"/>
                      <a:pt x="1047829" y="539799"/>
                      <a:pt x="1042125" y="535335"/>
                    </a:cubicBezTo>
                    <a:lnTo>
                      <a:pt x="1026484" y="523094"/>
                    </a:lnTo>
                    <a:cubicBezTo>
                      <a:pt x="1020781" y="518632"/>
                      <a:pt x="1020781" y="511395"/>
                      <a:pt x="1026484" y="506933"/>
                    </a:cubicBezTo>
                    <a:lnTo>
                      <a:pt x="1046337" y="491396"/>
                    </a:lnTo>
                    <a:cubicBezTo>
                      <a:pt x="1049189" y="489165"/>
                      <a:pt x="1052927" y="488049"/>
                      <a:pt x="1056664" y="488049"/>
                    </a:cubicBezTo>
                    <a:close/>
                    <a:moveTo>
                      <a:pt x="428928" y="488049"/>
                    </a:moveTo>
                    <a:cubicBezTo>
                      <a:pt x="432666" y="488049"/>
                      <a:pt x="436403" y="489166"/>
                      <a:pt x="439254" y="491396"/>
                    </a:cubicBezTo>
                    <a:lnTo>
                      <a:pt x="454896" y="503636"/>
                    </a:lnTo>
                    <a:cubicBezTo>
                      <a:pt x="460599" y="508100"/>
                      <a:pt x="460599" y="515335"/>
                      <a:pt x="454895" y="519798"/>
                    </a:cubicBezTo>
                    <a:lnTo>
                      <a:pt x="435042" y="535335"/>
                    </a:lnTo>
                    <a:cubicBezTo>
                      <a:pt x="429338" y="539799"/>
                      <a:pt x="420092" y="539799"/>
                      <a:pt x="414389" y="535335"/>
                    </a:cubicBezTo>
                    <a:lnTo>
                      <a:pt x="398748" y="523094"/>
                    </a:lnTo>
                    <a:cubicBezTo>
                      <a:pt x="393044" y="518632"/>
                      <a:pt x="393044" y="511395"/>
                      <a:pt x="398748" y="506933"/>
                    </a:cubicBezTo>
                    <a:lnTo>
                      <a:pt x="418601" y="491396"/>
                    </a:lnTo>
                    <a:cubicBezTo>
                      <a:pt x="421454" y="489165"/>
                      <a:pt x="425191" y="488049"/>
                      <a:pt x="428928" y="488049"/>
                    </a:cubicBezTo>
                    <a:close/>
                    <a:moveTo>
                      <a:pt x="1838300" y="471971"/>
                    </a:moveTo>
                    <a:cubicBezTo>
                      <a:pt x="1841319" y="471619"/>
                      <a:pt x="1844509" y="472169"/>
                      <a:pt x="1847155" y="473702"/>
                    </a:cubicBezTo>
                    <a:lnTo>
                      <a:pt x="1861670" y="482110"/>
                    </a:lnTo>
                    <a:cubicBezTo>
                      <a:pt x="1866963" y="485177"/>
                      <a:pt x="1868077" y="491020"/>
                      <a:pt x="1864159" y="495162"/>
                    </a:cubicBezTo>
                    <a:lnTo>
                      <a:pt x="1847949" y="512295"/>
                    </a:lnTo>
                    <a:cubicBezTo>
                      <a:pt x="1844033" y="516436"/>
                      <a:pt x="1836564" y="517309"/>
                      <a:pt x="1831271" y="514242"/>
                    </a:cubicBezTo>
                    <a:lnTo>
                      <a:pt x="1816756" y="505832"/>
                    </a:lnTo>
                    <a:cubicBezTo>
                      <a:pt x="1811464" y="502766"/>
                      <a:pt x="1810349" y="496923"/>
                      <a:pt x="1814268" y="492781"/>
                    </a:cubicBezTo>
                    <a:lnTo>
                      <a:pt x="1830478" y="475649"/>
                    </a:lnTo>
                    <a:cubicBezTo>
                      <a:pt x="1832435" y="473578"/>
                      <a:pt x="1835282" y="472324"/>
                      <a:pt x="1838300" y="471971"/>
                    </a:cubicBezTo>
                    <a:close/>
                    <a:moveTo>
                      <a:pt x="1209373" y="471971"/>
                    </a:moveTo>
                    <a:cubicBezTo>
                      <a:pt x="1212393" y="471619"/>
                      <a:pt x="1215582" y="472169"/>
                      <a:pt x="1218228" y="473702"/>
                    </a:cubicBezTo>
                    <a:lnTo>
                      <a:pt x="1232744" y="482110"/>
                    </a:lnTo>
                    <a:cubicBezTo>
                      <a:pt x="1238037" y="485177"/>
                      <a:pt x="1239151" y="491020"/>
                      <a:pt x="1235233" y="495162"/>
                    </a:cubicBezTo>
                    <a:lnTo>
                      <a:pt x="1219024" y="512295"/>
                    </a:lnTo>
                    <a:cubicBezTo>
                      <a:pt x="1215105" y="516436"/>
                      <a:pt x="1207638" y="517309"/>
                      <a:pt x="1202345" y="514242"/>
                    </a:cubicBezTo>
                    <a:lnTo>
                      <a:pt x="1187829" y="505832"/>
                    </a:lnTo>
                    <a:cubicBezTo>
                      <a:pt x="1182538" y="502766"/>
                      <a:pt x="1181423" y="496923"/>
                      <a:pt x="1185342" y="492781"/>
                    </a:cubicBezTo>
                    <a:lnTo>
                      <a:pt x="1201550" y="475649"/>
                    </a:lnTo>
                    <a:cubicBezTo>
                      <a:pt x="1203510" y="473578"/>
                      <a:pt x="1206356" y="472324"/>
                      <a:pt x="1209373" y="471971"/>
                    </a:cubicBezTo>
                    <a:close/>
                    <a:moveTo>
                      <a:pt x="581639" y="471971"/>
                    </a:moveTo>
                    <a:cubicBezTo>
                      <a:pt x="584657" y="471619"/>
                      <a:pt x="587846" y="472169"/>
                      <a:pt x="590492" y="473702"/>
                    </a:cubicBezTo>
                    <a:lnTo>
                      <a:pt x="605008" y="482110"/>
                    </a:lnTo>
                    <a:cubicBezTo>
                      <a:pt x="610301" y="485177"/>
                      <a:pt x="611415" y="491020"/>
                      <a:pt x="607497" y="495162"/>
                    </a:cubicBezTo>
                    <a:lnTo>
                      <a:pt x="591287" y="512295"/>
                    </a:lnTo>
                    <a:cubicBezTo>
                      <a:pt x="587369" y="516436"/>
                      <a:pt x="579903" y="517309"/>
                      <a:pt x="574609" y="514242"/>
                    </a:cubicBezTo>
                    <a:lnTo>
                      <a:pt x="560094" y="505832"/>
                    </a:lnTo>
                    <a:cubicBezTo>
                      <a:pt x="554801" y="502766"/>
                      <a:pt x="553686" y="496923"/>
                      <a:pt x="557605" y="492781"/>
                    </a:cubicBezTo>
                    <a:lnTo>
                      <a:pt x="573814" y="475649"/>
                    </a:lnTo>
                    <a:cubicBezTo>
                      <a:pt x="575773" y="473578"/>
                      <a:pt x="578620" y="472324"/>
                      <a:pt x="581639" y="471971"/>
                    </a:cubicBezTo>
                    <a:close/>
                    <a:moveTo>
                      <a:pt x="1908251" y="466541"/>
                    </a:moveTo>
                    <a:cubicBezTo>
                      <a:pt x="1910087" y="466605"/>
                      <a:pt x="1911892" y="467216"/>
                      <a:pt x="1913231" y="468361"/>
                    </a:cubicBezTo>
                    <a:lnTo>
                      <a:pt x="1918977" y="473274"/>
                    </a:lnTo>
                    <a:cubicBezTo>
                      <a:pt x="1921654" y="475565"/>
                      <a:pt x="1921452" y="479121"/>
                      <a:pt x="1918525" y="481215"/>
                    </a:cubicBezTo>
                    <a:lnTo>
                      <a:pt x="1912247" y="485711"/>
                    </a:lnTo>
                    <a:cubicBezTo>
                      <a:pt x="1909321" y="487808"/>
                      <a:pt x="1904778" y="487649"/>
                      <a:pt x="1902100" y="485360"/>
                    </a:cubicBezTo>
                    <a:lnTo>
                      <a:pt x="1896354" y="480445"/>
                    </a:lnTo>
                    <a:cubicBezTo>
                      <a:pt x="1893677" y="478156"/>
                      <a:pt x="1893878" y="474601"/>
                      <a:pt x="1896804" y="472505"/>
                    </a:cubicBezTo>
                    <a:lnTo>
                      <a:pt x="1903084" y="468009"/>
                    </a:lnTo>
                    <a:cubicBezTo>
                      <a:pt x="1904547" y="466962"/>
                      <a:pt x="1906414" y="466477"/>
                      <a:pt x="1908251" y="466541"/>
                    </a:cubicBezTo>
                    <a:close/>
                    <a:moveTo>
                      <a:pt x="1279324" y="466541"/>
                    </a:moveTo>
                    <a:cubicBezTo>
                      <a:pt x="1281161" y="466605"/>
                      <a:pt x="1282965" y="467216"/>
                      <a:pt x="1284303" y="468361"/>
                    </a:cubicBezTo>
                    <a:lnTo>
                      <a:pt x="1290049" y="473274"/>
                    </a:lnTo>
                    <a:cubicBezTo>
                      <a:pt x="1292728" y="475565"/>
                      <a:pt x="1292525" y="479121"/>
                      <a:pt x="1289600" y="481215"/>
                    </a:cubicBezTo>
                    <a:lnTo>
                      <a:pt x="1283320" y="485711"/>
                    </a:lnTo>
                    <a:cubicBezTo>
                      <a:pt x="1280394" y="487808"/>
                      <a:pt x="1275851" y="487649"/>
                      <a:pt x="1273174" y="485360"/>
                    </a:cubicBezTo>
                    <a:lnTo>
                      <a:pt x="1267428" y="480445"/>
                    </a:lnTo>
                    <a:cubicBezTo>
                      <a:pt x="1264751" y="478156"/>
                      <a:pt x="1264953" y="474601"/>
                      <a:pt x="1267878" y="472505"/>
                    </a:cubicBezTo>
                    <a:lnTo>
                      <a:pt x="1274158" y="468009"/>
                    </a:lnTo>
                    <a:cubicBezTo>
                      <a:pt x="1275620" y="466962"/>
                      <a:pt x="1277488" y="466477"/>
                      <a:pt x="1279324" y="466541"/>
                    </a:cubicBezTo>
                    <a:close/>
                    <a:moveTo>
                      <a:pt x="651588" y="466541"/>
                    </a:moveTo>
                    <a:cubicBezTo>
                      <a:pt x="653425" y="466605"/>
                      <a:pt x="655230" y="467216"/>
                      <a:pt x="656569" y="468361"/>
                    </a:cubicBezTo>
                    <a:lnTo>
                      <a:pt x="662313" y="473274"/>
                    </a:lnTo>
                    <a:cubicBezTo>
                      <a:pt x="664991" y="475565"/>
                      <a:pt x="664790" y="479121"/>
                      <a:pt x="661864" y="481215"/>
                    </a:cubicBezTo>
                    <a:lnTo>
                      <a:pt x="655584" y="485711"/>
                    </a:lnTo>
                    <a:cubicBezTo>
                      <a:pt x="652659" y="487808"/>
                      <a:pt x="648115" y="487649"/>
                      <a:pt x="645437" y="485360"/>
                    </a:cubicBezTo>
                    <a:lnTo>
                      <a:pt x="639693" y="480445"/>
                    </a:lnTo>
                    <a:cubicBezTo>
                      <a:pt x="637015" y="478156"/>
                      <a:pt x="637216" y="474601"/>
                      <a:pt x="640143" y="472505"/>
                    </a:cubicBezTo>
                    <a:lnTo>
                      <a:pt x="646422" y="468009"/>
                    </a:lnTo>
                    <a:cubicBezTo>
                      <a:pt x="647885" y="466962"/>
                      <a:pt x="649751" y="466477"/>
                      <a:pt x="651588" y="466541"/>
                    </a:cubicBezTo>
                    <a:close/>
                    <a:moveTo>
                      <a:pt x="1985689" y="466540"/>
                    </a:moveTo>
                    <a:cubicBezTo>
                      <a:pt x="1987526" y="466604"/>
                      <a:pt x="1989331" y="467215"/>
                      <a:pt x="1990670" y="468360"/>
                    </a:cubicBezTo>
                    <a:lnTo>
                      <a:pt x="1996415" y="473274"/>
                    </a:lnTo>
                    <a:cubicBezTo>
                      <a:pt x="1999093" y="475564"/>
                      <a:pt x="1998891" y="479120"/>
                      <a:pt x="1995965" y="481214"/>
                    </a:cubicBezTo>
                    <a:lnTo>
                      <a:pt x="1989685" y="485710"/>
                    </a:lnTo>
                    <a:cubicBezTo>
                      <a:pt x="1986759" y="487806"/>
                      <a:pt x="1982217" y="487647"/>
                      <a:pt x="1979540" y="485358"/>
                    </a:cubicBezTo>
                    <a:lnTo>
                      <a:pt x="1973794" y="480445"/>
                    </a:lnTo>
                    <a:cubicBezTo>
                      <a:pt x="1971117" y="478154"/>
                      <a:pt x="1971319" y="474601"/>
                      <a:pt x="1974244" y="472505"/>
                    </a:cubicBezTo>
                    <a:lnTo>
                      <a:pt x="1980525" y="468008"/>
                    </a:lnTo>
                    <a:cubicBezTo>
                      <a:pt x="1981986" y="466961"/>
                      <a:pt x="1983854" y="466476"/>
                      <a:pt x="1985689" y="466540"/>
                    </a:cubicBezTo>
                    <a:close/>
                    <a:moveTo>
                      <a:pt x="1356637" y="466540"/>
                    </a:moveTo>
                    <a:cubicBezTo>
                      <a:pt x="1358473" y="466604"/>
                      <a:pt x="1360278" y="467215"/>
                      <a:pt x="1361617" y="468360"/>
                    </a:cubicBezTo>
                    <a:lnTo>
                      <a:pt x="1367363" y="473274"/>
                    </a:lnTo>
                    <a:cubicBezTo>
                      <a:pt x="1370040" y="475564"/>
                      <a:pt x="1369837" y="479120"/>
                      <a:pt x="1366911" y="481214"/>
                    </a:cubicBezTo>
                    <a:lnTo>
                      <a:pt x="1360632" y="485710"/>
                    </a:lnTo>
                    <a:cubicBezTo>
                      <a:pt x="1357705" y="487806"/>
                      <a:pt x="1353164" y="487647"/>
                      <a:pt x="1350487" y="485358"/>
                    </a:cubicBezTo>
                    <a:lnTo>
                      <a:pt x="1344741" y="480445"/>
                    </a:lnTo>
                    <a:cubicBezTo>
                      <a:pt x="1342064" y="478154"/>
                      <a:pt x="1342265" y="474601"/>
                      <a:pt x="1345191" y="472505"/>
                    </a:cubicBezTo>
                    <a:lnTo>
                      <a:pt x="1351471" y="468008"/>
                    </a:lnTo>
                    <a:cubicBezTo>
                      <a:pt x="1352934" y="466961"/>
                      <a:pt x="1354801" y="466476"/>
                      <a:pt x="1356637" y="466540"/>
                    </a:cubicBezTo>
                    <a:close/>
                    <a:moveTo>
                      <a:pt x="727710" y="466540"/>
                    </a:moveTo>
                    <a:cubicBezTo>
                      <a:pt x="729545" y="466604"/>
                      <a:pt x="731351" y="467215"/>
                      <a:pt x="732690" y="468360"/>
                    </a:cubicBezTo>
                    <a:lnTo>
                      <a:pt x="738435" y="473274"/>
                    </a:lnTo>
                    <a:cubicBezTo>
                      <a:pt x="741113" y="475564"/>
                      <a:pt x="740912" y="479120"/>
                      <a:pt x="737986" y="481214"/>
                    </a:cubicBezTo>
                    <a:lnTo>
                      <a:pt x="731706" y="485710"/>
                    </a:lnTo>
                    <a:cubicBezTo>
                      <a:pt x="728780" y="487806"/>
                      <a:pt x="724238" y="487647"/>
                      <a:pt x="721560" y="485358"/>
                    </a:cubicBezTo>
                    <a:lnTo>
                      <a:pt x="715814" y="480445"/>
                    </a:lnTo>
                    <a:cubicBezTo>
                      <a:pt x="713137" y="478154"/>
                      <a:pt x="713338" y="474601"/>
                      <a:pt x="716264" y="472505"/>
                    </a:cubicBezTo>
                    <a:lnTo>
                      <a:pt x="722543" y="468008"/>
                    </a:lnTo>
                    <a:cubicBezTo>
                      <a:pt x="724006" y="466961"/>
                      <a:pt x="725874" y="466476"/>
                      <a:pt x="727710" y="466540"/>
                    </a:cubicBezTo>
                    <a:close/>
                    <a:moveTo>
                      <a:pt x="99974" y="466540"/>
                    </a:moveTo>
                    <a:cubicBezTo>
                      <a:pt x="101810" y="466604"/>
                      <a:pt x="103615" y="467215"/>
                      <a:pt x="104954" y="468360"/>
                    </a:cubicBezTo>
                    <a:lnTo>
                      <a:pt x="110700" y="473274"/>
                    </a:lnTo>
                    <a:cubicBezTo>
                      <a:pt x="113378" y="475564"/>
                      <a:pt x="113175" y="479120"/>
                      <a:pt x="110249" y="481214"/>
                    </a:cubicBezTo>
                    <a:lnTo>
                      <a:pt x="103970" y="485710"/>
                    </a:lnTo>
                    <a:cubicBezTo>
                      <a:pt x="101043" y="487806"/>
                      <a:pt x="96501" y="487647"/>
                      <a:pt x="93824" y="485358"/>
                    </a:cubicBezTo>
                    <a:lnTo>
                      <a:pt x="88078" y="480445"/>
                    </a:lnTo>
                    <a:cubicBezTo>
                      <a:pt x="85402" y="478154"/>
                      <a:pt x="85603" y="474601"/>
                      <a:pt x="88529" y="472505"/>
                    </a:cubicBezTo>
                    <a:lnTo>
                      <a:pt x="94808" y="468008"/>
                    </a:lnTo>
                    <a:cubicBezTo>
                      <a:pt x="96270" y="466961"/>
                      <a:pt x="98138" y="466476"/>
                      <a:pt x="99974" y="466540"/>
                    </a:cubicBezTo>
                    <a:close/>
                    <a:moveTo>
                      <a:pt x="1621152" y="464357"/>
                    </a:moveTo>
                    <a:cubicBezTo>
                      <a:pt x="1624451" y="464403"/>
                      <a:pt x="1627727" y="465434"/>
                      <a:pt x="1630198" y="467437"/>
                    </a:cubicBezTo>
                    <a:lnTo>
                      <a:pt x="1651693" y="484864"/>
                    </a:lnTo>
                    <a:cubicBezTo>
                      <a:pt x="1656636" y="488872"/>
                      <a:pt x="1656491" y="495257"/>
                      <a:pt x="1651370" y="499125"/>
                    </a:cubicBezTo>
                    <a:lnTo>
                      <a:pt x="1637323" y="509735"/>
                    </a:lnTo>
                    <a:cubicBezTo>
                      <a:pt x="1632200" y="513603"/>
                      <a:pt x="1624041" y="513490"/>
                      <a:pt x="1619098" y="509483"/>
                    </a:cubicBezTo>
                    <a:lnTo>
                      <a:pt x="1597605" y="492055"/>
                    </a:lnTo>
                    <a:cubicBezTo>
                      <a:pt x="1592661" y="488048"/>
                      <a:pt x="1592804" y="481662"/>
                      <a:pt x="1597927" y="477793"/>
                    </a:cubicBezTo>
                    <a:lnTo>
                      <a:pt x="1611973" y="467185"/>
                    </a:lnTo>
                    <a:cubicBezTo>
                      <a:pt x="1614535" y="465251"/>
                      <a:pt x="1617855" y="464312"/>
                      <a:pt x="1621152" y="464357"/>
                    </a:cubicBezTo>
                    <a:close/>
                    <a:moveTo>
                      <a:pt x="992226" y="464357"/>
                    </a:moveTo>
                    <a:cubicBezTo>
                      <a:pt x="995525" y="464403"/>
                      <a:pt x="998800" y="465434"/>
                      <a:pt x="1001273" y="467437"/>
                    </a:cubicBezTo>
                    <a:lnTo>
                      <a:pt x="1022766" y="484864"/>
                    </a:lnTo>
                    <a:cubicBezTo>
                      <a:pt x="1027709" y="488872"/>
                      <a:pt x="1027565" y="495257"/>
                      <a:pt x="1022443" y="499125"/>
                    </a:cubicBezTo>
                    <a:lnTo>
                      <a:pt x="1008396" y="509735"/>
                    </a:lnTo>
                    <a:cubicBezTo>
                      <a:pt x="1003274" y="513603"/>
                      <a:pt x="995115" y="513490"/>
                      <a:pt x="990171" y="509483"/>
                    </a:cubicBezTo>
                    <a:lnTo>
                      <a:pt x="968677" y="492055"/>
                    </a:lnTo>
                    <a:cubicBezTo>
                      <a:pt x="963734" y="488048"/>
                      <a:pt x="963878" y="481662"/>
                      <a:pt x="969000" y="477793"/>
                    </a:cubicBezTo>
                    <a:lnTo>
                      <a:pt x="983047" y="467185"/>
                    </a:lnTo>
                    <a:cubicBezTo>
                      <a:pt x="985607" y="465251"/>
                      <a:pt x="988928" y="464312"/>
                      <a:pt x="992226" y="464357"/>
                    </a:cubicBezTo>
                    <a:close/>
                    <a:moveTo>
                      <a:pt x="364490" y="464357"/>
                    </a:moveTo>
                    <a:cubicBezTo>
                      <a:pt x="367789" y="464403"/>
                      <a:pt x="371065" y="465434"/>
                      <a:pt x="373536" y="467437"/>
                    </a:cubicBezTo>
                    <a:lnTo>
                      <a:pt x="395030" y="484864"/>
                    </a:lnTo>
                    <a:cubicBezTo>
                      <a:pt x="399974" y="488872"/>
                      <a:pt x="399828" y="495257"/>
                      <a:pt x="394708" y="499125"/>
                    </a:cubicBezTo>
                    <a:lnTo>
                      <a:pt x="380660" y="509735"/>
                    </a:lnTo>
                    <a:cubicBezTo>
                      <a:pt x="375538" y="513603"/>
                      <a:pt x="367378" y="513490"/>
                      <a:pt x="362436" y="509483"/>
                    </a:cubicBezTo>
                    <a:lnTo>
                      <a:pt x="340941" y="492055"/>
                    </a:lnTo>
                    <a:cubicBezTo>
                      <a:pt x="335998" y="488048"/>
                      <a:pt x="336142" y="481662"/>
                      <a:pt x="341265" y="477793"/>
                    </a:cubicBezTo>
                    <a:lnTo>
                      <a:pt x="355312" y="467185"/>
                    </a:lnTo>
                    <a:cubicBezTo>
                      <a:pt x="357872" y="465251"/>
                      <a:pt x="361193" y="464312"/>
                      <a:pt x="364490" y="464357"/>
                    </a:cubicBezTo>
                    <a:close/>
                    <a:moveTo>
                      <a:pt x="1939955" y="454724"/>
                    </a:moveTo>
                    <a:lnTo>
                      <a:pt x="1943451" y="454724"/>
                    </a:lnTo>
                    <a:lnTo>
                      <a:pt x="1950496" y="454724"/>
                    </a:lnTo>
                    <a:cubicBezTo>
                      <a:pt x="1956536" y="454724"/>
                      <a:pt x="1961433" y="458555"/>
                      <a:pt x="1961433" y="463282"/>
                    </a:cubicBezTo>
                    <a:cubicBezTo>
                      <a:pt x="1961433" y="466844"/>
                      <a:pt x="1961433" y="470407"/>
                      <a:pt x="1961433" y="473967"/>
                    </a:cubicBezTo>
                    <a:cubicBezTo>
                      <a:pt x="1961433" y="478695"/>
                      <a:pt x="1956536" y="482526"/>
                      <a:pt x="1950497" y="482526"/>
                    </a:cubicBezTo>
                    <a:lnTo>
                      <a:pt x="1943451" y="482526"/>
                    </a:lnTo>
                    <a:lnTo>
                      <a:pt x="1939955" y="482526"/>
                    </a:lnTo>
                    <a:cubicBezTo>
                      <a:pt x="1933915" y="482526"/>
                      <a:pt x="1929018" y="478695"/>
                      <a:pt x="1929018" y="473967"/>
                    </a:cubicBezTo>
                    <a:lnTo>
                      <a:pt x="1929018" y="463282"/>
                    </a:lnTo>
                    <a:cubicBezTo>
                      <a:pt x="1929018" y="458555"/>
                      <a:pt x="1933915" y="454724"/>
                      <a:pt x="1939955" y="454724"/>
                    </a:cubicBezTo>
                    <a:close/>
                    <a:moveTo>
                      <a:pt x="1311027" y="454724"/>
                    </a:moveTo>
                    <a:lnTo>
                      <a:pt x="1314398" y="454724"/>
                    </a:lnTo>
                    <a:lnTo>
                      <a:pt x="1321443" y="454724"/>
                    </a:lnTo>
                    <a:cubicBezTo>
                      <a:pt x="1327483" y="454724"/>
                      <a:pt x="1332379" y="458555"/>
                      <a:pt x="1332379" y="463282"/>
                    </a:cubicBezTo>
                    <a:cubicBezTo>
                      <a:pt x="1332380" y="466844"/>
                      <a:pt x="1332380" y="470407"/>
                      <a:pt x="1332380" y="473967"/>
                    </a:cubicBezTo>
                    <a:cubicBezTo>
                      <a:pt x="1332379" y="478695"/>
                      <a:pt x="1327483" y="482526"/>
                      <a:pt x="1321444" y="482526"/>
                    </a:cubicBezTo>
                    <a:lnTo>
                      <a:pt x="1314398" y="482526"/>
                    </a:lnTo>
                    <a:lnTo>
                      <a:pt x="1311029" y="482526"/>
                    </a:lnTo>
                    <a:cubicBezTo>
                      <a:pt x="1304989" y="482526"/>
                      <a:pt x="1300093" y="478695"/>
                      <a:pt x="1300093" y="473967"/>
                    </a:cubicBezTo>
                    <a:lnTo>
                      <a:pt x="1300093" y="463282"/>
                    </a:lnTo>
                    <a:cubicBezTo>
                      <a:pt x="1300093" y="458555"/>
                      <a:pt x="1304989" y="454724"/>
                      <a:pt x="1311027" y="454724"/>
                    </a:cubicBezTo>
                    <a:close/>
                    <a:moveTo>
                      <a:pt x="683293" y="454724"/>
                    </a:moveTo>
                    <a:lnTo>
                      <a:pt x="685471" y="454724"/>
                    </a:lnTo>
                    <a:lnTo>
                      <a:pt x="692516" y="454724"/>
                    </a:lnTo>
                    <a:cubicBezTo>
                      <a:pt x="698556" y="454724"/>
                      <a:pt x="703453" y="458555"/>
                      <a:pt x="703453" y="463282"/>
                    </a:cubicBezTo>
                    <a:cubicBezTo>
                      <a:pt x="703453" y="466844"/>
                      <a:pt x="703453" y="470407"/>
                      <a:pt x="703454" y="473967"/>
                    </a:cubicBezTo>
                    <a:cubicBezTo>
                      <a:pt x="703453" y="478695"/>
                      <a:pt x="698556" y="482526"/>
                      <a:pt x="692516" y="482526"/>
                    </a:cubicBezTo>
                    <a:lnTo>
                      <a:pt x="685471" y="482526"/>
                    </a:lnTo>
                    <a:lnTo>
                      <a:pt x="683294" y="482526"/>
                    </a:lnTo>
                    <a:cubicBezTo>
                      <a:pt x="677252" y="482526"/>
                      <a:pt x="672356" y="478695"/>
                      <a:pt x="672356" y="473967"/>
                    </a:cubicBezTo>
                    <a:lnTo>
                      <a:pt x="672356" y="463282"/>
                    </a:lnTo>
                    <a:cubicBezTo>
                      <a:pt x="672356" y="458555"/>
                      <a:pt x="677252" y="454724"/>
                      <a:pt x="683293" y="454724"/>
                    </a:cubicBezTo>
                    <a:close/>
                    <a:moveTo>
                      <a:pt x="54366" y="454724"/>
                    </a:moveTo>
                    <a:lnTo>
                      <a:pt x="57736" y="454724"/>
                    </a:lnTo>
                    <a:lnTo>
                      <a:pt x="64781" y="454724"/>
                    </a:lnTo>
                    <a:cubicBezTo>
                      <a:pt x="70822" y="454724"/>
                      <a:pt x="75718" y="458555"/>
                      <a:pt x="75718" y="463282"/>
                    </a:cubicBezTo>
                    <a:cubicBezTo>
                      <a:pt x="75718" y="466844"/>
                      <a:pt x="75718" y="470407"/>
                      <a:pt x="75718" y="473967"/>
                    </a:cubicBezTo>
                    <a:cubicBezTo>
                      <a:pt x="75718" y="478695"/>
                      <a:pt x="70822" y="482526"/>
                      <a:pt x="64781" y="482526"/>
                    </a:cubicBezTo>
                    <a:lnTo>
                      <a:pt x="57736" y="482526"/>
                    </a:lnTo>
                    <a:lnTo>
                      <a:pt x="54366" y="482526"/>
                    </a:lnTo>
                    <a:cubicBezTo>
                      <a:pt x="48326" y="482526"/>
                      <a:pt x="43429" y="478695"/>
                      <a:pt x="43429" y="473967"/>
                    </a:cubicBezTo>
                    <a:lnTo>
                      <a:pt x="43429" y="469224"/>
                    </a:lnTo>
                    <a:lnTo>
                      <a:pt x="45276" y="461837"/>
                    </a:lnTo>
                    <a:close/>
                    <a:moveTo>
                      <a:pt x="1644954" y="444165"/>
                    </a:moveTo>
                    <a:cubicBezTo>
                      <a:pt x="1646790" y="444230"/>
                      <a:pt x="1648595" y="444841"/>
                      <a:pt x="1649933" y="445986"/>
                    </a:cubicBezTo>
                    <a:lnTo>
                      <a:pt x="1655680" y="450900"/>
                    </a:lnTo>
                    <a:cubicBezTo>
                      <a:pt x="1658357" y="453190"/>
                      <a:pt x="1658154" y="456745"/>
                      <a:pt x="1655229" y="458839"/>
                    </a:cubicBezTo>
                    <a:lnTo>
                      <a:pt x="1648949" y="463336"/>
                    </a:lnTo>
                    <a:cubicBezTo>
                      <a:pt x="1646023" y="465431"/>
                      <a:pt x="1641482" y="465274"/>
                      <a:pt x="1638804" y="462984"/>
                    </a:cubicBezTo>
                    <a:lnTo>
                      <a:pt x="1633059" y="458070"/>
                    </a:lnTo>
                    <a:cubicBezTo>
                      <a:pt x="1630381" y="455779"/>
                      <a:pt x="1630583" y="452225"/>
                      <a:pt x="1633508" y="450130"/>
                    </a:cubicBezTo>
                    <a:lnTo>
                      <a:pt x="1639788" y="445633"/>
                    </a:lnTo>
                    <a:cubicBezTo>
                      <a:pt x="1641251" y="444586"/>
                      <a:pt x="1643117" y="444102"/>
                      <a:pt x="1644954" y="444165"/>
                    </a:cubicBezTo>
                    <a:close/>
                    <a:moveTo>
                      <a:pt x="1016027" y="444165"/>
                    </a:moveTo>
                    <a:cubicBezTo>
                      <a:pt x="1017863" y="444230"/>
                      <a:pt x="1019668" y="444841"/>
                      <a:pt x="1021007" y="445986"/>
                    </a:cubicBezTo>
                    <a:lnTo>
                      <a:pt x="1026753" y="450900"/>
                    </a:lnTo>
                    <a:cubicBezTo>
                      <a:pt x="1029431" y="453190"/>
                      <a:pt x="1029228" y="456745"/>
                      <a:pt x="1026303" y="458839"/>
                    </a:cubicBezTo>
                    <a:lnTo>
                      <a:pt x="1020024" y="463336"/>
                    </a:lnTo>
                    <a:cubicBezTo>
                      <a:pt x="1017097" y="465431"/>
                      <a:pt x="1012554" y="465274"/>
                      <a:pt x="1009878" y="462984"/>
                    </a:cubicBezTo>
                    <a:lnTo>
                      <a:pt x="1004131" y="458070"/>
                    </a:lnTo>
                    <a:cubicBezTo>
                      <a:pt x="1001453" y="455779"/>
                      <a:pt x="1001655" y="452225"/>
                      <a:pt x="1004582" y="450130"/>
                    </a:cubicBezTo>
                    <a:lnTo>
                      <a:pt x="1010861" y="445633"/>
                    </a:lnTo>
                    <a:cubicBezTo>
                      <a:pt x="1012324" y="444586"/>
                      <a:pt x="1014191" y="444102"/>
                      <a:pt x="1016027" y="444165"/>
                    </a:cubicBezTo>
                    <a:close/>
                    <a:moveTo>
                      <a:pt x="388291" y="444165"/>
                    </a:moveTo>
                    <a:cubicBezTo>
                      <a:pt x="390128" y="444230"/>
                      <a:pt x="391932" y="444841"/>
                      <a:pt x="393271" y="445986"/>
                    </a:cubicBezTo>
                    <a:lnTo>
                      <a:pt x="399017" y="450900"/>
                    </a:lnTo>
                    <a:cubicBezTo>
                      <a:pt x="401695" y="453190"/>
                      <a:pt x="401493" y="456745"/>
                      <a:pt x="398567" y="458839"/>
                    </a:cubicBezTo>
                    <a:lnTo>
                      <a:pt x="392287" y="463336"/>
                    </a:lnTo>
                    <a:cubicBezTo>
                      <a:pt x="389360" y="465431"/>
                      <a:pt x="384819" y="465274"/>
                      <a:pt x="382142" y="462984"/>
                    </a:cubicBezTo>
                    <a:lnTo>
                      <a:pt x="376396" y="458070"/>
                    </a:lnTo>
                    <a:cubicBezTo>
                      <a:pt x="373718" y="455779"/>
                      <a:pt x="373920" y="452225"/>
                      <a:pt x="376846" y="450130"/>
                    </a:cubicBezTo>
                    <a:lnTo>
                      <a:pt x="383125" y="445633"/>
                    </a:lnTo>
                    <a:cubicBezTo>
                      <a:pt x="384588" y="444586"/>
                      <a:pt x="386456" y="444102"/>
                      <a:pt x="388291" y="444165"/>
                    </a:cubicBezTo>
                    <a:close/>
                    <a:moveTo>
                      <a:pt x="2080140" y="429099"/>
                    </a:moveTo>
                    <a:lnTo>
                      <a:pt x="2108859" y="543975"/>
                    </a:lnTo>
                    <a:lnTo>
                      <a:pt x="2094557" y="539340"/>
                    </a:lnTo>
                    <a:lnTo>
                      <a:pt x="2031291" y="489832"/>
                    </a:lnTo>
                    <a:cubicBezTo>
                      <a:pt x="2023349" y="483616"/>
                      <a:pt x="2023349" y="473541"/>
                      <a:pt x="2031290" y="467328"/>
                    </a:cubicBezTo>
                    <a:close/>
                    <a:moveTo>
                      <a:pt x="1474235" y="417579"/>
                    </a:moveTo>
                    <a:cubicBezTo>
                      <a:pt x="1479438" y="417579"/>
                      <a:pt x="1484643" y="419133"/>
                      <a:pt x="1488613" y="422238"/>
                    </a:cubicBezTo>
                    <a:lnTo>
                      <a:pt x="1551880" y="471748"/>
                    </a:lnTo>
                    <a:cubicBezTo>
                      <a:pt x="1559821" y="477962"/>
                      <a:pt x="1559821" y="488039"/>
                      <a:pt x="1551880" y="494253"/>
                    </a:cubicBezTo>
                    <a:lnTo>
                      <a:pt x="1494261" y="539341"/>
                    </a:lnTo>
                    <a:cubicBezTo>
                      <a:pt x="1486320" y="545553"/>
                      <a:pt x="1473445" y="545553"/>
                      <a:pt x="1465504" y="539340"/>
                    </a:cubicBezTo>
                    <a:lnTo>
                      <a:pt x="1402237" y="489832"/>
                    </a:lnTo>
                    <a:cubicBezTo>
                      <a:pt x="1394296" y="483616"/>
                      <a:pt x="1394296" y="473541"/>
                      <a:pt x="1402237" y="467328"/>
                    </a:cubicBezTo>
                    <a:lnTo>
                      <a:pt x="1459855" y="422238"/>
                    </a:lnTo>
                    <a:cubicBezTo>
                      <a:pt x="1463825" y="419133"/>
                      <a:pt x="1469030" y="417579"/>
                      <a:pt x="1474235" y="417579"/>
                    </a:cubicBezTo>
                    <a:close/>
                    <a:moveTo>
                      <a:pt x="845307" y="417579"/>
                    </a:moveTo>
                    <a:cubicBezTo>
                      <a:pt x="850512" y="417579"/>
                      <a:pt x="855715" y="419133"/>
                      <a:pt x="859686" y="422238"/>
                    </a:cubicBezTo>
                    <a:lnTo>
                      <a:pt x="922952" y="471748"/>
                    </a:lnTo>
                    <a:cubicBezTo>
                      <a:pt x="930895" y="477962"/>
                      <a:pt x="930895" y="488039"/>
                      <a:pt x="922952" y="494253"/>
                    </a:cubicBezTo>
                    <a:lnTo>
                      <a:pt x="865335" y="539341"/>
                    </a:lnTo>
                    <a:cubicBezTo>
                      <a:pt x="857394" y="545553"/>
                      <a:pt x="844519" y="545553"/>
                      <a:pt x="836577" y="539340"/>
                    </a:cubicBezTo>
                    <a:lnTo>
                      <a:pt x="773311" y="489832"/>
                    </a:lnTo>
                    <a:cubicBezTo>
                      <a:pt x="765370" y="483616"/>
                      <a:pt x="765370" y="473541"/>
                      <a:pt x="773310" y="467328"/>
                    </a:cubicBezTo>
                    <a:lnTo>
                      <a:pt x="830927" y="422238"/>
                    </a:lnTo>
                    <a:cubicBezTo>
                      <a:pt x="834899" y="419133"/>
                      <a:pt x="840103" y="417579"/>
                      <a:pt x="845307" y="417579"/>
                    </a:cubicBezTo>
                    <a:close/>
                    <a:moveTo>
                      <a:pt x="217572" y="417579"/>
                    </a:moveTo>
                    <a:cubicBezTo>
                      <a:pt x="222775" y="417579"/>
                      <a:pt x="227980" y="419133"/>
                      <a:pt x="231950" y="422238"/>
                    </a:cubicBezTo>
                    <a:lnTo>
                      <a:pt x="295217" y="471748"/>
                    </a:lnTo>
                    <a:cubicBezTo>
                      <a:pt x="303159" y="477962"/>
                      <a:pt x="303159" y="488039"/>
                      <a:pt x="295217" y="494253"/>
                    </a:cubicBezTo>
                    <a:lnTo>
                      <a:pt x="237600" y="539341"/>
                    </a:lnTo>
                    <a:cubicBezTo>
                      <a:pt x="229659" y="545553"/>
                      <a:pt x="216783" y="545553"/>
                      <a:pt x="208841" y="539340"/>
                    </a:cubicBezTo>
                    <a:lnTo>
                      <a:pt x="145575" y="489832"/>
                    </a:lnTo>
                    <a:cubicBezTo>
                      <a:pt x="137633" y="483616"/>
                      <a:pt x="137633" y="473541"/>
                      <a:pt x="145575" y="467328"/>
                    </a:cubicBezTo>
                    <a:lnTo>
                      <a:pt x="203191" y="422238"/>
                    </a:lnTo>
                    <a:cubicBezTo>
                      <a:pt x="207162" y="419133"/>
                      <a:pt x="212367" y="417579"/>
                      <a:pt x="217572" y="417579"/>
                    </a:cubicBezTo>
                    <a:close/>
                    <a:moveTo>
                      <a:pt x="1714953" y="406582"/>
                    </a:moveTo>
                    <a:cubicBezTo>
                      <a:pt x="1717601" y="406290"/>
                      <a:pt x="1720307" y="406293"/>
                      <a:pt x="1722988" y="406609"/>
                    </a:cubicBezTo>
                    <a:cubicBezTo>
                      <a:pt x="1726563" y="407029"/>
                      <a:pt x="1730091" y="408006"/>
                      <a:pt x="1733368" y="409575"/>
                    </a:cubicBezTo>
                    <a:lnTo>
                      <a:pt x="1796587" y="439866"/>
                    </a:lnTo>
                    <a:cubicBezTo>
                      <a:pt x="1809694" y="446147"/>
                      <a:pt x="1813815" y="459552"/>
                      <a:pt x="1805789" y="469810"/>
                    </a:cubicBezTo>
                    <a:lnTo>
                      <a:pt x="1783778" y="497941"/>
                    </a:lnTo>
                    <a:cubicBezTo>
                      <a:pt x="1775751" y="508198"/>
                      <a:pt x="1758620" y="511422"/>
                      <a:pt x="1745512" y="505142"/>
                    </a:cubicBezTo>
                    <a:lnTo>
                      <a:pt x="1682294" y="474851"/>
                    </a:lnTo>
                    <a:cubicBezTo>
                      <a:pt x="1669186" y="468570"/>
                      <a:pt x="1665066" y="455164"/>
                      <a:pt x="1673092" y="444908"/>
                    </a:cubicBezTo>
                    <a:lnTo>
                      <a:pt x="1695103" y="416776"/>
                    </a:lnTo>
                    <a:cubicBezTo>
                      <a:pt x="1699617" y="411006"/>
                      <a:pt x="1707014" y="407461"/>
                      <a:pt x="1714953" y="406582"/>
                    </a:cubicBezTo>
                    <a:close/>
                    <a:moveTo>
                      <a:pt x="1086027" y="406582"/>
                    </a:moveTo>
                    <a:cubicBezTo>
                      <a:pt x="1088674" y="406290"/>
                      <a:pt x="1091381" y="406293"/>
                      <a:pt x="1094061" y="406609"/>
                    </a:cubicBezTo>
                    <a:cubicBezTo>
                      <a:pt x="1097637" y="407029"/>
                      <a:pt x="1101165" y="408006"/>
                      <a:pt x="1104442" y="409575"/>
                    </a:cubicBezTo>
                    <a:lnTo>
                      <a:pt x="1167662" y="439866"/>
                    </a:lnTo>
                    <a:cubicBezTo>
                      <a:pt x="1180769" y="446147"/>
                      <a:pt x="1184888" y="459552"/>
                      <a:pt x="1176863" y="469810"/>
                    </a:cubicBezTo>
                    <a:lnTo>
                      <a:pt x="1154851" y="497941"/>
                    </a:lnTo>
                    <a:cubicBezTo>
                      <a:pt x="1146826" y="508198"/>
                      <a:pt x="1129694" y="511422"/>
                      <a:pt x="1116585" y="505142"/>
                    </a:cubicBezTo>
                    <a:lnTo>
                      <a:pt x="1053368" y="474851"/>
                    </a:lnTo>
                    <a:cubicBezTo>
                      <a:pt x="1040260" y="468570"/>
                      <a:pt x="1036140" y="455164"/>
                      <a:pt x="1044166" y="444908"/>
                    </a:cubicBezTo>
                    <a:lnTo>
                      <a:pt x="1066177" y="416776"/>
                    </a:lnTo>
                    <a:cubicBezTo>
                      <a:pt x="1070692" y="411006"/>
                      <a:pt x="1078087" y="407461"/>
                      <a:pt x="1086027" y="406582"/>
                    </a:cubicBezTo>
                    <a:close/>
                    <a:moveTo>
                      <a:pt x="458291" y="406582"/>
                    </a:moveTo>
                    <a:cubicBezTo>
                      <a:pt x="460938" y="406290"/>
                      <a:pt x="463644" y="406293"/>
                      <a:pt x="466327" y="406609"/>
                    </a:cubicBezTo>
                    <a:cubicBezTo>
                      <a:pt x="469901" y="407029"/>
                      <a:pt x="473430" y="408006"/>
                      <a:pt x="476705" y="409575"/>
                    </a:cubicBezTo>
                    <a:lnTo>
                      <a:pt x="539925" y="439866"/>
                    </a:lnTo>
                    <a:cubicBezTo>
                      <a:pt x="553032" y="446147"/>
                      <a:pt x="557153" y="459552"/>
                      <a:pt x="549127" y="469810"/>
                    </a:cubicBezTo>
                    <a:lnTo>
                      <a:pt x="527117" y="497941"/>
                    </a:lnTo>
                    <a:cubicBezTo>
                      <a:pt x="519089" y="508198"/>
                      <a:pt x="501958" y="511422"/>
                      <a:pt x="488850" y="505142"/>
                    </a:cubicBezTo>
                    <a:lnTo>
                      <a:pt x="425632" y="474851"/>
                    </a:lnTo>
                    <a:cubicBezTo>
                      <a:pt x="412525" y="468570"/>
                      <a:pt x="408404" y="455164"/>
                      <a:pt x="416429" y="444908"/>
                    </a:cubicBezTo>
                    <a:lnTo>
                      <a:pt x="438440" y="416776"/>
                    </a:lnTo>
                    <a:cubicBezTo>
                      <a:pt x="442955" y="411006"/>
                      <a:pt x="450350" y="407461"/>
                      <a:pt x="458291" y="406582"/>
                    </a:cubicBezTo>
                    <a:close/>
                    <a:moveTo>
                      <a:pt x="1664366" y="400134"/>
                    </a:moveTo>
                    <a:cubicBezTo>
                      <a:pt x="1667145" y="400400"/>
                      <a:pt x="1669794" y="401495"/>
                      <a:pt x="1671654" y="403357"/>
                    </a:cubicBezTo>
                    <a:lnTo>
                      <a:pt x="1679641" y="411347"/>
                    </a:lnTo>
                    <a:cubicBezTo>
                      <a:pt x="1683362" y="415070"/>
                      <a:pt x="1682522" y="420448"/>
                      <a:pt x="1677765" y="423360"/>
                    </a:cubicBezTo>
                    <a:lnTo>
                      <a:pt x="1667009" y="429946"/>
                    </a:lnTo>
                    <a:cubicBezTo>
                      <a:pt x="1662252" y="432858"/>
                      <a:pt x="1655378" y="432201"/>
                      <a:pt x="1651657" y="428477"/>
                    </a:cubicBezTo>
                    <a:lnTo>
                      <a:pt x="1643670" y="420488"/>
                    </a:lnTo>
                    <a:cubicBezTo>
                      <a:pt x="1639948" y="416765"/>
                      <a:pt x="1640788" y="411385"/>
                      <a:pt x="1645546" y="408473"/>
                    </a:cubicBezTo>
                    <a:lnTo>
                      <a:pt x="1656301" y="401889"/>
                    </a:lnTo>
                    <a:cubicBezTo>
                      <a:pt x="1658680" y="400433"/>
                      <a:pt x="1661588" y="399870"/>
                      <a:pt x="1664366" y="400134"/>
                    </a:cubicBezTo>
                    <a:close/>
                    <a:moveTo>
                      <a:pt x="1035440" y="400134"/>
                    </a:moveTo>
                    <a:cubicBezTo>
                      <a:pt x="1038219" y="400400"/>
                      <a:pt x="1040867" y="401495"/>
                      <a:pt x="1042727" y="403357"/>
                    </a:cubicBezTo>
                    <a:lnTo>
                      <a:pt x="1050714" y="411347"/>
                    </a:lnTo>
                    <a:cubicBezTo>
                      <a:pt x="1054437" y="415070"/>
                      <a:pt x="1053596" y="420448"/>
                      <a:pt x="1048838" y="423360"/>
                    </a:cubicBezTo>
                    <a:lnTo>
                      <a:pt x="1038082" y="429946"/>
                    </a:lnTo>
                    <a:cubicBezTo>
                      <a:pt x="1033325" y="432858"/>
                      <a:pt x="1026451" y="432201"/>
                      <a:pt x="1022729" y="428477"/>
                    </a:cubicBezTo>
                    <a:lnTo>
                      <a:pt x="1014744" y="420488"/>
                    </a:lnTo>
                    <a:cubicBezTo>
                      <a:pt x="1011022" y="416765"/>
                      <a:pt x="1011862" y="411385"/>
                      <a:pt x="1016620" y="408473"/>
                    </a:cubicBezTo>
                    <a:lnTo>
                      <a:pt x="1027375" y="401889"/>
                    </a:lnTo>
                    <a:cubicBezTo>
                      <a:pt x="1029754" y="400433"/>
                      <a:pt x="1032662" y="399870"/>
                      <a:pt x="1035440" y="400134"/>
                    </a:cubicBezTo>
                    <a:close/>
                    <a:moveTo>
                      <a:pt x="407704" y="400134"/>
                    </a:moveTo>
                    <a:cubicBezTo>
                      <a:pt x="410483" y="400400"/>
                      <a:pt x="413131" y="401495"/>
                      <a:pt x="414992" y="403357"/>
                    </a:cubicBezTo>
                    <a:lnTo>
                      <a:pt x="422979" y="411347"/>
                    </a:lnTo>
                    <a:cubicBezTo>
                      <a:pt x="426701" y="415070"/>
                      <a:pt x="425860" y="420448"/>
                      <a:pt x="421103" y="423360"/>
                    </a:cubicBezTo>
                    <a:lnTo>
                      <a:pt x="410347" y="429946"/>
                    </a:lnTo>
                    <a:cubicBezTo>
                      <a:pt x="405590" y="432858"/>
                      <a:pt x="398716" y="432201"/>
                      <a:pt x="394995" y="428477"/>
                    </a:cubicBezTo>
                    <a:lnTo>
                      <a:pt x="387007" y="420488"/>
                    </a:lnTo>
                    <a:cubicBezTo>
                      <a:pt x="383285" y="416765"/>
                      <a:pt x="384125" y="411385"/>
                      <a:pt x="388884" y="408473"/>
                    </a:cubicBezTo>
                    <a:lnTo>
                      <a:pt x="399639" y="401889"/>
                    </a:lnTo>
                    <a:cubicBezTo>
                      <a:pt x="402018" y="400433"/>
                      <a:pt x="404925" y="399870"/>
                      <a:pt x="407704" y="400134"/>
                    </a:cubicBezTo>
                    <a:close/>
                    <a:moveTo>
                      <a:pt x="1596709" y="400100"/>
                    </a:moveTo>
                    <a:cubicBezTo>
                      <a:pt x="1602218" y="400626"/>
                      <a:pt x="1607470" y="402797"/>
                      <a:pt x="1611160" y="406488"/>
                    </a:cubicBezTo>
                    <a:lnTo>
                      <a:pt x="1626996" y="422330"/>
                    </a:lnTo>
                    <a:cubicBezTo>
                      <a:pt x="1634374" y="429711"/>
                      <a:pt x="1632710" y="440377"/>
                      <a:pt x="1623276" y="446151"/>
                    </a:cubicBezTo>
                    <a:lnTo>
                      <a:pt x="1589296" y="466952"/>
                    </a:lnTo>
                    <a:cubicBezTo>
                      <a:pt x="1579863" y="472726"/>
                      <a:pt x="1566233" y="471423"/>
                      <a:pt x="1558854" y="464041"/>
                    </a:cubicBezTo>
                    <a:lnTo>
                      <a:pt x="1543018" y="448200"/>
                    </a:lnTo>
                    <a:cubicBezTo>
                      <a:pt x="1535639" y="440817"/>
                      <a:pt x="1537304" y="430153"/>
                      <a:pt x="1546737" y="424378"/>
                    </a:cubicBezTo>
                    <a:lnTo>
                      <a:pt x="1580719" y="403577"/>
                    </a:lnTo>
                    <a:cubicBezTo>
                      <a:pt x="1585435" y="400691"/>
                      <a:pt x="1591200" y="399572"/>
                      <a:pt x="1596709" y="400100"/>
                    </a:cubicBezTo>
                    <a:close/>
                    <a:moveTo>
                      <a:pt x="967782" y="400100"/>
                    </a:moveTo>
                    <a:cubicBezTo>
                      <a:pt x="973291" y="400626"/>
                      <a:pt x="978543" y="402797"/>
                      <a:pt x="982233" y="406488"/>
                    </a:cubicBezTo>
                    <a:lnTo>
                      <a:pt x="998068" y="422330"/>
                    </a:lnTo>
                    <a:cubicBezTo>
                      <a:pt x="1005448" y="429711"/>
                      <a:pt x="1003783" y="440377"/>
                      <a:pt x="994350" y="446151"/>
                    </a:cubicBezTo>
                    <a:lnTo>
                      <a:pt x="960369" y="466952"/>
                    </a:lnTo>
                    <a:cubicBezTo>
                      <a:pt x="950936" y="472726"/>
                      <a:pt x="937306" y="471423"/>
                      <a:pt x="929927" y="464041"/>
                    </a:cubicBezTo>
                    <a:lnTo>
                      <a:pt x="914092" y="448200"/>
                    </a:lnTo>
                    <a:cubicBezTo>
                      <a:pt x="906714" y="440817"/>
                      <a:pt x="908379" y="430153"/>
                      <a:pt x="917811" y="424378"/>
                    </a:cubicBezTo>
                    <a:lnTo>
                      <a:pt x="951791" y="403577"/>
                    </a:lnTo>
                    <a:cubicBezTo>
                      <a:pt x="956509" y="400691"/>
                      <a:pt x="962274" y="399572"/>
                      <a:pt x="967782" y="400100"/>
                    </a:cubicBezTo>
                    <a:close/>
                    <a:moveTo>
                      <a:pt x="340047" y="400100"/>
                    </a:moveTo>
                    <a:cubicBezTo>
                      <a:pt x="345555" y="400626"/>
                      <a:pt x="350808" y="402797"/>
                      <a:pt x="354497" y="406488"/>
                    </a:cubicBezTo>
                    <a:lnTo>
                      <a:pt x="370332" y="422330"/>
                    </a:lnTo>
                    <a:cubicBezTo>
                      <a:pt x="377712" y="429711"/>
                      <a:pt x="376047" y="440377"/>
                      <a:pt x="366614" y="446151"/>
                    </a:cubicBezTo>
                    <a:lnTo>
                      <a:pt x="332634" y="466952"/>
                    </a:lnTo>
                    <a:cubicBezTo>
                      <a:pt x="323201" y="472726"/>
                      <a:pt x="309571" y="471423"/>
                      <a:pt x="302192" y="464041"/>
                    </a:cubicBezTo>
                    <a:lnTo>
                      <a:pt x="286356" y="448200"/>
                    </a:lnTo>
                    <a:cubicBezTo>
                      <a:pt x="278977" y="440817"/>
                      <a:pt x="280642" y="430153"/>
                      <a:pt x="290075" y="424378"/>
                    </a:cubicBezTo>
                    <a:lnTo>
                      <a:pt x="324056" y="403577"/>
                    </a:lnTo>
                    <a:cubicBezTo>
                      <a:pt x="328772" y="400691"/>
                      <a:pt x="334538" y="399572"/>
                      <a:pt x="340047" y="400100"/>
                    </a:cubicBezTo>
                    <a:close/>
                    <a:moveTo>
                      <a:pt x="2020633" y="391566"/>
                    </a:moveTo>
                    <a:cubicBezTo>
                      <a:pt x="2023426" y="391566"/>
                      <a:pt x="2026217" y="392399"/>
                      <a:pt x="2028346" y="394067"/>
                    </a:cubicBezTo>
                    <a:lnTo>
                      <a:pt x="2059251" y="418251"/>
                    </a:lnTo>
                    <a:cubicBezTo>
                      <a:pt x="2063510" y="421584"/>
                      <a:pt x="2063510" y="426989"/>
                      <a:pt x="2059251" y="430321"/>
                    </a:cubicBezTo>
                    <a:lnTo>
                      <a:pt x="2016151" y="464049"/>
                    </a:lnTo>
                    <a:cubicBezTo>
                      <a:pt x="2011892" y="467382"/>
                      <a:pt x="2004985" y="467382"/>
                      <a:pt x="2000726" y="464049"/>
                    </a:cubicBezTo>
                    <a:lnTo>
                      <a:pt x="1969821" y="439864"/>
                    </a:lnTo>
                    <a:cubicBezTo>
                      <a:pt x="1965562" y="436532"/>
                      <a:pt x="1965562" y="431127"/>
                      <a:pt x="1969821" y="427794"/>
                    </a:cubicBezTo>
                    <a:lnTo>
                      <a:pt x="2012921" y="394067"/>
                    </a:lnTo>
                    <a:cubicBezTo>
                      <a:pt x="2015051" y="392399"/>
                      <a:pt x="2017842" y="391566"/>
                      <a:pt x="2020633" y="391566"/>
                    </a:cubicBezTo>
                    <a:close/>
                    <a:moveTo>
                      <a:pt x="1391580" y="391566"/>
                    </a:moveTo>
                    <a:cubicBezTo>
                      <a:pt x="1394372" y="391566"/>
                      <a:pt x="1397163" y="392399"/>
                      <a:pt x="1399292" y="394067"/>
                    </a:cubicBezTo>
                    <a:lnTo>
                      <a:pt x="1430198" y="418251"/>
                    </a:lnTo>
                    <a:cubicBezTo>
                      <a:pt x="1434458" y="421584"/>
                      <a:pt x="1434457" y="426989"/>
                      <a:pt x="1430198" y="430321"/>
                    </a:cubicBezTo>
                    <a:lnTo>
                      <a:pt x="1387098" y="464049"/>
                    </a:lnTo>
                    <a:cubicBezTo>
                      <a:pt x="1382838" y="467382"/>
                      <a:pt x="1375932" y="467382"/>
                      <a:pt x="1371673" y="464049"/>
                    </a:cubicBezTo>
                    <a:lnTo>
                      <a:pt x="1340767" y="439864"/>
                    </a:lnTo>
                    <a:cubicBezTo>
                      <a:pt x="1336509" y="436532"/>
                      <a:pt x="1336509" y="431127"/>
                      <a:pt x="1340767" y="427794"/>
                    </a:cubicBezTo>
                    <a:lnTo>
                      <a:pt x="1383867" y="394067"/>
                    </a:lnTo>
                    <a:cubicBezTo>
                      <a:pt x="1385997" y="392399"/>
                      <a:pt x="1388789" y="391566"/>
                      <a:pt x="1391580" y="391566"/>
                    </a:cubicBezTo>
                    <a:close/>
                    <a:moveTo>
                      <a:pt x="762653" y="391566"/>
                    </a:moveTo>
                    <a:cubicBezTo>
                      <a:pt x="765446" y="391566"/>
                      <a:pt x="768236" y="392399"/>
                      <a:pt x="770367" y="394067"/>
                    </a:cubicBezTo>
                    <a:lnTo>
                      <a:pt x="801271" y="418251"/>
                    </a:lnTo>
                    <a:cubicBezTo>
                      <a:pt x="805531" y="421584"/>
                      <a:pt x="805530" y="426989"/>
                      <a:pt x="801271" y="430321"/>
                    </a:cubicBezTo>
                    <a:lnTo>
                      <a:pt x="758171" y="464049"/>
                    </a:lnTo>
                    <a:cubicBezTo>
                      <a:pt x="753911" y="467382"/>
                      <a:pt x="747006" y="467382"/>
                      <a:pt x="742746" y="464049"/>
                    </a:cubicBezTo>
                    <a:lnTo>
                      <a:pt x="711841" y="439864"/>
                    </a:lnTo>
                    <a:cubicBezTo>
                      <a:pt x="707582" y="436532"/>
                      <a:pt x="707582" y="431127"/>
                      <a:pt x="711841" y="427794"/>
                    </a:cubicBezTo>
                    <a:lnTo>
                      <a:pt x="754940" y="394067"/>
                    </a:lnTo>
                    <a:cubicBezTo>
                      <a:pt x="757071" y="392399"/>
                      <a:pt x="759861" y="391566"/>
                      <a:pt x="762653" y="391566"/>
                    </a:cubicBezTo>
                    <a:close/>
                    <a:moveTo>
                      <a:pt x="134917" y="391566"/>
                    </a:moveTo>
                    <a:cubicBezTo>
                      <a:pt x="137709" y="391566"/>
                      <a:pt x="140501" y="392399"/>
                      <a:pt x="142630" y="394067"/>
                    </a:cubicBezTo>
                    <a:lnTo>
                      <a:pt x="173536" y="418251"/>
                    </a:lnTo>
                    <a:cubicBezTo>
                      <a:pt x="177795" y="421584"/>
                      <a:pt x="177794" y="426989"/>
                      <a:pt x="173536" y="430321"/>
                    </a:cubicBezTo>
                    <a:lnTo>
                      <a:pt x="130436" y="464049"/>
                    </a:lnTo>
                    <a:cubicBezTo>
                      <a:pt x="126177" y="467382"/>
                      <a:pt x="119269" y="467382"/>
                      <a:pt x="115010" y="464049"/>
                    </a:cubicBezTo>
                    <a:lnTo>
                      <a:pt x="84106" y="439864"/>
                    </a:lnTo>
                    <a:cubicBezTo>
                      <a:pt x="79846" y="436532"/>
                      <a:pt x="79846" y="431127"/>
                      <a:pt x="84106" y="427794"/>
                    </a:cubicBezTo>
                    <a:lnTo>
                      <a:pt x="127205" y="394067"/>
                    </a:lnTo>
                    <a:cubicBezTo>
                      <a:pt x="129335" y="392399"/>
                      <a:pt x="132127" y="391566"/>
                      <a:pt x="134917" y="391566"/>
                    </a:cubicBezTo>
                    <a:close/>
                    <a:moveTo>
                      <a:pt x="1781278" y="391509"/>
                    </a:moveTo>
                    <a:cubicBezTo>
                      <a:pt x="1783213" y="391926"/>
                      <a:pt x="1784944" y="392920"/>
                      <a:pt x="1786015" y="394392"/>
                    </a:cubicBezTo>
                    <a:lnTo>
                      <a:pt x="1792007" y="402642"/>
                    </a:lnTo>
                    <a:cubicBezTo>
                      <a:pt x="1794148" y="405588"/>
                      <a:pt x="1792831" y="409334"/>
                      <a:pt x="1789066" y="411008"/>
                    </a:cubicBezTo>
                    <a:lnTo>
                      <a:pt x="1778741" y="415601"/>
                    </a:lnTo>
                    <a:cubicBezTo>
                      <a:pt x="1774977" y="417275"/>
                      <a:pt x="1770190" y="416245"/>
                      <a:pt x="1768049" y="413300"/>
                    </a:cubicBezTo>
                    <a:lnTo>
                      <a:pt x="1762057" y="405050"/>
                    </a:lnTo>
                    <a:cubicBezTo>
                      <a:pt x="1759916" y="402105"/>
                      <a:pt x="1761233" y="398359"/>
                      <a:pt x="1764997" y="396684"/>
                    </a:cubicBezTo>
                    <a:lnTo>
                      <a:pt x="1775324" y="392091"/>
                    </a:lnTo>
                    <a:cubicBezTo>
                      <a:pt x="1777205" y="391254"/>
                      <a:pt x="1779342" y="391093"/>
                      <a:pt x="1781278" y="391509"/>
                    </a:cubicBezTo>
                    <a:close/>
                    <a:moveTo>
                      <a:pt x="1152352" y="391509"/>
                    </a:moveTo>
                    <a:cubicBezTo>
                      <a:pt x="1154286" y="391926"/>
                      <a:pt x="1156018" y="392920"/>
                      <a:pt x="1157089" y="394392"/>
                    </a:cubicBezTo>
                    <a:lnTo>
                      <a:pt x="1163080" y="402642"/>
                    </a:lnTo>
                    <a:cubicBezTo>
                      <a:pt x="1165221" y="405588"/>
                      <a:pt x="1163905" y="409334"/>
                      <a:pt x="1160140" y="411008"/>
                    </a:cubicBezTo>
                    <a:lnTo>
                      <a:pt x="1149815" y="415601"/>
                    </a:lnTo>
                    <a:cubicBezTo>
                      <a:pt x="1146050" y="417275"/>
                      <a:pt x="1141263" y="416245"/>
                      <a:pt x="1139122" y="413300"/>
                    </a:cubicBezTo>
                    <a:lnTo>
                      <a:pt x="1133131" y="405050"/>
                    </a:lnTo>
                    <a:cubicBezTo>
                      <a:pt x="1130990" y="402105"/>
                      <a:pt x="1132307" y="398359"/>
                      <a:pt x="1136072" y="396684"/>
                    </a:cubicBezTo>
                    <a:lnTo>
                      <a:pt x="1146396" y="392091"/>
                    </a:lnTo>
                    <a:cubicBezTo>
                      <a:pt x="1148279" y="391254"/>
                      <a:pt x="1150415" y="391093"/>
                      <a:pt x="1152352" y="391509"/>
                    </a:cubicBezTo>
                    <a:close/>
                    <a:moveTo>
                      <a:pt x="524615" y="391509"/>
                    </a:moveTo>
                    <a:cubicBezTo>
                      <a:pt x="526551" y="391926"/>
                      <a:pt x="528282" y="392920"/>
                      <a:pt x="529353" y="394392"/>
                    </a:cubicBezTo>
                    <a:lnTo>
                      <a:pt x="535345" y="402642"/>
                    </a:lnTo>
                    <a:cubicBezTo>
                      <a:pt x="537486" y="405588"/>
                      <a:pt x="536168" y="409334"/>
                      <a:pt x="532404" y="411008"/>
                    </a:cubicBezTo>
                    <a:lnTo>
                      <a:pt x="522079" y="415601"/>
                    </a:lnTo>
                    <a:cubicBezTo>
                      <a:pt x="518314" y="417275"/>
                      <a:pt x="513528" y="416245"/>
                      <a:pt x="511388" y="413300"/>
                    </a:cubicBezTo>
                    <a:lnTo>
                      <a:pt x="505395" y="405050"/>
                    </a:lnTo>
                    <a:cubicBezTo>
                      <a:pt x="503254" y="402105"/>
                      <a:pt x="504572" y="398359"/>
                      <a:pt x="508335" y="396684"/>
                    </a:cubicBezTo>
                    <a:lnTo>
                      <a:pt x="518661" y="392091"/>
                    </a:lnTo>
                    <a:cubicBezTo>
                      <a:pt x="520543" y="391254"/>
                      <a:pt x="522680" y="391093"/>
                      <a:pt x="524615" y="391509"/>
                    </a:cubicBezTo>
                    <a:close/>
                    <a:moveTo>
                      <a:pt x="2070352" y="389945"/>
                    </a:moveTo>
                    <a:lnTo>
                      <a:pt x="2076716" y="415401"/>
                    </a:lnTo>
                    <a:lnTo>
                      <a:pt x="2073352" y="415401"/>
                    </a:lnTo>
                    <a:cubicBezTo>
                      <a:pt x="2067312" y="415401"/>
                      <a:pt x="2062415" y="411568"/>
                      <a:pt x="2062415" y="406841"/>
                    </a:cubicBezTo>
                    <a:lnTo>
                      <a:pt x="2062415" y="396155"/>
                    </a:lnTo>
                    <a:close/>
                    <a:moveTo>
                      <a:pt x="1444298" y="387597"/>
                    </a:moveTo>
                    <a:lnTo>
                      <a:pt x="1457261" y="387597"/>
                    </a:lnTo>
                    <a:cubicBezTo>
                      <a:pt x="1463302" y="387597"/>
                      <a:pt x="1468199" y="391429"/>
                      <a:pt x="1468199" y="396155"/>
                    </a:cubicBezTo>
                    <a:cubicBezTo>
                      <a:pt x="1468199" y="399718"/>
                      <a:pt x="1468199" y="403280"/>
                      <a:pt x="1468198" y="406841"/>
                    </a:cubicBezTo>
                    <a:cubicBezTo>
                      <a:pt x="1468199" y="411568"/>
                      <a:pt x="1463302" y="415401"/>
                      <a:pt x="1457261" y="415401"/>
                    </a:cubicBezTo>
                    <a:lnTo>
                      <a:pt x="1444299" y="415401"/>
                    </a:lnTo>
                    <a:cubicBezTo>
                      <a:pt x="1438259" y="415401"/>
                      <a:pt x="1433362" y="411568"/>
                      <a:pt x="1433362" y="406841"/>
                    </a:cubicBezTo>
                    <a:lnTo>
                      <a:pt x="1433362" y="396155"/>
                    </a:lnTo>
                    <a:cubicBezTo>
                      <a:pt x="1433362" y="391429"/>
                      <a:pt x="1438259" y="387597"/>
                      <a:pt x="1444298" y="387597"/>
                    </a:cubicBezTo>
                    <a:close/>
                    <a:moveTo>
                      <a:pt x="815373" y="387597"/>
                    </a:moveTo>
                    <a:lnTo>
                      <a:pt x="828334" y="387597"/>
                    </a:lnTo>
                    <a:cubicBezTo>
                      <a:pt x="834376" y="387597"/>
                      <a:pt x="839272" y="391429"/>
                      <a:pt x="839272" y="396155"/>
                    </a:cubicBezTo>
                    <a:cubicBezTo>
                      <a:pt x="839272" y="399718"/>
                      <a:pt x="839271" y="403280"/>
                      <a:pt x="839271" y="406841"/>
                    </a:cubicBezTo>
                    <a:cubicBezTo>
                      <a:pt x="839272" y="411568"/>
                      <a:pt x="834376" y="415401"/>
                      <a:pt x="828334" y="415401"/>
                    </a:cubicBezTo>
                    <a:lnTo>
                      <a:pt x="815374" y="415401"/>
                    </a:lnTo>
                    <a:cubicBezTo>
                      <a:pt x="809333" y="415401"/>
                      <a:pt x="804436" y="411568"/>
                      <a:pt x="804436" y="406841"/>
                    </a:cubicBezTo>
                    <a:lnTo>
                      <a:pt x="804436" y="396155"/>
                    </a:lnTo>
                    <a:cubicBezTo>
                      <a:pt x="804436" y="391429"/>
                      <a:pt x="809333" y="387597"/>
                      <a:pt x="815373" y="387597"/>
                    </a:cubicBezTo>
                    <a:close/>
                    <a:moveTo>
                      <a:pt x="187636" y="387597"/>
                    </a:moveTo>
                    <a:lnTo>
                      <a:pt x="200599" y="387597"/>
                    </a:lnTo>
                    <a:cubicBezTo>
                      <a:pt x="206639" y="387597"/>
                      <a:pt x="211537" y="391429"/>
                      <a:pt x="211537" y="396155"/>
                    </a:cubicBezTo>
                    <a:cubicBezTo>
                      <a:pt x="211537" y="399718"/>
                      <a:pt x="211537" y="403280"/>
                      <a:pt x="211537" y="406841"/>
                    </a:cubicBezTo>
                    <a:cubicBezTo>
                      <a:pt x="211537" y="411568"/>
                      <a:pt x="206639" y="415401"/>
                      <a:pt x="200599" y="415401"/>
                    </a:cubicBezTo>
                    <a:lnTo>
                      <a:pt x="187637" y="415401"/>
                    </a:lnTo>
                    <a:cubicBezTo>
                      <a:pt x="181596" y="415401"/>
                      <a:pt x="176700" y="411568"/>
                      <a:pt x="176700" y="406841"/>
                    </a:cubicBezTo>
                    <a:lnTo>
                      <a:pt x="176700" y="396155"/>
                    </a:lnTo>
                    <a:cubicBezTo>
                      <a:pt x="176700" y="391429"/>
                      <a:pt x="181596" y="387597"/>
                      <a:pt x="187636" y="387597"/>
                    </a:cubicBezTo>
                    <a:close/>
                    <a:moveTo>
                      <a:pt x="1848171" y="379100"/>
                    </a:moveTo>
                    <a:cubicBezTo>
                      <a:pt x="1854361" y="378913"/>
                      <a:pt x="1860641" y="380574"/>
                      <a:pt x="1865544" y="384128"/>
                    </a:cubicBezTo>
                    <a:lnTo>
                      <a:pt x="1915204" y="420105"/>
                    </a:lnTo>
                    <a:cubicBezTo>
                      <a:pt x="1925013" y="427210"/>
                      <a:pt x="1925603" y="439194"/>
                      <a:pt x="1916521" y="446871"/>
                    </a:cubicBezTo>
                    <a:lnTo>
                      <a:pt x="1891616" y="467921"/>
                    </a:lnTo>
                    <a:cubicBezTo>
                      <a:pt x="1882536" y="475596"/>
                      <a:pt x="1867222" y="476058"/>
                      <a:pt x="1857414" y="468952"/>
                    </a:cubicBezTo>
                    <a:lnTo>
                      <a:pt x="1807754" y="432974"/>
                    </a:lnTo>
                    <a:cubicBezTo>
                      <a:pt x="1797945" y="425868"/>
                      <a:pt x="1797356" y="413884"/>
                      <a:pt x="1806437" y="406210"/>
                    </a:cubicBezTo>
                    <a:lnTo>
                      <a:pt x="1831342" y="385159"/>
                    </a:lnTo>
                    <a:cubicBezTo>
                      <a:pt x="1835883" y="381320"/>
                      <a:pt x="1841981" y="379285"/>
                      <a:pt x="1848171" y="379100"/>
                    </a:cubicBezTo>
                    <a:close/>
                    <a:moveTo>
                      <a:pt x="1219244" y="379100"/>
                    </a:moveTo>
                    <a:cubicBezTo>
                      <a:pt x="1225434" y="378913"/>
                      <a:pt x="1231714" y="380574"/>
                      <a:pt x="1236619" y="384128"/>
                    </a:cubicBezTo>
                    <a:lnTo>
                      <a:pt x="1286277" y="420105"/>
                    </a:lnTo>
                    <a:cubicBezTo>
                      <a:pt x="1296086" y="427210"/>
                      <a:pt x="1296676" y="439194"/>
                      <a:pt x="1287596" y="446871"/>
                    </a:cubicBezTo>
                    <a:lnTo>
                      <a:pt x="1262690" y="467921"/>
                    </a:lnTo>
                    <a:cubicBezTo>
                      <a:pt x="1253608" y="475596"/>
                      <a:pt x="1238296" y="476058"/>
                      <a:pt x="1228487" y="468952"/>
                    </a:cubicBezTo>
                    <a:lnTo>
                      <a:pt x="1178827" y="432974"/>
                    </a:lnTo>
                    <a:cubicBezTo>
                      <a:pt x="1169019" y="425868"/>
                      <a:pt x="1168429" y="413884"/>
                      <a:pt x="1177510" y="406210"/>
                    </a:cubicBezTo>
                    <a:lnTo>
                      <a:pt x="1202415" y="385159"/>
                    </a:lnTo>
                    <a:cubicBezTo>
                      <a:pt x="1206956" y="381320"/>
                      <a:pt x="1213054" y="379285"/>
                      <a:pt x="1219244" y="379100"/>
                    </a:cubicBezTo>
                    <a:close/>
                    <a:moveTo>
                      <a:pt x="591507" y="379100"/>
                    </a:moveTo>
                    <a:cubicBezTo>
                      <a:pt x="597699" y="378913"/>
                      <a:pt x="603979" y="380574"/>
                      <a:pt x="608883" y="384128"/>
                    </a:cubicBezTo>
                    <a:lnTo>
                      <a:pt x="658542" y="420105"/>
                    </a:lnTo>
                    <a:cubicBezTo>
                      <a:pt x="668350" y="427210"/>
                      <a:pt x="668941" y="439194"/>
                      <a:pt x="659859" y="446871"/>
                    </a:cubicBezTo>
                    <a:lnTo>
                      <a:pt x="634954" y="467921"/>
                    </a:lnTo>
                    <a:cubicBezTo>
                      <a:pt x="625874" y="475596"/>
                      <a:pt x="610561" y="476058"/>
                      <a:pt x="600752" y="468952"/>
                    </a:cubicBezTo>
                    <a:lnTo>
                      <a:pt x="551092" y="432974"/>
                    </a:lnTo>
                    <a:cubicBezTo>
                      <a:pt x="541284" y="425868"/>
                      <a:pt x="540693" y="413884"/>
                      <a:pt x="549775" y="406210"/>
                    </a:cubicBezTo>
                    <a:lnTo>
                      <a:pt x="574680" y="385159"/>
                    </a:lnTo>
                    <a:cubicBezTo>
                      <a:pt x="579220" y="381320"/>
                      <a:pt x="585320" y="379285"/>
                      <a:pt x="591507" y="379100"/>
                    </a:cubicBezTo>
                    <a:close/>
                    <a:moveTo>
                      <a:pt x="1605637" y="374242"/>
                    </a:moveTo>
                    <a:cubicBezTo>
                      <a:pt x="1607473" y="374307"/>
                      <a:pt x="1609279" y="374918"/>
                      <a:pt x="1610616" y="376063"/>
                    </a:cubicBezTo>
                    <a:lnTo>
                      <a:pt x="1616363" y="380977"/>
                    </a:lnTo>
                    <a:cubicBezTo>
                      <a:pt x="1619040" y="383267"/>
                      <a:pt x="1618839" y="386822"/>
                      <a:pt x="1615913" y="388916"/>
                    </a:cubicBezTo>
                    <a:lnTo>
                      <a:pt x="1609633" y="393413"/>
                    </a:lnTo>
                    <a:cubicBezTo>
                      <a:pt x="1606708" y="395508"/>
                      <a:pt x="1602165" y="395351"/>
                      <a:pt x="1599488" y="393061"/>
                    </a:cubicBezTo>
                    <a:lnTo>
                      <a:pt x="1593742" y="388147"/>
                    </a:lnTo>
                    <a:cubicBezTo>
                      <a:pt x="1591063" y="385857"/>
                      <a:pt x="1591266" y="382301"/>
                      <a:pt x="1594192" y="380207"/>
                    </a:cubicBezTo>
                    <a:lnTo>
                      <a:pt x="1600471" y="375711"/>
                    </a:lnTo>
                    <a:cubicBezTo>
                      <a:pt x="1601935" y="374662"/>
                      <a:pt x="1603802" y="374179"/>
                      <a:pt x="1605637" y="374242"/>
                    </a:cubicBezTo>
                    <a:close/>
                    <a:moveTo>
                      <a:pt x="976711" y="374242"/>
                    </a:moveTo>
                    <a:cubicBezTo>
                      <a:pt x="978548" y="374307"/>
                      <a:pt x="980351" y="374918"/>
                      <a:pt x="981691" y="376063"/>
                    </a:cubicBezTo>
                    <a:lnTo>
                      <a:pt x="987436" y="380977"/>
                    </a:lnTo>
                    <a:cubicBezTo>
                      <a:pt x="990114" y="383267"/>
                      <a:pt x="989912" y="386822"/>
                      <a:pt x="986986" y="388916"/>
                    </a:cubicBezTo>
                    <a:lnTo>
                      <a:pt x="980707" y="393413"/>
                    </a:lnTo>
                    <a:cubicBezTo>
                      <a:pt x="977780" y="395508"/>
                      <a:pt x="973239" y="395351"/>
                      <a:pt x="970561" y="393061"/>
                    </a:cubicBezTo>
                    <a:lnTo>
                      <a:pt x="964814" y="388147"/>
                    </a:lnTo>
                    <a:cubicBezTo>
                      <a:pt x="962138" y="385857"/>
                      <a:pt x="962339" y="382301"/>
                      <a:pt x="965266" y="380207"/>
                    </a:cubicBezTo>
                    <a:lnTo>
                      <a:pt x="971545" y="375711"/>
                    </a:lnTo>
                    <a:cubicBezTo>
                      <a:pt x="973009" y="374662"/>
                      <a:pt x="974875" y="374179"/>
                      <a:pt x="976711" y="374242"/>
                    </a:cubicBezTo>
                    <a:close/>
                    <a:moveTo>
                      <a:pt x="348975" y="374242"/>
                    </a:moveTo>
                    <a:cubicBezTo>
                      <a:pt x="350811" y="374307"/>
                      <a:pt x="352617" y="374918"/>
                      <a:pt x="353955" y="376063"/>
                    </a:cubicBezTo>
                    <a:lnTo>
                      <a:pt x="359701" y="380977"/>
                    </a:lnTo>
                    <a:cubicBezTo>
                      <a:pt x="362378" y="383267"/>
                      <a:pt x="362176" y="386822"/>
                      <a:pt x="359251" y="388916"/>
                    </a:cubicBezTo>
                    <a:lnTo>
                      <a:pt x="352971" y="393413"/>
                    </a:lnTo>
                    <a:cubicBezTo>
                      <a:pt x="350045" y="395508"/>
                      <a:pt x="345503" y="395351"/>
                      <a:pt x="342827" y="393061"/>
                    </a:cubicBezTo>
                    <a:lnTo>
                      <a:pt x="337080" y="388147"/>
                    </a:lnTo>
                    <a:cubicBezTo>
                      <a:pt x="334402" y="385857"/>
                      <a:pt x="334604" y="382301"/>
                      <a:pt x="337529" y="380207"/>
                    </a:cubicBezTo>
                    <a:lnTo>
                      <a:pt x="343809" y="375711"/>
                    </a:lnTo>
                    <a:cubicBezTo>
                      <a:pt x="345273" y="374662"/>
                      <a:pt x="347140" y="374179"/>
                      <a:pt x="348975" y="374242"/>
                    </a:cubicBezTo>
                    <a:close/>
                    <a:moveTo>
                      <a:pt x="2048834" y="370513"/>
                    </a:moveTo>
                    <a:cubicBezTo>
                      <a:pt x="2050670" y="370577"/>
                      <a:pt x="2052475" y="371188"/>
                      <a:pt x="2053813" y="372334"/>
                    </a:cubicBezTo>
                    <a:lnTo>
                      <a:pt x="2059559" y="377248"/>
                    </a:lnTo>
                    <a:cubicBezTo>
                      <a:pt x="2062236" y="379537"/>
                      <a:pt x="2062035" y="383092"/>
                      <a:pt x="2059110" y="385187"/>
                    </a:cubicBezTo>
                    <a:lnTo>
                      <a:pt x="2052830" y="389683"/>
                    </a:lnTo>
                    <a:cubicBezTo>
                      <a:pt x="2049903" y="391778"/>
                      <a:pt x="2045361" y="391621"/>
                      <a:pt x="2042684" y="389332"/>
                    </a:cubicBezTo>
                    <a:lnTo>
                      <a:pt x="2036938" y="384417"/>
                    </a:lnTo>
                    <a:cubicBezTo>
                      <a:pt x="2034261" y="382128"/>
                      <a:pt x="2034462" y="378574"/>
                      <a:pt x="2037387" y="376478"/>
                    </a:cubicBezTo>
                    <a:lnTo>
                      <a:pt x="2043668" y="371981"/>
                    </a:lnTo>
                    <a:cubicBezTo>
                      <a:pt x="2045131" y="370934"/>
                      <a:pt x="2046998" y="370449"/>
                      <a:pt x="2048834" y="370513"/>
                    </a:cubicBezTo>
                    <a:close/>
                    <a:moveTo>
                      <a:pt x="1419780" y="370513"/>
                    </a:moveTo>
                    <a:cubicBezTo>
                      <a:pt x="1421617" y="370577"/>
                      <a:pt x="1423421" y="371188"/>
                      <a:pt x="1424760" y="372334"/>
                    </a:cubicBezTo>
                    <a:lnTo>
                      <a:pt x="1430506" y="377248"/>
                    </a:lnTo>
                    <a:cubicBezTo>
                      <a:pt x="1433184" y="379537"/>
                      <a:pt x="1432982" y="383092"/>
                      <a:pt x="1430056" y="385187"/>
                    </a:cubicBezTo>
                    <a:lnTo>
                      <a:pt x="1423776" y="389683"/>
                    </a:lnTo>
                    <a:cubicBezTo>
                      <a:pt x="1420849" y="391778"/>
                      <a:pt x="1416309" y="391621"/>
                      <a:pt x="1413631" y="389332"/>
                    </a:cubicBezTo>
                    <a:lnTo>
                      <a:pt x="1407884" y="384417"/>
                    </a:lnTo>
                    <a:cubicBezTo>
                      <a:pt x="1405208" y="382128"/>
                      <a:pt x="1405408" y="378574"/>
                      <a:pt x="1408334" y="376478"/>
                    </a:cubicBezTo>
                    <a:lnTo>
                      <a:pt x="1414615" y="371981"/>
                    </a:lnTo>
                    <a:cubicBezTo>
                      <a:pt x="1416078" y="370934"/>
                      <a:pt x="1417945" y="370449"/>
                      <a:pt x="1419780" y="370513"/>
                    </a:cubicBezTo>
                    <a:close/>
                    <a:moveTo>
                      <a:pt x="790854" y="370513"/>
                    </a:moveTo>
                    <a:cubicBezTo>
                      <a:pt x="792690" y="370577"/>
                      <a:pt x="794495" y="371188"/>
                      <a:pt x="795833" y="372334"/>
                    </a:cubicBezTo>
                    <a:lnTo>
                      <a:pt x="801579" y="377248"/>
                    </a:lnTo>
                    <a:cubicBezTo>
                      <a:pt x="804257" y="379537"/>
                      <a:pt x="804055" y="383092"/>
                      <a:pt x="801131" y="385187"/>
                    </a:cubicBezTo>
                    <a:lnTo>
                      <a:pt x="794850" y="389683"/>
                    </a:lnTo>
                    <a:cubicBezTo>
                      <a:pt x="791923" y="391778"/>
                      <a:pt x="787382" y="391621"/>
                      <a:pt x="784704" y="389332"/>
                    </a:cubicBezTo>
                    <a:lnTo>
                      <a:pt x="778958" y="384417"/>
                    </a:lnTo>
                    <a:cubicBezTo>
                      <a:pt x="776280" y="382128"/>
                      <a:pt x="776482" y="378574"/>
                      <a:pt x="779408" y="376478"/>
                    </a:cubicBezTo>
                    <a:lnTo>
                      <a:pt x="785688" y="371981"/>
                    </a:lnTo>
                    <a:cubicBezTo>
                      <a:pt x="787151" y="370934"/>
                      <a:pt x="789017" y="370449"/>
                      <a:pt x="790854" y="370513"/>
                    </a:cubicBezTo>
                    <a:close/>
                    <a:moveTo>
                      <a:pt x="163119" y="370513"/>
                    </a:moveTo>
                    <a:cubicBezTo>
                      <a:pt x="164956" y="370577"/>
                      <a:pt x="166759" y="371188"/>
                      <a:pt x="168097" y="372334"/>
                    </a:cubicBezTo>
                    <a:lnTo>
                      <a:pt x="173844" y="377248"/>
                    </a:lnTo>
                    <a:cubicBezTo>
                      <a:pt x="176522" y="379537"/>
                      <a:pt x="176320" y="383092"/>
                      <a:pt x="173394" y="385187"/>
                    </a:cubicBezTo>
                    <a:lnTo>
                      <a:pt x="167114" y="389683"/>
                    </a:lnTo>
                    <a:cubicBezTo>
                      <a:pt x="164188" y="391778"/>
                      <a:pt x="159645" y="391621"/>
                      <a:pt x="156968" y="389332"/>
                    </a:cubicBezTo>
                    <a:lnTo>
                      <a:pt x="151222" y="384417"/>
                    </a:lnTo>
                    <a:cubicBezTo>
                      <a:pt x="148546" y="382128"/>
                      <a:pt x="148745" y="378574"/>
                      <a:pt x="151671" y="376478"/>
                    </a:cubicBezTo>
                    <a:lnTo>
                      <a:pt x="157951" y="371981"/>
                    </a:lnTo>
                    <a:cubicBezTo>
                      <a:pt x="159415" y="370934"/>
                      <a:pt x="161282" y="370449"/>
                      <a:pt x="163119" y="370513"/>
                    </a:cubicBezTo>
                    <a:close/>
                    <a:moveTo>
                      <a:pt x="1745321" y="361558"/>
                    </a:moveTo>
                    <a:cubicBezTo>
                      <a:pt x="1748042" y="361700"/>
                      <a:pt x="1750693" y="362653"/>
                      <a:pt x="1752632" y="364386"/>
                    </a:cubicBezTo>
                    <a:lnTo>
                      <a:pt x="1763261" y="373889"/>
                    </a:lnTo>
                    <a:cubicBezTo>
                      <a:pt x="1767137" y="377355"/>
                      <a:pt x="1766689" y="382622"/>
                      <a:pt x="1762261" y="385655"/>
                    </a:cubicBezTo>
                    <a:lnTo>
                      <a:pt x="1746958" y="396137"/>
                    </a:lnTo>
                    <a:cubicBezTo>
                      <a:pt x="1742531" y="399170"/>
                      <a:pt x="1735799" y="398820"/>
                      <a:pt x="1731922" y="395355"/>
                    </a:cubicBezTo>
                    <a:lnTo>
                      <a:pt x="1721293" y="385852"/>
                    </a:lnTo>
                    <a:cubicBezTo>
                      <a:pt x="1717417" y="382386"/>
                      <a:pt x="1717864" y="377119"/>
                      <a:pt x="1722293" y="374087"/>
                    </a:cubicBezTo>
                    <a:lnTo>
                      <a:pt x="1737595" y="363604"/>
                    </a:lnTo>
                    <a:cubicBezTo>
                      <a:pt x="1739810" y="362087"/>
                      <a:pt x="1742600" y="361417"/>
                      <a:pt x="1745321" y="361558"/>
                    </a:cubicBezTo>
                    <a:close/>
                    <a:moveTo>
                      <a:pt x="1116394" y="361558"/>
                    </a:moveTo>
                    <a:cubicBezTo>
                      <a:pt x="1119115" y="361700"/>
                      <a:pt x="1121766" y="362653"/>
                      <a:pt x="1123704" y="364386"/>
                    </a:cubicBezTo>
                    <a:lnTo>
                      <a:pt x="1134335" y="373889"/>
                    </a:lnTo>
                    <a:cubicBezTo>
                      <a:pt x="1138210" y="377355"/>
                      <a:pt x="1137762" y="382622"/>
                      <a:pt x="1133335" y="385655"/>
                    </a:cubicBezTo>
                    <a:lnTo>
                      <a:pt x="1118032" y="396137"/>
                    </a:lnTo>
                    <a:cubicBezTo>
                      <a:pt x="1113605" y="399170"/>
                      <a:pt x="1106872" y="398820"/>
                      <a:pt x="1102995" y="395355"/>
                    </a:cubicBezTo>
                    <a:lnTo>
                      <a:pt x="1092366" y="385852"/>
                    </a:lnTo>
                    <a:cubicBezTo>
                      <a:pt x="1088491" y="382386"/>
                      <a:pt x="1088939" y="377119"/>
                      <a:pt x="1093365" y="374087"/>
                    </a:cubicBezTo>
                    <a:lnTo>
                      <a:pt x="1108669" y="363604"/>
                    </a:lnTo>
                    <a:cubicBezTo>
                      <a:pt x="1110884" y="362087"/>
                      <a:pt x="1113674" y="361417"/>
                      <a:pt x="1116394" y="361558"/>
                    </a:cubicBezTo>
                    <a:close/>
                    <a:moveTo>
                      <a:pt x="488658" y="361558"/>
                    </a:moveTo>
                    <a:cubicBezTo>
                      <a:pt x="491379" y="361700"/>
                      <a:pt x="494031" y="362653"/>
                      <a:pt x="495969" y="364386"/>
                    </a:cubicBezTo>
                    <a:lnTo>
                      <a:pt x="506599" y="373889"/>
                    </a:lnTo>
                    <a:cubicBezTo>
                      <a:pt x="510475" y="377355"/>
                      <a:pt x="510027" y="382622"/>
                      <a:pt x="505599" y="385655"/>
                    </a:cubicBezTo>
                    <a:lnTo>
                      <a:pt x="490297" y="396137"/>
                    </a:lnTo>
                    <a:cubicBezTo>
                      <a:pt x="485868" y="399170"/>
                      <a:pt x="479137" y="398820"/>
                      <a:pt x="475260" y="395355"/>
                    </a:cubicBezTo>
                    <a:lnTo>
                      <a:pt x="464631" y="385852"/>
                    </a:lnTo>
                    <a:cubicBezTo>
                      <a:pt x="460755" y="382386"/>
                      <a:pt x="461202" y="377119"/>
                      <a:pt x="465631" y="374087"/>
                    </a:cubicBezTo>
                    <a:lnTo>
                      <a:pt x="480933" y="363604"/>
                    </a:lnTo>
                    <a:cubicBezTo>
                      <a:pt x="483148" y="362087"/>
                      <a:pt x="485937" y="361417"/>
                      <a:pt x="488658" y="361558"/>
                    </a:cubicBezTo>
                    <a:close/>
                    <a:moveTo>
                      <a:pt x="2058878" y="344048"/>
                    </a:moveTo>
                    <a:lnTo>
                      <a:pt x="2066002" y="372546"/>
                    </a:lnTo>
                    <a:lnTo>
                      <a:pt x="2052119" y="361681"/>
                    </a:lnTo>
                    <a:cubicBezTo>
                      <a:pt x="2047762" y="358272"/>
                      <a:pt x="2047762" y="352745"/>
                      <a:pt x="2052119" y="349336"/>
                    </a:cubicBezTo>
                    <a:close/>
                    <a:moveTo>
                      <a:pt x="1440301" y="339465"/>
                    </a:moveTo>
                    <a:cubicBezTo>
                      <a:pt x="1443156" y="339465"/>
                      <a:pt x="1446011" y="340316"/>
                      <a:pt x="1448190" y="342022"/>
                    </a:cubicBezTo>
                    <a:lnTo>
                      <a:pt x="1469339" y="358572"/>
                    </a:lnTo>
                    <a:cubicBezTo>
                      <a:pt x="1473696" y="361981"/>
                      <a:pt x="1473696" y="367507"/>
                      <a:pt x="1469339" y="370916"/>
                    </a:cubicBezTo>
                    <a:lnTo>
                      <a:pt x="1459990" y="378232"/>
                    </a:lnTo>
                    <a:cubicBezTo>
                      <a:pt x="1455636" y="381640"/>
                      <a:pt x="1448572" y="381640"/>
                      <a:pt x="1444215" y="378232"/>
                    </a:cubicBezTo>
                    <a:lnTo>
                      <a:pt x="1423066" y="361681"/>
                    </a:lnTo>
                    <a:cubicBezTo>
                      <a:pt x="1418710" y="358272"/>
                      <a:pt x="1418710" y="352745"/>
                      <a:pt x="1423066" y="349336"/>
                    </a:cubicBezTo>
                    <a:lnTo>
                      <a:pt x="1432415" y="342022"/>
                    </a:lnTo>
                    <a:cubicBezTo>
                      <a:pt x="1434592" y="340316"/>
                      <a:pt x="1437447" y="339465"/>
                      <a:pt x="1440301" y="339465"/>
                    </a:cubicBezTo>
                    <a:close/>
                    <a:moveTo>
                      <a:pt x="811376" y="339465"/>
                    </a:moveTo>
                    <a:cubicBezTo>
                      <a:pt x="814229" y="339465"/>
                      <a:pt x="817085" y="340316"/>
                      <a:pt x="819262" y="342022"/>
                    </a:cubicBezTo>
                    <a:lnTo>
                      <a:pt x="840413" y="358572"/>
                    </a:lnTo>
                    <a:cubicBezTo>
                      <a:pt x="844769" y="361981"/>
                      <a:pt x="844769" y="367507"/>
                      <a:pt x="840413" y="370916"/>
                    </a:cubicBezTo>
                    <a:lnTo>
                      <a:pt x="831065" y="378232"/>
                    </a:lnTo>
                    <a:cubicBezTo>
                      <a:pt x="826709" y="381640"/>
                      <a:pt x="819646" y="381640"/>
                      <a:pt x="815290" y="378232"/>
                    </a:cubicBezTo>
                    <a:lnTo>
                      <a:pt x="794140" y="361681"/>
                    </a:lnTo>
                    <a:cubicBezTo>
                      <a:pt x="789784" y="358272"/>
                      <a:pt x="789784" y="352745"/>
                      <a:pt x="794140" y="349336"/>
                    </a:cubicBezTo>
                    <a:lnTo>
                      <a:pt x="803488" y="342022"/>
                    </a:lnTo>
                    <a:cubicBezTo>
                      <a:pt x="805665" y="340316"/>
                      <a:pt x="808521" y="339465"/>
                      <a:pt x="811376" y="339465"/>
                    </a:cubicBezTo>
                    <a:close/>
                    <a:moveTo>
                      <a:pt x="183639" y="339465"/>
                    </a:moveTo>
                    <a:cubicBezTo>
                      <a:pt x="186493" y="339465"/>
                      <a:pt x="189349" y="340316"/>
                      <a:pt x="191528" y="342022"/>
                    </a:cubicBezTo>
                    <a:lnTo>
                      <a:pt x="212677" y="358572"/>
                    </a:lnTo>
                    <a:cubicBezTo>
                      <a:pt x="217034" y="361981"/>
                      <a:pt x="217034" y="367507"/>
                      <a:pt x="212677" y="370916"/>
                    </a:cubicBezTo>
                    <a:lnTo>
                      <a:pt x="203329" y="378232"/>
                    </a:lnTo>
                    <a:cubicBezTo>
                      <a:pt x="198973" y="381640"/>
                      <a:pt x="191909" y="381640"/>
                      <a:pt x="187553" y="378232"/>
                    </a:cubicBezTo>
                    <a:lnTo>
                      <a:pt x="166405" y="361681"/>
                    </a:lnTo>
                    <a:cubicBezTo>
                      <a:pt x="162047" y="358272"/>
                      <a:pt x="162047" y="352745"/>
                      <a:pt x="166405" y="349336"/>
                    </a:cubicBezTo>
                    <a:lnTo>
                      <a:pt x="175752" y="342022"/>
                    </a:lnTo>
                    <a:cubicBezTo>
                      <a:pt x="177931" y="340316"/>
                      <a:pt x="180784" y="339465"/>
                      <a:pt x="183639" y="339465"/>
                    </a:cubicBezTo>
                    <a:close/>
                    <a:moveTo>
                      <a:pt x="1538298" y="330250"/>
                    </a:moveTo>
                    <a:cubicBezTo>
                      <a:pt x="1541706" y="330250"/>
                      <a:pt x="1545112" y="331268"/>
                      <a:pt x="1547713" y="333303"/>
                    </a:cubicBezTo>
                    <a:lnTo>
                      <a:pt x="1585439" y="362824"/>
                    </a:lnTo>
                    <a:cubicBezTo>
                      <a:pt x="1590638" y="366893"/>
                      <a:pt x="1590638" y="373492"/>
                      <a:pt x="1585439" y="377559"/>
                    </a:cubicBezTo>
                    <a:lnTo>
                      <a:pt x="1530401" y="420629"/>
                    </a:lnTo>
                    <a:cubicBezTo>
                      <a:pt x="1525202" y="424697"/>
                      <a:pt x="1516772" y="424696"/>
                      <a:pt x="1511572" y="420628"/>
                    </a:cubicBezTo>
                    <a:lnTo>
                      <a:pt x="1473847" y="391107"/>
                    </a:lnTo>
                    <a:cubicBezTo>
                      <a:pt x="1468646" y="387038"/>
                      <a:pt x="1468646" y="380441"/>
                      <a:pt x="1473845" y="376372"/>
                    </a:cubicBezTo>
                    <a:lnTo>
                      <a:pt x="1528883" y="333303"/>
                    </a:lnTo>
                    <a:cubicBezTo>
                      <a:pt x="1531483" y="331269"/>
                      <a:pt x="1534889" y="330250"/>
                      <a:pt x="1538298" y="330250"/>
                    </a:cubicBezTo>
                    <a:close/>
                    <a:moveTo>
                      <a:pt x="909370" y="330250"/>
                    </a:moveTo>
                    <a:cubicBezTo>
                      <a:pt x="912779" y="330250"/>
                      <a:pt x="916187" y="331268"/>
                      <a:pt x="918786" y="333303"/>
                    </a:cubicBezTo>
                    <a:lnTo>
                      <a:pt x="956511" y="362824"/>
                    </a:lnTo>
                    <a:cubicBezTo>
                      <a:pt x="961711" y="366893"/>
                      <a:pt x="961711" y="373492"/>
                      <a:pt x="956511" y="377559"/>
                    </a:cubicBezTo>
                    <a:lnTo>
                      <a:pt x="901475" y="420629"/>
                    </a:lnTo>
                    <a:cubicBezTo>
                      <a:pt x="896275" y="424697"/>
                      <a:pt x="887845" y="424696"/>
                      <a:pt x="882645" y="420628"/>
                    </a:cubicBezTo>
                    <a:lnTo>
                      <a:pt x="844919" y="391107"/>
                    </a:lnTo>
                    <a:cubicBezTo>
                      <a:pt x="839719" y="387038"/>
                      <a:pt x="839719" y="380441"/>
                      <a:pt x="844919" y="376372"/>
                    </a:cubicBezTo>
                    <a:lnTo>
                      <a:pt x="899957" y="333303"/>
                    </a:lnTo>
                    <a:cubicBezTo>
                      <a:pt x="902556" y="331269"/>
                      <a:pt x="905964" y="330250"/>
                      <a:pt x="909370" y="330250"/>
                    </a:cubicBezTo>
                    <a:close/>
                    <a:moveTo>
                      <a:pt x="281636" y="330250"/>
                    </a:moveTo>
                    <a:cubicBezTo>
                      <a:pt x="285043" y="330250"/>
                      <a:pt x="288450" y="331268"/>
                      <a:pt x="291050" y="333303"/>
                    </a:cubicBezTo>
                    <a:lnTo>
                      <a:pt x="328777" y="362824"/>
                    </a:lnTo>
                    <a:cubicBezTo>
                      <a:pt x="333976" y="366893"/>
                      <a:pt x="333976" y="373492"/>
                      <a:pt x="328777" y="377559"/>
                    </a:cubicBezTo>
                    <a:lnTo>
                      <a:pt x="273739" y="420629"/>
                    </a:lnTo>
                    <a:cubicBezTo>
                      <a:pt x="268538" y="424697"/>
                      <a:pt x="260108" y="424696"/>
                      <a:pt x="254909" y="420628"/>
                    </a:cubicBezTo>
                    <a:lnTo>
                      <a:pt x="217183" y="391107"/>
                    </a:lnTo>
                    <a:cubicBezTo>
                      <a:pt x="211984" y="387038"/>
                      <a:pt x="211984" y="380441"/>
                      <a:pt x="217183" y="376372"/>
                    </a:cubicBezTo>
                    <a:lnTo>
                      <a:pt x="272220" y="333303"/>
                    </a:lnTo>
                    <a:cubicBezTo>
                      <a:pt x="274821" y="331269"/>
                      <a:pt x="278227" y="330250"/>
                      <a:pt x="281636" y="330250"/>
                    </a:cubicBezTo>
                    <a:close/>
                    <a:moveTo>
                      <a:pt x="1745535" y="329976"/>
                    </a:moveTo>
                    <a:cubicBezTo>
                      <a:pt x="1747471" y="330393"/>
                      <a:pt x="1749203" y="331387"/>
                      <a:pt x="1750272" y="332860"/>
                    </a:cubicBezTo>
                    <a:lnTo>
                      <a:pt x="1756265" y="341109"/>
                    </a:lnTo>
                    <a:cubicBezTo>
                      <a:pt x="1758406" y="344056"/>
                      <a:pt x="1757089" y="347802"/>
                      <a:pt x="1753324" y="349476"/>
                    </a:cubicBezTo>
                    <a:lnTo>
                      <a:pt x="1742999" y="354069"/>
                    </a:lnTo>
                    <a:cubicBezTo>
                      <a:pt x="1739235" y="355744"/>
                      <a:pt x="1734448" y="354714"/>
                      <a:pt x="1732307" y="351768"/>
                    </a:cubicBezTo>
                    <a:lnTo>
                      <a:pt x="1726314" y="343517"/>
                    </a:lnTo>
                    <a:cubicBezTo>
                      <a:pt x="1724175" y="340572"/>
                      <a:pt x="1725492" y="336827"/>
                      <a:pt x="1729256" y="335152"/>
                    </a:cubicBezTo>
                    <a:lnTo>
                      <a:pt x="1739580" y="330558"/>
                    </a:lnTo>
                    <a:cubicBezTo>
                      <a:pt x="1741464" y="329721"/>
                      <a:pt x="1743601" y="329561"/>
                      <a:pt x="1745535" y="329976"/>
                    </a:cubicBezTo>
                    <a:close/>
                    <a:moveTo>
                      <a:pt x="1116609" y="329976"/>
                    </a:moveTo>
                    <a:cubicBezTo>
                      <a:pt x="1118544" y="330393"/>
                      <a:pt x="1120276" y="331387"/>
                      <a:pt x="1121347" y="332860"/>
                    </a:cubicBezTo>
                    <a:lnTo>
                      <a:pt x="1127339" y="341109"/>
                    </a:lnTo>
                    <a:cubicBezTo>
                      <a:pt x="1129479" y="344056"/>
                      <a:pt x="1128162" y="347802"/>
                      <a:pt x="1124397" y="349476"/>
                    </a:cubicBezTo>
                    <a:lnTo>
                      <a:pt x="1114074" y="354069"/>
                    </a:lnTo>
                    <a:cubicBezTo>
                      <a:pt x="1110308" y="355744"/>
                      <a:pt x="1105521" y="354714"/>
                      <a:pt x="1103382" y="351768"/>
                    </a:cubicBezTo>
                    <a:lnTo>
                      <a:pt x="1097389" y="343517"/>
                    </a:lnTo>
                    <a:cubicBezTo>
                      <a:pt x="1095248" y="340572"/>
                      <a:pt x="1096565" y="336827"/>
                      <a:pt x="1100330" y="335152"/>
                    </a:cubicBezTo>
                    <a:lnTo>
                      <a:pt x="1110654" y="330558"/>
                    </a:lnTo>
                    <a:cubicBezTo>
                      <a:pt x="1112536" y="329721"/>
                      <a:pt x="1114675" y="329561"/>
                      <a:pt x="1116609" y="329976"/>
                    </a:cubicBezTo>
                    <a:close/>
                    <a:moveTo>
                      <a:pt x="488874" y="329976"/>
                    </a:moveTo>
                    <a:cubicBezTo>
                      <a:pt x="490808" y="330393"/>
                      <a:pt x="492540" y="331387"/>
                      <a:pt x="493610" y="332860"/>
                    </a:cubicBezTo>
                    <a:lnTo>
                      <a:pt x="499604" y="341109"/>
                    </a:lnTo>
                    <a:cubicBezTo>
                      <a:pt x="501744" y="344056"/>
                      <a:pt x="500426" y="347802"/>
                      <a:pt x="496662" y="349476"/>
                    </a:cubicBezTo>
                    <a:lnTo>
                      <a:pt x="486337" y="354069"/>
                    </a:lnTo>
                    <a:cubicBezTo>
                      <a:pt x="482572" y="355744"/>
                      <a:pt x="477786" y="354714"/>
                      <a:pt x="475646" y="351768"/>
                    </a:cubicBezTo>
                    <a:lnTo>
                      <a:pt x="469652" y="343517"/>
                    </a:lnTo>
                    <a:cubicBezTo>
                      <a:pt x="467512" y="340572"/>
                      <a:pt x="468829" y="336827"/>
                      <a:pt x="472594" y="335152"/>
                    </a:cubicBezTo>
                    <a:lnTo>
                      <a:pt x="482918" y="330558"/>
                    </a:lnTo>
                    <a:cubicBezTo>
                      <a:pt x="484801" y="329721"/>
                      <a:pt x="486939" y="329561"/>
                      <a:pt x="488874" y="329976"/>
                    </a:cubicBezTo>
                    <a:close/>
                    <a:moveTo>
                      <a:pt x="1801492" y="324214"/>
                    </a:moveTo>
                    <a:cubicBezTo>
                      <a:pt x="1803851" y="323997"/>
                      <a:pt x="1806226" y="324146"/>
                      <a:pt x="1808483" y="324631"/>
                    </a:cubicBezTo>
                    <a:cubicBezTo>
                      <a:pt x="1812996" y="325604"/>
                      <a:pt x="1817036" y="327923"/>
                      <a:pt x="1819532" y="331359"/>
                    </a:cubicBezTo>
                    <a:lnTo>
                      <a:pt x="1833512" y="350601"/>
                    </a:lnTo>
                    <a:cubicBezTo>
                      <a:pt x="1838504" y="357473"/>
                      <a:pt x="1835432" y="366212"/>
                      <a:pt x="1826650" y="370118"/>
                    </a:cubicBezTo>
                    <a:lnTo>
                      <a:pt x="1802566" y="380832"/>
                    </a:lnTo>
                    <a:cubicBezTo>
                      <a:pt x="1793785" y="384739"/>
                      <a:pt x="1782618" y="382335"/>
                      <a:pt x="1777626" y="375464"/>
                    </a:cubicBezTo>
                    <a:lnTo>
                      <a:pt x="1763646" y="356221"/>
                    </a:lnTo>
                    <a:cubicBezTo>
                      <a:pt x="1758653" y="349349"/>
                      <a:pt x="1761726" y="340610"/>
                      <a:pt x="1770508" y="336704"/>
                    </a:cubicBezTo>
                    <a:lnTo>
                      <a:pt x="1794592" y="325990"/>
                    </a:lnTo>
                    <a:cubicBezTo>
                      <a:pt x="1796788" y="325012"/>
                      <a:pt x="1799132" y="324430"/>
                      <a:pt x="1801492" y="324214"/>
                    </a:cubicBezTo>
                    <a:close/>
                    <a:moveTo>
                      <a:pt x="1172565" y="324214"/>
                    </a:moveTo>
                    <a:cubicBezTo>
                      <a:pt x="1174925" y="323997"/>
                      <a:pt x="1177300" y="324146"/>
                      <a:pt x="1179557" y="324631"/>
                    </a:cubicBezTo>
                    <a:cubicBezTo>
                      <a:pt x="1184070" y="325604"/>
                      <a:pt x="1188110" y="327923"/>
                      <a:pt x="1190606" y="331359"/>
                    </a:cubicBezTo>
                    <a:lnTo>
                      <a:pt x="1204585" y="350601"/>
                    </a:lnTo>
                    <a:cubicBezTo>
                      <a:pt x="1209577" y="357473"/>
                      <a:pt x="1206506" y="366212"/>
                      <a:pt x="1197724" y="370118"/>
                    </a:cubicBezTo>
                    <a:lnTo>
                      <a:pt x="1173641" y="380832"/>
                    </a:lnTo>
                    <a:cubicBezTo>
                      <a:pt x="1164857" y="384739"/>
                      <a:pt x="1153692" y="382335"/>
                      <a:pt x="1148699" y="375464"/>
                    </a:cubicBezTo>
                    <a:lnTo>
                      <a:pt x="1134720" y="356221"/>
                    </a:lnTo>
                    <a:cubicBezTo>
                      <a:pt x="1129728" y="349349"/>
                      <a:pt x="1132799" y="340610"/>
                      <a:pt x="1141581" y="336704"/>
                    </a:cubicBezTo>
                    <a:lnTo>
                      <a:pt x="1165667" y="325990"/>
                    </a:lnTo>
                    <a:cubicBezTo>
                      <a:pt x="1167862" y="325012"/>
                      <a:pt x="1170206" y="324430"/>
                      <a:pt x="1172565" y="324214"/>
                    </a:cubicBezTo>
                    <a:close/>
                    <a:moveTo>
                      <a:pt x="544829" y="324214"/>
                    </a:moveTo>
                    <a:cubicBezTo>
                      <a:pt x="547188" y="323997"/>
                      <a:pt x="549564" y="324146"/>
                      <a:pt x="551821" y="324631"/>
                    </a:cubicBezTo>
                    <a:cubicBezTo>
                      <a:pt x="556334" y="325604"/>
                      <a:pt x="560374" y="327923"/>
                      <a:pt x="562870" y="331359"/>
                    </a:cubicBezTo>
                    <a:lnTo>
                      <a:pt x="576850" y="350601"/>
                    </a:lnTo>
                    <a:cubicBezTo>
                      <a:pt x="581842" y="357473"/>
                      <a:pt x="578770" y="366212"/>
                      <a:pt x="569988" y="370118"/>
                    </a:cubicBezTo>
                    <a:lnTo>
                      <a:pt x="545904" y="380832"/>
                    </a:lnTo>
                    <a:cubicBezTo>
                      <a:pt x="537122" y="384739"/>
                      <a:pt x="525956" y="382335"/>
                      <a:pt x="520964" y="375464"/>
                    </a:cubicBezTo>
                    <a:lnTo>
                      <a:pt x="506984" y="356221"/>
                    </a:lnTo>
                    <a:cubicBezTo>
                      <a:pt x="501991" y="349349"/>
                      <a:pt x="505064" y="340610"/>
                      <a:pt x="513845" y="336704"/>
                    </a:cubicBezTo>
                    <a:lnTo>
                      <a:pt x="537930" y="325990"/>
                    </a:lnTo>
                    <a:cubicBezTo>
                      <a:pt x="540126" y="325012"/>
                      <a:pt x="542469" y="324430"/>
                      <a:pt x="544829" y="324214"/>
                    </a:cubicBezTo>
                    <a:close/>
                    <a:moveTo>
                      <a:pt x="1811747" y="295929"/>
                    </a:moveTo>
                    <a:cubicBezTo>
                      <a:pt x="1813585" y="295992"/>
                      <a:pt x="1815390" y="296605"/>
                      <a:pt x="1816728" y="297750"/>
                    </a:cubicBezTo>
                    <a:lnTo>
                      <a:pt x="1822473" y="302664"/>
                    </a:lnTo>
                    <a:cubicBezTo>
                      <a:pt x="1825151" y="304954"/>
                      <a:pt x="1824949" y="308507"/>
                      <a:pt x="1822023" y="310603"/>
                    </a:cubicBezTo>
                    <a:lnTo>
                      <a:pt x="1815743" y="315100"/>
                    </a:lnTo>
                    <a:cubicBezTo>
                      <a:pt x="1812817" y="317194"/>
                      <a:pt x="1808275" y="317036"/>
                      <a:pt x="1805598" y="314746"/>
                    </a:cubicBezTo>
                    <a:lnTo>
                      <a:pt x="1799852" y="309833"/>
                    </a:lnTo>
                    <a:cubicBezTo>
                      <a:pt x="1797174" y="307543"/>
                      <a:pt x="1797377" y="303988"/>
                      <a:pt x="1800302" y="301893"/>
                    </a:cubicBezTo>
                    <a:lnTo>
                      <a:pt x="1806583" y="297397"/>
                    </a:lnTo>
                    <a:cubicBezTo>
                      <a:pt x="1808046" y="296349"/>
                      <a:pt x="1809912" y="295865"/>
                      <a:pt x="1811747" y="295929"/>
                    </a:cubicBezTo>
                    <a:close/>
                    <a:moveTo>
                      <a:pt x="1182821" y="295929"/>
                    </a:moveTo>
                    <a:cubicBezTo>
                      <a:pt x="1184658" y="295992"/>
                      <a:pt x="1186463" y="296605"/>
                      <a:pt x="1187802" y="297750"/>
                    </a:cubicBezTo>
                    <a:lnTo>
                      <a:pt x="1193547" y="302664"/>
                    </a:lnTo>
                    <a:cubicBezTo>
                      <a:pt x="1196224" y="304954"/>
                      <a:pt x="1196023" y="308507"/>
                      <a:pt x="1193098" y="310603"/>
                    </a:cubicBezTo>
                    <a:lnTo>
                      <a:pt x="1186818" y="315100"/>
                    </a:lnTo>
                    <a:cubicBezTo>
                      <a:pt x="1183892" y="317194"/>
                      <a:pt x="1179349" y="317036"/>
                      <a:pt x="1176672" y="314746"/>
                    </a:cubicBezTo>
                    <a:lnTo>
                      <a:pt x="1170925" y="309833"/>
                    </a:lnTo>
                    <a:cubicBezTo>
                      <a:pt x="1168247" y="307543"/>
                      <a:pt x="1168450" y="303988"/>
                      <a:pt x="1171376" y="301893"/>
                    </a:cubicBezTo>
                    <a:lnTo>
                      <a:pt x="1177655" y="297397"/>
                    </a:lnTo>
                    <a:cubicBezTo>
                      <a:pt x="1179119" y="296349"/>
                      <a:pt x="1180985" y="295865"/>
                      <a:pt x="1182821" y="295929"/>
                    </a:cubicBezTo>
                    <a:close/>
                    <a:moveTo>
                      <a:pt x="555086" y="295929"/>
                    </a:moveTo>
                    <a:cubicBezTo>
                      <a:pt x="556923" y="295992"/>
                      <a:pt x="558727" y="296605"/>
                      <a:pt x="560066" y="297750"/>
                    </a:cubicBezTo>
                    <a:lnTo>
                      <a:pt x="565811" y="302664"/>
                    </a:lnTo>
                    <a:cubicBezTo>
                      <a:pt x="568490" y="304954"/>
                      <a:pt x="568287" y="308507"/>
                      <a:pt x="565361" y="310603"/>
                    </a:cubicBezTo>
                    <a:lnTo>
                      <a:pt x="559082" y="315100"/>
                    </a:lnTo>
                    <a:cubicBezTo>
                      <a:pt x="556155" y="317194"/>
                      <a:pt x="551613" y="317036"/>
                      <a:pt x="548936" y="314746"/>
                    </a:cubicBezTo>
                    <a:lnTo>
                      <a:pt x="543190" y="309833"/>
                    </a:lnTo>
                    <a:cubicBezTo>
                      <a:pt x="540513" y="307543"/>
                      <a:pt x="540714" y="303988"/>
                      <a:pt x="543640" y="301893"/>
                    </a:cubicBezTo>
                    <a:lnTo>
                      <a:pt x="549920" y="297397"/>
                    </a:lnTo>
                    <a:cubicBezTo>
                      <a:pt x="551384" y="296349"/>
                      <a:pt x="553250" y="295865"/>
                      <a:pt x="555086" y="295929"/>
                    </a:cubicBezTo>
                    <a:close/>
                    <a:moveTo>
                      <a:pt x="1770340" y="295364"/>
                    </a:moveTo>
                    <a:cubicBezTo>
                      <a:pt x="1773061" y="295506"/>
                      <a:pt x="1775713" y="296460"/>
                      <a:pt x="1777650" y="298192"/>
                    </a:cubicBezTo>
                    <a:lnTo>
                      <a:pt x="1788280" y="307696"/>
                    </a:lnTo>
                    <a:cubicBezTo>
                      <a:pt x="1792156" y="311160"/>
                      <a:pt x="1791707" y="316427"/>
                      <a:pt x="1787281" y="319460"/>
                    </a:cubicBezTo>
                    <a:lnTo>
                      <a:pt x="1771978" y="329944"/>
                    </a:lnTo>
                    <a:cubicBezTo>
                      <a:pt x="1767550" y="332977"/>
                      <a:pt x="1760818" y="332626"/>
                      <a:pt x="1756943" y="329162"/>
                    </a:cubicBezTo>
                    <a:lnTo>
                      <a:pt x="1746312" y="319658"/>
                    </a:lnTo>
                    <a:cubicBezTo>
                      <a:pt x="1742437" y="316193"/>
                      <a:pt x="1742884" y="310925"/>
                      <a:pt x="1747312" y="307892"/>
                    </a:cubicBezTo>
                    <a:lnTo>
                      <a:pt x="1762616" y="297411"/>
                    </a:lnTo>
                    <a:cubicBezTo>
                      <a:pt x="1764829" y="295893"/>
                      <a:pt x="1767619" y="295222"/>
                      <a:pt x="1770340" y="295364"/>
                    </a:cubicBezTo>
                    <a:close/>
                    <a:moveTo>
                      <a:pt x="1141414" y="295364"/>
                    </a:moveTo>
                    <a:cubicBezTo>
                      <a:pt x="1144134" y="295506"/>
                      <a:pt x="1146786" y="296460"/>
                      <a:pt x="1148724" y="298192"/>
                    </a:cubicBezTo>
                    <a:lnTo>
                      <a:pt x="1159354" y="307696"/>
                    </a:lnTo>
                    <a:cubicBezTo>
                      <a:pt x="1163230" y="311160"/>
                      <a:pt x="1162782" y="316427"/>
                      <a:pt x="1158354" y="319460"/>
                    </a:cubicBezTo>
                    <a:lnTo>
                      <a:pt x="1143051" y="329944"/>
                    </a:lnTo>
                    <a:cubicBezTo>
                      <a:pt x="1138624" y="332977"/>
                      <a:pt x="1131892" y="332626"/>
                      <a:pt x="1128016" y="329162"/>
                    </a:cubicBezTo>
                    <a:lnTo>
                      <a:pt x="1117386" y="319658"/>
                    </a:lnTo>
                    <a:cubicBezTo>
                      <a:pt x="1113510" y="316193"/>
                      <a:pt x="1113958" y="310925"/>
                      <a:pt x="1118386" y="307892"/>
                    </a:cubicBezTo>
                    <a:lnTo>
                      <a:pt x="1133689" y="297411"/>
                    </a:lnTo>
                    <a:cubicBezTo>
                      <a:pt x="1135903" y="295893"/>
                      <a:pt x="1138693" y="295222"/>
                      <a:pt x="1141414" y="295364"/>
                    </a:cubicBezTo>
                    <a:close/>
                    <a:moveTo>
                      <a:pt x="513679" y="295364"/>
                    </a:moveTo>
                    <a:cubicBezTo>
                      <a:pt x="516399" y="295506"/>
                      <a:pt x="519050" y="296460"/>
                      <a:pt x="520988" y="298192"/>
                    </a:cubicBezTo>
                    <a:lnTo>
                      <a:pt x="531619" y="307696"/>
                    </a:lnTo>
                    <a:cubicBezTo>
                      <a:pt x="535494" y="311160"/>
                      <a:pt x="535046" y="316427"/>
                      <a:pt x="530619" y="319460"/>
                    </a:cubicBezTo>
                    <a:lnTo>
                      <a:pt x="515315" y="329944"/>
                    </a:lnTo>
                    <a:cubicBezTo>
                      <a:pt x="510888" y="332977"/>
                      <a:pt x="504156" y="332626"/>
                      <a:pt x="500281" y="329162"/>
                    </a:cubicBezTo>
                    <a:lnTo>
                      <a:pt x="489650" y="319658"/>
                    </a:lnTo>
                    <a:cubicBezTo>
                      <a:pt x="485775" y="316193"/>
                      <a:pt x="486222" y="310925"/>
                      <a:pt x="490650" y="307892"/>
                    </a:cubicBezTo>
                    <a:lnTo>
                      <a:pt x="505953" y="297411"/>
                    </a:lnTo>
                    <a:cubicBezTo>
                      <a:pt x="508167" y="295893"/>
                      <a:pt x="510956" y="295222"/>
                      <a:pt x="513679" y="295364"/>
                    </a:cubicBezTo>
                    <a:close/>
                    <a:moveTo>
                      <a:pt x="91393" y="277370"/>
                    </a:moveTo>
                    <a:lnTo>
                      <a:pt x="141454" y="316545"/>
                    </a:lnTo>
                    <a:cubicBezTo>
                      <a:pt x="159840" y="330932"/>
                      <a:pt x="159840" y="354260"/>
                      <a:pt x="141454" y="368647"/>
                    </a:cubicBezTo>
                    <a:lnTo>
                      <a:pt x="91028" y="408107"/>
                    </a:lnTo>
                    <a:cubicBezTo>
                      <a:pt x="81835" y="415302"/>
                      <a:pt x="69786" y="418898"/>
                      <a:pt x="57737" y="418898"/>
                    </a:cubicBezTo>
                    <a:lnTo>
                      <a:pt x="57736" y="418898"/>
                    </a:lnTo>
                    <a:lnTo>
                      <a:pt x="57736" y="418885"/>
                    </a:lnTo>
                    <a:lnTo>
                      <a:pt x="57640" y="418899"/>
                    </a:lnTo>
                    <a:lnTo>
                      <a:pt x="56132" y="418410"/>
                    </a:lnTo>
                    <a:close/>
                    <a:moveTo>
                      <a:pt x="1622184" y="274184"/>
                    </a:moveTo>
                    <a:cubicBezTo>
                      <a:pt x="1629473" y="274184"/>
                      <a:pt x="1636763" y="276359"/>
                      <a:pt x="1642324" y="280711"/>
                    </a:cubicBezTo>
                    <a:lnTo>
                      <a:pt x="1711022" y="334470"/>
                    </a:lnTo>
                    <a:cubicBezTo>
                      <a:pt x="1722144" y="343173"/>
                      <a:pt x="1722144" y="357286"/>
                      <a:pt x="1711022" y="365990"/>
                    </a:cubicBezTo>
                    <a:lnTo>
                      <a:pt x="1680517" y="389859"/>
                    </a:lnTo>
                    <a:cubicBezTo>
                      <a:pt x="1669395" y="398564"/>
                      <a:pt x="1651362" y="398564"/>
                      <a:pt x="1640239" y="389859"/>
                    </a:cubicBezTo>
                    <a:lnTo>
                      <a:pt x="1571541" y="336102"/>
                    </a:lnTo>
                    <a:cubicBezTo>
                      <a:pt x="1560418" y="327398"/>
                      <a:pt x="1560418" y="313286"/>
                      <a:pt x="1571541" y="304581"/>
                    </a:cubicBezTo>
                    <a:lnTo>
                      <a:pt x="1602045" y="280711"/>
                    </a:lnTo>
                    <a:cubicBezTo>
                      <a:pt x="1607606" y="276359"/>
                      <a:pt x="1614895" y="274184"/>
                      <a:pt x="1622184" y="274184"/>
                    </a:cubicBezTo>
                    <a:close/>
                    <a:moveTo>
                      <a:pt x="993259" y="274184"/>
                    </a:moveTo>
                    <a:cubicBezTo>
                      <a:pt x="1000546" y="274184"/>
                      <a:pt x="1007836" y="276359"/>
                      <a:pt x="1013397" y="280711"/>
                    </a:cubicBezTo>
                    <a:lnTo>
                      <a:pt x="1082095" y="334470"/>
                    </a:lnTo>
                    <a:cubicBezTo>
                      <a:pt x="1093218" y="343173"/>
                      <a:pt x="1093218" y="357286"/>
                      <a:pt x="1082095" y="365990"/>
                    </a:cubicBezTo>
                    <a:lnTo>
                      <a:pt x="1051591" y="389859"/>
                    </a:lnTo>
                    <a:cubicBezTo>
                      <a:pt x="1040469" y="398564"/>
                      <a:pt x="1022435" y="398564"/>
                      <a:pt x="1011313" y="389859"/>
                    </a:cubicBezTo>
                    <a:lnTo>
                      <a:pt x="942616" y="336102"/>
                    </a:lnTo>
                    <a:cubicBezTo>
                      <a:pt x="931491" y="327398"/>
                      <a:pt x="931492" y="313286"/>
                      <a:pt x="942616" y="304581"/>
                    </a:cubicBezTo>
                    <a:lnTo>
                      <a:pt x="973118" y="280711"/>
                    </a:lnTo>
                    <a:cubicBezTo>
                      <a:pt x="978680" y="276359"/>
                      <a:pt x="985969" y="274184"/>
                      <a:pt x="993259" y="274184"/>
                    </a:cubicBezTo>
                    <a:close/>
                    <a:moveTo>
                      <a:pt x="365522" y="274184"/>
                    </a:moveTo>
                    <a:cubicBezTo>
                      <a:pt x="372811" y="274184"/>
                      <a:pt x="380101" y="276359"/>
                      <a:pt x="385661" y="280711"/>
                    </a:cubicBezTo>
                    <a:lnTo>
                      <a:pt x="454360" y="334470"/>
                    </a:lnTo>
                    <a:cubicBezTo>
                      <a:pt x="465481" y="343173"/>
                      <a:pt x="465481" y="357286"/>
                      <a:pt x="454360" y="365990"/>
                    </a:cubicBezTo>
                    <a:lnTo>
                      <a:pt x="423855" y="389859"/>
                    </a:lnTo>
                    <a:cubicBezTo>
                      <a:pt x="412733" y="398564"/>
                      <a:pt x="394700" y="398564"/>
                      <a:pt x="383577" y="389859"/>
                    </a:cubicBezTo>
                    <a:lnTo>
                      <a:pt x="314879" y="336102"/>
                    </a:lnTo>
                    <a:cubicBezTo>
                      <a:pt x="303755" y="327398"/>
                      <a:pt x="303756" y="313286"/>
                      <a:pt x="314879" y="304581"/>
                    </a:cubicBezTo>
                    <a:lnTo>
                      <a:pt x="345383" y="280711"/>
                    </a:lnTo>
                    <a:cubicBezTo>
                      <a:pt x="350944" y="276359"/>
                      <a:pt x="358233" y="274184"/>
                      <a:pt x="365522" y="274184"/>
                    </a:cubicBezTo>
                    <a:close/>
                    <a:moveTo>
                      <a:pt x="1943230" y="266292"/>
                    </a:moveTo>
                    <a:lnTo>
                      <a:pt x="1943451" y="266328"/>
                    </a:lnTo>
                    <a:lnTo>
                      <a:pt x="1943451" y="266292"/>
                    </a:lnTo>
                    <a:lnTo>
                      <a:pt x="1943453" y="266292"/>
                    </a:lnTo>
                    <a:cubicBezTo>
                      <a:pt x="1955501" y="266292"/>
                      <a:pt x="1967551" y="269891"/>
                      <a:pt x="1976744" y="277084"/>
                    </a:cubicBezTo>
                    <a:lnTo>
                      <a:pt x="2027169" y="316545"/>
                    </a:lnTo>
                    <a:cubicBezTo>
                      <a:pt x="2045555" y="330932"/>
                      <a:pt x="2045555" y="354260"/>
                      <a:pt x="2027169" y="368647"/>
                    </a:cubicBezTo>
                    <a:lnTo>
                      <a:pt x="1976744" y="408107"/>
                    </a:lnTo>
                    <a:cubicBezTo>
                      <a:pt x="1967549" y="415302"/>
                      <a:pt x="1955501" y="418898"/>
                      <a:pt x="1943453" y="418898"/>
                    </a:cubicBezTo>
                    <a:lnTo>
                      <a:pt x="1943451" y="418898"/>
                    </a:lnTo>
                    <a:lnTo>
                      <a:pt x="1943451" y="418866"/>
                    </a:lnTo>
                    <a:lnTo>
                      <a:pt x="1943230" y="418899"/>
                    </a:lnTo>
                    <a:cubicBezTo>
                      <a:pt x="1931180" y="418899"/>
                      <a:pt x="1919131" y="415302"/>
                      <a:pt x="1909938" y="408107"/>
                    </a:cubicBezTo>
                    <a:lnTo>
                      <a:pt x="1859512" y="368647"/>
                    </a:lnTo>
                    <a:cubicBezTo>
                      <a:pt x="1841125" y="354260"/>
                      <a:pt x="1841125" y="330932"/>
                      <a:pt x="1859512" y="316545"/>
                    </a:cubicBezTo>
                    <a:lnTo>
                      <a:pt x="1909938" y="277085"/>
                    </a:lnTo>
                    <a:cubicBezTo>
                      <a:pt x="1919131" y="269891"/>
                      <a:pt x="1931180" y="266292"/>
                      <a:pt x="1943230" y="266292"/>
                    </a:cubicBezTo>
                    <a:close/>
                    <a:moveTo>
                      <a:pt x="1314302" y="266292"/>
                    </a:moveTo>
                    <a:lnTo>
                      <a:pt x="1314398" y="266308"/>
                    </a:lnTo>
                    <a:lnTo>
                      <a:pt x="1314398" y="266292"/>
                    </a:lnTo>
                    <a:lnTo>
                      <a:pt x="1314399" y="266292"/>
                    </a:lnTo>
                    <a:cubicBezTo>
                      <a:pt x="1326448" y="266292"/>
                      <a:pt x="1338498" y="269891"/>
                      <a:pt x="1347691" y="277084"/>
                    </a:cubicBezTo>
                    <a:lnTo>
                      <a:pt x="1398116" y="316545"/>
                    </a:lnTo>
                    <a:cubicBezTo>
                      <a:pt x="1416502" y="330932"/>
                      <a:pt x="1416502" y="354260"/>
                      <a:pt x="1398116" y="368647"/>
                    </a:cubicBezTo>
                    <a:lnTo>
                      <a:pt x="1347690" y="408107"/>
                    </a:lnTo>
                    <a:cubicBezTo>
                      <a:pt x="1338497" y="415302"/>
                      <a:pt x="1326448" y="418898"/>
                      <a:pt x="1314399" y="418898"/>
                    </a:cubicBezTo>
                    <a:lnTo>
                      <a:pt x="1314398" y="418898"/>
                    </a:lnTo>
                    <a:lnTo>
                      <a:pt x="1314398" y="418885"/>
                    </a:lnTo>
                    <a:lnTo>
                      <a:pt x="1314302" y="418899"/>
                    </a:lnTo>
                    <a:cubicBezTo>
                      <a:pt x="1302254" y="418899"/>
                      <a:pt x="1290205" y="415302"/>
                      <a:pt x="1281011" y="408107"/>
                    </a:cubicBezTo>
                    <a:lnTo>
                      <a:pt x="1230586" y="368647"/>
                    </a:lnTo>
                    <a:cubicBezTo>
                      <a:pt x="1212200" y="354260"/>
                      <a:pt x="1212200" y="330932"/>
                      <a:pt x="1230586" y="316545"/>
                    </a:cubicBezTo>
                    <a:lnTo>
                      <a:pt x="1281011" y="277085"/>
                    </a:lnTo>
                    <a:cubicBezTo>
                      <a:pt x="1290205" y="269891"/>
                      <a:pt x="1302254" y="266292"/>
                      <a:pt x="1314302" y="266292"/>
                    </a:cubicBezTo>
                    <a:close/>
                    <a:moveTo>
                      <a:pt x="685471" y="266292"/>
                    </a:moveTo>
                    <a:lnTo>
                      <a:pt x="685472" y="266292"/>
                    </a:lnTo>
                    <a:lnTo>
                      <a:pt x="686019" y="266377"/>
                    </a:lnTo>
                    <a:lnTo>
                      <a:pt x="686567" y="266292"/>
                    </a:lnTo>
                    <a:lnTo>
                      <a:pt x="686789" y="266328"/>
                    </a:lnTo>
                    <a:lnTo>
                      <a:pt x="686789" y="266494"/>
                    </a:lnTo>
                    <a:lnTo>
                      <a:pt x="703190" y="268991"/>
                    </a:lnTo>
                    <a:cubicBezTo>
                      <a:pt x="708856" y="270790"/>
                      <a:pt x="714167" y="273487"/>
                      <a:pt x="718763" y="277084"/>
                    </a:cubicBezTo>
                    <a:lnTo>
                      <a:pt x="769191" y="316545"/>
                    </a:lnTo>
                    <a:cubicBezTo>
                      <a:pt x="787576" y="330932"/>
                      <a:pt x="787576" y="354260"/>
                      <a:pt x="769191" y="368647"/>
                    </a:cubicBezTo>
                    <a:lnTo>
                      <a:pt x="718763" y="408107"/>
                    </a:lnTo>
                    <a:cubicBezTo>
                      <a:pt x="714167" y="411706"/>
                      <a:pt x="708856" y="414403"/>
                      <a:pt x="703189" y="416201"/>
                    </a:cubicBezTo>
                    <a:lnTo>
                      <a:pt x="686789" y="418698"/>
                    </a:lnTo>
                    <a:lnTo>
                      <a:pt x="686789" y="418866"/>
                    </a:lnTo>
                    <a:lnTo>
                      <a:pt x="686567" y="418899"/>
                    </a:lnTo>
                    <a:lnTo>
                      <a:pt x="686018" y="418816"/>
                    </a:lnTo>
                    <a:lnTo>
                      <a:pt x="685472" y="418898"/>
                    </a:lnTo>
                    <a:lnTo>
                      <a:pt x="685471" y="418898"/>
                    </a:lnTo>
                    <a:lnTo>
                      <a:pt x="685471" y="418732"/>
                    </a:lnTo>
                    <a:lnTo>
                      <a:pt x="668851" y="416201"/>
                    </a:lnTo>
                    <a:cubicBezTo>
                      <a:pt x="663183" y="414403"/>
                      <a:pt x="657872" y="411706"/>
                      <a:pt x="653276" y="408107"/>
                    </a:cubicBezTo>
                    <a:lnTo>
                      <a:pt x="602849" y="368647"/>
                    </a:lnTo>
                    <a:cubicBezTo>
                      <a:pt x="584463" y="354260"/>
                      <a:pt x="584464" y="330932"/>
                      <a:pt x="602849" y="316545"/>
                    </a:cubicBezTo>
                    <a:lnTo>
                      <a:pt x="653276" y="277085"/>
                    </a:lnTo>
                    <a:cubicBezTo>
                      <a:pt x="657872" y="273487"/>
                      <a:pt x="663183" y="270790"/>
                      <a:pt x="668851" y="268991"/>
                    </a:cubicBezTo>
                    <a:lnTo>
                      <a:pt x="685471" y="266460"/>
                    </a:lnTo>
                    <a:close/>
                    <a:moveTo>
                      <a:pt x="1475713" y="253392"/>
                    </a:moveTo>
                    <a:cubicBezTo>
                      <a:pt x="1482132" y="253392"/>
                      <a:pt x="1488550" y="255308"/>
                      <a:pt x="1493447" y="259140"/>
                    </a:cubicBezTo>
                    <a:lnTo>
                      <a:pt x="1531610" y="289004"/>
                    </a:lnTo>
                    <a:cubicBezTo>
                      <a:pt x="1541404" y="296668"/>
                      <a:pt x="1541404" y="309095"/>
                      <a:pt x="1531610" y="316758"/>
                    </a:cubicBezTo>
                    <a:lnTo>
                      <a:pt x="1496749" y="344038"/>
                    </a:lnTo>
                    <a:cubicBezTo>
                      <a:pt x="1486955" y="351703"/>
                      <a:pt x="1471076" y="351703"/>
                      <a:pt x="1461282" y="344038"/>
                    </a:cubicBezTo>
                    <a:lnTo>
                      <a:pt x="1423119" y="314174"/>
                    </a:lnTo>
                    <a:cubicBezTo>
                      <a:pt x="1413324" y="306511"/>
                      <a:pt x="1413324" y="294084"/>
                      <a:pt x="1423119" y="286421"/>
                    </a:cubicBezTo>
                    <a:lnTo>
                      <a:pt x="1457980" y="259140"/>
                    </a:lnTo>
                    <a:cubicBezTo>
                      <a:pt x="1462877" y="255308"/>
                      <a:pt x="1469295" y="253392"/>
                      <a:pt x="1475713" y="253392"/>
                    </a:cubicBezTo>
                    <a:close/>
                    <a:moveTo>
                      <a:pt x="846787" y="253392"/>
                    </a:moveTo>
                    <a:cubicBezTo>
                      <a:pt x="853204" y="253392"/>
                      <a:pt x="859623" y="255308"/>
                      <a:pt x="864520" y="259140"/>
                    </a:cubicBezTo>
                    <a:lnTo>
                      <a:pt x="902683" y="289004"/>
                    </a:lnTo>
                    <a:cubicBezTo>
                      <a:pt x="912477" y="296668"/>
                      <a:pt x="912477" y="309095"/>
                      <a:pt x="902683" y="316758"/>
                    </a:cubicBezTo>
                    <a:lnTo>
                      <a:pt x="867821" y="344038"/>
                    </a:lnTo>
                    <a:cubicBezTo>
                      <a:pt x="858028" y="351703"/>
                      <a:pt x="842149" y="351703"/>
                      <a:pt x="832355" y="344038"/>
                    </a:cubicBezTo>
                    <a:lnTo>
                      <a:pt x="794191" y="314174"/>
                    </a:lnTo>
                    <a:cubicBezTo>
                      <a:pt x="784398" y="306511"/>
                      <a:pt x="784398" y="294084"/>
                      <a:pt x="794191" y="286421"/>
                    </a:cubicBezTo>
                    <a:lnTo>
                      <a:pt x="829053" y="259140"/>
                    </a:lnTo>
                    <a:cubicBezTo>
                      <a:pt x="833950" y="255308"/>
                      <a:pt x="840369" y="253392"/>
                      <a:pt x="846787" y="253392"/>
                    </a:cubicBezTo>
                    <a:close/>
                    <a:moveTo>
                      <a:pt x="219051" y="253392"/>
                    </a:moveTo>
                    <a:cubicBezTo>
                      <a:pt x="225470" y="253392"/>
                      <a:pt x="231887" y="255308"/>
                      <a:pt x="236784" y="259140"/>
                    </a:cubicBezTo>
                    <a:lnTo>
                      <a:pt x="274948" y="289004"/>
                    </a:lnTo>
                    <a:cubicBezTo>
                      <a:pt x="284741" y="296668"/>
                      <a:pt x="284741" y="309095"/>
                      <a:pt x="274948" y="316758"/>
                    </a:cubicBezTo>
                    <a:lnTo>
                      <a:pt x="240085" y="344038"/>
                    </a:lnTo>
                    <a:cubicBezTo>
                      <a:pt x="230293" y="351703"/>
                      <a:pt x="214414" y="351703"/>
                      <a:pt x="204620" y="344038"/>
                    </a:cubicBezTo>
                    <a:lnTo>
                      <a:pt x="166456" y="314174"/>
                    </a:lnTo>
                    <a:cubicBezTo>
                      <a:pt x="156662" y="306511"/>
                      <a:pt x="156662" y="294084"/>
                      <a:pt x="166456" y="286421"/>
                    </a:cubicBezTo>
                    <a:lnTo>
                      <a:pt x="201318" y="259140"/>
                    </a:lnTo>
                    <a:cubicBezTo>
                      <a:pt x="206215" y="255308"/>
                      <a:pt x="212633" y="253392"/>
                      <a:pt x="219051" y="253392"/>
                    </a:cubicBezTo>
                    <a:close/>
                    <a:moveTo>
                      <a:pt x="2013628" y="252832"/>
                    </a:moveTo>
                    <a:cubicBezTo>
                      <a:pt x="2016849" y="252733"/>
                      <a:pt x="2020119" y="253596"/>
                      <a:pt x="2022674" y="255444"/>
                    </a:cubicBezTo>
                    <a:lnTo>
                      <a:pt x="2039588" y="267677"/>
                    </a:lnTo>
                    <a:cubicBezTo>
                      <a:pt x="2044696" y="271373"/>
                      <a:pt x="2045009" y="277609"/>
                      <a:pt x="2040287" y="281607"/>
                    </a:cubicBezTo>
                    <a:lnTo>
                      <a:pt x="2030153" y="290186"/>
                    </a:lnTo>
                    <a:cubicBezTo>
                      <a:pt x="2025432" y="294184"/>
                      <a:pt x="2017461" y="294429"/>
                      <a:pt x="2012354" y="290733"/>
                    </a:cubicBezTo>
                    <a:lnTo>
                      <a:pt x="1995439" y="278499"/>
                    </a:lnTo>
                    <a:cubicBezTo>
                      <a:pt x="1990330" y="274804"/>
                      <a:pt x="1990017" y="268568"/>
                      <a:pt x="1994740" y="264570"/>
                    </a:cubicBezTo>
                    <a:lnTo>
                      <a:pt x="2004873" y="255991"/>
                    </a:lnTo>
                    <a:cubicBezTo>
                      <a:pt x="2007235" y="253993"/>
                      <a:pt x="2010407" y="252931"/>
                      <a:pt x="2013628" y="252832"/>
                    </a:cubicBezTo>
                    <a:close/>
                    <a:moveTo>
                      <a:pt x="1384575" y="252832"/>
                    </a:moveTo>
                    <a:cubicBezTo>
                      <a:pt x="1387796" y="252733"/>
                      <a:pt x="1391066" y="253596"/>
                      <a:pt x="1393620" y="255444"/>
                    </a:cubicBezTo>
                    <a:lnTo>
                      <a:pt x="1410534" y="267677"/>
                    </a:lnTo>
                    <a:cubicBezTo>
                      <a:pt x="1415642" y="271373"/>
                      <a:pt x="1415956" y="277609"/>
                      <a:pt x="1411234" y="281607"/>
                    </a:cubicBezTo>
                    <a:lnTo>
                      <a:pt x="1401100" y="290186"/>
                    </a:lnTo>
                    <a:cubicBezTo>
                      <a:pt x="1396379" y="294184"/>
                      <a:pt x="1388409" y="294429"/>
                      <a:pt x="1383300" y="290733"/>
                    </a:cubicBezTo>
                    <a:lnTo>
                      <a:pt x="1366386" y="278499"/>
                    </a:lnTo>
                    <a:cubicBezTo>
                      <a:pt x="1361278" y="274804"/>
                      <a:pt x="1360964" y="268568"/>
                      <a:pt x="1365686" y="264570"/>
                    </a:cubicBezTo>
                    <a:lnTo>
                      <a:pt x="1375821" y="255991"/>
                    </a:lnTo>
                    <a:cubicBezTo>
                      <a:pt x="1378182" y="253993"/>
                      <a:pt x="1381354" y="252931"/>
                      <a:pt x="1384575" y="252832"/>
                    </a:cubicBezTo>
                    <a:close/>
                    <a:moveTo>
                      <a:pt x="755648" y="252832"/>
                    </a:moveTo>
                    <a:cubicBezTo>
                      <a:pt x="758870" y="252733"/>
                      <a:pt x="762139" y="253596"/>
                      <a:pt x="764693" y="255444"/>
                    </a:cubicBezTo>
                    <a:lnTo>
                      <a:pt x="781608" y="267677"/>
                    </a:lnTo>
                    <a:cubicBezTo>
                      <a:pt x="786716" y="271373"/>
                      <a:pt x="787030" y="277609"/>
                      <a:pt x="782307" y="281607"/>
                    </a:cubicBezTo>
                    <a:lnTo>
                      <a:pt x="772173" y="290186"/>
                    </a:lnTo>
                    <a:cubicBezTo>
                      <a:pt x="767451" y="294184"/>
                      <a:pt x="759482" y="294429"/>
                      <a:pt x="754373" y="290733"/>
                    </a:cubicBezTo>
                    <a:lnTo>
                      <a:pt x="737458" y="278499"/>
                    </a:lnTo>
                    <a:cubicBezTo>
                      <a:pt x="732351" y="274804"/>
                      <a:pt x="732037" y="268568"/>
                      <a:pt x="736760" y="264570"/>
                    </a:cubicBezTo>
                    <a:lnTo>
                      <a:pt x="746893" y="255991"/>
                    </a:lnTo>
                    <a:cubicBezTo>
                      <a:pt x="749254" y="253993"/>
                      <a:pt x="752428" y="252931"/>
                      <a:pt x="755648" y="252832"/>
                    </a:cubicBezTo>
                    <a:close/>
                    <a:moveTo>
                      <a:pt x="127913" y="252832"/>
                    </a:moveTo>
                    <a:cubicBezTo>
                      <a:pt x="131134" y="252733"/>
                      <a:pt x="134404" y="253596"/>
                      <a:pt x="136958" y="255444"/>
                    </a:cubicBezTo>
                    <a:lnTo>
                      <a:pt x="153872" y="267677"/>
                    </a:lnTo>
                    <a:cubicBezTo>
                      <a:pt x="158980" y="271373"/>
                      <a:pt x="159293" y="277609"/>
                      <a:pt x="154571" y="281607"/>
                    </a:cubicBezTo>
                    <a:lnTo>
                      <a:pt x="144438" y="290186"/>
                    </a:lnTo>
                    <a:cubicBezTo>
                      <a:pt x="139716" y="294184"/>
                      <a:pt x="131746" y="294429"/>
                      <a:pt x="126638" y="290733"/>
                    </a:cubicBezTo>
                    <a:lnTo>
                      <a:pt x="109723" y="278499"/>
                    </a:lnTo>
                    <a:cubicBezTo>
                      <a:pt x="104615" y="274804"/>
                      <a:pt x="104301" y="268568"/>
                      <a:pt x="109024" y="264570"/>
                    </a:cubicBezTo>
                    <a:lnTo>
                      <a:pt x="119158" y="255991"/>
                    </a:lnTo>
                    <a:cubicBezTo>
                      <a:pt x="121519" y="253993"/>
                      <a:pt x="124691" y="252931"/>
                      <a:pt x="127913" y="252832"/>
                    </a:cubicBezTo>
                    <a:close/>
                    <a:moveTo>
                      <a:pt x="1631849" y="250245"/>
                    </a:moveTo>
                    <a:cubicBezTo>
                      <a:pt x="1633685" y="250310"/>
                      <a:pt x="1635489" y="250921"/>
                      <a:pt x="1636828" y="252065"/>
                    </a:cubicBezTo>
                    <a:lnTo>
                      <a:pt x="1642575" y="256979"/>
                    </a:lnTo>
                    <a:cubicBezTo>
                      <a:pt x="1645252" y="259270"/>
                      <a:pt x="1645050" y="262825"/>
                      <a:pt x="1642123" y="264919"/>
                    </a:cubicBezTo>
                    <a:lnTo>
                      <a:pt x="1635844" y="269416"/>
                    </a:lnTo>
                    <a:cubicBezTo>
                      <a:pt x="1632917" y="271512"/>
                      <a:pt x="1628377" y="271353"/>
                      <a:pt x="1625698" y="269064"/>
                    </a:cubicBezTo>
                    <a:lnTo>
                      <a:pt x="1619953" y="264149"/>
                    </a:lnTo>
                    <a:cubicBezTo>
                      <a:pt x="1617275" y="261859"/>
                      <a:pt x="1617476" y="258305"/>
                      <a:pt x="1620403" y="256210"/>
                    </a:cubicBezTo>
                    <a:lnTo>
                      <a:pt x="1626682" y="251713"/>
                    </a:lnTo>
                    <a:cubicBezTo>
                      <a:pt x="1628146" y="250666"/>
                      <a:pt x="1630013" y="250181"/>
                      <a:pt x="1631849" y="250245"/>
                    </a:cubicBezTo>
                    <a:close/>
                    <a:moveTo>
                      <a:pt x="1002922" y="250245"/>
                    </a:moveTo>
                    <a:cubicBezTo>
                      <a:pt x="1004757" y="250310"/>
                      <a:pt x="1006563" y="250921"/>
                      <a:pt x="1007901" y="252065"/>
                    </a:cubicBezTo>
                    <a:lnTo>
                      <a:pt x="1013648" y="256979"/>
                    </a:lnTo>
                    <a:cubicBezTo>
                      <a:pt x="1016326" y="259270"/>
                      <a:pt x="1016124" y="262825"/>
                      <a:pt x="1013198" y="264919"/>
                    </a:cubicBezTo>
                    <a:lnTo>
                      <a:pt x="1006918" y="269416"/>
                    </a:lnTo>
                    <a:cubicBezTo>
                      <a:pt x="1003992" y="271512"/>
                      <a:pt x="999450" y="271353"/>
                      <a:pt x="996773" y="269064"/>
                    </a:cubicBezTo>
                    <a:lnTo>
                      <a:pt x="991026" y="264149"/>
                    </a:lnTo>
                    <a:cubicBezTo>
                      <a:pt x="988349" y="261859"/>
                      <a:pt x="988550" y="258305"/>
                      <a:pt x="991476" y="256210"/>
                    </a:cubicBezTo>
                    <a:lnTo>
                      <a:pt x="997756" y="251713"/>
                    </a:lnTo>
                    <a:cubicBezTo>
                      <a:pt x="999219" y="250666"/>
                      <a:pt x="1001086" y="250181"/>
                      <a:pt x="1002922" y="250245"/>
                    </a:cubicBezTo>
                    <a:close/>
                    <a:moveTo>
                      <a:pt x="375187" y="250245"/>
                    </a:moveTo>
                    <a:cubicBezTo>
                      <a:pt x="377023" y="250310"/>
                      <a:pt x="378828" y="250921"/>
                      <a:pt x="380166" y="252065"/>
                    </a:cubicBezTo>
                    <a:lnTo>
                      <a:pt x="385913" y="256979"/>
                    </a:lnTo>
                    <a:cubicBezTo>
                      <a:pt x="388590" y="259270"/>
                      <a:pt x="388389" y="262825"/>
                      <a:pt x="385461" y="264919"/>
                    </a:cubicBezTo>
                    <a:lnTo>
                      <a:pt x="379182" y="269416"/>
                    </a:lnTo>
                    <a:cubicBezTo>
                      <a:pt x="376255" y="271512"/>
                      <a:pt x="371714" y="271353"/>
                      <a:pt x="369036" y="269064"/>
                    </a:cubicBezTo>
                    <a:lnTo>
                      <a:pt x="363291" y="264149"/>
                    </a:lnTo>
                    <a:cubicBezTo>
                      <a:pt x="360613" y="261859"/>
                      <a:pt x="360814" y="258305"/>
                      <a:pt x="363741" y="256210"/>
                    </a:cubicBezTo>
                    <a:lnTo>
                      <a:pt x="370020" y="251713"/>
                    </a:lnTo>
                    <a:cubicBezTo>
                      <a:pt x="371484" y="250666"/>
                      <a:pt x="373350" y="250181"/>
                      <a:pt x="375187" y="250245"/>
                    </a:cubicBezTo>
                    <a:close/>
                    <a:moveTo>
                      <a:pt x="101879" y="235423"/>
                    </a:moveTo>
                    <a:lnTo>
                      <a:pt x="104029" y="236044"/>
                    </a:lnTo>
                    <a:lnTo>
                      <a:pt x="111118" y="241171"/>
                    </a:lnTo>
                    <a:cubicBezTo>
                      <a:pt x="114423" y="243562"/>
                      <a:pt x="114625" y="247595"/>
                      <a:pt x="111571" y="250181"/>
                    </a:cubicBezTo>
                    <a:lnTo>
                      <a:pt x="103059" y="257386"/>
                    </a:lnTo>
                    <a:lnTo>
                      <a:pt x="96337" y="257593"/>
                    </a:lnTo>
                    <a:close/>
                    <a:moveTo>
                      <a:pt x="1983895" y="234355"/>
                    </a:moveTo>
                    <a:cubicBezTo>
                      <a:pt x="1985977" y="234290"/>
                      <a:pt x="1988093" y="234849"/>
                      <a:pt x="1989745" y="236044"/>
                    </a:cubicBezTo>
                    <a:lnTo>
                      <a:pt x="1996834" y="241171"/>
                    </a:lnTo>
                    <a:cubicBezTo>
                      <a:pt x="2000138" y="243562"/>
                      <a:pt x="2000341" y="247595"/>
                      <a:pt x="1997287" y="250181"/>
                    </a:cubicBezTo>
                    <a:lnTo>
                      <a:pt x="1988775" y="257386"/>
                    </a:lnTo>
                    <a:cubicBezTo>
                      <a:pt x="1985721" y="259972"/>
                      <a:pt x="1980567" y="260130"/>
                      <a:pt x="1977263" y="257741"/>
                    </a:cubicBezTo>
                    <a:lnTo>
                      <a:pt x="1970172" y="252612"/>
                    </a:lnTo>
                    <a:cubicBezTo>
                      <a:pt x="1966868" y="250222"/>
                      <a:pt x="1966666" y="246189"/>
                      <a:pt x="1969720" y="243603"/>
                    </a:cubicBezTo>
                    <a:lnTo>
                      <a:pt x="1978232" y="236398"/>
                    </a:lnTo>
                    <a:cubicBezTo>
                      <a:pt x="1979759" y="235105"/>
                      <a:pt x="1981811" y="234419"/>
                      <a:pt x="1983895" y="234355"/>
                    </a:cubicBezTo>
                    <a:close/>
                    <a:moveTo>
                      <a:pt x="1354841" y="234355"/>
                    </a:moveTo>
                    <a:cubicBezTo>
                      <a:pt x="1356925" y="234290"/>
                      <a:pt x="1359039" y="234849"/>
                      <a:pt x="1360691" y="236044"/>
                    </a:cubicBezTo>
                    <a:lnTo>
                      <a:pt x="1367780" y="241171"/>
                    </a:lnTo>
                    <a:cubicBezTo>
                      <a:pt x="1371085" y="243562"/>
                      <a:pt x="1371287" y="247595"/>
                      <a:pt x="1368233" y="250181"/>
                    </a:cubicBezTo>
                    <a:lnTo>
                      <a:pt x="1359721" y="257386"/>
                    </a:lnTo>
                    <a:cubicBezTo>
                      <a:pt x="1356668" y="259972"/>
                      <a:pt x="1351513" y="260130"/>
                      <a:pt x="1348210" y="257741"/>
                    </a:cubicBezTo>
                    <a:lnTo>
                      <a:pt x="1341119" y="252612"/>
                    </a:lnTo>
                    <a:cubicBezTo>
                      <a:pt x="1337816" y="250222"/>
                      <a:pt x="1337612" y="246189"/>
                      <a:pt x="1340668" y="243603"/>
                    </a:cubicBezTo>
                    <a:lnTo>
                      <a:pt x="1349178" y="236398"/>
                    </a:lnTo>
                    <a:cubicBezTo>
                      <a:pt x="1350706" y="235105"/>
                      <a:pt x="1352758" y="234419"/>
                      <a:pt x="1354841" y="234355"/>
                    </a:cubicBezTo>
                    <a:close/>
                    <a:moveTo>
                      <a:pt x="725915" y="234355"/>
                    </a:moveTo>
                    <a:cubicBezTo>
                      <a:pt x="727997" y="234290"/>
                      <a:pt x="730112" y="234849"/>
                      <a:pt x="731765" y="236044"/>
                    </a:cubicBezTo>
                    <a:lnTo>
                      <a:pt x="738855" y="241171"/>
                    </a:lnTo>
                    <a:cubicBezTo>
                      <a:pt x="742158" y="243562"/>
                      <a:pt x="742362" y="247595"/>
                      <a:pt x="739307" y="250181"/>
                    </a:cubicBezTo>
                    <a:lnTo>
                      <a:pt x="730796" y="257386"/>
                    </a:lnTo>
                    <a:cubicBezTo>
                      <a:pt x="727741" y="259972"/>
                      <a:pt x="722587" y="260130"/>
                      <a:pt x="719282" y="257741"/>
                    </a:cubicBezTo>
                    <a:lnTo>
                      <a:pt x="712193" y="252612"/>
                    </a:lnTo>
                    <a:cubicBezTo>
                      <a:pt x="708890" y="250222"/>
                      <a:pt x="708686" y="246189"/>
                      <a:pt x="711740" y="243603"/>
                    </a:cubicBezTo>
                    <a:lnTo>
                      <a:pt x="720252" y="236398"/>
                    </a:lnTo>
                    <a:cubicBezTo>
                      <a:pt x="721779" y="235105"/>
                      <a:pt x="723830" y="234419"/>
                      <a:pt x="725915" y="234355"/>
                    </a:cubicBezTo>
                    <a:close/>
                    <a:moveTo>
                      <a:pt x="1641674" y="226484"/>
                    </a:moveTo>
                    <a:cubicBezTo>
                      <a:pt x="1645554" y="225461"/>
                      <a:pt x="1649759" y="227093"/>
                      <a:pt x="1651067" y="230129"/>
                    </a:cubicBezTo>
                    <a:lnTo>
                      <a:pt x="1653872" y="236643"/>
                    </a:lnTo>
                    <a:cubicBezTo>
                      <a:pt x="1655178" y="239680"/>
                      <a:pt x="1653093" y="242970"/>
                      <a:pt x="1649213" y="243993"/>
                    </a:cubicBezTo>
                    <a:lnTo>
                      <a:pt x="1638755" y="246752"/>
                    </a:lnTo>
                    <a:cubicBezTo>
                      <a:pt x="1634875" y="247774"/>
                      <a:pt x="1630670" y="246142"/>
                      <a:pt x="1629363" y="243106"/>
                    </a:cubicBezTo>
                    <a:lnTo>
                      <a:pt x="1626558" y="236591"/>
                    </a:lnTo>
                    <a:cubicBezTo>
                      <a:pt x="1625251" y="233555"/>
                      <a:pt x="1627336" y="230264"/>
                      <a:pt x="1631217" y="229241"/>
                    </a:cubicBezTo>
                    <a:close/>
                    <a:moveTo>
                      <a:pt x="1012748" y="226484"/>
                    </a:moveTo>
                    <a:cubicBezTo>
                      <a:pt x="1016628" y="225461"/>
                      <a:pt x="1020832" y="227093"/>
                      <a:pt x="1022140" y="230129"/>
                    </a:cubicBezTo>
                    <a:lnTo>
                      <a:pt x="1024945" y="236643"/>
                    </a:lnTo>
                    <a:cubicBezTo>
                      <a:pt x="1026252" y="239680"/>
                      <a:pt x="1024166" y="242970"/>
                      <a:pt x="1020285" y="243993"/>
                    </a:cubicBezTo>
                    <a:lnTo>
                      <a:pt x="1009829" y="246752"/>
                    </a:lnTo>
                    <a:cubicBezTo>
                      <a:pt x="1005948" y="247774"/>
                      <a:pt x="1001743" y="246142"/>
                      <a:pt x="1000436" y="243106"/>
                    </a:cubicBezTo>
                    <a:lnTo>
                      <a:pt x="997632" y="236591"/>
                    </a:lnTo>
                    <a:cubicBezTo>
                      <a:pt x="996325" y="233555"/>
                      <a:pt x="998411" y="230264"/>
                      <a:pt x="1002290" y="229241"/>
                    </a:cubicBezTo>
                    <a:close/>
                    <a:moveTo>
                      <a:pt x="385012" y="226484"/>
                    </a:moveTo>
                    <a:cubicBezTo>
                      <a:pt x="388892" y="225461"/>
                      <a:pt x="393097" y="227093"/>
                      <a:pt x="394405" y="230129"/>
                    </a:cubicBezTo>
                    <a:lnTo>
                      <a:pt x="397210" y="236643"/>
                    </a:lnTo>
                    <a:cubicBezTo>
                      <a:pt x="398517" y="239680"/>
                      <a:pt x="396430" y="242970"/>
                      <a:pt x="392551" y="243993"/>
                    </a:cubicBezTo>
                    <a:lnTo>
                      <a:pt x="382093" y="246752"/>
                    </a:lnTo>
                    <a:cubicBezTo>
                      <a:pt x="378213" y="247774"/>
                      <a:pt x="374008" y="246142"/>
                      <a:pt x="372701" y="243106"/>
                    </a:cubicBezTo>
                    <a:lnTo>
                      <a:pt x="369895" y="236591"/>
                    </a:lnTo>
                    <a:cubicBezTo>
                      <a:pt x="368588" y="233555"/>
                      <a:pt x="370674" y="230264"/>
                      <a:pt x="374554" y="229241"/>
                    </a:cubicBezTo>
                    <a:close/>
                    <a:moveTo>
                      <a:pt x="1862082" y="223906"/>
                    </a:moveTo>
                    <a:cubicBezTo>
                      <a:pt x="1867081" y="223906"/>
                      <a:pt x="1872079" y="225398"/>
                      <a:pt x="1875893" y="228383"/>
                    </a:cubicBezTo>
                    <a:lnTo>
                      <a:pt x="1896815" y="244755"/>
                    </a:lnTo>
                    <a:cubicBezTo>
                      <a:pt x="1904444" y="250725"/>
                      <a:pt x="1904444" y="260404"/>
                      <a:pt x="1896815" y="266373"/>
                    </a:cubicBezTo>
                    <a:lnTo>
                      <a:pt x="1860105" y="295100"/>
                    </a:lnTo>
                    <a:cubicBezTo>
                      <a:pt x="1852477" y="301069"/>
                      <a:pt x="1840108" y="301069"/>
                      <a:pt x="1832481" y="295100"/>
                    </a:cubicBezTo>
                    <a:lnTo>
                      <a:pt x="1811559" y="278728"/>
                    </a:lnTo>
                    <a:cubicBezTo>
                      <a:pt x="1803930" y="272758"/>
                      <a:pt x="1803930" y="263079"/>
                      <a:pt x="1811559" y="257110"/>
                    </a:cubicBezTo>
                    <a:lnTo>
                      <a:pt x="1848269" y="228383"/>
                    </a:lnTo>
                    <a:cubicBezTo>
                      <a:pt x="1852084" y="225398"/>
                      <a:pt x="1857083" y="223906"/>
                      <a:pt x="1862082" y="223906"/>
                    </a:cubicBezTo>
                    <a:close/>
                    <a:moveTo>
                      <a:pt x="1233155" y="223906"/>
                    </a:moveTo>
                    <a:cubicBezTo>
                      <a:pt x="1238154" y="223906"/>
                      <a:pt x="1243153" y="225398"/>
                      <a:pt x="1246968" y="228383"/>
                    </a:cubicBezTo>
                    <a:lnTo>
                      <a:pt x="1267888" y="244755"/>
                    </a:lnTo>
                    <a:cubicBezTo>
                      <a:pt x="1275516" y="250725"/>
                      <a:pt x="1275518" y="260404"/>
                      <a:pt x="1267889" y="266373"/>
                    </a:cubicBezTo>
                    <a:lnTo>
                      <a:pt x="1231179" y="295100"/>
                    </a:lnTo>
                    <a:cubicBezTo>
                      <a:pt x="1223551" y="301069"/>
                      <a:pt x="1211182" y="301069"/>
                      <a:pt x="1203553" y="295100"/>
                    </a:cubicBezTo>
                    <a:lnTo>
                      <a:pt x="1182633" y="278728"/>
                    </a:lnTo>
                    <a:cubicBezTo>
                      <a:pt x="1175004" y="272758"/>
                      <a:pt x="1175004" y="263079"/>
                      <a:pt x="1182633" y="257110"/>
                    </a:cubicBezTo>
                    <a:lnTo>
                      <a:pt x="1219343" y="228383"/>
                    </a:lnTo>
                    <a:cubicBezTo>
                      <a:pt x="1223157" y="225398"/>
                      <a:pt x="1228156" y="223906"/>
                      <a:pt x="1233155" y="223906"/>
                    </a:cubicBezTo>
                    <a:close/>
                    <a:moveTo>
                      <a:pt x="605419" y="223906"/>
                    </a:moveTo>
                    <a:cubicBezTo>
                      <a:pt x="610418" y="223906"/>
                      <a:pt x="615416" y="225398"/>
                      <a:pt x="619231" y="228383"/>
                    </a:cubicBezTo>
                    <a:lnTo>
                      <a:pt x="640152" y="244755"/>
                    </a:lnTo>
                    <a:cubicBezTo>
                      <a:pt x="647782" y="250725"/>
                      <a:pt x="647782" y="260404"/>
                      <a:pt x="640152" y="266373"/>
                    </a:cubicBezTo>
                    <a:lnTo>
                      <a:pt x="603443" y="295100"/>
                    </a:lnTo>
                    <a:cubicBezTo>
                      <a:pt x="595815" y="301069"/>
                      <a:pt x="583446" y="301069"/>
                      <a:pt x="575817" y="295100"/>
                    </a:cubicBezTo>
                    <a:lnTo>
                      <a:pt x="554896" y="278728"/>
                    </a:lnTo>
                    <a:cubicBezTo>
                      <a:pt x="547269" y="272758"/>
                      <a:pt x="547269" y="263079"/>
                      <a:pt x="554896" y="257110"/>
                    </a:cubicBezTo>
                    <a:lnTo>
                      <a:pt x="591608" y="228383"/>
                    </a:lnTo>
                    <a:cubicBezTo>
                      <a:pt x="595421" y="225398"/>
                      <a:pt x="600419" y="223906"/>
                      <a:pt x="605419" y="223906"/>
                    </a:cubicBezTo>
                    <a:close/>
                    <a:moveTo>
                      <a:pt x="1709331" y="213606"/>
                    </a:moveTo>
                    <a:cubicBezTo>
                      <a:pt x="1712105" y="213606"/>
                      <a:pt x="1714878" y="214433"/>
                      <a:pt x="1716994" y="216089"/>
                    </a:cubicBezTo>
                    <a:lnTo>
                      <a:pt x="1777074" y="263104"/>
                    </a:lnTo>
                    <a:cubicBezTo>
                      <a:pt x="1781305" y="266417"/>
                      <a:pt x="1781305" y="271786"/>
                      <a:pt x="1777074" y="275098"/>
                    </a:cubicBezTo>
                    <a:lnTo>
                      <a:pt x="1725688" y="315309"/>
                    </a:lnTo>
                    <a:cubicBezTo>
                      <a:pt x="1721456" y="318620"/>
                      <a:pt x="1714595" y="318620"/>
                      <a:pt x="1710363" y="315309"/>
                    </a:cubicBezTo>
                    <a:lnTo>
                      <a:pt x="1650283" y="268293"/>
                    </a:lnTo>
                    <a:cubicBezTo>
                      <a:pt x="1646051" y="264981"/>
                      <a:pt x="1646051" y="259611"/>
                      <a:pt x="1650283" y="256301"/>
                    </a:cubicBezTo>
                    <a:lnTo>
                      <a:pt x="1701668" y="216089"/>
                    </a:lnTo>
                    <a:cubicBezTo>
                      <a:pt x="1703784" y="214435"/>
                      <a:pt x="1706557" y="213606"/>
                      <a:pt x="1709331" y="213606"/>
                    </a:cubicBezTo>
                    <a:close/>
                    <a:moveTo>
                      <a:pt x="1080405" y="213606"/>
                    </a:moveTo>
                    <a:cubicBezTo>
                      <a:pt x="1083178" y="213606"/>
                      <a:pt x="1085952" y="214433"/>
                      <a:pt x="1088067" y="216089"/>
                    </a:cubicBezTo>
                    <a:lnTo>
                      <a:pt x="1148147" y="263104"/>
                    </a:lnTo>
                    <a:cubicBezTo>
                      <a:pt x="1152379" y="266417"/>
                      <a:pt x="1152379" y="271786"/>
                      <a:pt x="1148147" y="275098"/>
                    </a:cubicBezTo>
                    <a:lnTo>
                      <a:pt x="1096762" y="315309"/>
                    </a:lnTo>
                    <a:cubicBezTo>
                      <a:pt x="1092531" y="318620"/>
                      <a:pt x="1085669" y="318620"/>
                      <a:pt x="1081436" y="315309"/>
                    </a:cubicBezTo>
                    <a:lnTo>
                      <a:pt x="1021356" y="268293"/>
                    </a:lnTo>
                    <a:cubicBezTo>
                      <a:pt x="1017125" y="264981"/>
                      <a:pt x="1017125" y="259611"/>
                      <a:pt x="1021356" y="256301"/>
                    </a:cubicBezTo>
                    <a:lnTo>
                      <a:pt x="1072741" y="216089"/>
                    </a:lnTo>
                    <a:cubicBezTo>
                      <a:pt x="1074857" y="214435"/>
                      <a:pt x="1077631" y="213606"/>
                      <a:pt x="1080405" y="213606"/>
                    </a:cubicBezTo>
                    <a:close/>
                    <a:moveTo>
                      <a:pt x="452669" y="213606"/>
                    </a:moveTo>
                    <a:cubicBezTo>
                      <a:pt x="455442" y="213606"/>
                      <a:pt x="458216" y="214433"/>
                      <a:pt x="460332" y="216089"/>
                    </a:cubicBezTo>
                    <a:lnTo>
                      <a:pt x="520412" y="263104"/>
                    </a:lnTo>
                    <a:cubicBezTo>
                      <a:pt x="524643" y="266417"/>
                      <a:pt x="524643" y="271786"/>
                      <a:pt x="520412" y="275098"/>
                    </a:cubicBezTo>
                    <a:lnTo>
                      <a:pt x="469026" y="315309"/>
                    </a:lnTo>
                    <a:cubicBezTo>
                      <a:pt x="464794" y="318620"/>
                      <a:pt x="457933" y="318620"/>
                      <a:pt x="453701" y="315309"/>
                    </a:cubicBezTo>
                    <a:lnTo>
                      <a:pt x="393621" y="268293"/>
                    </a:lnTo>
                    <a:cubicBezTo>
                      <a:pt x="389388" y="264981"/>
                      <a:pt x="389388" y="259611"/>
                      <a:pt x="393621" y="256301"/>
                    </a:cubicBezTo>
                    <a:lnTo>
                      <a:pt x="445006" y="216089"/>
                    </a:lnTo>
                    <a:cubicBezTo>
                      <a:pt x="447122" y="214435"/>
                      <a:pt x="449896" y="213606"/>
                      <a:pt x="452669" y="213606"/>
                    </a:cubicBezTo>
                    <a:close/>
                    <a:moveTo>
                      <a:pt x="1625891" y="202698"/>
                    </a:moveTo>
                    <a:cubicBezTo>
                      <a:pt x="1627727" y="202762"/>
                      <a:pt x="1629532" y="203374"/>
                      <a:pt x="1630870" y="204517"/>
                    </a:cubicBezTo>
                    <a:lnTo>
                      <a:pt x="1636617" y="209433"/>
                    </a:lnTo>
                    <a:cubicBezTo>
                      <a:pt x="1639294" y="211722"/>
                      <a:pt x="1639092" y="215277"/>
                      <a:pt x="1636166" y="217372"/>
                    </a:cubicBezTo>
                    <a:lnTo>
                      <a:pt x="1629886" y="221867"/>
                    </a:lnTo>
                    <a:cubicBezTo>
                      <a:pt x="1626961" y="223964"/>
                      <a:pt x="1622418" y="223805"/>
                      <a:pt x="1619740" y="221516"/>
                    </a:cubicBezTo>
                    <a:lnTo>
                      <a:pt x="1613995" y="216602"/>
                    </a:lnTo>
                    <a:cubicBezTo>
                      <a:pt x="1611318" y="214312"/>
                      <a:pt x="1611519" y="210758"/>
                      <a:pt x="1614445" y="208663"/>
                    </a:cubicBezTo>
                    <a:lnTo>
                      <a:pt x="1620725" y="204167"/>
                    </a:lnTo>
                    <a:cubicBezTo>
                      <a:pt x="1622188" y="203118"/>
                      <a:pt x="1624055" y="202633"/>
                      <a:pt x="1625891" y="202698"/>
                    </a:cubicBezTo>
                    <a:close/>
                    <a:moveTo>
                      <a:pt x="996965" y="202698"/>
                    </a:moveTo>
                    <a:cubicBezTo>
                      <a:pt x="998800" y="202762"/>
                      <a:pt x="1000605" y="203374"/>
                      <a:pt x="1001943" y="204517"/>
                    </a:cubicBezTo>
                    <a:lnTo>
                      <a:pt x="1007690" y="209433"/>
                    </a:lnTo>
                    <a:cubicBezTo>
                      <a:pt x="1010368" y="211722"/>
                      <a:pt x="1010166" y="215277"/>
                      <a:pt x="1007240" y="217372"/>
                    </a:cubicBezTo>
                    <a:lnTo>
                      <a:pt x="1000960" y="221867"/>
                    </a:lnTo>
                    <a:cubicBezTo>
                      <a:pt x="998034" y="223964"/>
                      <a:pt x="993492" y="223805"/>
                      <a:pt x="990815" y="221516"/>
                    </a:cubicBezTo>
                    <a:lnTo>
                      <a:pt x="985069" y="216602"/>
                    </a:lnTo>
                    <a:cubicBezTo>
                      <a:pt x="982391" y="214312"/>
                      <a:pt x="982594" y="210758"/>
                      <a:pt x="985518" y="208663"/>
                    </a:cubicBezTo>
                    <a:lnTo>
                      <a:pt x="991799" y="204167"/>
                    </a:lnTo>
                    <a:cubicBezTo>
                      <a:pt x="993261" y="203118"/>
                      <a:pt x="995129" y="202633"/>
                      <a:pt x="996965" y="202698"/>
                    </a:cubicBezTo>
                    <a:close/>
                    <a:moveTo>
                      <a:pt x="369229" y="202698"/>
                    </a:moveTo>
                    <a:cubicBezTo>
                      <a:pt x="371065" y="202762"/>
                      <a:pt x="372870" y="203374"/>
                      <a:pt x="374209" y="204517"/>
                    </a:cubicBezTo>
                    <a:lnTo>
                      <a:pt x="379955" y="209433"/>
                    </a:lnTo>
                    <a:cubicBezTo>
                      <a:pt x="382631" y="211722"/>
                      <a:pt x="382430" y="215277"/>
                      <a:pt x="379503" y="217372"/>
                    </a:cubicBezTo>
                    <a:lnTo>
                      <a:pt x="373225" y="221867"/>
                    </a:lnTo>
                    <a:cubicBezTo>
                      <a:pt x="370298" y="223964"/>
                      <a:pt x="365756" y="223805"/>
                      <a:pt x="363079" y="221516"/>
                    </a:cubicBezTo>
                    <a:lnTo>
                      <a:pt x="357333" y="216602"/>
                    </a:lnTo>
                    <a:cubicBezTo>
                      <a:pt x="354655" y="214312"/>
                      <a:pt x="354857" y="210758"/>
                      <a:pt x="357783" y="208663"/>
                    </a:cubicBezTo>
                    <a:lnTo>
                      <a:pt x="364063" y="204167"/>
                    </a:lnTo>
                    <a:cubicBezTo>
                      <a:pt x="365526" y="203118"/>
                      <a:pt x="367392" y="202633"/>
                      <a:pt x="369229" y="202698"/>
                    </a:cubicBezTo>
                    <a:close/>
                    <a:moveTo>
                      <a:pt x="2023006" y="200562"/>
                    </a:moveTo>
                    <a:lnTo>
                      <a:pt x="2035849" y="251932"/>
                    </a:lnTo>
                    <a:lnTo>
                      <a:pt x="2006479" y="228949"/>
                    </a:lnTo>
                    <a:cubicBezTo>
                      <a:pt x="2001025" y="224682"/>
                      <a:pt x="2001025" y="217763"/>
                      <a:pt x="2006479" y="213496"/>
                    </a:cubicBezTo>
                    <a:close/>
                    <a:moveTo>
                      <a:pt x="1883231" y="198037"/>
                    </a:moveTo>
                    <a:cubicBezTo>
                      <a:pt x="1885068" y="198100"/>
                      <a:pt x="1886873" y="198712"/>
                      <a:pt x="1888211" y="199857"/>
                    </a:cubicBezTo>
                    <a:lnTo>
                      <a:pt x="1893957" y="204772"/>
                    </a:lnTo>
                    <a:cubicBezTo>
                      <a:pt x="1896636" y="207062"/>
                      <a:pt x="1896434" y="210615"/>
                      <a:pt x="1893508" y="212711"/>
                    </a:cubicBezTo>
                    <a:lnTo>
                      <a:pt x="1887228" y="217208"/>
                    </a:lnTo>
                    <a:cubicBezTo>
                      <a:pt x="1884301" y="219302"/>
                      <a:pt x="1879760" y="219144"/>
                      <a:pt x="1877082" y="216854"/>
                    </a:cubicBezTo>
                    <a:lnTo>
                      <a:pt x="1871336" y="211941"/>
                    </a:lnTo>
                    <a:cubicBezTo>
                      <a:pt x="1868658" y="209651"/>
                      <a:pt x="1868859" y="206096"/>
                      <a:pt x="1871786" y="204001"/>
                    </a:cubicBezTo>
                    <a:lnTo>
                      <a:pt x="1878066" y="199505"/>
                    </a:lnTo>
                    <a:cubicBezTo>
                      <a:pt x="1879530" y="198457"/>
                      <a:pt x="1881396" y="197972"/>
                      <a:pt x="1883231" y="198037"/>
                    </a:cubicBezTo>
                    <a:close/>
                    <a:moveTo>
                      <a:pt x="1254305" y="198037"/>
                    </a:moveTo>
                    <a:cubicBezTo>
                      <a:pt x="1256141" y="198100"/>
                      <a:pt x="1257947" y="198712"/>
                      <a:pt x="1259285" y="199857"/>
                    </a:cubicBezTo>
                    <a:lnTo>
                      <a:pt x="1265031" y="204772"/>
                    </a:lnTo>
                    <a:cubicBezTo>
                      <a:pt x="1267708" y="207062"/>
                      <a:pt x="1267507" y="210615"/>
                      <a:pt x="1264582" y="212711"/>
                    </a:cubicBezTo>
                    <a:lnTo>
                      <a:pt x="1258302" y="217208"/>
                    </a:lnTo>
                    <a:cubicBezTo>
                      <a:pt x="1255375" y="219302"/>
                      <a:pt x="1250834" y="219144"/>
                      <a:pt x="1248155" y="216854"/>
                    </a:cubicBezTo>
                    <a:lnTo>
                      <a:pt x="1242410" y="211941"/>
                    </a:lnTo>
                    <a:cubicBezTo>
                      <a:pt x="1239731" y="209651"/>
                      <a:pt x="1239933" y="206096"/>
                      <a:pt x="1242860" y="204001"/>
                    </a:cubicBezTo>
                    <a:lnTo>
                      <a:pt x="1249139" y="199505"/>
                    </a:lnTo>
                    <a:cubicBezTo>
                      <a:pt x="1250603" y="198457"/>
                      <a:pt x="1252470" y="197972"/>
                      <a:pt x="1254305" y="198037"/>
                    </a:cubicBezTo>
                    <a:close/>
                    <a:moveTo>
                      <a:pt x="626570" y="198037"/>
                    </a:moveTo>
                    <a:cubicBezTo>
                      <a:pt x="628405" y="198100"/>
                      <a:pt x="630210" y="198712"/>
                      <a:pt x="631550" y="199857"/>
                    </a:cubicBezTo>
                    <a:lnTo>
                      <a:pt x="637295" y="204772"/>
                    </a:lnTo>
                    <a:cubicBezTo>
                      <a:pt x="639973" y="207062"/>
                      <a:pt x="639772" y="210615"/>
                      <a:pt x="636845" y="212711"/>
                    </a:cubicBezTo>
                    <a:lnTo>
                      <a:pt x="630566" y="217208"/>
                    </a:lnTo>
                    <a:cubicBezTo>
                      <a:pt x="627639" y="219302"/>
                      <a:pt x="623097" y="219144"/>
                      <a:pt x="620419" y="216854"/>
                    </a:cubicBezTo>
                    <a:lnTo>
                      <a:pt x="614673" y="211941"/>
                    </a:lnTo>
                    <a:cubicBezTo>
                      <a:pt x="611997" y="209651"/>
                      <a:pt x="612198" y="206096"/>
                      <a:pt x="615123" y="204001"/>
                    </a:cubicBezTo>
                    <a:lnTo>
                      <a:pt x="621403" y="199505"/>
                    </a:lnTo>
                    <a:cubicBezTo>
                      <a:pt x="622867" y="198457"/>
                      <a:pt x="624733" y="197972"/>
                      <a:pt x="626570" y="198037"/>
                    </a:cubicBezTo>
                    <a:close/>
                    <a:moveTo>
                      <a:pt x="685471" y="195836"/>
                    </a:moveTo>
                    <a:lnTo>
                      <a:pt x="716804" y="217648"/>
                    </a:lnTo>
                    <a:cubicBezTo>
                      <a:pt x="720391" y="220455"/>
                      <a:pt x="720391" y="225004"/>
                      <a:pt x="716804" y="227809"/>
                    </a:cubicBezTo>
                    <a:lnTo>
                      <a:pt x="685471" y="249622"/>
                    </a:lnTo>
                    <a:lnTo>
                      <a:pt x="657597" y="227809"/>
                    </a:lnTo>
                    <a:cubicBezTo>
                      <a:pt x="654011" y="225004"/>
                      <a:pt x="654011" y="220455"/>
                      <a:pt x="657597" y="217648"/>
                    </a:cubicBezTo>
                    <a:close/>
                    <a:moveTo>
                      <a:pt x="1314398" y="194904"/>
                    </a:moveTo>
                    <a:lnTo>
                      <a:pt x="1345732" y="217648"/>
                    </a:lnTo>
                    <a:cubicBezTo>
                      <a:pt x="1349318" y="220455"/>
                      <a:pt x="1349318" y="225004"/>
                      <a:pt x="1345732" y="227809"/>
                    </a:cubicBezTo>
                    <a:lnTo>
                      <a:pt x="1314398" y="252328"/>
                    </a:lnTo>
                    <a:lnTo>
                      <a:pt x="1285334" y="227809"/>
                    </a:lnTo>
                    <a:cubicBezTo>
                      <a:pt x="1281747" y="225004"/>
                      <a:pt x="1281747" y="220455"/>
                      <a:pt x="1285334" y="217648"/>
                    </a:cubicBezTo>
                    <a:close/>
                    <a:moveTo>
                      <a:pt x="1549578" y="194485"/>
                    </a:moveTo>
                    <a:cubicBezTo>
                      <a:pt x="1555123" y="194485"/>
                      <a:pt x="1560669" y="196140"/>
                      <a:pt x="1564899" y="199450"/>
                    </a:cubicBezTo>
                    <a:lnTo>
                      <a:pt x="1607782" y="233009"/>
                    </a:lnTo>
                    <a:cubicBezTo>
                      <a:pt x="1616244" y="239629"/>
                      <a:pt x="1616244" y="250365"/>
                      <a:pt x="1607782" y="256986"/>
                    </a:cubicBezTo>
                    <a:lnTo>
                      <a:pt x="1577664" y="280556"/>
                    </a:lnTo>
                    <a:cubicBezTo>
                      <a:pt x="1569202" y="287176"/>
                      <a:pt x="1555483" y="287176"/>
                      <a:pt x="1547022" y="280556"/>
                    </a:cubicBezTo>
                    <a:lnTo>
                      <a:pt x="1504138" y="246999"/>
                    </a:lnTo>
                    <a:cubicBezTo>
                      <a:pt x="1495677" y="240376"/>
                      <a:pt x="1495677" y="229641"/>
                      <a:pt x="1504138" y="223019"/>
                    </a:cubicBezTo>
                    <a:lnTo>
                      <a:pt x="1534257" y="199450"/>
                    </a:lnTo>
                    <a:cubicBezTo>
                      <a:pt x="1538488" y="196140"/>
                      <a:pt x="1544033" y="194485"/>
                      <a:pt x="1549578" y="194485"/>
                    </a:cubicBezTo>
                    <a:close/>
                    <a:moveTo>
                      <a:pt x="920652" y="194485"/>
                    </a:moveTo>
                    <a:cubicBezTo>
                      <a:pt x="926197" y="194485"/>
                      <a:pt x="931742" y="196140"/>
                      <a:pt x="935972" y="199450"/>
                    </a:cubicBezTo>
                    <a:lnTo>
                      <a:pt x="978856" y="233009"/>
                    </a:lnTo>
                    <a:cubicBezTo>
                      <a:pt x="987317" y="239629"/>
                      <a:pt x="987317" y="250365"/>
                      <a:pt x="978856" y="256986"/>
                    </a:cubicBezTo>
                    <a:lnTo>
                      <a:pt x="948737" y="280556"/>
                    </a:lnTo>
                    <a:cubicBezTo>
                      <a:pt x="940275" y="287176"/>
                      <a:pt x="926557" y="287176"/>
                      <a:pt x="918095" y="280556"/>
                    </a:cubicBezTo>
                    <a:lnTo>
                      <a:pt x="875211" y="246999"/>
                    </a:lnTo>
                    <a:cubicBezTo>
                      <a:pt x="866751" y="240376"/>
                      <a:pt x="866751" y="229641"/>
                      <a:pt x="875211" y="223019"/>
                    </a:cubicBezTo>
                    <a:lnTo>
                      <a:pt x="905331" y="199450"/>
                    </a:lnTo>
                    <a:cubicBezTo>
                      <a:pt x="909563" y="196140"/>
                      <a:pt x="915107" y="194485"/>
                      <a:pt x="920652" y="194485"/>
                    </a:cubicBezTo>
                    <a:close/>
                    <a:moveTo>
                      <a:pt x="292916" y="194485"/>
                    </a:moveTo>
                    <a:cubicBezTo>
                      <a:pt x="298461" y="194485"/>
                      <a:pt x="304006" y="196140"/>
                      <a:pt x="308237" y="199450"/>
                    </a:cubicBezTo>
                    <a:lnTo>
                      <a:pt x="351119" y="233009"/>
                    </a:lnTo>
                    <a:cubicBezTo>
                      <a:pt x="359581" y="239629"/>
                      <a:pt x="359581" y="250365"/>
                      <a:pt x="351119" y="256986"/>
                    </a:cubicBezTo>
                    <a:lnTo>
                      <a:pt x="321001" y="280556"/>
                    </a:lnTo>
                    <a:cubicBezTo>
                      <a:pt x="312539" y="287176"/>
                      <a:pt x="298822" y="287176"/>
                      <a:pt x="290360" y="280556"/>
                    </a:cubicBezTo>
                    <a:lnTo>
                      <a:pt x="247476" y="246999"/>
                    </a:lnTo>
                    <a:cubicBezTo>
                      <a:pt x="239014" y="240376"/>
                      <a:pt x="239014" y="229641"/>
                      <a:pt x="247476" y="223019"/>
                    </a:cubicBezTo>
                    <a:lnTo>
                      <a:pt x="277596" y="199450"/>
                    </a:lnTo>
                    <a:cubicBezTo>
                      <a:pt x="281826" y="196140"/>
                      <a:pt x="287371" y="194485"/>
                      <a:pt x="292916" y="194485"/>
                    </a:cubicBezTo>
                    <a:close/>
                    <a:moveTo>
                      <a:pt x="1943451" y="193130"/>
                    </a:moveTo>
                    <a:lnTo>
                      <a:pt x="1974785" y="217648"/>
                    </a:lnTo>
                    <a:cubicBezTo>
                      <a:pt x="1978371" y="220455"/>
                      <a:pt x="1978371" y="225004"/>
                      <a:pt x="1974785" y="227809"/>
                    </a:cubicBezTo>
                    <a:lnTo>
                      <a:pt x="1943451" y="252328"/>
                    </a:lnTo>
                    <a:lnTo>
                      <a:pt x="1943451" y="250653"/>
                    </a:lnTo>
                    <a:lnTo>
                      <a:pt x="1914260" y="227809"/>
                    </a:lnTo>
                    <a:cubicBezTo>
                      <a:pt x="1910673" y="225004"/>
                      <a:pt x="1910673" y="220455"/>
                      <a:pt x="1914259" y="217648"/>
                    </a:cubicBezTo>
                    <a:lnTo>
                      <a:pt x="1943451" y="194805"/>
                    </a:lnTo>
                    <a:close/>
                    <a:moveTo>
                      <a:pt x="1654068" y="191542"/>
                    </a:moveTo>
                    <a:cubicBezTo>
                      <a:pt x="1656133" y="191614"/>
                      <a:pt x="1658161" y="192301"/>
                      <a:pt x="1659667" y="193589"/>
                    </a:cubicBezTo>
                    <a:lnTo>
                      <a:pt x="1678859" y="210002"/>
                    </a:lnTo>
                    <a:cubicBezTo>
                      <a:pt x="1681869" y="212576"/>
                      <a:pt x="1681643" y="216572"/>
                      <a:pt x="1678353" y="218928"/>
                    </a:cubicBezTo>
                    <a:lnTo>
                      <a:pt x="1671294" y="223982"/>
                    </a:lnTo>
                    <a:cubicBezTo>
                      <a:pt x="1668005" y="226337"/>
                      <a:pt x="1662897" y="226161"/>
                      <a:pt x="1659889" y="223586"/>
                    </a:cubicBezTo>
                    <a:lnTo>
                      <a:pt x="1640696" y="207172"/>
                    </a:lnTo>
                    <a:cubicBezTo>
                      <a:pt x="1637685" y="204599"/>
                      <a:pt x="1637913" y="200602"/>
                      <a:pt x="1641202" y="198247"/>
                    </a:cubicBezTo>
                    <a:lnTo>
                      <a:pt x="1648261" y="193193"/>
                    </a:lnTo>
                    <a:cubicBezTo>
                      <a:pt x="1649906" y="192015"/>
                      <a:pt x="1652005" y="191470"/>
                      <a:pt x="1654068" y="191542"/>
                    </a:cubicBezTo>
                    <a:close/>
                    <a:moveTo>
                      <a:pt x="1025143" y="191542"/>
                    </a:moveTo>
                    <a:cubicBezTo>
                      <a:pt x="1027207" y="191614"/>
                      <a:pt x="1029235" y="192301"/>
                      <a:pt x="1030740" y="193589"/>
                    </a:cubicBezTo>
                    <a:lnTo>
                      <a:pt x="1049933" y="210002"/>
                    </a:lnTo>
                    <a:cubicBezTo>
                      <a:pt x="1052943" y="212576"/>
                      <a:pt x="1052716" y="216572"/>
                      <a:pt x="1049426" y="218928"/>
                    </a:cubicBezTo>
                    <a:lnTo>
                      <a:pt x="1042367" y="223982"/>
                    </a:lnTo>
                    <a:cubicBezTo>
                      <a:pt x="1039078" y="226337"/>
                      <a:pt x="1033972" y="226161"/>
                      <a:pt x="1030962" y="223586"/>
                    </a:cubicBezTo>
                    <a:lnTo>
                      <a:pt x="1011770" y="207172"/>
                    </a:lnTo>
                    <a:cubicBezTo>
                      <a:pt x="1008760" y="204599"/>
                      <a:pt x="1008986" y="200602"/>
                      <a:pt x="1012276" y="198247"/>
                    </a:cubicBezTo>
                    <a:lnTo>
                      <a:pt x="1019335" y="193193"/>
                    </a:lnTo>
                    <a:cubicBezTo>
                      <a:pt x="1020980" y="192015"/>
                      <a:pt x="1023079" y="191470"/>
                      <a:pt x="1025143" y="191542"/>
                    </a:cubicBezTo>
                    <a:close/>
                    <a:moveTo>
                      <a:pt x="397407" y="191542"/>
                    </a:moveTo>
                    <a:cubicBezTo>
                      <a:pt x="399471" y="191614"/>
                      <a:pt x="401500" y="192301"/>
                      <a:pt x="403005" y="193589"/>
                    </a:cubicBezTo>
                    <a:lnTo>
                      <a:pt x="422197" y="210002"/>
                    </a:lnTo>
                    <a:cubicBezTo>
                      <a:pt x="425207" y="212576"/>
                      <a:pt x="424981" y="216572"/>
                      <a:pt x="421692" y="218928"/>
                    </a:cubicBezTo>
                    <a:lnTo>
                      <a:pt x="414633" y="223982"/>
                    </a:lnTo>
                    <a:cubicBezTo>
                      <a:pt x="411343" y="226337"/>
                      <a:pt x="406235" y="226161"/>
                      <a:pt x="403227" y="223586"/>
                    </a:cubicBezTo>
                    <a:lnTo>
                      <a:pt x="384034" y="207172"/>
                    </a:lnTo>
                    <a:cubicBezTo>
                      <a:pt x="381023" y="204599"/>
                      <a:pt x="381250" y="200602"/>
                      <a:pt x="384540" y="198247"/>
                    </a:cubicBezTo>
                    <a:lnTo>
                      <a:pt x="391599" y="193193"/>
                    </a:lnTo>
                    <a:cubicBezTo>
                      <a:pt x="393244" y="192015"/>
                      <a:pt x="395342" y="191470"/>
                      <a:pt x="397407" y="191542"/>
                    </a:cubicBezTo>
                    <a:close/>
                    <a:moveTo>
                      <a:pt x="1711672" y="188713"/>
                    </a:moveTo>
                    <a:cubicBezTo>
                      <a:pt x="1713509" y="188778"/>
                      <a:pt x="1715313" y="189388"/>
                      <a:pt x="1716653" y="190533"/>
                    </a:cubicBezTo>
                    <a:lnTo>
                      <a:pt x="1722398" y="195448"/>
                    </a:lnTo>
                    <a:cubicBezTo>
                      <a:pt x="1725075" y="197737"/>
                      <a:pt x="1724874" y="201292"/>
                      <a:pt x="1721947" y="203388"/>
                    </a:cubicBezTo>
                    <a:lnTo>
                      <a:pt x="1715667" y="207884"/>
                    </a:lnTo>
                    <a:cubicBezTo>
                      <a:pt x="1712743" y="209978"/>
                      <a:pt x="1708199" y="209821"/>
                      <a:pt x="1705521" y="207532"/>
                    </a:cubicBezTo>
                    <a:lnTo>
                      <a:pt x="1699776" y="202617"/>
                    </a:lnTo>
                    <a:cubicBezTo>
                      <a:pt x="1697098" y="200328"/>
                      <a:pt x="1697300" y="196773"/>
                      <a:pt x="1700226" y="194677"/>
                    </a:cubicBezTo>
                    <a:lnTo>
                      <a:pt x="1706506" y="190181"/>
                    </a:lnTo>
                    <a:cubicBezTo>
                      <a:pt x="1707969" y="189134"/>
                      <a:pt x="1709836" y="188649"/>
                      <a:pt x="1711672" y="188713"/>
                    </a:cubicBezTo>
                    <a:close/>
                    <a:moveTo>
                      <a:pt x="1082746" y="188713"/>
                    </a:moveTo>
                    <a:cubicBezTo>
                      <a:pt x="1084583" y="188778"/>
                      <a:pt x="1086387" y="189388"/>
                      <a:pt x="1087726" y="190533"/>
                    </a:cubicBezTo>
                    <a:lnTo>
                      <a:pt x="1093471" y="195448"/>
                    </a:lnTo>
                    <a:cubicBezTo>
                      <a:pt x="1096149" y="197737"/>
                      <a:pt x="1095948" y="201292"/>
                      <a:pt x="1093021" y="203388"/>
                    </a:cubicBezTo>
                    <a:lnTo>
                      <a:pt x="1086741" y="207884"/>
                    </a:lnTo>
                    <a:cubicBezTo>
                      <a:pt x="1083815" y="209978"/>
                      <a:pt x="1079273" y="209821"/>
                      <a:pt x="1076596" y="207532"/>
                    </a:cubicBezTo>
                    <a:lnTo>
                      <a:pt x="1070850" y="202617"/>
                    </a:lnTo>
                    <a:cubicBezTo>
                      <a:pt x="1068173" y="200328"/>
                      <a:pt x="1068375" y="196773"/>
                      <a:pt x="1071299" y="194677"/>
                    </a:cubicBezTo>
                    <a:lnTo>
                      <a:pt x="1077580" y="190181"/>
                    </a:lnTo>
                    <a:cubicBezTo>
                      <a:pt x="1079042" y="189134"/>
                      <a:pt x="1080910" y="188649"/>
                      <a:pt x="1082746" y="188713"/>
                    </a:cubicBezTo>
                    <a:close/>
                    <a:moveTo>
                      <a:pt x="455010" y="188713"/>
                    </a:moveTo>
                    <a:cubicBezTo>
                      <a:pt x="456846" y="188778"/>
                      <a:pt x="458652" y="189388"/>
                      <a:pt x="459990" y="190533"/>
                    </a:cubicBezTo>
                    <a:lnTo>
                      <a:pt x="465736" y="195448"/>
                    </a:lnTo>
                    <a:cubicBezTo>
                      <a:pt x="468412" y="197737"/>
                      <a:pt x="468212" y="201292"/>
                      <a:pt x="465285" y="203388"/>
                    </a:cubicBezTo>
                    <a:lnTo>
                      <a:pt x="459006" y="207884"/>
                    </a:lnTo>
                    <a:cubicBezTo>
                      <a:pt x="456081" y="209978"/>
                      <a:pt x="451538" y="209821"/>
                      <a:pt x="448860" y="207532"/>
                    </a:cubicBezTo>
                    <a:lnTo>
                      <a:pt x="443114" y="202617"/>
                    </a:lnTo>
                    <a:cubicBezTo>
                      <a:pt x="440437" y="200328"/>
                      <a:pt x="440639" y="196773"/>
                      <a:pt x="443565" y="194677"/>
                    </a:cubicBezTo>
                    <a:lnTo>
                      <a:pt x="449844" y="190181"/>
                    </a:lnTo>
                    <a:cubicBezTo>
                      <a:pt x="451307" y="189134"/>
                      <a:pt x="453175" y="188649"/>
                      <a:pt x="455010" y="188713"/>
                    </a:cubicBezTo>
                    <a:close/>
                    <a:moveTo>
                      <a:pt x="1428802" y="177817"/>
                    </a:moveTo>
                    <a:cubicBezTo>
                      <a:pt x="1432377" y="177817"/>
                      <a:pt x="1435951" y="178884"/>
                      <a:pt x="1438676" y="181018"/>
                    </a:cubicBezTo>
                    <a:lnTo>
                      <a:pt x="1478244" y="211980"/>
                    </a:lnTo>
                    <a:cubicBezTo>
                      <a:pt x="1483696" y="216247"/>
                      <a:pt x="1483696" y="223166"/>
                      <a:pt x="1478244" y="227432"/>
                    </a:cubicBezTo>
                    <a:lnTo>
                      <a:pt x="1436740" y="259911"/>
                    </a:lnTo>
                    <a:cubicBezTo>
                      <a:pt x="1431287" y="264179"/>
                      <a:pt x="1422445" y="264179"/>
                      <a:pt x="1416992" y="259911"/>
                    </a:cubicBezTo>
                    <a:lnTo>
                      <a:pt x="1377425" y="228949"/>
                    </a:lnTo>
                    <a:cubicBezTo>
                      <a:pt x="1371972" y="224682"/>
                      <a:pt x="1371972" y="217763"/>
                      <a:pt x="1377425" y="213496"/>
                    </a:cubicBezTo>
                    <a:lnTo>
                      <a:pt x="1418929" y="181018"/>
                    </a:lnTo>
                    <a:cubicBezTo>
                      <a:pt x="1421655" y="178884"/>
                      <a:pt x="1425230" y="177817"/>
                      <a:pt x="1428802" y="177817"/>
                    </a:cubicBezTo>
                    <a:close/>
                    <a:moveTo>
                      <a:pt x="799876" y="177817"/>
                    </a:moveTo>
                    <a:cubicBezTo>
                      <a:pt x="803450" y="177817"/>
                      <a:pt x="807023" y="178884"/>
                      <a:pt x="809751" y="181018"/>
                    </a:cubicBezTo>
                    <a:lnTo>
                      <a:pt x="849316" y="211980"/>
                    </a:lnTo>
                    <a:cubicBezTo>
                      <a:pt x="854771" y="216247"/>
                      <a:pt x="854771" y="223166"/>
                      <a:pt x="849316" y="227432"/>
                    </a:cubicBezTo>
                    <a:lnTo>
                      <a:pt x="807813" y="259911"/>
                    </a:lnTo>
                    <a:cubicBezTo>
                      <a:pt x="802360" y="264179"/>
                      <a:pt x="793518" y="264179"/>
                      <a:pt x="788065" y="259911"/>
                    </a:cubicBezTo>
                    <a:lnTo>
                      <a:pt x="748498" y="228949"/>
                    </a:lnTo>
                    <a:cubicBezTo>
                      <a:pt x="743045" y="224682"/>
                      <a:pt x="743045" y="217763"/>
                      <a:pt x="748498" y="213496"/>
                    </a:cubicBezTo>
                    <a:lnTo>
                      <a:pt x="790003" y="181018"/>
                    </a:lnTo>
                    <a:cubicBezTo>
                      <a:pt x="792728" y="178884"/>
                      <a:pt x="796302" y="177817"/>
                      <a:pt x="799876" y="177817"/>
                    </a:cubicBezTo>
                    <a:close/>
                    <a:moveTo>
                      <a:pt x="172141" y="177817"/>
                    </a:moveTo>
                    <a:cubicBezTo>
                      <a:pt x="175714" y="177817"/>
                      <a:pt x="179288" y="178884"/>
                      <a:pt x="182014" y="181018"/>
                    </a:cubicBezTo>
                    <a:lnTo>
                      <a:pt x="221580" y="211980"/>
                    </a:lnTo>
                    <a:cubicBezTo>
                      <a:pt x="227034" y="216247"/>
                      <a:pt x="227034" y="223166"/>
                      <a:pt x="221580" y="227432"/>
                    </a:cubicBezTo>
                    <a:lnTo>
                      <a:pt x="180077" y="259911"/>
                    </a:lnTo>
                    <a:cubicBezTo>
                      <a:pt x="174624" y="264179"/>
                      <a:pt x="165782" y="264179"/>
                      <a:pt x="160330" y="259911"/>
                    </a:cubicBezTo>
                    <a:lnTo>
                      <a:pt x="120763" y="228949"/>
                    </a:lnTo>
                    <a:cubicBezTo>
                      <a:pt x="115310" y="224682"/>
                      <a:pt x="115310" y="217763"/>
                      <a:pt x="120763" y="213496"/>
                    </a:cubicBezTo>
                    <a:lnTo>
                      <a:pt x="162267" y="181018"/>
                    </a:lnTo>
                    <a:cubicBezTo>
                      <a:pt x="164993" y="178884"/>
                      <a:pt x="168567" y="177817"/>
                      <a:pt x="172141" y="177817"/>
                    </a:cubicBezTo>
                    <a:close/>
                    <a:moveTo>
                      <a:pt x="1909546" y="167274"/>
                    </a:moveTo>
                    <a:cubicBezTo>
                      <a:pt x="1910992" y="167274"/>
                      <a:pt x="1912440" y="167706"/>
                      <a:pt x="1913544" y="168571"/>
                    </a:cubicBezTo>
                    <a:lnTo>
                      <a:pt x="1931274" y="182445"/>
                    </a:lnTo>
                    <a:cubicBezTo>
                      <a:pt x="1933483" y="184173"/>
                      <a:pt x="1933483" y="186975"/>
                      <a:pt x="1931274" y="188703"/>
                    </a:cubicBezTo>
                    <a:lnTo>
                      <a:pt x="1915503" y="201045"/>
                    </a:lnTo>
                    <a:cubicBezTo>
                      <a:pt x="1913294" y="202772"/>
                      <a:pt x="1909714" y="202772"/>
                      <a:pt x="1907507" y="201045"/>
                    </a:cubicBezTo>
                    <a:lnTo>
                      <a:pt x="1889776" y="187170"/>
                    </a:lnTo>
                    <a:cubicBezTo>
                      <a:pt x="1887568" y="185443"/>
                      <a:pt x="1887568" y="182641"/>
                      <a:pt x="1889776" y="180912"/>
                    </a:cubicBezTo>
                    <a:lnTo>
                      <a:pt x="1905547" y="168571"/>
                    </a:lnTo>
                    <a:cubicBezTo>
                      <a:pt x="1906651" y="167706"/>
                      <a:pt x="1908099" y="167274"/>
                      <a:pt x="1909546" y="167274"/>
                    </a:cubicBezTo>
                    <a:close/>
                    <a:moveTo>
                      <a:pt x="1280619" y="167274"/>
                    </a:moveTo>
                    <a:cubicBezTo>
                      <a:pt x="1282066" y="167274"/>
                      <a:pt x="1283514" y="167706"/>
                      <a:pt x="1284618" y="168571"/>
                    </a:cubicBezTo>
                    <a:lnTo>
                      <a:pt x="1302349" y="182445"/>
                    </a:lnTo>
                    <a:cubicBezTo>
                      <a:pt x="1304556" y="184173"/>
                      <a:pt x="1304556" y="186975"/>
                      <a:pt x="1302349" y="188703"/>
                    </a:cubicBezTo>
                    <a:lnTo>
                      <a:pt x="1286577" y="201045"/>
                    </a:lnTo>
                    <a:cubicBezTo>
                      <a:pt x="1284369" y="202772"/>
                      <a:pt x="1280787" y="202772"/>
                      <a:pt x="1278580" y="201045"/>
                    </a:cubicBezTo>
                    <a:lnTo>
                      <a:pt x="1260850" y="187170"/>
                    </a:lnTo>
                    <a:cubicBezTo>
                      <a:pt x="1258641" y="185443"/>
                      <a:pt x="1258641" y="182641"/>
                      <a:pt x="1260850" y="180912"/>
                    </a:cubicBezTo>
                    <a:lnTo>
                      <a:pt x="1276621" y="168571"/>
                    </a:lnTo>
                    <a:cubicBezTo>
                      <a:pt x="1277725" y="167706"/>
                      <a:pt x="1279171" y="167274"/>
                      <a:pt x="1280619" y="167274"/>
                    </a:cubicBezTo>
                    <a:close/>
                    <a:moveTo>
                      <a:pt x="652883" y="167274"/>
                    </a:moveTo>
                    <a:cubicBezTo>
                      <a:pt x="654330" y="167274"/>
                      <a:pt x="655778" y="167706"/>
                      <a:pt x="656882" y="168571"/>
                    </a:cubicBezTo>
                    <a:lnTo>
                      <a:pt x="674612" y="182445"/>
                    </a:lnTo>
                    <a:cubicBezTo>
                      <a:pt x="676821" y="184173"/>
                      <a:pt x="676821" y="186975"/>
                      <a:pt x="674612" y="188703"/>
                    </a:cubicBezTo>
                    <a:lnTo>
                      <a:pt x="658841" y="201045"/>
                    </a:lnTo>
                    <a:cubicBezTo>
                      <a:pt x="656633" y="202772"/>
                      <a:pt x="653052" y="202772"/>
                      <a:pt x="650844" y="201045"/>
                    </a:cubicBezTo>
                    <a:lnTo>
                      <a:pt x="633113" y="187170"/>
                    </a:lnTo>
                    <a:cubicBezTo>
                      <a:pt x="630905" y="185443"/>
                      <a:pt x="630905" y="182641"/>
                      <a:pt x="633113" y="180912"/>
                    </a:cubicBezTo>
                    <a:lnTo>
                      <a:pt x="648884" y="168571"/>
                    </a:lnTo>
                    <a:cubicBezTo>
                      <a:pt x="649989" y="167706"/>
                      <a:pt x="651436" y="167274"/>
                      <a:pt x="652883" y="167274"/>
                    </a:cubicBezTo>
                    <a:close/>
                    <a:moveTo>
                      <a:pt x="1789600" y="156552"/>
                    </a:moveTo>
                    <a:cubicBezTo>
                      <a:pt x="1794734" y="156515"/>
                      <a:pt x="1799885" y="158013"/>
                      <a:pt x="1803838" y="161051"/>
                    </a:cubicBezTo>
                    <a:lnTo>
                      <a:pt x="1844827" y="192558"/>
                    </a:lnTo>
                    <a:cubicBezTo>
                      <a:pt x="1852731" y="198636"/>
                      <a:pt x="1852847" y="208574"/>
                      <a:pt x="1845080" y="214761"/>
                    </a:cubicBezTo>
                    <a:lnTo>
                      <a:pt x="1807112" y="245009"/>
                    </a:lnTo>
                    <a:cubicBezTo>
                      <a:pt x="1799347" y="251195"/>
                      <a:pt x="1786645" y="251283"/>
                      <a:pt x="1778740" y="245207"/>
                    </a:cubicBezTo>
                    <a:lnTo>
                      <a:pt x="1737751" y="213700"/>
                    </a:lnTo>
                    <a:cubicBezTo>
                      <a:pt x="1729846" y="207621"/>
                      <a:pt x="1729732" y="197683"/>
                      <a:pt x="1737497" y="191497"/>
                    </a:cubicBezTo>
                    <a:lnTo>
                      <a:pt x="1775466" y="161249"/>
                    </a:lnTo>
                    <a:cubicBezTo>
                      <a:pt x="1779349" y="158155"/>
                      <a:pt x="1784466" y="156588"/>
                      <a:pt x="1789600" y="156552"/>
                    </a:cubicBezTo>
                    <a:close/>
                    <a:moveTo>
                      <a:pt x="1160674" y="156552"/>
                    </a:moveTo>
                    <a:cubicBezTo>
                      <a:pt x="1165807" y="156515"/>
                      <a:pt x="1170959" y="158013"/>
                      <a:pt x="1174911" y="161051"/>
                    </a:cubicBezTo>
                    <a:lnTo>
                      <a:pt x="1215902" y="192558"/>
                    </a:lnTo>
                    <a:cubicBezTo>
                      <a:pt x="1223806" y="198636"/>
                      <a:pt x="1223920" y="208574"/>
                      <a:pt x="1216155" y="214761"/>
                    </a:cubicBezTo>
                    <a:lnTo>
                      <a:pt x="1178186" y="245009"/>
                    </a:lnTo>
                    <a:cubicBezTo>
                      <a:pt x="1170421" y="251195"/>
                      <a:pt x="1157720" y="251283"/>
                      <a:pt x="1149814" y="245207"/>
                    </a:cubicBezTo>
                    <a:lnTo>
                      <a:pt x="1108825" y="213700"/>
                    </a:lnTo>
                    <a:cubicBezTo>
                      <a:pt x="1100920" y="207621"/>
                      <a:pt x="1100806" y="197683"/>
                      <a:pt x="1108572" y="191497"/>
                    </a:cubicBezTo>
                    <a:lnTo>
                      <a:pt x="1146540" y="161249"/>
                    </a:lnTo>
                    <a:cubicBezTo>
                      <a:pt x="1150422" y="158155"/>
                      <a:pt x="1155539" y="156588"/>
                      <a:pt x="1160674" y="156552"/>
                    </a:cubicBezTo>
                    <a:close/>
                    <a:moveTo>
                      <a:pt x="532938" y="156552"/>
                    </a:moveTo>
                    <a:cubicBezTo>
                      <a:pt x="538071" y="156515"/>
                      <a:pt x="543224" y="158013"/>
                      <a:pt x="547176" y="161051"/>
                    </a:cubicBezTo>
                    <a:lnTo>
                      <a:pt x="588166" y="192558"/>
                    </a:lnTo>
                    <a:cubicBezTo>
                      <a:pt x="596070" y="198636"/>
                      <a:pt x="596184" y="208574"/>
                      <a:pt x="588419" y="214761"/>
                    </a:cubicBezTo>
                    <a:lnTo>
                      <a:pt x="550450" y="245009"/>
                    </a:lnTo>
                    <a:cubicBezTo>
                      <a:pt x="542685" y="251195"/>
                      <a:pt x="529983" y="251283"/>
                      <a:pt x="522077" y="245207"/>
                    </a:cubicBezTo>
                    <a:lnTo>
                      <a:pt x="481088" y="213700"/>
                    </a:lnTo>
                    <a:cubicBezTo>
                      <a:pt x="473183" y="207621"/>
                      <a:pt x="473070" y="197683"/>
                      <a:pt x="480835" y="191497"/>
                    </a:cubicBezTo>
                    <a:lnTo>
                      <a:pt x="518804" y="161249"/>
                    </a:lnTo>
                    <a:cubicBezTo>
                      <a:pt x="522686" y="158155"/>
                      <a:pt x="527804" y="156588"/>
                      <a:pt x="532938" y="156552"/>
                    </a:cubicBezTo>
                    <a:close/>
                    <a:moveTo>
                      <a:pt x="1507434" y="154757"/>
                    </a:moveTo>
                    <a:cubicBezTo>
                      <a:pt x="1509732" y="154757"/>
                      <a:pt x="1512029" y="155442"/>
                      <a:pt x="1513781" y="156814"/>
                    </a:cubicBezTo>
                    <a:lnTo>
                      <a:pt x="1539213" y="176715"/>
                    </a:lnTo>
                    <a:cubicBezTo>
                      <a:pt x="1542718" y="179457"/>
                      <a:pt x="1542718" y="183905"/>
                      <a:pt x="1539213" y="186648"/>
                    </a:cubicBezTo>
                    <a:lnTo>
                      <a:pt x="1509451" y="209937"/>
                    </a:lnTo>
                    <a:cubicBezTo>
                      <a:pt x="1505946" y="212680"/>
                      <a:pt x="1500264" y="212680"/>
                      <a:pt x="1496759" y="209937"/>
                    </a:cubicBezTo>
                    <a:lnTo>
                      <a:pt x="1471327" y="190037"/>
                    </a:lnTo>
                    <a:cubicBezTo>
                      <a:pt x="1467822" y="187293"/>
                      <a:pt x="1467822" y="182845"/>
                      <a:pt x="1471327" y="180103"/>
                    </a:cubicBezTo>
                    <a:lnTo>
                      <a:pt x="1501088" y="156814"/>
                    </a:lnTo>
                    <a:cubicBezTo>
                      <a:pt x="1502840" y="155443"/>
                      <a:pt x="1505137" y="154757"/>
                      <a:pt x="1507434" y="154757"/>
                    </a:cubicBezTo>
                    <a:close/>
                    <a:moveTo>
                      <a:pt x="878508" y="154757"/>
                    </a:moveTo>
                    <a:cubicBezTo>
                      <a:pt x="880805" y="154757"/>
                      <a:pt x="883103" y="155442"/>
                      <a:pt x="884855" y="156814"/>
                    </a:cubicBezTo>
                    <a:lnTo>
                      <a:pt x="910286" y="176715"/>
                    </a:lnTo>
                    <a:cubicBezTo>
                      <a:pt x="913792" y="179457"/>
                      <a:pt x="913792" y="183905"/>
                      <a:pt x="910286" y="186648"/>
                    </a:cubicBezTo>
                    <a:lnTo>
                      <a:pt x="880524" y="209937"/>
                    </a:lnTo>
                    <a:cubicBezTo>
                      <a:pt x="877020" y="212680"/>
                      <a:pt x="871336" y="212680"/>
                      <a:pt x="867832" y="209937"/>
                    </a:cubicBezTo>
                    <a:lnTo>
                      <a:pt x="842400" y="190037"/>
                    </a:lnTo>
                    <a:cubicBezTo>
                      <a:pt x="838894" y="187293"/>
                      <a:pt x="838894" y="182845"/>
                      <a:pt x="842400" y="180103"/>
                    </a:cubicBezTo>
                    <a:lnTo>
                      <a:pt x="872162" y="156814"/>
                    </a:lnTo>
                    <a:cubicBezTo>
                      <a:pt x="873914" y="155443"/>
                      <a:pt x="876211" y="154757"/>
                      <a:pt x="878508" y="154757"/>
                    </a:cubicBezTo>
                    <a:close/>
                    <a:moveTo>
                      <a:pt x="250772" y="154757"/>
                    </a:moveTo>
                    <a:cubicBezTo>
                      <a:pt x="253069" y="154757"/>
                      <a:pt x="255367" y="155442"/>
                      <a:pt x="257119" y="156814"/>
                    </a:cubicBezTo>
                    <a:lnTo>
                      <a:pt x="282552" y="176715"/>
                    </a:lnTo>
                    <a:cubicBezTo>
                      <a:pt x="286055" y="179457"/>
                      <a:pt x="286055" y="183905"/>
                      <a:pt x="282552" y="186648"/>
                    </a:cubicBezTo>
                    <a:lnTo>
                      <a:pt x="252789" y="209937"/>
                    </a:lnTo>
                    <a:cubicBezTo>
                      <a:pt x="249284" y="212680"/>
                      <a:pt x="243601" y="212680"/>
                      <a:pt x="240096" y="209937"/>
                    </a:cubicBezTo>
                    <a:lnTo>
                      <a:pt x="214665" y="190037"/>
                    </a:lnTo>
                    <a:cubicBezTo>
                      <a:pt x="211159" y="187293"/>
                      <a:pt x="211159" y="182845"/>
                      <a:pt x="214665" y="180103"/>
                    </a:cubicBezTo>
                    <a:lnTo>
                      <a:pt x="244426" y="156814"/>
                    </a:lnTo>
                    <a:cubicBezTo>
                      <a:pt x="246179" y="155443"/>
                      <a:pt x="248476" y="154757"/>
                      <a:pt x="250772" y="154757"/>
                    </a:cubicBezTo>
                    <a:close/>
                    <a:moveTo>
                      <a:pt x="1701912" y="149609"/>
                    </a:moveTo>
                    <a:cubicBezTo>
                      <a:pt x="1704901" y="149637"/>
                      <a:pt x="1707874" y="150557"/>
                      <a:pt x="1710128" y="152363"/>
                    </a:cubicBezTo>
                    <a:lnTo>
                      <a:pt x="1719799" y="160110"/>
                    </a:lnTo>
                    <a:cubicBezTo>
                      <a:pt x="1724304" y="163720"/>
                      <a:pt x="1724217" y="169506"/>
                      <a:pt x="1719604" y="173031"/>
                    </a:cubicBezTo>
                    <a:lnTo>
                      <a:pt x="1694401" y="192295"/>
                    </a:lnTo>
                    <a:cubicBezTo>
                      <a:pt x="1689787" y="195821"/>
                      <a:pt x="1682394" y="195753"/>
                      <a:pt x="1677887" y="192143"/>
                    </a:cubicBezTo>
                    <a:lnTo>
                      <a:pt x="1668216" y="184395"/>
                    </a:lnTo>
                    <a:cubicBezTo>
                      <a:pt x="1663711" y="180785"/>
                      <a:pt x="1663798" y="174999"/>
                      <a:pt x="1668412" y="171473"/>
                    </a:cubicBezTo>
                    <a:lnTo>
                      <a:pt x="1693615" y="152210"/>
                    </a:lnTo>
                    <a:cubicBezTo>
                      <a:pt x="1695922" y="150446"/>
                      <a:pt x="1698923" y="149582"/>
                      <a:pt x="1701912" y="149609"/>
                    </a:cubicBezTo>
                    <a:close/>
                    <a:moveTo>
                      <a:pt x="1072985" y="149609"/>
                    </a:moveTo>
                    <a:cubicBezTo>
                      <a:pt x="1075974" y="149637"/>
                      <a:pt x="1078949" y="150557"/>
                      <a:pt x="1081202" y="152363"/>
                    </a:cubicBezTo>
                    <a:lnTo>
                      <a:pt x="1090872" y="160110"/>
                    </a:lnTo>
                    <a:cubicBezTo>
                      <a:pt x="1095377" y="163720"/>
                      <a:pt x="1095291" y="169506"/>
                      <a:pt x="1090677" y="173031"/>
                    </a:cubicBezTo>
                    <a:lnTo>
                      <a:pt x="1065473" y="192295"/>
                    </a:lnTo>
                    <a:cubicBezTo>
                      <a:pt x="1060860" y="195821"/>
                      <a:pt x="1053466" y="195753"/>
                      <a:pt x="1048961" y="192143"/>
                    </a:cubicBezTo>
                    <a:lnTo>
                      <a:pt x="1039291" y="184395"/>
                    </a:lnTo>
                    <a:cubicBezTo>
                      <a:pt x="1034784" y="180785"/>
                      <a:pt x="1034873" y="174999"/>
                      <a:pt x="1039485" y="171473"/>
                    </a:cubicBezTo>
                    <a:lnTo>
                      <a:pt x="1064688" y="152210"/>
                    </a:lnTo>
                    <a:cubicBezTo>
                      <a:pt x="1066995" y="150446"/>
                      <a:pt x="1069997" y="149582"/>
                      <a:pt x="1072985" y="149609"/>
                    </a:cubicBezTo>
                    <a:close/>
                    <a:moveTo>
                      <a:pt x="445250" y="149609"/>
                    </a:moveTo>
                    <a:cubicBezTo>
                      <a:pt x="448238" y="149637"/>
                      <a:pt x="451212" y="150557"/>
                      <a:pt x="453466" y="152363"/>
                    </a:cubicBezTo>
                    <a:lnTo>
                      <a:pt x="463135" y="160110"/>
                    </a:lnTo>
                    <a:cubicBezTo>
                      <a:pt x="467641" y="163720"/>
                      <a:pt x="467556" y="169506"/>
                      <a:pt x="462941" y="173031"/>
                    </a:cubicBezTo>
                    <a:lnTo>
                      <a:pt x="437738" y="192295"/>
                    </a:lnTo>
                    <a:cubicBezTo>
                      <a:pt x="433125" y="195821"/>
                      <a:pt x="425731" y="195753"/>
                      <a:pt x="421225" y="192143"/>
                    </a:cubicBezTo>
                    <a:lnTo>
                      <a:pt x="411555" y="184395"/>
                    </a:lnTo>
                    <a:cubicBezTo>
                      <a:pt x="407050" y="180785"/>
                      <a:pt x="407136" y="174999"/>
                      <a:pt x="411750" y="171473"/>
                    </a:cubicBezTo>
                    <a:lnTo>
                      <a:pt x="436953" y="152210"/>
                    </a:lnTo>
                    <a:cubicBezTo>
                      <a:pt x="439259" y="150446"/>
                      <a:pt x="442261" y="149582"/>
                      <a:pt x="445250" y="149609"/>
                    </a:cubicBezTo>
                    <a:close/>
                    <a:moveTo>
                      <a:pt x="1923738" y="143962"/>
                    </a:moveTo>
                    <a:cubicBezTo>
                      <a:pt x="1925575" y="144027"/>
                      <a:pt x="1927379" y="144638"/>
                      <a:pt x="1928718" y="145783"/>
                    </a:cubicBezTo>
                    <a:lnTo>
                      <a:pt x="1934465" y="150697"/>
                    </a:lnTo>
                    <a:cubicBezTo>
                      <a:pt x="1937141" y="152987"/>
                      <a:pt x="1936939" y="156541"/>
                      <a:pt x="1934014" y="158637"/>
                    </a:cubicBezTo>
                    <a:lnTo>
                      <a:pt x="1927735" y="163133"/>
                    </a:lnTo>
                    <a:cubicBezTo>
                      <a:pt x="1924808" y="165228"/>
                      <a:pt x="1920265" y="165071"/>
                      <a:pt x="1917588" y="162780"/>
                    </a:cubicBezTo>
                    <a:lnTo>
                      <a:pt x="1911843" y="157867"/>
                    </a:lnTo>
                    <a:cubicBezTo>
                      <a:pt x="1909165" y="155576"/>
                      <a:pt x="1909366" y="152021"/>
                      <a:pt x="1912292" y="149927"/>
                    </a:cubicBezTo>
                    <a:lnTo>
                      <a:pt x="1918572" y="145431"/>
                    </a:lnTo>
                    <a:cubicBezTo>
                      <a:pt x="1920035" y="144383"/>
                      <a:pt x="1921902" y="143899"/>
                      <a:pt x="1923738" y="143962"/>
                    </a:cubicBezTo>
                    <a:close/>
                    <a:moveTo>
                      <a:pt x="1294811" y="143962"/>
                    </a:moveTo>
                    <a:cubicBezTo>
                      <a:pt x="1296648" y="144027"/>
                      <a:pt x="1298452" y="144638"/>
                      <a:pt x="1299792" y="145783"/>
                    </a:cubicBezTo>
                    <a:lnTo>
                      <a:pt x="1305537" y="150697"/>
                    </a:lnTo>
                    <a:cubicBezTo>
                      <a:pt x="1308215" y="152987"/>
                      <a:pt x="1308013" y="156541"/>
                      <a:pt x="1305088" y="158637"/>
                    </a:cubicBezTo>
                    <a:lnTo>
                      <a:pt x="1298807" y="163133"/>
                    </a:lnTo>
                    <a:cubicBezTo>
                      <a:pt x="1295881" y="165228"/>
                      <a:pt x="1291339" y="165071"/>
                      <a:pt x="1288662" y="162780"/>
                    </a:cubicBezTo>
                    <a:lnTo>
                      <a:pt x="1282916" y="157867"/>
                    </a:lnTo>
                    <a:cubicBezTo>
                      <a:pt x="1280239" y="155576"/>
                      <a:pt x="1280440" y="152021"/>
                      <a:pt x="1283367" y="149927"/>
                    </a:cubicBezTo>
                    <a:lnTo>
                      <a:pt x="1289647" y="145431"/>
                    </a:lnTo>
                    <a:cubicBezTo>
                      <a:pt x="1291108" y="144383"/>
                      <a:pt x="1292976" y="143899"/>
                      <a:pt x="1294811" y="143962"/>
                    </a:cubicBezTo>
                    <a:close/>
                    <a:moveTo>
                      <a:pt x="667076" y="143962"/>
                    </a:moveTo>
                    <a:cubicBezTo>
                      <a:pt x="668913" y="144027"/>
                      <a:pt x="670717" y="144638"/>
                      <a:pt x="672056" y="145783"/>
                    </a:cubicBezTo>
                    <a:lnTo>
                      <a:pt x="677802" y="150697"/>
                    </a:lnTo>
                    <a:cubicBezTo>
                      <a:pt x="680479" y="152987"/>
                      <a:pt x="680277" y="156541"/>
                      <a:pt x="677351" y="158637"/>
                    </a:cubicBezTo>
                    <a:lnTo>
                      <a:pt x="671071" y="163133"/>
                    </a:lnTo>
                    <a:cubicBezTo>
                      <a:pt x="668146" y="165228"/>
                      <a:pt x="663603" y="165071"/>
                      <a:pt x="660925" y="162780"/>
                    </a:cubicBezTo>
                    <a:lnTo>
                      <a:pt x="655180" y="157867"/>
                    </a:lnTo>
                    <a:cubicBezTo>
                      <a:pt x="652503" y="155576"/>
                      <a:pt x="652704" y="152021"/>
                      <a:pt x="655630" y="149927"/>
                    </a:cubicBezTo>
                    <a:lnTo>
                      <a:pt x="661911" y="145431"/>
                    </a:lnTo>
                    <a:cubicBezTo>
                      <a:pt x="663373" y="144383"/>
                      <a:pt x="665239" y="143899"/>
                      <a:pt x="667076" y="143962"/>
                    </a:cubicBezTo>
                    <a:close/>
                    <a:moveTo>
                      <a:pt x="125198" y="142150"/>
                    </a:moveTo>
                    <a:lnTo>
                      <a:pt x="153981" y="164673"/>
                    </a:lnTo>
                    <a:cubicBezTo>
                      <a:pt x="158089" y="167889"/>
                      <a:pt x="158089" y="173099"/>
                      <a:pt x="153981" y="176315"/>
                    </a:cubicBezTo>
                    <a:lnTo>
                      <a:pt x="114156" y="207478"/>
                    </a:lnTo>
                    <a:lnTo>
                      <a:pt x="108865" y="207478"/>
                    </a:lnTo>
                    <a:close/>
                    <a:moveTo>
                      <a:pt x="2002458" y="138942"/>
                    </a:moveTo>
                    <a:lnTo>
                      <a:pt x="2008055" y="140757"/>
                    </a:lnTo>
                    <a:lnTo>
                      <a:pt x="2020667" y="191205"/>
                    </a:lnTo>
                    <a:lnTo>
                      <a:pt x="1999873" y="207478"/>
                    </a:lnTo>
                    <a:cubicBezTo>
                      <a:pt x="1995765" y="210692"/>
                      <a:pt x="1989105" y="210692"/>
                      <a:pt x="1984998" y="207478"/>
                    </a:cubicBezTo>
                    <a:lnTo>
                      <a:pt x="1955197" y="184157"/>
                    </a:lnTo>
                    <a:cubicBezTo>
                      <a:pt x="1951089" y="180943"/>
                      <a:pt x="1951089" y="175731"/>
                      <a:pt x="1955197" y="172517"/>
                    </a:cubicBezTo>
                    <a:lnTo>
                      <a:pt x="1995021" y="141353"/>
                    </a:lnTo>
                    <a:cubicBezTo>
                      <a:pt x="1997074" y="139746"/>
                      <a:pt x="1999766" y="138942"/>
                      <a:pt x="2002458" y="138942"/>
                    </a:cubicBezTo>
                    <a:close/>
                    <a:moveTo>
                      <a:pt x="1373405" y="138942"/>
                    </a:moveTo>
                    <a:cubicBezTo>
                      <a:pt x="1376096" y="138942"/>
                      <a:pt x="1378788" y="139746"/>
                      <a:pt x="1380842" y="141353"/>
                    </a:cubicBezTo>
                    <a:lnTo>
                      <a:pt x="1410643" y="164673"/>
                    </a:lnTo>
                    <a:cubicBezTo>
                      <a:pt x="1414751" y="167889"/>
                      <a:pt x="1414751" y="173099"/>
                      <a:pt x="1410643" y="176315"/>
                    </a:cubicBezTo>
                    <a:lnTo>
                      <a:pt x="1370819" y="207478"/>
                    </a:lnTo>
                    <a:cubicBezTo>
                      <a:pt x="1366712" y="210692"/>
                      <a:pt x="1360051" y="210692"/>
                      <a:pt x="1355944" y="207478"/>
                    </a:cubicBezTo>
                    <a:lnTo>
                      <a:pt x="1326143" y="184157"/>
                    </a:lnTo>
                    <a:cubicBezTo>
                      <a:pt x="1322036" y="180943"/>
                      <a:pt x="1322036" y="175731"/>
                      <a:pt x="1326143" y="172517"/>
                    </a:cubicBezTo>
                    <a:lnTo>
                      <a:pt x="1365967" y="141353"/>
                    </a:lnTo>
                    <a:cubicBezTo>
                      <a:pt x="1368021" y="139746"/>
                      <a:pt x="1370713" y="138942"/>
                      <a:pt x="1373405" y="138942"/>
                    </a:cubicBezTo>
                    <a:close/>
                    <a:moveTo>
                      <a:pt x="744478" y="138942"/>
                    </a:moveTo>
                    <a:cubicBezTo>
                      <a:pt x="747169" y="138942"/>
                      <a:pt x="749862" y="139746"/>
                      <a:pt x="751915" y="141353"/>
                    </a:cubicBezTo>
                    <a:lnTo>
                      <a:pt x="781716" y="164673"/>
                    </a:lnTo>
                    <a:cubicBezTo>
                      <a:pt x="785823" y="167889"/>
                      <a:pt x="785823" y="173099"/>
                      <a:pt x="781716" y="176315"/>
                    </a:cubicBezTo>
                    <a:lnTo>
                      <a:pt x="741892" y="207478"/>
                    </a:lnTo>
                    <a:cubicBezTo>
                      <a:pt x="737785" y="210692"/>
                      <a:pt x="731126" y="210692"/>
                      <a:pt x="727017" y="207478"/>
                    </a:cubicBezTo>
                    <a:lnTo>
                      <a:pt x="697217" y="184157"/>
                    </a:lnTo>
                    <a:cubicBezTo>
                      <a:pt x="693109" y="180943"/>
                      <a:pt x="693109" y="175731"/>
                      <a:pt x="697217" y="172517"/>
                    </a:cubicBezTo>
                    <a:lnTo>
                      <a:pt x="737041" y="141353"/>
                    </a:lnTo>
                    <a:cubicBezTo>
                      <a:pt x="739095" y="139746"/>
                      <a:pt x="741786" y="138942"/>
                      <a:pt x="744478" y="138942"/>
                    </a:cubicBezTo>
                    <a:close/>
                    <a:moveTo>
                      <a:pt x="1818897" y="138369"/>
                    </a:moveTo>
                    <a:cubicBezTo>
                      <a:pt x="1820733" y="138433"/>
                      <a:pt x="1822539" y="139044"/>
                      <a:pt x="1823876" y="140189"/>
                    </a:cubicBezTo>
                    <a:lnTo>
                      <a:pt x="1829623" y="145102"/>
                    </a:lnTo>
                    <a:cubicBezTo>
                      <a:pt x="1832300" y="147393"/>
                      <a:pt x="1832099" y="150947"/>
                      <a:pt x="1829172" y="153043"/>
                    </a:cubicBezTo>
                    <a:lnTo>
                      <a:pt x="1822892" y="157539"/>
                    </a:lnTo>
                    <a:cubicBezTo>
                      <a:pt x="1819966" y="159635"/>
                      <a:pt x="1815424" y="159476"/>
                      <a:pt x="1812747" y="157186"/>
                    </a:cubicBezTo>
                    <a:lnTo>
                      <a:pt x="1807002" y="152273"/>
                    </a:lnTo>
                    <a:cubicBezTo>
                      <a:pt x="1804324" y="149984"/>
                      <a:pt x="1804526" y="146429"/>
                      <a:pt x="1807451" y="144334"/>
                    </a:cubicBezTo>
                    <a:lnTo>
                      <a:pt x="1813732" y="139837"/>
                    </a:lnTo>
                    <a:cubicBezTo>
                      <a:pt x="1815194" y="138789"/>
                      <a:pt x="1817061" y="138305"/>
                      <a:pt x="1818897" y="138369"/>
                    </a:cubicBezTo>
                    <a:close/>
                    <a:moveTo>
                      <a:pt x="1189970" y="138369"/>
                    </a:moveTo>
                    <a:cubicBezTo>
                      <a:pt x="1191806" y="138433"/>
                      <a:pt x="1193612" y="139044"/>
                      <a:pt x="1194950" y="140189"/>
                    </a:cubicBezTo>
                    <a:lnTo>
                      <a:pt x="1200696" y="145102"/>
                    </a:lnTo>
                    <a:cubicBezTo>
                      <a:pt x="1203373" y="147393"/>
                      <a:pt x="1203173" y="150947"/>
                      <a:pt x="1200247" y="153043"/>
                    </a:cubicBezTo>
                    <a:lnTo>
                      <a:pt x="1193967" y="157539"/>
                    </a:lnTo>
                    <a:cubicBezTo>
                      <a:pt x="1191041" y="159635"/>
                      <a:pt x="1186498" y="159476"/>
                      <a:pt x="1183821" y="157186"/>
                    </a:cubicBezTo>
                    <a:lnTo>
                      <a:pt x="1178075" y="152273"/>
                    </a:lnTo>
                    <a:cubicBezTo>
                      <a:pt x="1175398" y="149984"/>
                      <a:pt x="1175599" y="146429"/>
                      <a:pt x="1178525" y="144334"/>
                    </a:cubicBezTo>
                    <a:lnTo>
                      <a:pt x="1184805" y="139837"/>
                    </a:lnTo>
                    <a:cubicBezTo>
                      <a:pt x="1186268" y="138789"/>
                      <a:pt x="1188135" y="138305"/>
                      <a:pt x="1189970" y="138369"/>
                    </a:cubicBezTo>
                    <a:close/>
                    <a:moveTo>
                      <a:pt x="562234" y="138369"/>
                    </a:moveTo>
                    <a:cubicBezTo>
                      <a:pt x="564071" y="138433"/>
                      <a:pt x="565876" y="139044"/>
                      <a:pt x="567215" y="140189"/>
                    </a:cubicBezTo>
                    <a:lnTo>
                      <a:pt x="572960" y="145102"/>
                    </a:lnTo>
                    <a:cubicBezTo>
                      <a:pt x="575638" y="147393"/>
                      <a:pt x="575436" y="150947"/>
                      <a:pt x="572510" y="153043"/>
                    </a:cubicBezTo>
                    <a:lnTo>
                      <a:pt x="566231" y="157539"/>
                    </a:lnTo>
                    <a:cubicBezTo>
                      <a:pt x="563304" y="159635"/>
                      <a:pt x="558761" y="159476"/>
                      <a:pt x="556085" y="157186"/>
                    </a:cubicBezTo>
                    <a:lnTo>
                      <a:pt x="550339" y="152273"/>
                    </a:lnTo>
                    <a:cubicBezTo>
                      <a:pt x="547662" y="149984"/>
                      <a:pt x="547863" y="146429"/>
                      <a:pt x="550789" y="144334"/>
                    </a:cubicBezTo>
                    <a:lnTo>
                      <a:pt x="557069" y="139837"/>
                    </a:lnTo>
                    <a:cubicBezTo>
                      <a:pt x="558533" y="138789"/>
                      <a:pt x="560399" y="138305"/>
                      <a:pt x="562234" y="138369"/>
                    </a:cubicBezTo>
                    <a:close/>
                    <a:moveTo>
                      <a:pt x="1866203" y="137392"/>
                    </a:moveTo>
                    <a:cubicBezTo>
                      <a:pt x="1868082" y="137392"/>
                      <a:pt x="1869963" y="137954"/>
                      <a:pt x="1871398" y="139076"/>
                    </a:cubicBezTo>
                    <a:lnTo>
                      <a:pt x="1891887" y="155110"/>
                    </a:lnTo>
                    <a:cubicBezTo>
                      <a:pt x="1894756" y="157355"/>
                      <a:pt x="1894756" y="160995"/>
                      <a:pt x="1891887" y="163240"/>
                    </a:cubicBezTo>
                    <a:lnTo>
                      <a:pt x="1862158" y="186505"/>
                    </a:lnTo>
                    <a:cubicBezTo>
                      <a:pt x="1859288" y="188751"/>
                      <a:pt x="1854637" y="188751"/>
                      <a:pt x="1851767" y="186505"/>
                    </a:cubicBezTo>
                    <a:lnTo>
                      <a:pt x="1831278" y="170471"/>
                    </a:lnTo>
                    <a:cubicBezTo>
                      <a:pt x="1828408" y="168227"/>
                      <a:pt x="1828408" y="164585"/>
                      <a:pt x="1831278" y="162340"/>
                    </a:cubicBezTo>
                    <a:lnTo>
                      <a:pt x="1861007" y="139076"/>
                    </a:lnTo>
                    <a:cubicBezTo>
                      <a:pt x="1862441" y="137954"/>
                      <a:pt x="1864322" y="137392"/>
                      <a:pt x="1866203" y="137392"/>
                    </a:cubicBezTo>
                    <a:close/>
                    <a:moveTo>
                      <a:pt x="1237277" y="137392"/>
                    </a:moveTo>
                    <a:cubicBezTo>
                      <a:pt x="1239156" y="137392"/>
                      <a:pt x="1241037" y="137954"/>
                      <a:pt x="1242472" y="139076"/>
                    </a:cubicBezTo>
                    <a:lnTo>
                      <a:pt x="1262960" y="155110"/>
                    </a:lnTo>
                    <a:cubicBezTo>
                      <a:pt x="1265829" y="157355"/>
                      <a:pt x="1265829" y="160995"/>
                      <a:pt x="1262960" y="163240"/>
                    </a:cubicBezTo>
                    <a:lnTo>
                      <a:pt x="1233231" y="186505"/>
                    </a:lnTo>
                    <a:cubicBezTo>
                      <a:pt x="1230362" y="188751"/>
                      <a:pt x="1225710" y="188751"/>
                      <a:pt x="1222841" y="186505"/>
                    </a:cubicBezTo>
                    <a:lnTo>
                      <a:pt x="1202351" y="170471"/>
                    </a:lnTo>
                    <a:cubicBezTo>
                      <a:pt x="1199483" y="168227"/>
                      <a:pt x="1199483" y="164585"/>
                      <a:pt x="1202351" y="162340"/>
                    </a:cubicBezTo>
                    <a:lnTo>
                      <a:pt x="1232079" y="139076"/>
                    </a:lnTo>
                    <a:cubicBezTo>
                      <a:pt x="1233515" y="137954"/>
                      <a:pt x="1235395" y="137392"/>
                      <a:pt x="1237277" y="137392"/>
                    </a:cubicBezTo>
                    <a:close/>
                    <a:moveTo>
                      <a:pt x="609540" y="137392"/>
                    </a:moveTo>
                    <a:cubicBezTo>
                      <a:pt x="611419" y="137392"/>
                      <a:pt x="613301" y="137954"/>
                      <a:pt x="614735" y="139076"/>
                    </a:cubicBezTo>
                    <a:lnTo>
                      <a:pt x="635224" y="155110"/>
                    </a:lnTo>
                    <a:cubicBezTo>
                      <a:pt x="638094" y="157355"/>
                      <a:pt x="638094" y="160995"/>
                      <a:pt x="635224" y="163240"/>
                    </a:cubicBezTo>
                    <a:lnTo>
                      <a:pt x="605495" y="186505"/>
                    </a:lnTo>
                    <a:cubicBezTo>
                      <a:pt x="602625" y="188751"/>
                      <a:pt x="597974" y="188751"/>
                      <a:pt x="595105" y="186505"/>
                    </a:cubicBezTo>
                    <a:lnTo>
                      <a:pt x="574616" y="170471"/>
                    </a:lnTo>
                    <a:cubicBezTo>
                      <a:pt x="571746" y="168227"/>
                      <a:pt x="571746" y="164585"/>
                      <a:pt x="574615" y="162340"/>
                    </a:cubicBezTo>
                    <a:lnTo>
                      <a:pt x="604345" y="139076"/>
                    </a:lnTo>
                    <a:cubicBezTo>
                      <a:pt x="605779" y="137954"/>
                      <a:pt x="607659" y="137392"/>
                      <a:pt x="609540" y="137392"/>
                    </a:cubicBezTo>
                    <a:close/>
                    <a:moveTo>
                      <a:pt x="1963055" y="131843"/>
                    </a:moveTo>
                    <a:cubicBezTo>
                      <a:pt x="1964892" y="131907"/>
                      <a:pt x="1966696" y="132517"/>
                      <a:pt x="1968035" y="133663"/>
                    </a:cubicBezTo>
                    <a:lnTo>
                      <a:pt x="1973781" y="138578"/>
                    </a:lnTo>
                    <a:cubicBezTo>
                      <a:pt x="1976458" y="140867"/>
                      <a:pt x="1976257" y="144422"/>
                      <a:pt x="1973330" y="146516"/>
                    </a:cubicBezTo>
                    <a:lnTo>
                      <a:pt x="1967051" y="151013"/>
                    </a:lnTo>
                    <a:cubicBezTo>
                      <a:pt x="1964125" y="153109"/>
                      <a:pt x="1959583" y="152950"/>
                      <a:pt x="1956904" y="150661"/>
                    </a:cubicBezTo>
                    <a:lnTo>
                      <a:pt x="1951158" y="145746"/>
                    </a:lnTo>
                    <a:cubicBezTo>
                      <a:pt x="1948482" y="143457"/>
                      <a:pt x="1948684" y="139903"/>
                      <a:pt x="1951609" y="137808"/>
                    </a:cubicBezTo>
                    <a:lnTo>
                      <a:pt x="1957889" y="133310"/>
                    </a:lnTo>
                    <a:cubicBezTo>
                      <a:pt x="1959353" y="132263"/>
                      <a:pt x="1961219" y="131778"/>
                      <a:pt x="1963055" y="131843"/>
                    </a:cubicBezTo>
                    <a:close/>
                    <a:moveTo>
                      <a:pt x="1334002" y="131843"/>
                    </a:moveTo>
                    <a:cubicBezTo>
                      <a:pt x="1335838" y="131907"/>
                      <a:pt x="1337643" y="132517"/>
                      <a:pt x="1338982" y="133663"/>
                    </a:cubicBezTo>
                    <a:lnTo>
                      <a:pt x="1344728" y="138578"/>
                    </a:lnTo>
                    <a:cubicBezTo>
                      <a:pt x="1347405" y="140867"/>
                      <a:pt x="1347204" y="144422"/>
                      <a:pt x="1344277" y="146516"/>
                    </a:cubicBezTo>
                    <a:lnTo>
                      <a:pt x="1337997" y="151013"/>
                    </a:lnTo>
                    <a:cubicBezTo>
                      <a:pt x="1335073" y="153109"/>
                      <a:pt x="1330529" y="152950"/>
                      <a:pt x="1327851" y="150661"/>
                    </a:cubicBezTo>
                    <a:lnTo>
                      <a:pt x="1322106" y="145746"/>
                    </a:lnTo>
                    <a:cubicBezTo>
                      <a:pt x="1319428" y="143457"/>
                      <a:pt x="1319631" y="139903"/>
                      <a:pt x="1322556" y="137808"/>
                    </a:cubicBezTo>
                    <a:lnTo>
                      <a:pt x="1328836" y="133310"/>
                    </a:lnTo>
                    <a:cubicBezTo>
                      <a:pt x="1330300" y="132263"/>
                      <a:pt x="1332166" y="131778"/>
                      <a:pt x="1334002" y="131843"/>
                    </a:cubicBezTo>
                    <a:close/>
                    <a:moveTo>
                      <a:pt x="705075" y="131843"/>
                    </a:moveTo>
                    <a:cubicBezTo>
                      <a:pt x="706911" y="131907"/>
                      <a:pt x="708717" y="132517"/>
                      <a:pt x="710055" y="133663"/>
                    </a:cubicBezTo>
                    <a:lnTo>
                      <a:pt x="715801" y="138578"/>
                    </a:lnTo>
                    <a:cubicBezTo>
                      <a:pt x="718478" y="140867"/>
                      <a:pt x="718277" y="144422"/>
                      <a:pt x="715351" y="146516"/>
                    </a:cubicBezTo>
                    <a:lnTo>
                      <a:pt x="709071" y="151013"/>
                    </a:lnTo>
                    <a:cubicBezTo>
                      <a:pt x="706145" y="153109"/>
                      <a:pt x="701603" y="152950"/>
                      <a:pt x="698926" y="150661"/>
                    </a:cubicBezTo>
                    <a:lnTo>
                      <a:pt x="693180" y="145746"/>
                    </a:lnTo>
                    <a:cubicBezTo>
                      <a:pt x="690502" y="143457"/>
                      <a:pt x="690704" y="139903"/>
                      <a:pt x="693629" y="137808"/>
                    </a:cubicBezTo>
                    <a:lnTo>
                      <a:pt x="699909" y="133310"/>
                    </a:lnTo>
                    <a:cubicBezTo>
                      <a:pt x="701373" y="132263"/>
                      <a:pt x="703240" y="131778"/>
                      <a:pt x="705075" y="131843"/>
                    </a:cubicBezTo>
                    <a:close/>
                    <a:moveTo>
                      <a:pt x="1771031" y="127883"/>
                    </a:moveTo>
                    <a:cubicBezTo>
                      <a:pt x="1773060" y="127903"/>
                      <a:pt x="1775079" y="128527"/>
                      <a:pt x="1776610" y="129751"/>
                    </a:cubicBezTo>
                    <a:lnTo>
                      <a:pt x="1783173" y="135011"/>
                    </a:lnTo>
                    <a:cubicBezTo>
                      <a:pt x="1786232" y="137463"/>
                      <a:pt x="1786174" y="141390"/>
                      <a:pt x="1783040" y="143784"/>
                    </a:cubicBezTo>
                    <a:lnTo>
                      <a:pt x="1753767" y="166158"/>
                    </a:lnTo>
                    <a:cubicBezTo>
                      <a:pt x="1750635" y="168553"/>
                      <a:pt x="1745616" y="168506"/>
                      <a:pt x="1742556" y="166056"/>
                    </a:cubicBezTo>
                    <a:lnTo>
                      <a:pt x="1735991" y="160797"/>
                    </a:lnTo>
                    <a:cubicBezTo>
                      <a:pt x="1732932" y="158345"/>
                      <a:pt x="1732991" y="154417"/>
                      <a:pt x="1736123" y="152023"/>
                    </a:cubicBezTo>
                    <a:lnTo>
                      <a:pt x="1765399" y="129648"/>
                    </a:lnTo>
                    <a:cubicBezTo>
                      <a:pt x="1766964" y="128452"/>
                      <a:pt x="1769002" y="127864"/>
                      <a:pt x="1771031" y="127883"/>
                    </a:cubicBezTo>
                    <a:close/>
                    <a:moveTo>
                      <a:pt x="1142104" y="127883"/>
                    </a:moveTo>
                    <a:cubicBezTo>
                      <a:pt x="1144132" y="127903"/>
                      <a:pt x="1146154" y="128527"/>
                      <a:pt x="1147682" y="129751"/>
                    </a:cubicBezTo>
                    <a:lnTo>
                      <a:pt x="1154247" y="135011"/>
                    </a:lnTo>
                    <a:cubicBezTo>
                      <a:pt x="1157307" y="137463"/>
                      <a:pt x="1157247" y="141390"/>
                      <a:pt x="1154114" y="143784"/>
                    </a:cubicBezTo>
                    <a:lnTo>
                      <a:pt x="1124841" y="166158"/>
                    </a:lnTo>
                    <a:cubicBezTo>
                      <a:pt x="1121707" y="168553"/>
                      <a:pt x="1116689" y="168506"/>
                      <a:pt x="1113629" y="166056"/>
                    </a:cubicBezTo>
                    <a:lnTo>
                      <a:pt x="1107065" y="160797"/>
                    </a:lnTo>
                    <a:cubicBezTo>
                      <a:pt x="1104006" y="158345"/>
                      <a:pt x="1104065" y="154417"/>
                      <a:pt x="1107197" y="152023"/>
                    </a:cubicBezTo>
                    <a:lnTo>
                      <a:pt x="1136472" y="129648"/>
                    </a:lnTo>
                    <a:cubicBezTo>
                      <a:pt x="1138039" y="128452"/>
                      <a:pt x="1140077" y="127864"/>
                      <a:pt x="1142104" y="127883"/>
                    </a:cubicBezTo>
                    <a:close/>
                    <a:moveTo>
                      <a:pt x="514369" y="127883"/>
                    </a:moveTo>
                    <a:cubicBezTo>
                      <a:pt x="516397" y="127903"/>
                      <a:pt x="518417" y="128527"/>
                      <a:pt x="519946" y="129751"/>
                    </a:cubicBezTo>
                    <a:lnTo>
                      <a:pt x="526512" y="135011"/>
                    </a:lnTo>
                    <a:cubicBezTo>
                      <a:pt x="529570" y="137463"/>
                      <a:pt x="529512" y="141390"/>
                      <a:pt x="526379" y="143784"/>
                    </a:cubicBezTo>
                    <a:lnTo>
                      <a:pt x="497104" y="166158"/>
                    </a:lnTo>
                    <a:cubicBezTo>
                      <a:pt x="493971" y="168553"/>
                      <a:pt x="488953" y="168506"/>
                      <a:pt x="485894" y="166056"/>
                    </a:cubicBezTo>
                    <a:lnTo>
                      <a:pt x="479329" y="160797"/>
                    </a:lnTo>
                    <a:cubicBezTo>
                      <a:pt x="476270" y="158345"/>
                      <a:pt x="476330" y="154417"/>
                      <a:pt x="479461" y="152023"/>
                    </a:cubicBezTo>
                    <a:lnTo>
                      <a:pt x="508736" y="129648"/>
                    </a:lnTo>
                    <a:cubicBezTo>
                      <a:pt x="510302" y="128452"/>
                      <a:pt x="512340" y="127864"/>
                      <a:pt x="514369" y="127883"/>
                    </a:cubicBezTo>
                    <a:close/>
                    <a:moveTo>
                      <a:pt x="1615424" y="102201"/>
                    </a:moveTo>
                    <a:cubicBezTo>
                      <a:pt x="1618188" y="102201"/>
                      <a:pt x="1620953" y="103027"/>
                      <a:pt x="1623063" y="104677"/>
                    </a:cubicBezTo>
                    <a:lnTo>
                      <a:pt x="1674720" y="145101"/>
                    </a:lnTo>
                    <a:cubicBezTo>
                      <a:pt x="1678940" y="148403"/>
                      <a:pt x="1678940" y="153756"/>
                      <a:pt x="1674720" y="157058"/>
                    </a:cubicBezTo>
                    <a:lnTo>
                      <a:pt x="1610168" y="207572"/>
                    </a:lnTo>
                    <a:cubicBezTo>
                      <a:pt x="1605948" y="210874"/>
                      <a:pt x="1599107" y="210874"/>
                      <a:pt x="1594888" y="207572"/>
                    </a:cubicBezTo>
                    <a:lnTo>
                      <a:pt x="1543231" y="167149"/>
                    </a:lnTo>
                    <a:cubicBezTo>
                      <a:pt x="1539011" y="163847"/>
                      <a:pt x="1539011" y="158493"/>
                      <a:pt x="1543231" y="155192"/>
                    </a:cubicBezTo>
                    <a:lnTo>
                      <a:pt x="1607784" y="104677"/>
                    </a:lnTo>
                    <a:cubicBezTo>
                      <a:pt x="1609893" y="103027"/>
                      <a:pt x="1612659" y="102201"/>
                      <a:pt x="1615424" y="102201"/>
                    </a:cubicBezTo>
                    <a:close/>
                    <a:moveTo>
                      <a:pt x="986497" y="102201"/>
                    </a:moveTo>
                    <a:cubicBezTo>
                      <a:pt x="989261" y="102201"/>
                      <a:pt x="992027" y="103027"/>
                      <a:pt x="994136" y="104677"/>
                    </a:cubicBezTo>
                    <a:lnTo>
                      <a:pt x="1045793" y="145101"/>
                    </a:lnTo>
                    <a:cubicBezTo>
                      <a:pt x="1050013" y="148403"/>
                      <a:pt x="1050013" y="153756"/>
                      <a:pt x="1045793" y="157058"/>
                    </a:cubicBezTo>
                    <a:lnTo>
                      <a:pt x="981240" y="207572"/>
                    </a:lnTo>
                    <a:cubicBezTo>
                      <a:pt x="977021" y="210874"/>
                      <a:pt x="970181" y="210874"/>
                      <a:pt x="965962" y="207572"/>
                    </a:cubicBezTo>
                    <a:lnTo>
                      <a:pt x="914304" y="167149"/>
                    </a:lnTo>
                    <a:cubicBezTo>
                      <a:pt x="910085" y="163847"/>
                      <a:pt x="910085" y="158493"/>
                      <a:pt x="914304" y="155192"/>
                    </a:cubicBezTo>
                    <a:lnTo>
                      <a:pt x="978857" y="104677"/>
                    </a:lnTo>
                    <a:cubicBezTo>
                      <a:pt x="980967" y="103027"/>
                      <a:pt x="983731" y="102201"/>
                      <a:pt x="986497" y="102201"/>
                    </a:cubicBezTo>
                    <a:close/>
                    <a:moveTo>
                      <a:pt x="358762" y="102201"/>
                    </a:moveTo>
                    <a:cubicBezTo>
                      <a:pt x="361525" y="102201"/>
                      <a:pt x="364291" y="103027"/>
                      <a:pt x="366400" y="104677"/>
                    </a:cubicBezTo>
                    <a:lnTo>
                      <a:pt x="418058" y="145101"/>
                    </a:lnTo>
                    <a:cubicBezTo>
                      <a:pt x="422277" y="148403"/>
                      <a:pt x="422277" y="153756"/>
                      <a:pt x="418058" y="157058"/>
                    </a:cubicBezTo>
                    <a:lnTo>
                      <a:pt x="353506" y="207572"/>
                    </a:lnTo>
                    <a:cubicBezTo>
                      <a:pt x="349286" y="210874"/>
                      <a:pt x="342445" y="210874"/>
                      <a:pt x="338227" y="207572"/>
                    </a:cubicBezTo>
                    <a:lnTo>
                      <a:pt x="286568" y="167149"/>
                    </a:lnTo>
                    <a:cubicBezTo>
                      <a:pt x="282350" y="163847"/>
                      <a:pt x="282350" y="158493"/>
                      <a:pt x="286568" y="155192"/>
                    </a:cubicBezTo>
                    <a:lnTo>
                      <a:pt x="351121" y="104677"/>
                    </a:lnTo>
                    <a:cubicBezTo>
                      <a:pt x="353231" y="103027"/>
                      <a:pt x="355996" y="102201"/>
                      <a:pt x="358762" y="102201"/>
                    </a:cubicBezTo>
                    <a:close/>
                    <a:moveTo>
                      <a:pt x="1439526" y="100342"/>
                    </a:moveTo>
                    <a:cubicBezTo>
                      <a:pt x="1442289" y="100342"/>
                      <a:pt x="1445054" y="101168"/>
                      <a:pt x="1447161" y="102817"/>
                    </a:cubicBezTo>
                    <a:lnTo>
                      <a:pt x="1492055" y="137948"/>
                    </a:lnTo>
                    <a:cubicBezTo>
                      <a:pt x="1496273" y="141249"/>
                      <a:pt x="1496273" y="146599"/>
                      <a:pt x="1492055" y="149897"/>
                    </a:cubicBezTo>
                    <a:lnTo>
                      <a:pt x="1461458" y="173841"/>
                    </a:lnTo>
                    <a:cubicBezTo>
                      <a:pt x="1457240" y="177141"/>
                      <a:pt x="1450403" y="177141"/>
                      <a:pt x="1446186" y="173841"/>
                    </a:cubicBezTo>
                    <a:lnTo>
                      <a:pt x="1401294" y="138711"/>
                    </a:lnTo>
                    <a:cubicBezTo>
                      <a:pt x="1397076" y="135411"/>
                      <a:pt x="1397076" y="130061"/>
                      <a:pt x="1401294" y="126761"/>
                    </a:cubicBezTo>
                    <a:lnTo>
                      <a:pt x="1431891" y="102817"/>
                    </a:lnTo>
                    <a:cubicBezTo>
                      <a:pt x="1433999" y="101168"/>
                      <a:pt x="1436763" y="100342"/>
                      <a:pt x="1439526" y="100342"/>
                    </a:cubicBezTo>
                    <a:close/>
                    <a:moveTo>
                      <a:pt x="810599" y="100342"/>
                    </a:moveTo>
                    <a:cubicBezTo>
                      <a:pt x="813364" y="100342"/>
                      <a:pt x="816126" y="101168"/>
                      <a:pt x="818236" y="102817"/>
                    </a:cubicBezTo>
                    <a:lnTo>
                      <a:pt x="863128" y="137948"/>
                    </a:lnTo>
                    <a:cubicBezTo>
                      <a:pt x="867345" y="141249"/>
                      <a:pt x="867345" y="146599"/>
                      <a:pt x="863128" y="149897"/>
                    </a:cubicBezTo>
                    <a:lnTo>
                      <a:pt x="832532" y="173841"/>
                    </a:lnTo>
                    <a:cubicBezTo>
                      <a:pt x="828313" y="177141"/>
                      <a:pt x="821476" y="177141"/>
                      <a:pt x="817259" y="173841"/>
                    </a:cubicBezTo>
                    <a:lnTo>
                      <a:pt x="772366" y="138711"/>
                    </a:lnTo>
                    <a:cubicBezTo>
                      <a:pt x="768149" y="135411"/>
                      <a:pt x="768149" y="130061"/>
                      <a:pt x="772366" y="126761"/>
                    </a:cubicBezTo>
                    <a:lnTo>
                      <a:pt x="802963" y="102817"/>
                    </a:lnTo>
                    <a:cubicBezTo>
                      <a:pt x="805073" y="101168"/>
                      <a:pt x="807835" y="100342"/>
                      <a:pt x="810599" y="100342"/>
                    </a:cubicBezTo>
                    <a:close/>
                    <a:moveTo>
                      <a:pt x="182863" y="100342"/>
                    </a:moveTo>
                    <a:cubicBezTo>
                      <a:pt x="185627" y="100342"/>
                      <a:pt x="188391" y="101168"/>
                      <a:pt x="190500" y="102817"/>
                    </a:cubicBezTo>
                    <a:lnTo>
                      <a:pt x="235393" y="137948"/>
                    </a:lnTo>
                    <a:cubicBezTo>
                      <a:pt x="239609" y="141249"/>
                      <a:pt x="239609" y="146599"/>
                      <a:pt x="235393" y="149897"/>
                    </a:cubicBezTo>
                    <a:lnTo>
                      <a:pt x="204795" y="173841"/>
                    </a:lnTo>
                    <a:cubicBezTo>
                      <a:pt x="200578" y="177141"/>
                      <a:pt x="193740" y="177141"/>
                      <a:pt x="189524" y="173841"/>
                    </a:cubicBezTo>
                    <a:lnTo>
                      <a:pt x="144631" y="138711"/>
                    </a:lnTo>
                    <a:cubicBezTo>
                      <a:pt x="140413" y="135411"/>
                      <a:pt x="140413" y="130061"/>
                      <a:pt x="144631" y="126761"/>
                    </a:cubicBezTo>
                    <a:lnTo>
                      <a:pt x="175229" y="102817"/>
                    </a:lnTo>
                    <a:cubicBezTo>
                      <a:pt x="177336" y="101168"/>
                      <a:pt x="180100" y="100342"/>
                      <a:pt x="182863" y="100342"/>
                    </a:cubicBezTo>
                    <a:close/>
                    <a:moveTo>
                      <a:pt x="1997707" y="99365"/>
                    </a:moveTo>
                    <a:lnTo>
                      <a:pt x="2003876" y="124039"/>
                    </a:lnTo>
                    <a:lnTo>
                      <a:pt x="1992219" y="133451"/>
                    </a:lnTo>
                    <a:cubicBezTo>
                      <a:pt x="1988775" y="136233"/>
                      <a:pt x="1983099" y="136302"/>
                      <a:pt x="1979546" y="133606"/>
                    </a:cubicBezTo>
                    <a:lnTo>
                      <a:pt x="1971918" y="127821"/>
                    </a:lnTo>
                    <a:cubicBezTo>
                      <a:pt x="1968364" y="125125"/>
                      <a:pt x="1968276" y="120685"/>
                      <a:pt x="1971720" y="117905"/>
                    </a:cubicBezTo>
                    <a:lnTo>
                      <a:pt x="1992495" y="101130"/>
                    </a:lnTo>
                    <a:close/>
                    <a:moveTo>
                      <a:pt x="1369737" y="98999"/>
                    </a:moveTo>
                    <a:cubicBezTo>
                      <a:pt x="1372031" y="98971"/>
                      <a:pt x="1374338" y="99627"/>
                      <a:pt x="1376115" y="100976"/>
                    </a:cubicBezTo>
                    <a:lnTo>
                      <a:pt x="1383742" y="106761"/>
                    </a:lnTo>
                    <a:cubicBezTo>
                      <a:pt x="1387297" y="109456"/>
                      <a:pt x="1387385" y="113897"/>
                      <a:pt x="1383940" y="116677"/>
                    </a:cubicBezTo>
                    <a:lnTo>
                      <a:pt x="1363165" y="133451"/>
                    </a:lnTo>
                    <a:cubicBezTo>
                      <a:pt x="1359721" y="136233"/>
                      <a:pt x="1354046" y="136302"/>
                      <a:pt x="1350492" y="133606"/>
                    </a:cubicBezTo>
                    <a:lnTo>
                      <a:pt x="1342865" y="127821"/>
                    </a:lnTo>
                    <a:cubicBezTo>
                      <a:pt x="1339311" y="125125"/>
                      <a:pt x="1339222" y="120685"/>
                      <a:pt x="1342667" y="117905"/>
                    </a:cubicBezTo>
                    <a:lnTo>
                      <a:pt x="1363442" y="101130"/>
                    </a:lnTo>
                    <a:cubicBezTo>
                      <a:pt x="1365164" y="99741"/>
                      <a:pt x="1367444" y="99027"/>
                      <a:pt x="1369737" y="98999"/>
                    </a:cubicBezTo>
                    <a:close/>
                    <a:moveTo>
                      <a:pt x="740810" y="98999"/>
                    </a:moveTo>
                    <a:cubicBezTo>
                      <a:pt x="743104" y="98971"/>
                      <a:pt x="745411" y="99627"/>
                      <a:pt x="747188" y="100976"/>
                    </a:cubicBezTo>
                    <a:lnTo>
                      <a:pt x="754817" y="106761"/>
                    </a:lnTo>
                    <a:cubicBezTo>
                      <a:pt x="758369" y="109456"/>
                      <a:pt x="758459" y="113897"/>
                      <a:pt x="755014" y="116677"/>
                    </a:cubicBezTo>
                    <a:lnTo>
                      <a:pt x="734239" y="133451"/>
                    </a:lnTo>
                    <a:cubicBezTo>
                      <a:pt x="730795" y="136233"/>
                      <a:pt x="725120" y="136302"/>
                      <a:pt x="721565" y="133606"/>
                    </a:cubicBezTo>
                    <a:lnTo>
                      <a:pt x="713939" y="127821"/>
                    </a:lnTo>
                    <a:cubicBezTo>
                      <a:pt x="710384" y="125125"/>
                      <a:pt x="710295" y="120685"/>
                      <a:pt x="713741" y="117905"/>
                    </a:cubicBezTo>
                    <a:lnTo>
                      <a:pt x="734515" y="101130"/>
                    </a:lnTo>
                    <a:cubicBezTo>
                      <a:pt x="736238" y="99741"/>
                      <a:pt x="738518" y="99027"/>
                      <a:pt x="740810" y="98999"/>
                    </a:cubicBezTo>
                    <a:close/>
                    <a:moveTo>
                      <a:pt x="1892611" y="98788"/>
                    </a:moveTo>
                    <a:lnTo>
                      <a:pt x="1920913" y="98789"/>
                    </a:lnTo>
                    <a:cubicBezTo>
                      <a:pt x="1929661" y="98789"/>
                      <a:pt x="1936752" y="104338"/>
                      <a:pt x="1936752" y="111183"/>
                    </a:cubicBezTo>
                    <a:lnTo>
                      <a:pt x="1936752" y="125873"/>
                    </a:lnTo>
                    <a:cubicBezTo>
                      <a:pt x="1936753" y="132717"/>
                      <a:pt x="1929661" y="138267"/>
                      <a:pt x="1920913" y="138266"/>
                    </a:cubicBezTo>
                    <a:lnTo>
                      <a:pt x="1892611" y="138266"/>
                    </a:lnTo>
                    <a:cubicBezTo>
                      <a:pt x="1883866" y="138267"/>
                      <a:pt x="1876774" y="132717"/>
                      <a:pt x="1876774" y="125873"/>
                    </a:cubicBezTo>
                    <a:lnTo>
                      <a:pt x="1876774" y="111182"/>
                    </a:lnTo>
                    <a:cubicBezTo>
                      <a:pt x="1876774" y="104338"/>
                      <a:pt x="1883866" y="98789"/>
                      <a:pt x="1892611" y="98788"/>
                    </a:cubicBezTo>
                    <a:close/>
                    <a:moveTo>
                      <a:pt x="1263686" y="98788"/>
                    </a:moveTo>
                    <a:lnTo>
                      <a:pt x="1291987" y="98789"/>
                    </a:lnTo>
                    <a:cubicBezTo>
                      <a:pt x="1300734" y="98789"/>
                      <a:pt x="1307826" y="104338"/>
                      <a:pt x="1307826" y="111183"/>
                    </a:cubicBezTo>
                    <a:lnTo>
                      <a:pt x="1307826" y="125873"/>
                    </a:lnTo>
                    <a:cubicBezTo>
                      <a:pt x="1307826" y="132717"/>
                      <a:pt x="1300734" y="138267"/>
                      <a:pt x="1291988" y="138266"/>
                    </a:cubicBezTo>
                    <a:lnTo>
                      <a:pt x="1263686" y="138266"/>
                    </a:lnTo>
                    <a:cubicBezTo>
                      <a:pt x="1254938" y="138267"/>
                      <a:pt x="1247847" y="132717"/>
                      <a:pt x="1247847" y="125873"/>
                    </a:cubicBezTo>
                    <a:lnTo>
                      <a:pt x="1247847" y="111182"/>
                    </a:lnTo>
                    <a:cubicBezTo>
                      <a:pt x="1247847" y="104338"/>
                      <a:pt x="1254938" y="98789"/>
                      <a:pt x="1263686" y="98788"/>
                    </a:cubicBezTo>
                    <a:close/>
                    <a:moveTo>
                      <a:pt x="635949" y="98788"/>
                    </a:moveTo>
                    <a:lnTo>
                      <a:pt x="664251" y="98789"/>
                    </a:lnTo>
                    <a:cubicBezTo>
                      <a:pt x="672999" y="98789"/>
                      <a:pt x="680089" y="104338"/>
                      <a:pt x="680089" y="111183"/>
                    </a:cubicBezTo>
                    <a:lnTo>
                      <a:pt x="680089" y="125873"/>
                    </a:lnTo>
                    <a:cubicBezTo>
                      <a:pt x="680089" y="132717"/>
                      <a:pt x="672999" y="138267"/>
                      <a:pt x="664251" y="138266"/>
                    </a:cubicBezTo>
                    <a:lnTo>
                      <a:pt x="635949" y="138266"/>
                    </a:lnTo>
                    <a:cubicBezTo>
                      <a:pt x="627203" y="138267"/>
                      <a:pt x="620112" y="132717"/>
                      <a:pt x="620112" y="125873"/>
                    </a:cubicBezTo>
                    <a:lnTo>
                      <a:pt x="620112" y="111182"/>
                    </a:lnTo>
                    <a:cubicBezTo>
                      <a:pt x="620112" y="104338"/>
                      <a:pt x="627203" y="98789"/>
                      <a:pt x="635949" y="98788"/>
                    </a:cubicBezTo>
                    <a:close/>
                    <a:moveTo>
                      <a:pt x="1599755" y="61054"/>
                    </a:moveTo>
                    <a:lnTo>
                      <a:pt x="1604322" y="62609"/>
                    </a:lnTo>
                    <a:lnTo>
                      <a:pt x="1624988" y="79364"/>
                    </a:lnTo>
                    <a:cubicBezTo>
                      <a:pt x="1627483" y="81388"/>
                      <a:pt x="1627411" y="84612"/>
                      <a:pt x="1624824" y="86565"/>
                    </a:cubicBezTo>
                    <a:lnTo>
                      <a:pt x="1617731" y="91923"/>
                    </a:lnTo>
                    <a:cubicBezTo>
                      <a:pt x="1615145" y="93876"/>
                      <a:pt x="1611024" y="93819"/>
                      <a:pt x="1608529" y="91794"/>
                    </a:cubicBezTo>
                    <a:lnTo>
                      <a:pt x="1587863" y="75039"/>
                    </a:lnTo>
                    <a:cubicBezTo>
                      <a:pt x="1585368" y="73016"/>
                      <a:pt x="1585440" y="69793"/>
                      <a:pt x="1588027" y="67839"/>
                    </a:cubicBezTo>
                    <a:lnTo>
                      <a:pt x="1595120" y="62482"/>
                    </a:lnTo>
                    <a:cubicBezTo>
                      <a:pt x="1596412" y="61505"/>
                      <a:pt x="1598089" y="61031"/>
                      <a:pt x="1599755" y="61054"/>
                    </a:cubicBezTo>
                    <a:close/>
                    <a:moveTo>
                      <a:pt x="970828" y="61054"/>
                    </a:moveTo>
                    <a:cubicBezTo>
                      <a:pt x="972493" y="61077"/>
                      <a:pt x="974147" y="61597"/>
                      <a:pt x="975396" y="62609"/>
                    </a:cubicBezTo>
                    <a:lnTo>
                      <a:pt x="996061" y="79364"/>
                    </a:lnTo>
                    <a:cubicBezTo>
                      <a:pt x="998557" y="81388"/>
                      <a:pt x="998484" y="84612"/>
                      <a:pt x="995898" y="86565"/>
                    </a:cubicBezTo>
                    <a:lnTo>
                      <a:pt x="988805" y="91923"/>
                    </a:lnTo>
                    <a:cubicBezTo>
                      <a:pt x="986219" y="93876"/>
                      <a:pt x="982098" y="93819"/>
                      <a:pt x="979602" y="91794"/>
                    </a:cubicBezTo>
                    <a:lnTo>
                      <a:pt x="958938" y="75039"/>
                    </a:lnTo>
                    <a:cubicBezTo>
                      <a:pt x="956440" y="73016"/>
                      <a:pt x="956514" y="69793"/>
                      <a:pt x="959100" y="67839"/>
                    </a:cubicBezTo>
                    <a:lnTo>
                      <a:pt x="966193" y="62482"/>
                    </a:lnTo>
                    <a:cubicBezTo>
                      <a:pt x="967486" y="61505"/>
                      <a:pt x="969163" y="61031"/>
                      <a:pt x="970828" y="61054"/>
                    </a:cubicBezTo>
                    <a:close/>
                    <a:moveTo>
                      <a:pt x="343092" y="61054"/>
                    </a:moveTo>
                    <a:lnTo>
                      <a:pt x="347659" y="62609"/>
                    </a:lnTo>
                    <a:lnTo>
                      <a:pt x="368326" y="79364"/>
                    </a:lnTo>
                    <a:cubicBezTo>
                      <a:pt x="370822" y="81388"/>
                      <a:pt x="370748" y="84612"/>
                      <a:pt x="368162" y="86565"/>
                    </a:cubicBezTo>
                    <a:lnTo>
                      <a:pt x="361068" y="91923"/>
                    </a:lnTo>
                    <a:cubicBezTo>
                      <a:pt x="358483" y="93876"/>
                      <a:pt x="354363" y="93819"/>
                      <a:pt x="351868" y="91794"/>
                    </a:cubicBezTo>
                    <a:lnTo>
                      <a:pt x="331201" y="75039"/>
                    </a:lnTo>
                    <a:cubicBezTo>
                      <a:pt x="328706" y="73016"/>
                      <a:pt x="328778" y="69793"/>
                      <a:pt x="331364" y="67839"/>
                    </a:cubicBezTo>
                    <a:lnTo>
                      <a:pt x="338458" y="62482"/>
                    </a:lnTo>
                    <a:cubicBezTo>
                      <a:pt x="339750" y="61505"/>
                      <a:pt x="341427" y="61031"/>
                      <a:pt x="343092" y="61054"/>
                    </a:cubicBezTo>
                    <a:close/>
                    <a:moveTo>
                      <a:pt x="1423773" y="47516"/>
                    </a:moveTo>
                    <a:cubicBezTo>
                      <a:pt x="1425576" y="47437"/>
                      <a:pt x="1427429" y="47632"/>
                      <a:pt x="1429237" y="48137"/>
                    </a:cubicBezTo>
                    <a:lnTo>
                      <a:pt x="1451348" y="54326"/>
                    </a:lnTo>
                    <a:cubicBezTo>
                      <a:pt x="1458580" y="56349"/>
                      <a:pt x="1462346" y="62577"/>
                      <a:pt x="1459758" y="68235"/>
                    </a:cubicBezTo>
                    <a:lnTo>
                      <a:pt x="1452665" y="83756"/>
                    </a:lnTo>
                    <a:cubicBezTo>
                      <a:pt x="1450079" y="89414"/>
                      <a:pt x="1442121" y="92362"/>
                      <a:pt x="1434891" y="90337"/>
                    </a:cubicBezTo>
                    <a:lnTo>
                      <a:pt x="1412778" y="84150"/>
                    </a:lnTo>
                    <a:cubicBezTo>
                      <a:pt x="1405548" y="82125"/>
                      <a:pt x="1401782" y="75897"/>
                      <a:pt x="1404368" y="70239"/>
                    </a:cubicBezTo>
                    <a:lnTo>
                      <a:pt x="1411461" y="54719"/>
                    </a:lnTo>
                    <a:cubicBezTo>
                      <a:pt x="1413401" y="50475"/>
                      <a:pt x="1418363" y="47756"/>
                      <a:pt x="1423773" y="47516"/>
                    </a:cubicBezTo>
                    <a:close/>
                    <a:moveTo>
                      <a:pt x="794846" y="47516"/>
                    </a:moveTo>
                    <a:cubicBezTo>
                      <a:pt x="796650" y="47437"/>
                      <a:pt x="798503" y="47632"/>
                      <a:pt x="800312" y="48137"/>
                    </a:cubicBezTo>
                    <a:lnTo>
                      <a:pt x="822422" y="54326"/>
                    </a:lnTo>
                    <a:cubicBezTo>
                      <a:pt x="829652" y="56349"/>
                      <a:pt x="833418" y="62577"/>
                      <a:pt x="830833" y="68235"/>
                    </a:cubicBezTo>
                    <a:lnTo>
                      <a:pt x="823740" y="83756"/>
                    </a:lnTo>
                    <a:cubicBezTo>
                      <a:pt x="821153" y="89414"/>
                      <a:pt x="813195" y="92362"/>
                      <a:pt x="805963" y="90337"/>
                    </a:cubicBezTo>
                    <a:lnTo>
                      <a:pt x="783853" y="84150"/>
                    </a:lnTo>
                    <a:cubicBezTo>
                      <a:pt x="776621" y="82125"/>
                      <a:pt x="772855" y="75897"/>
                      <a:pt x="775441" y="70239"/>
                    </a:cubicBezTo>
                    <a:lnTo>
                      <a:pt x="782535" y="54719"/>
                    </a:lnTo>
                    <a:cubicBezTo>
                      <a:pt x="784475" y="50475"/>
                      <a:pt x="789436" y="47756"/>
                      <a:pt x="794846" y="47516"/>
                    </a:cubicBezTo>
                    <a:close/>
                    <a:moveTo>
                      <a:pt x="167110" y="47516"/>
                    </a:moveTo>
                    <a:cubicBezTo>
                      <a:pt x="168914" y="47437"/>
                      <a:pt x="170767" y="47632"/>
                      <a:pt x="172575" y="48137"/>
                    </a:cubicBezTo>
                    <a:lnTo>
                      <a:pt x="194686" y="54326"/>
                    </a:lnTo>
                    <a:cubicBezTo>
                      <a:pt x="201918" y="56349"/>
                      <a:pt x="205682" y="62577"/>
                      <a:pt x="203096" y="68235"/>
                    </a:cubicBezTo>
                    <a:lnTo>
                      <a:pt x="196003" y="83756"/>
                    </a:lnTo>
                    <a:cubicBezTo>
                      <a:pt x="193418" y="89414"/>
                      <a:pt x="185459" y="92362"/>
                      <a:pt x="178228" y="90337"/>
                    </a:cubicBezTo>
                    <a:lnTo>
                      <a:pt x="156116" y="84150"/>
                    </a:lnTo>
                    <a:cubicBezTo>
                      <a:pt x="148885" y="82125"/>
                      <a:pt x="145120" y="75897"/>
                      <a:pt x="147706" y="70239"/>
                    </a:cubicBezTo>
                    <a:lnTo>
                      <a:pt x="154800" y="54719"/>
                    </a:lnTo>
                    <a:cubicBezTo>
                      <a:pt x="156739" y="50475"/>
                      <a:pt x="161701" y="47756"/>
                      <a:pt x="167110" y="47516"/>
                    </a:cubicBezTo>
                    <a:close/>
                    <a:moveTo>
                      <a:pt x="1717347" y="46899"/>
                    </a:moveTo>
                    <a:cubicBezTo>
                      <a:pt x="1725268" y="46899"/>
                      <a:pt x="1733187" y="49264"/>
                      <a:pt x="1739230" y="53992"/>
                    </a:cubicBezTo>
                    <a:lnTo>
                      <a:pt x="1772377" y="79931"/>
                    </a:lnTo>
                    <a:cubicBezTo>
                      <a:pt x="1775399" y="82295"/>
                      <a:pt x="1777664" y="85027"/>
                      <a:pt x="1779175" y="87943"/>
                    </a:cubicBezTo>
                    <a:lnTo>
                      <a:pt x="1780831" y="94603"/>
                    </a:lnTo>
                    <a:lnTo>
                      <a:pt x="1781349" y="94603"/>
                    </a:lnTo>
                    <a:cubicBezTo>
                      <a:pt x="1781379" y="94727"/>
                      <a:pt x="1781410" y="94851"/>
                      <a:pt x="1781441" y="94976"/>
                    </a:cubicBezTo>
                    <a:lnTo>
                      <a:pt x="1781090" y="95640"/>
                    </a:lnTo>
                    <a:lnTo>
                      <a:pt x="1781441" y="97056"/>
                    </a:lnTo>
                    <a:lnTo>
                      <a:pt x="1780341" y="97056"/>
                    </a:lnTo>
                    <a:lnTo>
                      <a:pt x="1772377" y="112100"/>
                    </a:lnTo>
                    <a:lnTo>
                      <a:pt x="1739230" y="138040"/>
                    </a:lnTo>
                    <a:cubicBezTo>
                      <a:pt x="1727144" y="147498"/>
                      <a:pt x="1707550" y="147498"/>
                      <a:pt x="1695463" y="138040"/>
                    </a:cubicBezTo>
                    <a:lnTo>
                      <a:pt x="1662316" y="112100"/>
                    </a:lnTo>
                    <a:lnTo>
                      <a:pt x="1654352" y="97056"/>
                    </a:lnTo>
                    <a:lnTo>
                      <a:pt x="1653252" y="97056"/>
                    </a:lnTo>
                    <a:lnTo>
                      <a:pt x="1653604" y="95640"/>
                    </a:lnTo>
                    <a:lnTo>
                      <a:pt x="1653252" y="94976"/>
                    </a:lnTo>
                    <a:cubicBezTo>
                      <a:pt x="1653283" y="94851"/>
                      <a:pt x="1653314" y="94727"/>
                      <a:pt x="1653345" y="94603"/>
                    </a:cubicBezTo>
                    <a:lnTo>
                      <a:pt x="1653862" y="94603"/>
                    </a:lnTo>
                    <a:lnTo>
                      <a:pt x="1655518" y="87943"/>
                    </a:lnTo>
                    <a:cubicBezTo>
                      <a:pt x="1657029" y="85027"/>
                      <a:pt x="1659295" y="82295"/>
                      <a:pt x="1662316" y="79931"/>
                    </a:cubicBezTo>
                    <a:lnTo>
                      <a:pt x="1695463" y="53993"/>
                    </a:lnTo>
                    <a:cubicBezTo>
                      <a:pt x="1701506" y="49264"/>
                      <a:pt x="1709426" y="46899"/>
                      <a:pt x="1717347" y="46899"/>
                    </a:cubicBezTo>
                    <a:close/>
                    <a:moveTo>
                      <a:pt x="1527916" y="46899"/>
                    </a:moveTo>
                    <a:cubicBezTo>
                      <a:pt x="1535836" y="46899"/>
                      <a:pt x="1543757" y="49263"/>
                      <a:pt x="1549799" y="53992"/>
                    </a:cubicBezTo>
                    <a:lnTo>
                      <a:pt x="1582947" y="79930"/>
                    </a:lnTo>
                    <a:lnTo>
                      <a:pt x="1590713" y="94603"/>
                    </a:lnTo>
                    <a:lnTo>
                      <a:pt x="1591919" y="94603"/>
                    </a:lnTo>
                    <a:cubicBezTo>
                      <a:pt x="1591949" y="94727"/>
                      <a:pt x="1591980" y="94851"/>
                      <a:pt x="1592011" y="94976"/>
                    </a:cubicBezTo>
                    <a:lnTo>
                      <a:pt x="1591460" y="96017"/>
                    </a:lnTo>
                    <a:lnTo>
                      <a:pt x="1592011" y="97056"/>
                    </a:lnTo>
                    <a:lnTo>
                      <a:pt x="1590911" y="97056"/>
                    </a:lnTo>
                    <a:lnTo>
                      <a:pt x="1582947" y="112100"/>
                    </a:lnTo>
                    <a:lnTo>
                      <a:pt x="1549799" y="138039"/>
                    </a:lnTo>
                    <a:cubicBezTo>
                      <a:pt x="1537714" y="147496"/>
                      <a:pt x="1518119" y="147496"/>
                      <a:pt x="1506033" y="138039"/>
                    </a:cubicBezTo>
                    <a:lnTo>
                      <a:pt x="1472886" y="112100"/>
                    </a:lnTo>
                    <a:lnTo>
                      <a:pt x="1464922" y="97056"/>
                    </a:lnTo>
                    <a:lnTo>
                      <a:pt x="1463822" y="97056"/>
                    </a:lnTo>
                    <a:lnTo>
                      <a:pt x="1464372" y="96017"/>
                    </a:lnTo>
                    <a:lnTo>
                      <a:pt x="1463822" y="94976"/>
                    </a:lnTo>
                    <a:cubicBezTo>
                      <a:pt x="1463852" y="94851"/>
                      <a:pt x="1463884" y="94727"/>
                      <a:pt x="1463914" y="94603"/>
                    </a:cubicBezTo>
                    <a:lnTo>
                      <a:pt x="1465119" y="94603"/>
                    </a:lnTo>
                    <a:lnTo>
                      <a:pt x="1472886" y="79930"/>
                    </a:lnTo>
                    <a:lnTo>
                      <a:pt x="1506033" y="53992"/>
                    </a:lnTo>
                    <a:cubicBezTo>
                      <a:pt x="1512076" y="49263"/>
                      <a:pt x="1519996" y="46899"/>
                      <a:pt x="1527916" y="46899"/>
                    </a:cubicBezTo>
                    <a:close/>
                    <a:moveTo>
                      <a:pt x="1088421" y="46899"/>
                    </a:moveTo>
                    <a:cubicBezTo>
                      <a:pt x="1096340" y="46899"/>
                      <a:pt x="1104260" y="49264"/>
                      <a:pt x="1110304" y="53992"/>
                    </a:cubicBezTo>
                    <a:lnTo>
                      <a:pt x="1143451" y="79931"/>
                    </a:lnTo>
                    <a:cubicBezTo>
                      <a:pt x="1146471" y="82295"/>
                      <a:pt x="1148738" y="85027"/>
                      <a:pt x="1150249" y="87943"/>
                    </a:cubicBezTo>
                    <a:lnTo>
                      <a:pt x="1151905" y="94603"/>
                    </a:lnTo>
                    <a:lnTo>
                      <a:pt x="1152422" y="94603"/>
                    </a:lnTo>
                    <a:cubicBezTo>
                      <a:pt x="1152453" y="94727"/>
                      <a:pt x="1152484" y="94851"/>
                      <a:pt x="1152514" y="94976"/>
                    </a:cubicBezTo>
                    <a:lnTo>
                      <a:pt x="1152163" y="95640"/>
                    </a:lnTo>
                    <a:lnTo>
                      <a:pt x="1152514" y="97056"/>
                    </a:lnTo>
                    <a:lnTo>
                      <a:pt x="1151414" y="97056"/>
                    </a:lnTo>
                    <a:lnTo>
                      <a:pt x="1143451" y="112100"/>
                    </a:lnTo>
                    <a:lnTo>
                      <a:pt x="1110304" y="138040"/>
                    </a:lnTo>
                    <a:cubicBezTo>
                      <a:pt x="1098217" y="147498"/>
                      <a:pt x="1078622" y="147498"/>
                      <a:pt x="1066537" y="138040"/>
                    </a:cubicBezTo>
                    <a:lnTo>
                      <a:pt x="1033390" y="112100"/>
                    </a:lnTo>
                    <a:lnTo>
                      <a:pt x="1025426" y="97056"/>
                    </a:lnTo>
                    <a:lnTo>
                      <a:pt x="1024325" y="97056"/>
                    </a:lnTo>
                    <a:lnTo>
                      <a:pt x="1024677" y="95640"/>
                    </a:lnTo>
                    <a:lnTo>
                      <a:pt x="1024325" y="94976"/>
                    </a:lnTo>
                    <a:lnTo>
                      <a:pt x="1024418" y="94603"/>
                    </a:lnTo>
                    <a:lnTo>
                      <a:pt x="1024936" y="94603"/>
                    </a:lnTo>
                    <a:lnTo>
                      <a:pt x="1026591" y="87943"/>
                    </a:lnTo>
                    <a:cubicBezTo>
                      <a:pt x="1028103" y="85027"/>
                      <a:pt x="1030368" y="82295"/>
                      <a:pt x="1033390" y="79931"/>
                    </a:cubicBezTo>
                    <a:lnTo>
                      <a:pt x="1066537" y="53993"/>
                    </a:lnTo>
                    <a:cubicBezTo>
                      <a:pt x="1072579" y="49264"/>
                      <a:pt x="1080499" y="46899"/>
                      <a:pt x="1088421" y="46899"/>
                    </a:cubicBezTo>
                    <a:close/>
                    <a:moveTo>
                      <a:pt x="898990" y="46899"/>
                    </a:moveTo>
                    <a:cubicBezTo>
                      <a:pt x="906909" y="46899"/>
                      <a:pt x="914830" y="49263"/>
                      <a:pt x="920873" y="53992"/>
                    </a:cubicBezTo>
                    <a:lnTo>
                      <a:pt x="954021" y="79930"/>
                    </a:lnTo>
                    <a:lnTo>
                      <a:pt x="961787" y="94603"/>
                    </a:lnTo>
                    <a:lnTo>
                      <a:pt x="962992" y="94603"/>
                    </a:lnTo>
                    <a:cubicBezTo>
                      <a:pt x="963022" y="94727"/>
                      <a:pt x="963053" y="94851"/>
                      <a:pt x="963084" y="94976"/>
                    </a:cubicBezTo>
                    <a:lnTo>
                      <a:pt x="962535" y="96017"/>
                    </a:lnTo>
                    <a:lnTo>
                      <a:pt x="963084" y="97056"/>
                    </a:lnTo>
                    <a:lnTo>
                      <a:pt x="961984" y="97056"/>
                    </a:lnTo>
                    <a:lnTo>
                      <a:pt x="954021" y="112100"/>
                    </a:lnTo>
                    <a:lnTo>
                      <a:pt x="920873" y="138039"/>
                    </a:lnTo>
                    <a:cubicBezTo>
                      <a:pt x="908787" y="147496"/>
                      <a:pt x="889192" y="147496"/>
                      <a:pt x="877107" y="138039"/>
                    </a:cubicBezTo>
                    <a:lnTo>
                      <a:pt x="843959" y="112100"/>
                    </a:lnTo>
                    <a:lnTo>
                      <a:pt x="835995" y="97056"/>
                    </a:lnTo>
                    <a:lnTo>
                      <a:pt x="834894" y="97056"/>
                    </a:lnTo>
                    <a:lnTo>
                      <a:pt x="835445" y="96017"/>
                    </a:lnTo>
                    <a:lnTo>
                      <a:pt x="834894" y="94976"/>
                    </a:lnTo>
                    <a:cubicBezTo>
                      <a:pt x="834927" y="94851"/>
                      <a:pt x="834956" y="94727"/>
                      <a:pt x="834987" y="94603"/>
                    </a:cubicBezTo>
                    <a:lnTo>
                      <a:pt x="836192" y="94603"/>
                    </a:lnTo>
                    <a:lnTo>
                      <a:pt x="843959" y="79930"/>
                    </a:lnTo>
                    <a:lnTo>
                      <a:pt x="877107" y="53992"/>
                    </a:lnTo>
                    <a:cubicBezTo>
                      <a:pt x="883149" y="49263"/>
                      <a:pt x="891069" y="46899"/>
                      <a:pt x="898990" y="46899"/>
                    </a:cubicBezTo>
                    <a:close/>
                    <a:moveTo>
                      <a:pt x="460685" y="46899"/>
                    </a:moveTo>
                    <a:cubicBezTo>
                      <a:pt x="468604" y="46899"/>
                      <a:pt x="476525" y="49264"/>
                      <a:pt x="482568" y="53992"/>
                    </a:cubicBezTo>
                    <a:lnTo>
                      <a:pt x="515715" y="79931"/>
                    </a:lnTo>
                    <a:cubicBezTo>
                      <a:pt x="518737" y="82295"/>
                      <a:pt x="521002" y="85027"/>
                      <a:pt x="522513" y="87943"/>
                    </a:cubicBezTo>
                    <a:lnTo>
                      <a:pt x="524170" y="94603"/>
                    </a:lnTo>
                    <a:lnTo>
                      <a:pt x="524686" y="94603"/>
                    </a:lnTo>
                    <a:cubicBezTo>
                      <a:pt x="524717" y="94727"/>
                      <a:pt x="524748" y="94851"/>
                      <a:pt x="524779" y="94976"/>
                    </a:cubicBezTo>
                    <a:lnTo>
                      <a:pt x="524428" y="95640"/>
                    </a:lnTo>
                    <a:lnTo>
                      <a:pt x="524779" y="97056"/>
                    </a:lnTo>
                    <a:lnTo>
                      <a:pt x="523679" y="97056"/>
                    </a:lnTo>
                    <a:lnTo>
                      <a:pt x="515715" y="112100"/>
                    </a:lnTo>
                    <a:lnTo>
                      <a:pt x="482568" y="138040"/>
                    </a:lnTo>
                    <a:cubicBezTo>
                      <a:pt x="470481" y="147498"/>
                      <a:pt x="450887" y="147498"/>
                      <a:pt x="438801" y="138040"/>
                    </a:cubicBezTo>
                    <a:lnTo>
                      <a:pt x="405654" y="112100"/>
                    </a:lnTo>
                    <a:lnTo>
                      <a:pt x="397690" y="97056"/>
                    </a:lnTo>
                    <a:lnTo>
                      <a:pt x="396590" y="97056"/>
                    </a:lnTo>
                    <a:lnTo>
                      <a:pt x="396942" y="95640"/>
                    </a:lnTo>
                    <a:lnTo>
                      <a:pt x="396590" y="94976"/>
                    </a:lnTo>
                    <a:cubicBezTo>
                      <a:pt x="396620" y="94851"/>
                      <a:pt x="396651" y="94727"/>
                      <a:pt x="396683" y="94603"/>
                    </a:cubicBezTo>
                    <a:lnTo>
                      <a:pt x="397200" y="94603"/>
                    </a:lnTo>
                    <a:lnTo>
                      <a:pt x="398856" y="87943"/>
                    </a:lnTo>
                    <a:cubicBezTo>
                      <a:pt x="400366" y="85027"/>
                      <a:pt x="402633" y="82295"/>
                      <a:pt x="405654" y="79931"/>
                    </a:cubicBezTo>
                    <a:lnTo>
                      <a:pt x="438801" y="53993"/>
                    </a:lnTo>
                    <a:cubicBezTo>
                      <a:pt x="444844" y="49264"/>
                      <a:pt x="452764" y="46899"/>
                      <a:pt x="460685" y="46899"/>
                    </a:cubicBezTo>
                    <a:close/>
                    <a:moveTo>
                      <a:pt x="271254" y="46899"/>
                    </a:moveTo>
                    <a:cubicBezTo>
                      <a:pt x="279174" y="46899"/>
                      <a:pt x="287094" y="49263"/>
                      <a:pt x="293138" y="53992"/>
                    </a:cubicBezTo>
                    <a:lnTo>
                      <a:pt x="326285" y="79930"/>
                    </a:lnTo>
                    <a:lnTo>
                      <a:pt x="334050" y="94603"/>
                    </a:lnTo>
                    <a:lnTo>
                      <a:pt x="335256" y="94603"/>
                    </a:lnTo>
                    <a:cubicBezTo>
                      <a:pt x="335287" y="94727"/>
                      <a:pt x="335318" y="94851"/>
                      <a:pt x="335349" y="94976"/>
                    </a:cubicBezTo>
                    <a:lnTo>
                      <a:pt x="334799" y="96017"/>
                    </a:lnTo>
                    <a:lnTo>
                      <a:pt x="335349" y="97056"/>
                    </a:lnTo>
                    <a:lnTo>
                      <a:pt x="334249" y="97056"/>
                    </a:lnTo>
                    <a:lnTo>
                      <a:pt x="326285" y="112100"/>
                    </a:lnTo>
                    <a:lnTo>
                      <a:pt x="293138" y="138039"/>
                    </a:lnTo>
                    <a:cubicBezTo>
                      <a:pt x="281053" y="147496"/>
                      <a:pt x="261457" y="147496"/>
                      <a:pt x="249371" y="138039"/>
                    </a:cubicBezTo>
                    <a:lnTo>
                      <a:pt x="216223" y="112100"/>
                    </a:lnTo>
                    <a:lnTo>
                      <a:pt x="208260" y="97056"/>
                    </a:lnTo>
                    <a:lnTo>
                      <a:pt x="207160" y="97056"/>
                    </a:lnTo>
                    <a:lnTo>
                      <a:pt x="207710" y="96017"/>
                    </a:lnTo>
                    <a:lnTo>
                      <a:pt x="207160" y="94976"/>
                    </a:lnTo>
                    <a:cubicBezTo>
                      <a:pt x="207190" y="94851"/>
                      <a:pt x="207221" y="94727"/>
                      <a:pt x="207252" y="94603"/>
                    </a:cubicBezTo>
                    <a:lnTo>
                      <a:pt x="208457" y="94603"/>
                    </a:lnTo>
                    <a:lnTo>
                      <a:pt x="216223" y="79930"/>
                    </a:lnTo>
                    <a:lnTo>
                      <a:pt x="249371" y="53992"/>
                    </a:lnTo>
                    <a:cubicBezTo>
                      <a:pt x="255414" y="49263"/>
                      <a:pt x="263334" y="46899"/>
                      <a:pt x="271254" y="46899"/>
                    </a:cubicBezTo>
                    <a:close/>
                    <a:moveTo>
                      <a:pt x="1775392" y="39677"/>
                    </a:moveTo>
                    <a:cubicBezTo>
                      <a:pt x="1777326" y="40092"/>
                      <a:pt x="1779059" y="41087"/>
                      <a:pt x="1780130" y="42559"/>
                    </a:cubicBezTo>
                    <a:lnTo>
                      <a:pt x="1786121" y="50808"/>
                    </a:lnTo>
                    <a:cubicBezTo>
                      <a:pt x="1788262" y="53755"/>
                      <a:pt x="1786945" y="57499"/>
                      <a:pt x="1783180" y="59175"/>
                    </a:cubicBezTo>
                    <a:lnTo>
                      <a:pt x="1772854" y="63769"/>
                    </a:lnTo>
                    <a:cubicBezTo>
                      <a:pt x="1769091" y="65442"/>
                      <a:pt x="1764303" y="64412"/>
                      <a:pt x="1762163" y="61467"/>
                    </a:cubicBezTo>
                    <a:lnTo>
                      <a:pt x="1756170" y="53218"/>
                    </a:lnTo>
                    <a:cubicBezTo>
                      <a:pt x="1754031" y="50272"/>
                      <a:pt x="1755348" y="46525"/>
                      <a:pt x="1759113" y="44851"/>
                    </a:cubicBezTo>
                    <a:lnTo>
                      <a:pt x="1769437" y="40257"/>
                    </a:lnTo>
                    <a:cubicBezTo>
                      <a:pt x="1771320" y="39420"/>
                      <a:pt x="1773458" y="39258"/>
                      <a:pt x="1775392" y="39677"/>
                    </a:cubicBezTo>
                    <a:close/>
                    <a:moveTo>
                      <a:pt x="1146465" y="39677"/>
                    </a:moveTo>
                    <a:cubicBezTo>
                      <a:pt x="1148401" y="40092"/>
                      <a:pt x="1150132" y="41087"/>
                      <a:pt x="1151203" y="42559"/>
                    </a:cubicBezTo>
                    <a:lnTo>
                      <a:pt x="1157196" y="50808"/>
                    </a:lnTo>
                    <a:cubicBezTo>
                      <a:pt x="1159335" y="53755"/>
                      <a:pt x="1158018" y="57499"/>
                      <a:pt x="1154254" y="59175"/>
                    </a:cubicBezTo>
                    <a:lnTo>
                      <a:pt x="1143929" y="63769"/>
                    </a:lnTo>
                    <a:cubicBezTo>
                      <a:pt x="1140164" y="65442"/>
                      <a:pt x="1135378" y="64412"/>
                      <a:pt x="1133238" y="61467"/>
                    </a:cubicBezTo>
                    <a:lnTo>
                      <a:pt x="1127245" y="53218"/>
                    </a:lnTo>
                    <a:cubicBezTo>
                      <a:pt x="1125105" y="50272"/>
                      <a:pt x="1126421" y="46525"/>
                      <a:pt x="1130185" y="44851"/>
                    </a:cubicBezTo>
                    <a:lnTo>
                      <a:pt x="1140511" y="40257"/>
                    </a:lnTo>
                    <a:cubicBezTo>
                      <a:pt x="1142393" y="39420"/>
                      <a:pt x="1144531" y="39258"/>
                      <a:pt x="1146465" y="39677"/>
                    </a:cubicBezTo>
                    <a:close/>
                    <a:moveTo>
                      <a:pt x="518730" y="39677"/>
                    </a:moveTo>
                    <a:cubicBezTo>
                      <a:pt x="520664" y="40092"/>
                      <a:pt x="522396" y="41087"/>
                      <a:pt x="523466" y="42559"/>
                    </a:cubicBezTo>
                    <a:lnTo>
                      <a:pt x="529459" y="50808"/>
                    </a:lnTo>
                    <a:cubicBezTo>
                      <a:pt x="531600" y="53755"/>
                      <a:pt x="530283" y="57499"/>
                      <a:pt x="526518" y="59175"/>
                    </a:cubicBezTo>
                    <a:lnTo>
                      <a:pt x="516192" y="63769"/>
                    </a:lnTo>
                    <a:cubicBezTo>
                      <a:pt x="512429" y="65442"/>
                      <a:pt x="507642" y="64412"/>
                      <a:pt x="505501" y="61467"/>
                    </a:cubicBezTo>
                    <a:lnTo>
                      <a:pt x="499509" y="53218"/>
                    </a:lnTo>
                    <a:cubicBezTo>
                      <a:pt x="497369" y="50272"/>
                      <a:pt x="498686" y="46525"/>
                      <a:pt x="502450" y="44851"/>
                    </a:cubicBezTo>
                    <a:lnTo>
                      <a:pt x="512775" y="40257"/>
                    </a:lnTo>
                    <a:cubicBezTo>
                      <a:pt x="514657" y="39420"/>
                      <a:pt x="516795" y="39258"/>
                      <a:pt x="518730" y="39677"/>
                    </a:cubicBezTo>
                    <a:close/>
                    <a:moveTo>
                      <a:pt x="1812170" y="37194"/>
                    </a:moveTo>
                    <a:lnTo>
                      <a:pt x="1839875" y="37194"/>
                    </a:lnTo>
                    <a:cubicBezTo>
                      <a:pt x="1849976" y="37194"/>
                      <a:pt x="1858165" y="43602"/>
                      <a:pt x="1858165" y="51507"/>
                    </a:cubicBezTo>
                    <a:lnTo>
                      <a:pt x="1858165" y="94603"/>
                    </a:lnTo>
                    <a:lnTo>
                      <a:pt x="1858165" y="97056"/>
                    </a:lnTo>
                    <a:lnTo>
                      <a:pt x="1858165" y="121127"/>
                    </a:lnTo>
                    <a:cubicBezTo>
                      <a:pt x="1858165" y="129031"/>
                      <a:pt x="1849976" y="135440"/>
                      <a:pt x="1839875" y="135440"/>
                    </a:cubicBezTo>
                    <a:lnTo>
                      <a:pt x="1812171" y="135440"/>
                    </a:lnTo>
                    <a:cubicBezTo>
                      <a:pt x="1802069" y="135440"/>
                      <a:pt x="1793879" y="129031"/>
                      <a:pt x="1793879" y="121127"/>
                    </a:cubicBezTo>
                    <a:lnTo>
                      <a:pt x="1793879" y="97056"/>
                    </a:lnTo>
                    <a:lnTo>
                      <a:pt x="1793879" y="94603"/>
                    </a:lnTo>
                    <a:lnTo>
                      <a:pt x="1793879" y="51507"/>
                    </a:lnTo>
                    <a:cubicBezTo>
                      <a:pt x="1793879" y="43602"/>
                      <a:pt x="1802069" y="37194"/>
                      <a:pt x="1812170" y="37194"/>
                    </a:cubicBezTo>
                    <a:close/>
                    <a:moveTo>
                      <a:pt x="1183244" y="37194"/>
                    </a:moveTo>
                    <a:lnTo>
                      <a:pt x="1210948" y="37194"/>
                    </a:lnTo>
                    <a:cubicBezTo>
                      <a:pt x="1221049" y="37194"/>
                      <a:pt x="1229239" y="43602"/>
                      <a:pt x="1229239" y="51507"/>
                    </a:cubicBezTo>
                    <a:lnTo>
                      <a:pt x="1229239" y="94603"/>
                    </a:lnTo>
                    <a:lnTo>
                      <a:pt x="1229239" y="97056"/>
                    </a:lnTo>
                    <a:lnTo>
                      <a:pt x="1229239" y="121127"/>
                    </a:lnTo>
                    <a:cubicBezTo>
                      <a:pt x="1229239" y="129031"/>
                      <a:pt x="1221049" y="135440"/>
                      <a:pt x="1210948" y="135440"/>
                    </a:cubicBezTo>
                    <a:lnTo>
                      <a:pt x="1183244" y="135440"/>
                    </a:lnTo>
                    <a:cubicBezTo>
                      <a:pt x="1173142" y="135440"/>
                      <a:pt x="1164953" y="129031"/>
                      <a:pt x="1164953" y="121127"/>
                    </a:cubicBezTo>
                    <a:lnTo>
                      <a:pt x="1164953" y="97056"/>
                    </a:lnTo>
                    <a:lnTo>
                      <a:pt x="1164953" y="94603"/>
                    </a:lnTo>
                    <a:lnTo>
                      <a:pt x="1164953" y="51507"/>
                    </a:lnTo>
                    <a:cubicBezTo>
                      <a:pt x="1164953" y="43602"/>
                      <a:pt x="1173142" y="37194"/>
                      <a:pt x="1183244" y="37194"/>
                    </a:cubicBezTo>
                    <a:close/>
                    <a:moveTo>
                      <a:pt x="555508" y="37194"/>
                    </a:moveTo>
                    <a:lnTo>
                      <a:pt x="583212" y="37194"/>
                    </a:lnTo>
                    <a:cubicBezTo>
                      <a:pt x="593313" y="37194"/>
                      <a:pt x="601503" y="43602"/>
                      <a:pt x="601503" y="51507"/>
                    </a:cubicBezTo>
                    <a:lnTo>
                      <a:pt x="601503" y="94603"/>
                    </a:lnTo>
                    <a:lnTo>
                      <a:pt x="601503" y="97056"/>
                    </a:lnTo>
                    <a:lnTo>
                      <a:pt x="601503" y="121127"/>
                    </a:lnTo>
                    <a:cubicBezTo>
                      <a:pt x="601503" y="129031"/>
                      <a:pt x="593313" y="135440"/>
                      <a:pt x="583212" y="135440"/>
                    </a:cubicBezTo>
                    <a:lnTo>
                      <a:pt x="555508" y="135440"/>
                    </a:lnTo>
                    <a:cubicBezTo>
                      <a:pt x="545406" y="135440"/>
                      <a:pt x="537217" y="129031"/>
                      <a:pt x="537217" y="121127"/>
                    </a:cubicBezTo>
                    <a:lnTo>
                      <a:pt x="537217" y="97056"/>
                    </a:lnTo>
                    <a:lnTo>
                      <a:pt x="537217" y="94603"/>
                    </a:lnTo>
                    <a:lnTo>
                      <a:pt x="537217" y="51507"/>
                    </a:lnTo>
                    <a:cubicBezTo>
                      <a:pt x="537217" y="43602"/>
                      <a:pt x="545406" y="37194"/>
                      <a:pt x="555508" y="37194"/>
                    </a:cubicBezTo>
                    <a:close/>
                    <a:moveTo>
                      <a:pt x="1637935" y="34610"/>
                    </a:moveTo>
                    <a:cubicBezTo>
                      <a:pt x="1640941" y="34610"/>
                      <a:pt x="1643946" y="35507"/>
                      <a:pt x="1646239" y="37303"/>
                    </a:cubicBezTo>
                    <a:lnTo>
                      <a:pt x="1665924" y="52707"/>
                    </a:lnTo>
                    <a:cubicBezTo>
                      <a:pt x="1670511" y="56296"/>
                      <a:pt x="1670511" y="62115"/>
                      <a:pt x="1665924" y="65704"/>
                    </a:cubicBezTo>
                    <a:lnTo>
                      <a:pt x="1653345" y="75547"/>
                    </a:lnTo>
                    <a:cubicBezTo>
                      <a:pt x="1648758" y="79138"/>
                      <a:pt x="1641322" y="79138"/>
                      <a:pt x="1636735" y="75547"/>
                    </a:cubicBezTo>
                    <a:lnTo>
                      <a:pt x="1617050" y="60144"/>
                    </a:lnTo>
                    <a:cubicBezTo>
                      <a:pt x="1612464" y="56556"/>
                      <a:pt x="1612464" y="50736"/>
                      <a:pt x="1617050" y="47146"/>
                    </a:cubicBezTo>
                    <a:lnTo>
                      <a:pt x="1629630" y="37303"/>
                    </a:lnTo>
                    <a:cubicBezTo>
                      <a:pt x="1631923" y="35508"/>
                      <a:pt x="1634929" y="34610"/>
                      <a:pt x="1637935" y="34610"/>
                    </a:cubicBezTo>
                    <a:close/>
                    <a:moveTo>
                      <a:pt x="1009008" y="34610"/>
                    </a:moveTo>
                    <a:cubicBezTo>
                      <a:pt x="1012015" y="34610"/>
                      <a:pt x="1015020" y="35507"/>
                      <a:pt x="1017313" y="37303"/>
                    </a:cubicBezTo>
                    <a:lnTo>
                      <a:pt x="1036997" y="52707"/>
                    </a:lnTo>
                    <a:cubicBezTo>
                      <a:pt x="1041584" y="56296"/>
                      <a:pt x="1041584" y="62115"/>
                      <a:pt x="1036997" y="65704"/>
                    </a:cubicBezTo>
                    <a:lnTo>
                      <a:pt x="1024418" y="75547"/>
                    </a:lnTo>
                    <a:cubicBezTo>
                      <a:pt x="1019831" y="79138"/>
                      <a:pt x="1012394" y="79138"/>
                      <a:pt x="1007808" y="75547"/>
                    </a:cubicBezTo>
                    <a:lnTo>
                      <a:pt x="988125" y="60144"/>
                    </a:lnTo>
                    <a:cubicBezTo>
                      <a:pt x="983538" y="56556"/>
                      <a:pt x="983538" y="50736"/>
                      <a:pt x="988125" y="47146"/>
                    </a:cubicBezTo>
                    <a:lnTo>
                      <a:pt x="1000703" y="37303"/>
                    </a:lnTo>
                    <a:cubicBezTo>
                      <a:pt x="1002996" y="35508"/>
                      <a:pt x="1006002" y="34610"/>
                      <a:pt x="1009008" y="34610"/>
                    </a:cubicBezTo>
                    <a:close/>
                    <a:moveTo>
                      <a:pt x="381273" y="34610"/>
                    </a:moveTo>
                    <a:cubicBezTo>
                      <a:pt x="384278" y="34610"/>
                      <a:pt x="387283" y="35507"/>
                      <a:pt x="389577" y="37303"/>
                    </a:cubicBezTo>
                    <a:lnTo>
                      <a:pt x="409262" y="52707"/>
                    </a:lnTo>
                    <a:cubicBezTo>
                      <a:pt x="413849" y="56296"/>
                      <a:pt x="413849" y="62115"/>
                      <a:pt x="409260" y="65704"/>
                    </a:cubicBezTo>
                    <a:lnTo>
                      <a:pt x="396682" y="75547"/>
                    </a:lnTo>
                    <a:cubicBezTo>
                      <a:pt x="392096" y="79138"/>
                      <a:pt x="384660" y="79138"/>
                      <a:pt x="380073" y="75547"/>
                    </a:cubicBezTo>
                    <a:lnTo>
                      <a:pt x="360388" y="60144"/>
                    </a:lnTo>
                    <a:cubicBezTo>
                      <a:pt x="355802" y="56556"/>
                      <a:pt x="355802" y="50736"/>
                      <a:pt x="360388" y="47146"/>
                    </a:cubicBezTo>
                    <a:lnTo>
                      <a:pt x="372968" y="37303"/>
                    </a:lnTo>
                    <a:cubicBezTo>
                      <a:pt x="375261" y="35508"/>
                      <a:pt x="378267" y="34610"/>
                      <a:pt x="381273" y="34610"/>
                    </a:cubicBezTo>
                    <a:close/>
                    <a:moveTo>
                      <a:pt x="1735574" y="22830"/>
                    </a:moveTo>
                    <a:cubicBezTo>
                      <a:pt x="1737238" y="22853"/>
                      <a:pt x="1738893" y="23373"/>
                      <a:pt x="1740141" y="24385"/>
                    </a:cubicBezTo>
                    <a:lnTo>
                      <a:pt x="1746988" y="29936"/>
                    </a:lnTo>
                    <a:cubicBezTo>
                      <a:pt x="1749483" y="31960"/>
                      <a:pt x="1749411" y="35184"/>
                      <a:pt x="1746825" y="37137"/>
                    </a:cubicBezTo>
                    <a:lnTo>
                      <a:pt x="1739731" y="42495"/>
                    </a:lnTo>
                    <a:cubicBezTo>
                      <a:pt x="1737144" y="44447"/>
                      <a:pt x="1733025" y="44390"/>
                      <a:pt x="1730528" y="42367"/>
                    </a:cubicBezTo>
                    <a:lnTo>
                      <a:pt x="1723682" y="36816"/>
                    </a:lnTo>
                    <a:cubicBezTo>
                      <a:pt x="1721187" y="34792"/>
                      <a:pt x="1721259" y="31567"/>
                      <a:pt x="1723844" y="29614"/>
                    </a:cubicBezTo>
                    <a:lnTo>
                      <a:pt x="1730938" y="24258"/>
                    </a:lnTo>
                    <a:cubicBezTo>
                      <a:pt x="1732231" y="23281"/>
                      <a:pt x="1733908" y="22806"/>
                      <a:pt x="1735574" y="22830"/>
                    </a:cubicBezTo>
                    <a:close/>
                    <a:moveTo>
                      <a:pt x="1106647" y="22830"/>
                    </a:moveTo>
                    <a:cubicBezTo>
                      <a:pt x="1108312" y="22853"/>
                      <a:pt x="1109967" y="23373"/>
                      <a:pt x="1111214" y="24385"/>
                    </a:cubicBezTo>
                    <a:lnTo>
                      <a:pt x="1118060" y="29936"/>
                    </a:lnTo>
                    <a:cubicBezTo>
                      <a:pt x="1120558" y="31960"/>
                      <a:pt x="1120484" y="35184"/>
                      <a:pt x="1117898" y="37137"/>
                    </a:cubicBezTo>
                    <a:lnTo>
                      <a:pt x="1110805" y="42495"/>
                    </a:lnTo>
                    <a:cubicBezTo>
                      <a:pt x="1108218" y="44447"/>
                      <a:pt x="1104098" y="44390"/>
                      <a:pt x="1101602" y="42367"/>
                    </a:cubicBezTo>
                    <a:lnTo>
                      <a:pt x="1094755" y="36816"/>
                    </a:lnTo>
                    <a:cubicBezTo>
                      <a:pt x="1092260" y="34792"/>
                      <a:pt x="1092333" y="31567"/>
                      <a:pt x="1094919" y="29614"/>
                    </a:cubicBezTo>
                    <a:lnTo>
                      <a:pt x="1102012" y="24258"/>
                    </a:lnTo>
                    <a:cubicBezTo>
                      <a:pt x="1103305" y="23281"/>
                      <a:pt x="1104981" y="22806"/>
                      <a:pt x="1106647" y="22830"/>
                    </a:cubicBezTo>
                    <a:close/>
                    <a:moveTo>
                      <a:pt x="478911" y="22830"/>
                    </a:moveTo>
                    <a:cubicBezTo>
                      <a:pt x="480576" y="22853"/>
                      <a:pt x="482231" y="23373"/>
                      <a:pt x="483479" y="24385"/>
                    </a:cubicBezTo>
                    <a:lnTo>
                      <a:pt x="490325" y="29936"/>
                    </a:lnTo>
                    <a:cubicBezTo>
                      <a:pt x="492821" y="31960"/>
                      <a:pt x="492749" y="35184"/>
                      <a:pt x="490162" y="37137"/>
                    </a:cubicBezTo>
                    <a:lnTo>
                      <a:pt x="483068" y="42495"/>
                    </a:lnTo>
                    <a:cubicBezTo>
                      <a:pt x="480482" y="44447"/>
                      <a:pt x="476362" y="44390"/>
                      <a:pt x="473866" y="42367"/>
                    </a:cubicBezTo>
                    <a:lnTo>
                      <a:pt x="467020" y="36816"/>
                    </a:lnTo>
                    <a:cubicBezTo>
                      <a:pt x="464524" y="34792"/>
                      <a:pt x="464597" y="31567"/>
                      <a:pt x="467182" y="29614"/>
                    </a:cubicBezTo>
                    <a:lnTo>
                      <a:pt x="474275" y="24258"/>
                    </a:lnTo>
                    <a:cubicBezTo>
                      <a:pt x="475569" y="23281"/>
                      <a:pt x="477246" y="22806"/>
                      <a:pt x="478911" y="22830"/>
                    </a:cubicBezTo>
                    <a:close/>
                    <a:moveTo>
                      <a:pt x="1413823" y="22419"/>
                    </a:moveTo>
                    <a:cubicBezTo>
                      <a:pt x="1415660" y="22483"/>
                      <a:pt x="1417465" y="23094"/>
                      <a:pt x="1418804" y="24239"/>
                    </a:cubicBezTo>
                    <a:lnTo>
                      <a:pt x="1424550" y="29153"/>
                    </a:lnTo>
                    <a:cubicBezTo>
                      <a:pt x="1427227" y="31444"/>
                      <a:pt x="1427025" y="34998"/>
                      <a:pt x="1424099" y="37093"/>
                    </a:cubicBezTo>
                    <a:lnTo>
                      <a:pt x="1417819" y="41589"/>
                    </a:lnTo>
                    <a:cubicBezTo>
                      <a:pt x="1414893" y="43684"/>
                      <a:pt x="1410352" y="43526"/>
                      <a:pt x="1407673" y="41236"/>
                    </a:cubicBezTo>
                    <a:lnTo>
                      <a:pt x="1401928" y="36323"/>
                    </a:lnTo>
                    <a:cubicBezTo>
                      <a:pt x="1399250" y="34032"/>
                      <a:pt x="1399452" y="30479"/>
                      <a:pt x="1402378" y="28384"/>
                    </a:cubicBezTo>
                    <a:lnTo>
                      <a:pt x="1408658" y="23887"/>
                    </a:lnTo>
                    <a:cubicBezTo>
                      <a:pt x="1410121" y="22840"/>
                      <a:pt x="1411987" y="22355"/>
                      <a:pt x="1413823" y="22419"/>
                    </a:cubicBezTo>
                    <a:close/>
                    <a:moveTo>
                      <a:pt x="784897" y="22419"/>
                    </a:moveTo>
                    <a:cubicBezTo>
                      <a:pt x="786733" y="22483"/>
                      <a:pt x="788539" y="23094"/>
                      <a:pt x="789877" y="24239"/>
                    </a:cubicBezTo>
                    <a:lnTo>
                      <a:pt x="795623" y="29153"/>
                    </a:lnTo>
                    <a:cubicBezTo>
                      <a:pt x="798300" y="31444"/>
                      <a:pt x="798099" y="34998"/>
                      <a:pt x="795173" y="37093"/>
                    </a:cubicBezTo>
                    <a:lnTo>
                      <a:pt x="788893" y="41589"/>
                    </a:lnTo>
                    <a:cubicBezTo>
                      <a:pt x="785967" y="43684"/>
                      <a:pt x="781425" y="43526"/>
                      <a:pt x="778748" y="41236"/>
                    </a:cubicBezTo>
                    <a:lnTo>
                      <a:pt x="773001" y="36323"/>
                    </a:lnTo>
                    <a:cubicBezTo>
                      <a:pt x="770323" y="34032"/>
                      <a:pt x="770526" y="30479"/>
                      <a:pt x="773450" y="28384"/>
                    </a:cubicBezTo>
                    <a:lnTo>
                      <a:pt x="779731" y="23887"/>
                    </a:lnTo>
                    <a:cubicBezTo>
                      <a:pt x="781194" y="22840"/>
                      <a:pt x="783062" y="22355"/>
                      <a:pt x="784897" y="22419"/>
                    </a:cubicBezTo>
                    <a:close/>
                    <a:moveTo>
                      <a:pt x="157160" y="22419"/>
                    </a:moveTo>
                    <a:cubicBezTo>
                      <a:pt x="158997" y="22483"/>
                      <a:pt x="160802" y="23094"/>
                      <a:pt x="162142" y="24239"/>
                    </a:cubicBezTo>
                    <a:lnTo>
                      <a:pt x="167887" y="29153"/>
                    </a:lnTo>
                    <a:cubicBezTo>
                      <a:pt x="170564" y="31444"/>
                      <a:pt x="170363" y="34998"/>
                      <a:pt x="167437" y="37093"/>
                    </a:cubicBezTo>
                    <a:lnTo>
                      <a:pt x="161157" y="41589"/>
                    </a:lnTo>
                    <a:cubicBezTo>
                      <a:pt x="158231" y="43684"/>
                      <a:pt x="153688" y="43526"/>
                      <a:pt x="151012" y="41236"/>
                    </a:cubicBezTo>
                    <a:lnTo>
                      <a:pt x="150529" y="40823"/>
                    </a:lnTo>
                    <a:lnTo>
                      <a:pt x="154975" y="23040"/>
                    </a:lnTo>
                    <a:close/>
                    <a:moveTo>
                      <a:pt x="1797526" y="12574"/>
                    </a:moveTo>
                    <a:cubicBezTo>
                      <a:pt x="1799191" y="12597"/>
                      <a:pt x="1800844" y="13117"/>
                      <a:pt x="1802092" y="14129"/>
                    </a:cubicBezTo>
                    <a:lnTo>
                      <a:pt x="1808939" y="19679"/>
                    </a:lnTo>
                    <a:cubicBezTo>
                      <a:pt x="1811435" y="21704"/>
                      <a:pt x="1811362" y="24928"/>
                      <a:pt x="1808777" y="26882"/>
                    </a:cubicBezTo>
                    <a:lnTo>
                      <a:pt x="1801684" y="32238"/>
                    </a:lnTo>
                    <a:cubicBezTo>
                      <a:pt x="1799097" y="34192"/>
                      <a:pt x="1794977" y="34136"/>
                      <a:pt x="1792481" y="32112"/>
                    </a:cubicBezTo>
                    <a:lnTo>
                      <a:pt x="1785635" y="26560"/>
                    </a:lnTo>
                    <a:cubicBezTo>
                      <a:pt x="1783138" y="24536"/>
                      <a:pt x="1783211" y="21313"/>
                      <a:pt x="1785797" y="19360"/>
                    </a:cubicBezTo>
                    <a:lnTo>
                      <a:pt x="1792890" y="14001"/>
                    </a:lnTo>
                    <a:cubicBezTo>
                      <a:pt x="1794184" y="13025"/>
                      <a:pt x="1795860" y="12551"/>
                      <a:pt x="1797526" y="12574"/>
                    </a:cubicBezTo>
                    <a:close/>
                    <a:moveTo>
                      <a:pt x="1168599" y="12574"/>
                    </a:moveTo>
                    <a:cubicBezTo>
                      <a:pt x="1170264" y="12597"/>
                      <a:pt x="1171919" y="13117"/>
                      <a:pt x="1173167" y="14129"/>
                    </a:cubicBezTo>
                    <a:lnTo>
                      <a:pt x="1180013" y="19679"/>
                    </a:lnTo>
                    <a:cubicBezTo>
                      <a:pt x="1182509" y="21704"/>
                      <a:pt x="1182435" y="24928"/>
                      <a:pt x="1179849" y="26882"/>
                    </a:cubicBezTo>
                    <a:lnTo>
                      <a:pt x="1172756" y="32238"/>
                    </a:lnTo>
                    <a:cubicBezTo>
                      <a:pt x="1170171" y="34192"/>
                      <a:pt x="1166051" y="34136"/>
                      <a:pt x="1163554" y="32112"/>
                    </a:cubicBezTo>
                    <a:lnTo>
                      <a:pt x="1156708" y="26560"/>
                    </a:lnTo>
                    <a:cubicBezTo>
                      <a:pt x="1154212" y="24536"/>
                      <a:pt x="1154285" y="21313"/>
                      <a:pt x="1156871" y="19360"/>
                    </a:cubicBezTo>
                    <a:lnTo>
                      <a:pt x="1163963" y="14001"/>
                    </a:lnTo>
                    <a:cubicBezTo>
                      <a:pt x="1165257" y="13025"/>
                      <a:pt x="1166934" y="12551"/>
                      <a:pt x="1168599" y="12574"/>
                    </a:cubicBezTo>
                    <a:close/>
                    <a:moveTo>
                      <a:pt x="540864" y="12574"/>
                    </a:moveTo>
                    <a:cubicBezTo>
                      <a:pt x="542529" y="12597"/>
                      <a:pt x="544182" y="13117"/>
                      <a:pt x="545431" y="14129"/>
                    </a:cubicBezTo>
                    <a:lnTo>
                      <a:pt x="552277" y="19679"/>
                    </a:lnTo>
                    <a:cubicBezTo>
                      <a:pt x="554773" y="21704"/>
                      <a:pt x="554700" y="24928"/>
                      <a:pt x="552115" y="26882"/>
                    </a:cubicBezTo>
                    <a:lnTo>
                      <a:pt x="545021" y="32238"/>
                    </a:lnTo>
                    <a:cubicBezTo>
                      <a:pt x="542434" y="34192"/>
                      <a:pt x="538315" y="34136"/>
                      <a:pt x="535818" y="32112"/>
                    </a:cubicBezTo>
                    <a:lnTo>
                      <a:pt x="528973" y="26560"/>
                    </a:lnTo>
                    <a:cubicBezTo>
                      <a:pt x="526476" y="24536"/>
                      <a:pt x="526550" y="21313"/>
                      <a:pt x="529135" y="19360"/>
                    </a:cubicBezTo>
                    <a:lnTo>
                      <a:pt x="536228" y="14001"/>
                    </a:lnTo>
                    <a:cubicBezTo>
                      <a:pt x="537521" y="13025"/>
                      <a:pt x="539198" y="12551"/>
                      <a:pt x="540864" y="12574"/>
                    </a:cubicBezTo>
                    <a:close/>
                    <a:moveTo>
                      <a:pt x="1576427" y="3414"/>
                    </a:moveTo>
                    <a:cubicBezTo>
                      <a:pt x="1580697" y="3414"/>
                      <a:pt x="1584966" y="4689"/>
                      <a:pt x="1588224" y="7238"/>
                    </a:cubicBezTo>
                    <a:lnTo>
                      <a:pt x="1606092" y="21219"/>
                    </a:lnTo>
                    <a:cubicBezTo>
                      <a:pt x="1612606" y="26318"/>
                      <a:pt x="1612606" y="34585"/>
                      <a:pt x="1606092" y="39683"/>
                    </a:cubicBezTo>
                    <a:lnTo>
                      <a:pt x="1587311" y="54379"/>
                    </a:lnTo>
                    <a:cubicBezTo>
                      <a:pt x="1580797" y="59476"/>
                      <a:pt x="1570234" y="59476"/>
                      <a:pt x="1563718" y="54379"/>
                    </a:cubicBezTo>
                    <a:lnTo>
                      <a:pt x="1545851" y="40396"/>
                    </a:lnTo>
                    <a:cubicBezTo>
                      <a:pt x="1539336" y="35298"/>
                      <a:pt x="1539335" y="27032"/>
                      <a:pt x="1545851" y="21933"/>
                    </a:cubicBezTo>
                    <a:lnTo>
                      <a:pt x="1564631" y="7238"/>
                    </a:lnTo>
                    <a:cubicBezTo>
                      <a:pt x="1567887" y="4688"/>
                      <a:pt x="1572158" y="3414"/>
                      <a:pt x="1576427" y="3414"/>
                    </a:cubicBezTo>
                    <a:close/>
                    <a:moveTo>
                      <a:pt x="947500" y="3414"/>
                    </a:moveTo>
                    <a:cubicBezTo>
                      <a:pt x="951770" y="3414"/>
                      <a:pt x="956040" y="4689"/>
                      <a:pt x="959296" y="7238"/>
                    </a:cubicBezTo>
                    <a:lnTo>
                      <a:pt x="977165" y="21219"/>
                    </a:lnTo>
                    <a:cubicBezTo>
                      <a:pt x="983681" y="26318"/>
                      <a:pt x="983681" y="34585"/>
                      <a:pt x="977165" y="39683"/>
                    </a:cubicBezTo>
                    <a:lnTo>
                      <a:pt x="958385" y="54379"/>
                    </a:lnTo>
                    <a:cubicBezTo>
                      <a:pt x="951870" y="59476"/>
                      <a:pt x="941307" y="59476"/>
                      <a:pt x="934792" y="54379"/>
                    </a:cubicBezTo>
                    <a:lnTo>
                      <a:pt x="916925" y="40396"/>
                    </a:lnTo>
                    <a:cubicBezTo>
                      <a:pt x="910409" y="35298"/>
                      <a:pt x="910409" y="27032"/>
                      <a:pt x="916925" y="21933"/>
                    </a:cubicBezTo>
                    <a:lnTo>
                      <a:pt x="935705" y="7238"/>
                    </a:lnTo>
                    <a:cubicBezTo>
                      <a:pt x="938962" y="4688"/>
                      <a:pt x="943231" y="3414"/>
                      <a:pt x="947500" y="3414"/>
                    </a:cubicBezTo>
                    <a:close/>
                    <a:moveTo>
                      <a:pt x="319765" y="3414"/>
                    </a:moveTo>
                    <a:cubicBezTo>
                      <a:pt x="324035" y="3414"/>
                      <a:pt x="328303" y="4689"/>
                      <a:pt x="331562" y="7238"/>
                    </a:cubicBezTo>
                    <a:lnTo>
                      <a:pt x="349430" y="21219"/>
                    </a:lnTo>
                    <a:cubicBezTo>
                      <a:pt x="355944" y="26318"/>
                      <a:pt x="355944" y="34585"/>
                      <a:pt x="349430" y="39683"/>
                    </a:cubicBezTo>
                    <a:lnTo>
                      <a:pt x="330650" y="54379"/>
                    </a:lnTo>
                    <a:cubicBezTo>
                      <a:pt x="324135" y="59476"/>
                      <a:pt x="313571" y="59476"/>
                      <a:pt x="307057" y="54379"/>
                    </a:cubicBezTo>
                    <a:lnTo>
                      <a:pt x="289189" y="40396"/>
                    </a:lnTo>
                    <a:cubicBezTo>
                      <a:pt x="282673" y="35298"/>
                      <a:pt x="282673" y="27032"/>
                      <a:pt x="289189" y="21933"/>
                    </a:cubicBezTo>
                    <a:lnTo>
                      <a:pt x="307969" y="7238"/>
                    </a:lnTo>
                    <a:cubicBezTo>
                      <a:pt x="311225" y="4688"/>
                      <a:pt x="315495" y="3414"/>
                      <a:pt x="319765" y="3414"/>
                    </a:cubicBezTo>
                    <a:close/>
                    <a:moveTo>
                      <a:pt x="1898534" y="1707"/>
                    </a:moveTo>
                    <a:lnTo>
                      <a:pt x="1943451" y="1707"/>
                    </a:lnTo>
                    <a:lnTo>
                      <a:pt x="1943451" y="1708"/>
                    </a:lnTo>
                    <a:lnTo>
                      <a:pt x="1973293" y="1708"/>
                    </a:lnTo>
                    <a:lnTo>
                      <a:pt x="1994692" y="87305"/>
                    </a:lnTo>
                    <a:lnTo>
                      <a:pt x="1988371" y="89354"/>
                    </a:lnTo>
                    <a:lnTo>
                      <a:pt x="1943451" y="89354"/>
                    </a:lnTo>
                    <a:lnTo>
                      <a:pt x="1898533" y="89354"/>
                    </a:lnTo>
                    <a:cubicBezTo>
                      <a:pt x="1880934" y="89354"/>
                      <a:pt x="1866666" y="78188"/>
                      <a:pt x="1866666" y="64416"/>
                    </a:cubicBezTo>
                    <a:cubicBezTo>
                      <a:pt x="1866666" y="51826"/>
                      <a:pt x="1866666" y="39235"/>
                      <a:pt x="1866666" y="26645"/>
                    </a:cubicBezTo>
                    <a:cubicBezTo>
                      <a:pt x="1866666" y="12873"/>
                      <a:pt x="1880934" y="1708"/>
                      <a:pt x="1898534" y="1707"/>
                    </a:cubicBezTo>
                    <a:close/>
                    <a:moveTo>
                      <a:pt x="1269606" y="1707"/>
                    </a:moveTo>
                    <a:lnTo>
                      <a:pt x="1314525" y="1707"/>
                    </a:lnTo>
                    <a:lnTo>
                      <a:pt x="1314525" y="1708"/>
                    </a:lnTo>
                    <a:lnTo>
                      <a:pt x="1359319" y="1708"/>
                    </a:lnTo>
                    <a:cubicBezTo>
                      <a:pt x="1376917" y="1707"/>
                      <a:pt x="1391184" y="12873"/>
                      <a:pt x="1391184" y="26645"/>
                    </a:cubicBezTo>
                    <a:lnTo>
                      <a:pt x="1391184" y="64416"/>
                    </a:lnTo>
                    <a:cubicBezTo>
                      <a:pt x="1391184" y="78188"/>
                      <a:pt x="1376916" y="89354"/>
                      <a:pt x="1359319" y="89354"/>
                    </a:cubicBezTo>
                    <a:lnTo>
                      <a:pt x="1314525" y="89354"/>
                    </a:lnTo>
                    <a:lnTo>
                      <a:pt x="1314398" y="89354"/>
                    </a:lnTo>
                    <a:lnTo>
                      <a:pt x="1269606" y="89354"/>
                    </a:lnTo>
                    <a:cubicBezTo>
                      <a:pt x="1252008" y="89354"/>
                      <a:pt x="1237740" y="78188"/>
                      <a:pt x="1237740" y="64416"/>
                    </a:cubicBezTo>
                    <a:cubicBezTo>
                      <a:pt x="1237741" y="51826"/>
                      <a:pt x="1237741" y="39235"/>
                      <a:pt x="1237741" y="26645"/>
                    </a:cubicBezTo>
                    <a:cubicBezTo>
                      <a:pt x="1237741" y="12873"/>
                      <a:pt x="1252008" y="1708"/>
                      <a:pt x="1269606" y="1707"/>
                    </a:cubicBezTo>
                    <a:close/>
                    <a:moveTo>
                      <a:pt x="641872" y="1707"/>
                    </a:moveTo>
                    <a:lnTo>
                      <a:pt x="686789" y="1707"/>
                    </a:lnTo>
                    <a:lnTo>
                      <a:pt x="686789" y="1708"/>
                    </a:lnTo>
                    <a:lnTo>
                      <a:pt x="730391" y="1708"/>
                    </a:lnTo>
                    <a:cubicBezTo>
                      <a:pt x="747991" y="1707"/>
                      <a:pt x="762257" y="12873"/>
                      <a:pt x="762257" y="26645"/>
                    </a:cubicBezTo>
                    <a:lnTo>
                      <a:pt x="762257" y="64416"/>
                    </a:lnTo>
                    <a:cubicBezTo>
                      <a:pt x="762257" y="78188"/>
                      <a:pt x="747991" y="89354"/>
                      <a:pt x="730391" y="89354"/>
                    </a:cubicBezTo>
                    <a:lnTo>
                      <a:pt x="686789" y="89354"/>
                    </a:lnTo>
                    <a:lnTo>
                      <a:pt x="685471" y="89354"/>
                    </a:lnTo>
                    <a:lnTo>
                      <a:pt x="641871" y="89354"/>
                    </a:lnTo>
                    <a:cubicBezTo>
                      <a:pt x="624271" y="89354"/>
                      <a:pt x="610004" y="78188"/>
                      <a:pt x="610004" y="64416"/>
                    </a:cubicBezTo>
                    <a:cubicBezTo>
                      <a:pt x="610004" y="51826"/>
                      <a:pt x="610004" y="39235"/>
                      <a:pt x="610005" y="26645"/>
                    </a:cubicBezTo>
                    <a:cubicBezTo>
                      <a:pt x="610005" y="12873"/>
                      <a:pt x="624271" y="1708"/>
                      <a:pt x="641872" y="1707"/>
                    </a:cubicBezTo>
                    <a:close/>
                    <a:moveTo>
                      <a:pt x="1817083" y="0"/>
                    </a:moveTo>
                    <a:lnTo>
                      <a:pt x="1863137" y="0"/>
                    </a:lnTo>
                    <a:lnTo>
                      <a:pt x="1864159" y="5357"/>
                    </a:lnTo>
                    <a:lnTo>
                      <a:pt x="1847949" y="22489"/>
                    </a:lnTo>
                    <a:cubicBezTo>
                      <a:pt x="1844033" y="26632"/>
                      <a:pt x="1836564" y="27504"/>
                      <a:pt x="1831271" y="24438"/>
                    </a:cubicBezTo>
                    <a:lnTo>
                      <a:pt x="1816756" y="16027"/>
                    </a:lnTo>
                    <a:cubicBezTo>
                      <a:pt x="1811464" y="12962"/>
                      <a:pt x="1810349" y="7118"/>
                      <a:pt x="1814268" y="2976"/>
                    </a:cubicBezTo>
                    <a:close/>
                    <a:moveTo>
                      <a:pt x="1713506" y="0"/>
                    </a:moveTo>
                    <a:lnTo>
                      <a:pt x="1790145" y="0"/>
                    </a:lnTo>
                    <a:lnTo>
                      <a:pt x="1783778" y="8137"/>
                    </a:lnTo>
                    <a:cubicBezTo>
                      <a:pt x="1775751" y="18393"/>
                      <a:pt x="1758620" y="21617"/>
                      <a:pt x="1745512" y="15336"/>
                    </a:cubicBezTo>
                    <a:close/>
                    <a:moveTo>
                      <a:pt x="1680173" y="0"/>
                    </a:moveTo>
                    <a:lnTo>
                      <a:pt x="1691009" y="0"/>
                    </a:lnTo>
                    <a:lnTo>
                      <a:pt x="1695917" y="1591"/>
                    </a:lnTo>
                    <a:lnTo>
                      <a:pt x="1711557" y="13831"/>
                    </a:lnTo>
                    <a:cubicBezTo>
                      <a:pt x="1717261" y="18295"/>
                      <a:pt x="1717261" y="25530"/>
                      <a:pt x="1711557" y="29994"/>
                    </a:cubicBezTo>
                    <a:lnTo>
                      <a:pt x="1691704" y="45530"/>
                    </a:lnTo>
                    <a:cubicBezTo>
                      <a:pt x="1686000" y="49993"/>
                      <a:pt x="1676755" y="49993"/>
                      <a:pt x="1671051" y="45530"/>
                    </a:cubicBezTo>
                    <a:lnTo>
                      <a:pt x="1655410" y="33290"/>
                    </a:lnTo>
                    <a:cubicBezTo>
                      <a:pt x="1649706" y="28827"/>
                      <a:pt x="1649706" y="21591"/>
                      <a:pt x="1655410" y="17128"/>
                    </a:cubicBezTo>
                    <a:lnTo>
                      <a:pt x="1675264" y="1591"/>
                    </a:lnTo>
                    <a:close/>
                    <a:moveTo>
                      <a:pt x="1597655" y="0"/>
                    </a:moveTo>
                    <a:lnTo>
                      <a:pt x="1651581" y="0"/>
                    </a:lnTo>
                    <a:lnTo>
                      <a:pt x="1651370" y="9319"/>
                    </a:lnTo>
                    <a:lnTo>
                      <a:pt x="1637323" y="19930"/>
                    </a:lnTo>
                    <a:cubicBezTo>
                      <a:pt x="1632200" y="23799"/>
                      <a:pt x="1624041" y="23686"/>
                      <a:pt x="1619098" y="19678"/>
                    </a:cubicBezTo>
                    <a:lnTo>
                      <a:pt x="1597605" y="2251"/>
                    </a:lnTo>
                    <a:close/>
                    <a:moveTo>
                      <a:pt x="1402237" y="0"/>
                    </a:moveTo>
                    <a:lnTo>
                      <a:pt x="1551880" y="0"/>
                    </a:lnTo>
                    <a:lnTo>
                      <a:pt x="1551880" y="4447"/>
                    </a:lnTo>
                    <a:lnTo>
                      <a:pt x="1494261" y="49536"/>
                    </a:lnTo>
                    <a:cubicBezTo>
                      <a:pt x="1486320" y="55749"/>
                      <a:pt x="1473445" y="55749"/>
                      <a:pt x="1465504" y="49536"/>
                    </a:cubicBezTo>
                    <a:lnTo>
                      <a:pt x="1402237" y="26"/>
                    </a:lnTo>
                    <a:close/>
                    <a:moveTo>
                      <a:pt x="1188157" y="0"/>
                    </a:moveTo>
                    <a:lnTo>
                      <a:pt x="1234211" y="0"/>
                    </a:lnTo>
                    <a:lnTo>
                      <a:pt x="1235233" y="5357"/>
                    </a:lnTo>
                    <a:lnTo>
                      <a:pt x="1219024" y="22489"/>
                    </a:lnTo>
                    <a:cubicBezTo>
                      <a:pt x="1215105" y="26632"/>
                      <a:pt x="1207638" y="27504"/>
                      <a:pt x="1202345" y="24438"/>
                    </a:cubicBezTo>
                    <a:lnTo>
                      <a:pt x="1187829" y="16027"/>
                    </a:lnTo>
                    <a:cubicBezTo>
                      <a:pt x="1182538" y="12962"/>
                      <a:pt x="1181423" y="7118"/>
                      <a:pt x="1185342" y="2976"/>
                    </a:cubicBezTo>
                    <a:close/>
                    <a:moveTo>
                      <a:pt x="1084579" y="0"/>
                    </a:moveTo>
                    <a:lnTo>
                      <a:pt x="1161218" y="0"/>
                    </a:lnTo>
                    <a:lnTo>
                      <a:pt x="1154851" y="8137"/>
                    </a:lnTo>
                    <a:cubicBezTo>
                      <a:pt x="1146826" y="18393"/>
                      <a:pt x="1129694" y="21617"/>
                      <a:pt x="1116585" y="15336"/>
                    </a:cubicBezTo>
                    <a:close/>
                    <a:moveTo>
                      <a:pt x="1051246" y="0"/>
                    </a:moveTo>
                    <a:lnTo>
                      <a:pt x="1062082" y="0"/>
                    </a:lnTo>
                    <a:lnTo>
                      <a:pt x="1066991" y="1591"/>
                    </a:lnTo>
                    <a:lnTo>
                      <a:pt x="1082632" y="13831"/>
                    </a:lnTo>
                    <a:cubicBezTo>
                      <a:pt x="1088336" y="18295"/>
                      <a:pt x="1088336" y="25530"/>
                      <a:pt x="1082632" y="29994"/>
                    </a:cubicBezTo>
                    <a:lnTo>
                      <a:pt x="1062777" y="45530"/>
                    </a:lnTo>
                    <a:cubicBezTo>
                      <a:pt x="1057075" y="49993"/>
                      <a:pt x="1047829" y="49993"/>
                      <a:pt x="1042125" y="45530"/>
                    </a:cubicBezTo>
                    <a:lnTo>
                      <a:pt x="1026484" y="33290"/>
                    </a:lnTo>
                    <a:cubicBezTo>
                      <a:pt x="1020781" y="28827"/>
                      <a:pt x="1020781" y="21591"/>
                      <a:pt x="1026484" y="17128"/>
                    </a:cubicBezTo>
                    <a:lnTo>
                      <a:pt x="1046337" y="1591"/>
                    </a:lnTo>
                    <a:close/>
                    <a:moveTo>
                      <a:pt x="968728" y="0"/>
                    </a:moveTo>
                    <a:lnTo>
                      <a:pt x="1022654" y="0"/>
                    </a:lnTo>
                    <a:lnTo>
                      <a:pt x="1022443" y="9319"/>
                    </a:lnTo>
                    <a:lnTo>
                      <a:pt x="1008396" y="19930"/>
                    </a:lnTo>
                    <a:cubicBezTo>
                      <a:pt x="1003274" y="23799"/>
                      <a:pt x="995115" y="23686"/>
                      <a:pt x="990171" y="19678"/>
                    </a:cubicBezTo>
                    <a:lnTo>
                      <a:pt x="968677" y="2251"/>
                    </a:lnTo>
                    <a:close/>
                    <a:moveTo>
                      <a:pt x="773311" y="0"/>
                    </a:moveTo>
                    <a:lnTo>
                      <a:pt x="922952" y="0"/>
                    </a:lnTo>
                    <a:lnTo>
                      <a:pt x="922952" y="4447"/>
                    </a:lnTo>
                    <a:lnTo>
                      <a:pt x="865335" y="49536"/>
                    </a:lnTo>
                    <a:cubicBezTo>
                      <a:pt x="857394" y="55749"/>
                      <a:pt x="844519" y="55749"/>
                      <a:pt x="836577" y="49536"/>
                    </a:cubicBezTo>
                    <a:lnTo>
                      <a:pt x="773311" y="26"/>
                    </a:lnTo>
                    <a:close/>
                    <a:moveTo>
                      <a:pt x="560421" y="0"/>
                    </a:moveTo>
                    <a:lnTo>
                      <a:pt x="606475" y="0"/>
                    </a:lnTo>
                    <a:lnTo>
                      <a:pt x="607497" y="5357"/>
                    </a:lnTo>
                    <a:lnTo>
                      <a:pt x="591287" y="22489"/>
                    </a:lnTo>
                    <a:cubicBezTo>
                      <a:pt x="587369" y="26632"/>
                      <a:pt x="579903" y="27504"/>
                      <a:pt x="574609" y="24438"/>
                    </a:cubicBezTo>
                    <a:lnTo>
                      <a:pt x="560094" y="16027"/>
                    </a:lnTo>
                    <a:cubicBezTo>
                      <a:pt x="554801" y="12962"/>
                      <a:pt x="553686" y="7118"/>
                      <a:pt x="557605" y="2976"/>
                    </a:cubicBezTo>
                    <a:close/>
                    <a:moveTo>
                      <a:pt x="456843" y="0"/>
                    </a:moveTo>
                    <a:lnTo>
                      <a:pt x="533483" y="0"/>
                    </a:lnTo>
                    <a:lnTo>
                      <a:pt x="527117" y="8137"/>
                    </a:lnTo>
                    <a:cubicBezTo>
                      <a:pt x="519089" y="18393"/>
                      <a:pt x="501958" y="21617"/>
                      <a:pt x="488850" y="15336"/>
                    </a:cubicBezTo>
                    <a:close/>
                    <a:moveTo>
                      <a:pt x="423510" y="0"/>
                    </a:moveTo>
                    <a:lnTo>
                      <a:pt x="434346" y="0"/>
                    </a:lnTo>
                    <a:lnTo>
                      <a:pt x="439254" y="1591"/>
                    </a:lnTo>
                    <a:lnTo>
                      <a:pt x="454896" y="13831"/>
                    </a:lnTo>
                    <a:cubicBezTo>
                      <a:pt x="460599" y="18295"/>
                      <a:pt x="460599" y="25530"/>
                      <a:pt x="454895" y="29994"/>
                    </a:cubicBezTo>
                    <a:lnTo>
                      <a:pt x="435042" y="45530"/>
                    </a:lnTo>
                    <a:cubicBezTo>
                      <a:pt x="429338" y="49993"/>
                      <a:pt x="420092" y="49993"/>
                      <a:pt x="414389" y="45530"/>
                    </a:cubicBezTo>
                    <a:lnTo>
                      <a:pt x="398748" y="33290"/>
                    </a:lnTo>
                    <a:cubicBezTo>
                      <a:pt x="393044" y="28827"/>
                      <a:pt x="393044" y="21591"/>
                      <a:pt x="398748" y="17128"/>
                    </a:cubicBezTo>
                    <a:lnTo>
                      <a:pt x="418601" y="1591"/>
                    </a:lnTo>
                    <a:close/>
                    <a:moveTo>
                      <a:pt x="340992" y="0"/>
                    </a:moveTo>
                    <a:lnTo>
                      <a:pt x="394919" y="0"/>
                    </a:lnTo>
                    <a:lnTo>
                      <a:pt x="394708" y="9319"/>
                    </a:lnTo>
                    <a:lnTo>
                      <a:pt x="380660" y="19930"/>
                    </a:lnTo>
                    <a:cubicBezTo>
                      <a:pt x="375538" y="23799"/>
                      <a:pt x="367378" y="23686"/>
                      <a:pt x="362436" y="19678"/>
                    </a:cubicBezTo>
                    <a:lnTo>
                      <a:pt x="340941" y="2251"/>
                    </a:lnTo>
                    <a:close/>
                    <a:moveTo>
                      <a:pt x="160735" y="0"/>
                    </a:moveTo>
                    <a:lnTo>
                      <a:pt x="295217" y="0"/>
                    </a:lnTo>
                    <a:lnTo>
                      <a:pt x="295217" y="4447"/>
                    </a:lnTo>
                    <a:lnTo>
                      <a:pt x="237600" y="49536"/>
                    </a:lnTo>
                    <a:cubicBezTo>
                      <a:pt x="229659" y="55749"/>
                      <a:pt x="216783" y="55749"/>
                      <a:pt x="208841" y="49536"/>
                    </a:cubicBezTo>
                    <a:lnTo>
                      <a:pt x="158249" y="9944"/>
                    </a:lnTo>
                    <a:close/>
                  </a:path>
                </a:pathLst>
              </a:custGeom>
              <a:pattFill prst="lgConfetti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3175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36" name="台形 435">
              <a:extLst>
                <a:ext uri="{FF2B5EF4-FFF2-40B4-BE49-F238E27FC236}">
                  <a16:creationId xmlns:a16="http://schemas.microsoft.com/office/drawing/2014/main" id="{B42CB098-CFC8-4B55-8161-77BEF1502F6A}"/>
                </a:ext>
              </a:extLst>
            </p:cNvPr>
            <p:cNvSpPr/>
            <p:nvPr/>
          </p:nvSpPr>
          <p:spPr>
            <a:xfrm>
              <a:off x="457200" y="3909054"/>
              <a:ext cx="952500" cy="361950"/>
            </a:xfrm>
            <a:prstGeom prst="trapezoid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7" name="正方形/長方形 436">
              <a:extLst>
                <a:ext uri="{FF2B5EF4-FFF2-40B4-BE49-F238E27FC236}">
                  <a16:creationId xmlns:a16="http://schemas.microsoft.com/office/drawing/2014/main" id="{06E961FD-809C-4FE7-9053-AF70F9AF6D17}"/>
                </a:ext>
              </a:extLst>
            </p:cNvPr>
            <p:cNvSpPr/>
            <p:nvPr/>
          </p:nvSpPr>
          <p:spPr>
            <a:xfrm>
              <a:off x="484876" y="3624263"/>
              <a:ext cx="842648" cy="286680"/>
            </a:xfrm>
            <a:prstGeom prst="rect">
              <a:avLst/>
            </a:prstGeom>
            <a:pattFill prst="smGrid">
              <a:fgClr>
                <a:sysClr val="windowText" lastClr="000000">
                  <a:lumMod val="85000"/>
                  <a:lumOff val="15000"/>
                </a:sys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8" name="正方形/長方形 437">
              <a:extLst>
                <a:ext uri="{FF2B5EF4-FFF2-40B4-BE49-F238E27FC236}">
                  <a16:creationId xmlns:a16="http://schemas.microsoft.com/office/drawing/2014/main" id="{D0733F77-2B95-4C90-ACF5-48B605849C33}"/>
                </a:ext>
              </a:extLst>
            </p:cNvPr>
            <p:cNvSpPr/>
            <p:nvPr/>
          </p:nvSpPr>
          <p:spPr>
            <a:xfrm>
              <a:off x="484876" y="3514725"/>
              <a:ext cx="842648" cy="109538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9" name="正方形/長方形 438">
              <a:extLst>
                <a:ext uri="{FF2B5EF4-FFF2-40B4-BE49-F238E27FC236}">
                  <a16:creationId xmlns:a16="http://schemas.microsoft.com/office/drawing/2014/main" id="{7C4E823B-758D-49A7-8069-74866252D09D}"/>
                </a:ext>
              </a:extLst>
            </p:cNvPr>
            <p:cNvSpPr/>
            <p:nvPr/>
          </p:nvSpPr>
          <p:spPr>
            <a:xfrm>
              <a:off x="457200" y="3473190"/>
              <a:ext cx="870324" cy="45719"/>
            </a:xfrm>
            <a:prstGeom prst="rect">
              <a:avLst/>
            </a:prstGeom>
            <a:pattFill prst="dkVert">
              <a:fgClr>
                <a:sysClr val="window" lastClr="FFFFFF">
                  <a:lumMod val="75000"/>
                </a:sysClr>
              </a:fgClr>
              <a:bgClr>
                <a:sysClr val="window" lastClr="FFFFFF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40" name="台形 439">
              <a:extLst>
                <a:ext uri="{FF2B5EF4-FFF2-40B4-BE49-F238E27FC236}">
                  <a16:creationId xmlns:a16="http://schemas.microsoft.com/office/drawing/2014/main" id="{A06246E2-16D4-4A7B-A9DD-FEEB3B95575E}"/>
                </a:ext>
              </a:extLst>
            </p:cNvPr>
            <p:cNvSpPr/>
            <p:nvPr/>
          </p:nvSpPr>
          <p:spPr>
            <a:xfrm>
              <a:off x="434434" y="3261384"/>
              <a:ext cx="915856" cy="222524"/>
            </a:xfrm>
            <a:prstGeom prst="trapezoid">
              <a:avLst>
                <a:gd name="adj" fmla="val 89207"/>
              </a:avLst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41" name="正方形/長方形 440">
              <a:extLst>
                <a:ext uri="{FF2B5EF4-FFF2-40B4-BE49-F238E27FC236}">
                  <a16:creationId xmlns:a16="http://schemas.microsoft.com/office/drawing/2014/main" id="{A61EC8C2-7AC9-4DBD-884E-D5EBFCE1A314}"/>
                </a:ext>
              </a:extLst>
            </p:cNvPr>
            <p:cNvSpPr/>
            <p:nvPr/>
          </p:nvSpPr>
          <p:spPr>
            <a:xfrm>
              <a:off x="650350" y="3160713"/>
              <a:ext cx="511700" cy="286680"/>
            </a:xfrm>
            <a:prstGeom prst="rect">
              <a:avLst/>
            </a:prstGeom>
            <a:pattFill prst="smGrid">
              <a:fgClr>
                <a:sysClr val="windowText" lastClr="000000">
                  <a:lumMod val="85000"/>
                  <a:lumOff val="15000"/>
                </a:sys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42" name="正方形/長方形 441">
              <a:extLst>
                <a:ext uri="{FF2B5EF4-FFF2-40B4-BE49-F238E27FC236}">
                  <a16:creationId xmlns:a16="http://schemas.microsoft.com/office/drawing/2014/main" id="{462470BB-2667-49FA-B97C-C21B1B628250}"/>
                </a:ext>
              </a:extLst>
            </p:cNvPr>
            <p:cNvSpPr/>
            <p:nvPr/>
          </p:nvSpPr>
          <p:spPr>
            <a:xfrm>
              <a:off x="650350" y="3122613"/>
              <a:ext cx="511700" cy="103378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43" name="グループ化 442">
              <a:extLst>
                <a:ext uri="{FF2B5EF4-FFF2-40B4-BE49-F238E27FC236}">
                  <a16:creationId xmlns:a16="http://schemas.microsoft.com/office/drawing/2014/main" id="{3BD59BC8-6012-4BF8-99CE-B5CAC90EB99C}"/>
                </a:ext>
              </a:extLst>
            </p:cNvPr>
            <p:cNvGrpSpPr/>
            <p:nvPr/>
          </p:nvGrpSpPr>
          <p:grpSpPr>
            <a:xfrm>
              <a:off x="566137" y="2913198"/>
              <a:ext cx="684814" cy="242459"/>
              <a:chOff x="4179139" y="4478201"/>
              <a:chExt cx="584687" cy="197188"/>
            </a:xfrm>
          </p:grpSpPr>
          <p:sp>
            <p:nvSpPr>
              <p:cNvPr id="449" name="台形 448">
                <a:extLst>
                  <a:ext uri="{FF2B5EF4-FFF2-40B4-BE49-F238E27FC236}">
                    <a16:creationId xmlns:a16="http://schemas.microsoft.com/office/drawing/2014/main" id="{DD452D11-A6A3-45D6-BD16-88F4A9E61414}"/>
                  </a:ext>
                </a:extLst>
              </p:cNvPr>
              <p:cNvSpPr/>
              <p:nvPr/>
            </p:nvSpPr>
            <p:spPr>
              <a:xfrm>
                <a:off x="4208175" y="4586078"/>
                <a:ext cx="537382" cy="77587"/>
              </a:xfrm>
              <a:prstGeom prst="trapezoid">
                <a:avLst>
                  <a:gd name="adj" fmla="val 12181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AF76AA11-A196-4276-B6D0-97A23EFFD52A}"/>
                  </a:ext>
                </a:extLst>
              </p:cNvPr>
              <p:cNvSpPr/>
              <p:nvPr/>
            </p:nvSpPr>
            <p:spPr>
              <a:xfrm>
                <a:off x="4179139" y="4558679"/>
                <a:ext cx="584686" cy="116710"/>
              </a:xfrm>
              <a:custGeom>
                <a:avLst/>
                <a:gdLst>
                  <a:gd name="connsiteX0" fmla="*/ 292343 w 584686"/>
                  <a:gd name="connsiteY0" fmla="*/ 0 h 116710"/>
                  <a:gd name="connsiteX1" fmla="*/ 323636 w 584686"/>
                  <a:gd name="connsiteY1" fmla="*/ 574 h 116710"/>
                  <a:gd name="connsiteX2" fmla="*/ 552974 w 584686"/>
                  <a:gd name="connsiteY2" fmla="*/ 73522 h 116710"/>
                  <a:gd name="connsiteX3" fmla="*/ 584686 w 584686"/>
                  <a:gd name="connsiteY3" fmla="*/ 81428 h 116710"/>
                  <a:gd name="connsiteX4" fmla="*/ 584686 w 584686"/>
                  <a:gd name="connsiteY4" fmla="*/ 116710 h 116710"/>
                  <a:gd name="connsiteX5" fmla="*/ 552974 w 584686"/>
                  <a:gd name="connsiteY5" fmla="*/ 108805 h 116710"/>
                  <a:gd name="connsiteX6" fmla="*/ 380971 w 584686"/>
                  <a:gd name="connsiteY6" fmla="*/ 46992 h 116710"/>
                  <a:gd name="connsiteX7" fmla="*/ 375483 w 584686"/>
                  <a:gd name="connsiteY7" fmla="*/ 45927 h 116710"/>
                  <a:gd name="connsiteX8" fmla="*/ 358368 w 584686"/>
                  <a:gd name="connsiteY8" fmla="*/ 59003 h 116710"/>
                  <a:gd name="connsiteX9" fmla="*/ 313455 w 584686"/>
                  <a:gd name="connsiteY9" fmla="*/ 64891 h 116710"/>
                  <a:gd name="connsiteX10" fmla="*/ 308508 w 584686"/>
                  <a:gd name="connsiteY10" fmla="*/ 86777 h 116710"/>
                  <a:gd name="connsiteX11" fmla="*/ 292343 w 584686"/>
                  <a:gd name="connsiteY11" fmla="*/ 99046 h 116710"/>
                  <a:gd name="connsiteX12" fmla="*/ 276179 w 584686"/>
                  <a:gd name="connsiteY12" fmla="*/ 86777 h 116710"/>
                  <a:gd name="connsiteX13" fmla="*/ 271231 w 584686"/>
                  <a:gd name="connsiteY13" fmla="*/ 64891 h 116710"/>
                  <a:gd name="connsiteX14" fmla="*/ 226318 w 584686"/>
                  <a:gd name="connsiteY14" fmla="*/ 59003 h 116710"/>
                  <a:gd name="connsiteX15" fmla="*/ 209203 w 584686"/>
                  <a:gd name="connsiteY15" fmla="*/ 45927 h 116710"/>
                  <a:gd name="connsiteX16" fmla="*/ 203715 w 584686"/>
                  <a:gd name="connsiteY16" fmla="*/ 46992 h 116710"/>
                  <a:gd name="connsiteX17" fmla="*/ 31711 w 584686"/>
                  <a:gd name="connsiteY17" fmla="*/ 108805 h 116710"/>
                  <a:gd name="connsiteX18" fmla="*/ 0 w 584686"/>
                  <a:gd name="connsiteY18" fmla="*/ 116710 h 116710"/>
                  <a:gd name="connsiteX19" fmla="*/ 0 w 584686"/>
                  <a:gd name="connsiteY19" fmla="*/ 81427 h 116710"/>
                  <a:gd name="connsiteX20" fmla="*/ 31711 w 584686"/>
                  <a:gd name="connsiteY20" fmla="*/ 73522 h 116710"/>
                  <a:gd name="connsiteX21" fmla="*/ 261049 w 584686"/>
                  <a:gd name="connsiteY21" fmla="*/ 574 h 116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84686" h="116710">
                    <a:moveTo>
                      <a:pt x="292343" y="0"/>
                    </a:moveTo>
                    <a:lnTo>
                      <a:pt x="323636" y="574"/>
                    </a:lnTo>
                    <a:cubicBezTo>
                      <a:pt x="400082" y="8056"/>
                      <a:pt x="476528" y="49207"/>
                      <a:pt x="552974" y="73522"/>
                    </a:cubicBezTo>
                    <a:lnTo>
                      <a:pt x="584686" y="81428"/>
                    </a:lnTo>
                    <a:lnTo>
                      <a:pt x="584686" y="116710"/>
                    </a:lnTo>
                    <a:lnTo>
                      <a:pt x="552974" y="108805"/>
                    </a:lnTo>
                    <a:cubicBezTo>
                      <a:pt x="495640" y="90568"/>
                      <a:pt x="438305" y="62862"/>
                      <a:pt x="380971" y="46992"/>
                    </a:cubicBezTo>
                    <a:lnTo>
                      <a:pt x="375483" y="45927"/>
                    </a:lnTo>
                    <a:lnTo>
                      <a:pt x="358368" y="59003"/>
                    </a:lnTo>
                    <a:lnTo>
                      <a:pt x="313455" y="64891"/>
                    </a:lnTo>
                    <a:lnTo>
                      <a:pt x="308508" y="86777"/>
                    </a:lnTo>
                    <a:cubicBezTo>
                      <a:pt x="304371" y="94358"/>
                      <a:pt x="298656" y="99046"/>
                      <a:pt x="292343" y="99046"/>
                    </a:cubicBezTo>
                    <a:cubicBezTo>
                      <a:pt x="286031" y="99046"/>
                      <a:pt x="280316" y="94358"/>
                      <a:pt x="276179" y="86777"/>
                    </a:cubicBezTo>
                    <a:lnTo>
                      <a:pt x="271231" y="64891"/>
                    </a:lnTo>
                    <a:lnTo>
                      <a:pt x="226318" y="59003"/>
                    </a:lnTo>
                    <a:lnTo>
                      <a:pt x="209203" y="45927"/>
                    </a:lnTo>
                    <a:lnTo>
                      <a:pt x="203715" y="46992"/>
                    </a:lnTo>
                    <a:cubicBezTo>
                      <a:pt x="146380" y="62862"/>
                      <a:pt x="89046" y="90568"/>
                      <a:pt x="31711" y="108805"/>
                    </a:cubicBezTo>
                    <a:lnTo>
                      <a:pt x="0" y="116710"/>
                    </a:lnTo>
                    <a:lnTo>
                      <a:pt x="0" y="81427"/>
                    </a:lnTo>
                    <a:lnTo>
                      <a:pt x="31711" y="73522"/>
                    </a:lnTo>
                    <a:cubicBezTo>
                      <a:pt x="108158" y="49207"/>
                      <a:pt x="184603" y="8056"/>
                      <a:pt x="261049" y="574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E226C873-A613-4105-B252-34D3B3BEE3CC}"/>
                  </a:ext>
                </a:extLst>
              </p:cNvPr>
              <p:cNvSpPr/>
              <p:nvPr/>
            </p:nvSpPr>
            <p:spPr>
              <a:xfrm>
                <a:off x="4179140" y="4478201"/>
                <a:ext cx="584686" cy="166232"/>
              </a:xfrm>
              <a:custGeom>
                <a:avLst/>
                <a:gdLst>
                  <a:gd name="connsiteX0" fmla="*/ 292343 w 584686"/>
                  <a:gd name="connsiteY0" fmla="*/ 0 h 166232"/>
                  <a:gd name="connsiteX1" fmla="*/ 308508 w 584686"/>
                  <a:gd name="connsiteY1" fmla="*/ 7809 h 166232"/>
                  <a:gd name="connsiteX2" fmla="*/ 314343 w 584686"/>
                  <a:gd name="connsiteY2" fmla="*/ 24236 h 166232"/>
                  <a:gd name="connsiteX3" fmla="*/ 331427 w 584686"/>
                  <a:gd name="connsiteY3" fmla="*/ 27163 h 166232"/>
                  <a:gd name="connsiteX4" fmla="*/ 347616 w 584686"/>
                  <a:gd name="connsiteY4" fmla="*/ 43327 h 166232"/>
                  <a:gd name="connsiteX5" fmla="*/ 338036 w 584686"/>
                  <a:gd name="connsiteY5" fmla="*/ 52893 h 166232"/>
                  <a:gd name="connsiteX6" fmla="*/ 380971 w 584686"/>
                  <a:gd name="connsiteY6" fmla="*/ 61232 h 166232"/>
                  <a:gd name="connsiteX7" fmla="*/ 552974 w 584686"/>
                  <a:gd name="connsiteY7" fmla="*/ 123044 h 166232"/>
                  <a:gd name="connsiteX8" fmla="*/ 584686 w 584686"/>
                  <a:gd name="connsiteY8" fmla="*/ 130950 h 166232"/>
                  <a:gd name="connsiteX9" fmla="*/ 584686 w 584686"/>
                  <a:gd name="connsiteY9" fmla="*/ 166232 h 166232"/>
                  <a:gd name="connsiteX10" fmla="*/ 552974 w 584686"/>
                  <a:gd name="connsiteY10" fmla="*/ 158327 h 166232"/>
                  <a:gd name="connsiteX11" fmla="*/ 323636 w 584686"/>
                  <a:gd name="connsiteY11" fmla="*/ 85379 h 166232"/>
                  <a:gd name="connsiteX12" fmla="*/ 292343 w 584686"/>
                  <a:gd name="connsiteY12" fmla="*/ 84805 h 166232"/>
                  <a:gd name="connsiteX13" fmla="*/ 261049 w 584686"/>
                  <a:gd name="connsiteY13" fmla="*/ 85379 h 166232"/>
                  <a:gd name="connsiteX14" fmla="*/ 31711 w 584686"/>
                  <a:gd name="connsiteY14" fmla="*/ 158327 h 166232"/>
                  <a:gd name="connsiteX15" fmla="*/ 0 w 584686"/>
                  <a:gd name="connsiteY15" fmla="*/ 166232 h 166232"/>
                  <a:gd name="connsiteX16" fmla="*/ 0 w 584686"/>
                  <a:gd name="connsiteY16" fmla="*/ 130949 h 166232"/>
                  <a:gd name="connsiteX17" fmla="*/ 31711 w 584686"/>
                  <a:gd name="connsiteY17" fmla="*/ 123044 h 166232"/>
                  <a:gd name="connsiteX18" fmla="*/ 203715 w 584686"/>
                  <a:gd name="connsiteY18" fmla="*/ 61232 h 166232"/>
                  <a:gd name="connsiteX19" fmla="*/ 246650 w 584686"/>
                  <a:gd name="connsiteY19" fmla="*/ 52893 h 166232"/>
                  <a:gd name="connsiteX20" fmla="*/ 237070 w 584686"/>
                  <a:gd name="connsiteY20" fmla="*/ 43327 h 166232"/>
                  <a:gd name="connsiteX21" fmla="*/ 253259 w 584686"/>
                  <a:gd name="connsiteY21" fmla="*/ 27163 h 166232"/>
                  <a:gd name="connsiteX22" fmla="*/ 270344 w 584686"/>
                  <a:gd name="connsiteY22" fmla="*/ 24236 h 166232"/>
                  <a:gd name="connsiteX23" fmla="*/ 276179 w 584686"/>
                  <a:gd name="connsiteY23" fmla="*/ 7809 h 166232"/>
                  <a:gd name="connsiteX24" fmla="*/ 292343 w 584686"/>
                  <a:gd name="connsiteY24" fmla="*/ 0 h 166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84686" h="166232">
                    <a:moveTo>
                      <a:pt x="292343" y="0"/>
                    </a:moveTo>
                    <a:cubicBezTo>
                      <a:pt x="298656" y="0"/>
                      <a:pt x="304371" y="2984"/>
                      <a:pt x="308508" y="7809"/>
                    </a:cubicBezTo>
                    <a:lnTo>
                      <a:pt x="314343" y="24236"/>
                    </a:lnTo>
                    <a:lnTo>
                      <a:pt x="331427" y="27163"/>
                    </a:lnTo>
                    <a:cubicBezTo>
                      <a:pt x="341430" y="31300"/>
                      <a:pt x="347616" y="37015"/>
                      <a:pt x="347616" y="43327"/>
                    </a:cubicBezTo>
                    <a:lnTo>
                      <a:pt x="338036" y="52893"/>
                    </a:lnTo>
                    <a:lnTo>
                      <a:pt x="380971" y="61232"/>
                    </a:lnTo>
                    <a:cubicBezTo>
                      <a:pt x="438305" y="77101"/>
                      <a:pt x="495640" y="104808"/>
                      <a:pt x="552974" y="123044"/>
                    </a:cubicBezTo>
                    <a:lnTo>
                      <a:pt x="584686" y="130950"/>
                    </a:lnTo>
                    <a:lnTo>
                      <a:pt x="584686" y="166232"/>
                    </a:lnTo>
                    <a:lnTo>
                      <a:pt x="552974" y="158327"/>
                    </a:lnTo>
                    <a:cubicBezTo>
                      <a:pt x="476528" y="134011"/>
                      <a:pt x="400082" y="92861"/>
                      <a:pt x="323636" y="85379"/>
                    </a:cubicBezTo>
                    <a:lnTo>
                      <a:pt x="292343" y="84805"/>
                    </a:lnTo>
                    <a:lnTo>
                      <a:pt x="261049" y="85379"/>
                    </a:lnTo>
                    <a:cubicBezTo>
                      <a:pt x="184603" y="92861"/>
                      <a:pt x="108158" y="134011"/>
                      <a:pt x="31711" y="158327"/>
                    </a:cubicBezTo>
                    <a:lnTo>
                      <a:pt x="0" y="166232"/>
                    </a:lnTo>
                    <a:lnTo>
                      <a:pt x="0" y="130949"/>
                    </a:lnTo>
                    <a:lnTo>
                      <a:pt x="31711" y="123044"/>
                    </a:lnTo>
                    <a:cubicBezTo>
                      <a:pt x="89046" y="104808"/>
                      <a:pt x="146380" y="77101"/>
                      <a:pt x="203715" y="61232"/>
                    </a:cubicBezTo>
                    <a:lnTo>
                      <a:pt x="246650" y="52893"/>
                    </a:lnTo>
                    <a:lnTo>
                      <a:pt x="237070" y="43327"/>
                    </a:lnTo>
                    <a:cubicBezTo>
                      <a:pt x="237070" y="37015"/>
                      <a:pt x="243257" y="31300"/>
                      <a:pt x="253259" y="27163"/>
                    </a:cubicBezTo>
                    <a:lnTo>
                      <a:pt x="270344" y="24236"/>
                    </a:lnTo>
                    <a:lnTo>
                      <a:pt x="276179" y="7809"/>
                    </a:lnTo>
                    <a:cubicBezTo>
                      <a:pt x="280316" y="2984"/>
                      <a:pt x="286031" y="0"/>
                      <a:pt x="292343" y="0"/>
                    </a:cubicBez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444" name="フリーフォーム: 図形 443">
              <a:extLst>
                <a:ext uri="{FF2B5EF4-FFF2-40B4-BE49-F238E27FC236}">
                  <a16:creationId xmlns:a16="http://schemas.microsoft.com/office/drawing/2014/main" id="{46A6CFAE-713D-4CC9-B2EF-3C8359CAD1F1}"/>
                </a:ext>
              </a:extLst>
            </p:cNvPr>
            <p:cNvSpPr/>
            <p:nvPr/>
          </p:nvSpPr>
          <p:spPr>
            <a:xfrm>
              <a:off x="460740" y="3912391"/>
              <a:ext cx="948960" cy="362111"/>
            </a:xfrm>
            <a:custGeom>
              <a:avLst/>
              <a:gdLst>
                <a:gd name="connsiteX0" fmla="*/ 438535 w 948960"/>
                <a:gd name="connsiteY0" fmla="*/ 359236 h 362111"/>
                <a:gd name="connsiteX1" fmla="*/ 446640 w 948960"/>
                <a:gd name="connsiteY1" fmla="*/ 361950 h 362111"/>
                <a:gd name="connsiteX2" fmla="*/ 430088 w 948960"/>
                <a:gd name="connsiteY2" fmla="*/ 361950 h 362111"/>
                <a:gd name="connsiteX3" fmla="*/ 430238 w 948960"/>
                <a:gd name="connsiteY3" fmla="*/ 361836 h 362111"/>
                <a:gd name="connsiteX4" fmla="*/ 438535 w 948960"/>
                <a:gd name="connsiteY4" fmla="*/ 359236 h 362111"/>
                <a:gd name="connsiteX5" fmla="*/ 660361 w 948960"/>
                <a:gd name="connsiteY5" fmla="*/ 353587 h 362111"/>
                <a:gd name="connsiteX6" fmla="*/ 665341 w 948960"/>
                <a:gd name="connsiteY6" fmla="*/ 355409 h 362111"/>
                <a:gd name="connsiteX7" fmla="*/ 671087 w 948960"/>
                <a:gd name="connsiteY7" fmla="*/ 360322 h 362111"/>
                <a:gd name="connsiteX8" fmla="*/ 670994 w 948960"/>
                <a:gd name="connsiteY8" fmla="*/ 361950 h 362111"/>
                <a:gd name="connsiteX9" fmla="*/ 648779 w 948960"/>
                <a:gd name="connsiteY9" fmla="*/ 361950 h 362111"/>
                <a:gd name="connsiteX10" fmla="*/ 648915 w 948960"/>
                <a:gd name="connsiteY10" fmla="*/ 359552 h 362111"/>
                <a:gd name="connsiteX11" fmla="*/ 655196 w 948960"/>
                <a:gd name="connsiteY11" fmla="*/ 355057 h 362111"/>
                <a:gd name="connsiteX12" fmla="*/ 660361 w 948960"/>
                <a:gd name="connsiteY12" fmla="*/ 353587 h 362111"/>
                <a:gd name="connsiteX13" fmla="*/ 31434 w 948960"/>
                <a:gd name="connsiteY13" fmla="*/ 353587 h 362111"/>
                <a:gd name="connsiteX14" fmla="*/ 36414 w 948960"/>
                <a:gd name="connsiteY14" fmla="*/ 355409 h 362111"/>
                <a:gd name="connsiteX15" fmla="*/ 42160 w 948960"/>
                <a:gd name="connsiteY15" fmla="*/ 360322 h 362111"/>
                <a:gd name="connsiteX16" fmla="*/ 42068 w 948960"/>
                <a:gd name="connsiteY16" fmla="*/ 361950 h 362111"/>
                <a:gd name="connsiteX17" fmla="*/ 19853 w 948960"/>
                <a:gd name="connsiteY17" fmla="*/ 361950 h 362111"/>
                <a:gd name="connsiteX18" fmla="*/ 19988 w 948960"/>
                <a:gd name="connsiteY18" fmla="*/ 359552 h 362111"/>
                <a:gd name="connsiteX19" fmla="*/ 26269 w 948960"/>
                <a:gd name="connsiteY19" fmla="*/ 355057 h 362111"/>
                <a:gd name="connsiteX20" fmla="*/ 31434 w 948960"/>
                <a:gd name="connsiteY20" fmla="*/ 353587 h 362111"/>
                <a:gd name="connsiteX21" fmla="*/ 737763 w 948960"/>
                <a:gd name="connsiteY21" fmla="*/ 348568 h 362111"/>
                <a:gd name="connsiteX22" fmla="*/ 745200 w 948960"/>
                <a:gd name="connsiteY22" fmla="*/ 350978 h 362111"/>
                <a:gd name="connsiteX23" fmla="*/ 759221 w 948960"/>
                <a:gd name="connsiteY23" fmla="*/ 361950 h 362111"/>
                <a:gd name="connsiteX24" fmla="*/ 716305 w 948960"/>
                <a:gd name="connsiteY24" fmla="*/ 361950 h 362111"/>
                <a:gd name="connsiteX25" fmla="*/ 730326 w 948960"/>
                <a:gd name="connsiteY25" fmla="*/ 350978 h 362111"/>
                <a:gd name="connsiteX26" fmla="*/ 737763 w 948960"/>
                <a:gd name="connsiteY26" fmla="*/ 348568 h 362111"/>
                <a:gd name="connsiteX27" fmla="*/ 110027 w 948960"/>
                <a:gd name="connsiteY27" fmla="*/ 348568 h 362111"/>
                <a:gd name="connsiteX28" fmla="*/ 117465 w 948960"/>
                <a:gd name="connsiteY28" fmla="*/ 350978 h 362111"/>
                <a:gd name="connsiteX29" fmla="*/ 131485 w 948960"/>
                <a:gd name="connsiteY29" fmla="*/ 361950 h 362111"/>
                <a:gd name="connsiteX30" fmla="*/ 88569 w 948960"/>
                <a:gd name="connsiteY30" fmla="*/ 361950 h 362111"/>
                <a:gd name="connsiteX31" fmla="*/ 102590 w 948960"/>
                <a:gd name="connsiteY31" fmla="*/ 350978 h 362111"/>
                <a:gd name="connsiteX32" fmla="*/ 110027 w 948960"/>
                <a:gd name="connsiteY32" fmla="*/ 348568 h 362111"/>
                <a:gd name="connsiteX33" fmla="*/ 555519 w 948960"/>
                <a:gd name="connsiteY33" fmla="*/ 347994 h 362111"/>
                <a:gd name="connsiteX34" fmla="*/ 560500 w 948960"/>
                <a:gd name="connsiteY34" fmla="*/ 349814 h 362111"/>
                <a:gd name="connsiteX35" fmla="*/ 566245 w 948960"/>
                <a:gd name="connsiteY35" fmla="*/ 354728 h 362111"/>
                <a:gd name="connsiteX36" fmla="*/ 565836 w 948960"/>
                <a:gd name="connsiteY36" fmla="*/ 361950 h 362111"/>
                <a:gd name="connsiteX37" fmla="*/ 543684 w 948960"/>
                <a:gd name="connsiteY37" fmla="*/ 361950 h 362111"/>
                <a:gd name="connsiteX38" fmla="*/ 543624 w 948960"/>
                <a:gd name="connsiteY38" fmla="*/ 361898 h 362111"/>
                <a:gd name="connsiteX39" fmla="*/ 544074 w 948960"/>
                <a:gd name="connsiteY39" fmla="*/ 353959 h 362111"/>
                <a:gd name="connsiteX40" fmla="*/ 550354 w 948960"/>
                <a:gd name="connsiteY40" fmla="*/ 349462 h 362111"/>
                <a:gd name="connsiteX41" fmla="*/ 555519 w 948960"/>
                <a:gd name="connsiteY41" fmla="*/ 347994 h 362111"/>
                <a:gd name="connsiteX42" fmla="*/ 602825 w 948960"/>
                <a:gd name="connsiteY42" fmla="*/ 347016 h 362111"/>
                <a:gd name="connsiteX43" fmla="*/ 608020 w 948960"/>
                <a:gd name="connsiteY43" fmla="*/ 348702 h 362111"/>
                <a:gd name="connsiteX44" fmla="*/ 624951 w 948960"/>
                <a:gd name="connsiteY44" fmla="*/ 361950 h 362111"/>
                <a:gd name="connsiteX45" fmla="*/ 580698 w 948960"/>
                <a:gd name="connsiteY45" fmla="*/ 361950 h 362111"/>
                <a:gd name="connsiteX46" fmla="*/ 597630 w 948960"/>
                <a:gd name="connsiteY46" fmla="*/ 348701 h 362111"/>
                <a:gd name="connsiteX47" fmla="*/ 602825 w 948960"/>
                <a:gd name="connsiteY47" fmla="*/ 347016 h 362111"/>
                <a:gd name="connsiteX48" fmla="*/ 698360 w 948960"/>
                <a:gd name="connsiteY48" fmla="*/ 341468 h 362111"/>
                <a:gd name="connsiteX49" fmla="*/ 703340 w 948960"/>
                <a:gd name="connsiteY49" fmla="*/ 343289 h 362111"/>
                <a:gd name="connsiteX50" fmla="*/ 709086 w 948960"/>
                <a:gd name="connsiteY50" fmla="*/ 348202 h 362111"/>
                <a:gd name="connsiteX51" fmla="*/ 708636 w 948960"/>
                <a:gd name="connsiteY51" fmla="*/ 356142 h 362111"/>
                <a:gd name="connsiteX52" fmla="*/ 702356 w 948960"/>
                <a:gd name="connsiteY52" fmla="*/ 360638 h 362111"/>
                <a:gd name="connsiteX53" fmla="*/ 692211 w 948960"/>
                <a:gd name="connsiteY53" fmla="*/ 360286 h 362111"/>
                <a:gd name="connsiteX54" fmla="*/ 686465 w 948960"/>
                <a:gd name="connsiteY54" fmla="*/ 355372 h 362111"/>
                <a:gd name="connsiteX55" fmla="*/ 686914 w 948960"/>
                <a:gd name="connsiteY55" fmla="*/ 347432 h 362111"/>
                <a:gd name="connsiteX56" fmla="*/ 693194 w 948960"/>
                <a:gd name="connsiteY56" fmla="*/ 342935 h 362111"/>
                <a:gd name="connsiteX57" fmla="*/ 698360 w 948960"/>
                <a:gd name="connsiteY57" fmla="*/ 341468 h 362111"/>
                <a:gd name="connsiteX58" fmla="*/ 70625 w 948960"/>
                <a:gd name="connsiteY58" fmla="*/ 341468 h 362111"/>
                <a:gd name="connsiteX59" fmla="*/ 75605 w 948960"/>
                <a:gd name="connsiteY59" fmla="*/ 343289 h 362111"/>
                <a:gd name="connsiteX60" fmla="*/ 81350 w 948960"/>
                <a:gd name="connsiteY60" fmla="*/ 348202 h 362111"/>
                <a:gd name="connsiteX61" fmla="*/ 80900 w 948960"/>
                <a:gd name="connsiteY61" fmla="*/ 356142 h 362111"/>
                <a:gd name="connsiteX62" fmla="*/ 74620 w 948960"/>
                <a:gd name="connsiteY62" fmla="*/ 360638 h 362111"/>
                <a:gd name="connsiteX63" fmla="*/ 64474 w 948960"/>
                <a:gd name="connsiteY63" fmla="*/ 360286 h 362111"/>
                <a:gd name="connsiteX64" fmla="*/ 58729 w 948960"/>
                <a:gd name="connsiteY64" fmla="*/ 355372 h 362111"/>
                <a:gd name="connsiteX65" fmla="*/ 59179 w 948960"/>
                <a:gd name="connsiteY65" fmla="*/ 347432 h 362111"/>
                <a:gd name="connsiteX66" fmla="*/ 65459 w 948960"/>
                <a:gd name="connsiteY66" fmla="*/ 342935 h 362111"/>
                <a:gd name="connsiteX67" fmla="*/ 70625 w 948960"/>
                <a:gd name="connsiteY67" fmla="*/ 341468 h 362111"/>
                <a:gd name="connsiteX68" fmla="*/ 507654 w 948960"/>
                <a:gd name="connsiteY68" fmla="*/ 337509 h 362111"/>
                <a:gd name="connsiteX69" fmla="*/ 513231 w 948960"/>
                <a:gd name="connsiteY69" fmla="*/ 339377 h 362111"/>
                <a:gd name="connsiteX70" fmla="*/ 519796 w 948960"/>
                <a:gd name="connsiteY70" fmla="*/ 344637 h 362111"/>
                <a:gd name="connsiteX71" fmla="*/ 519664 w 948960"/>
                <a:gd name="connsiteY71" fmla="*/ 353410 h 362111"/>
                <a:gd name="connsiteX72" fmla="*/ 508490 w 948960"/>
                <a:gd name="connsiteY72" fmla="*/ 361950 h 362111"/>
                <a:gd name="connsiteX73" fmla="*/ 472741 w 948960"/>
                <a:gd name="connsiteY73" fmla="*/ 361950 h 362111"/>
                <a:gd name="connsiteX74" fmla="*/ 472746 w 948960"/>
                <a:gd name="connsiteY74" fmla="*/ 361648 h 362111"/>
                <a:gd name="connsiteX75" fmla="*/ 502021 w 948960"/>
                <a:gd name="connsiteY75" fmla="*/ 339273 h 362111"/>
                <a:gd name="connsiteX76" fmla="*/ 507654 w 948960"/>
                <a:gd name="connsiteY76" fmla="*/ 337509 h 362111"/>
                <a:gd name="connsiteX77" fmla="*/ 942790 w 948960"/>
                <a:gd name="connsiteY77" fmla="*/ 337272 h 362111"/>
                <a:gd name="connsiteX78" fmla="*/ 948960 w 948960"/>
                <a:gd name="connsiteY78" fmla="*/ 361950 h 362111"/>
                <a:gd name="connsiteX79" fmla="*/ 911254 w 948960"/>
                <a:gd name="connsiteY79" fmla="*/ 361950 h 362111"/>
                <a:gd name="connsiteX80" fmla="*/ 352047 w 948960"/>
                <a:gd name="connsiteY80" fmla="*/ 311827 h 362111"/>
                <a:gd name="connsiteX81" fmla="*/ 359685 w 948960"/>
                <a:gd name="connsiteY81" fmla="*/ 314303 h 362111"/>
                <a:gd name="connsiteX82" fmla="*/ 411343 w 948960"/>
                <a:gd name="connsiteY82" fmla="*/ 354726 h 362111"/>
                <a:gd name="connsiteX83" fmla="*/ 411343 w 948960"/>
                <a:gd name="connsiteY83" fmla="*/ 361950 h 362111"/>
                <a:gd name="connsiteX84" fmla="*/ 283517 w 948960"/>
                <a:gd name="connsiteY84" fmla="*/ 361950 h 362111"/>
                <a:gd name="connsiteX85" fmla="*/ 344406 w 948960"/>
                <a:gd name="connsiteY85" fmla="*/ 314303 h 362111"/>
                <a:gd name="connsiteX86" fmla="*/ 352047 w 948960"/>
                <a:gd name="connsiteY86" fmla="*/ 311827 h 362111"/>
                <a:gd name="connsiteX87" fmla="*/ 803884 w 948960"/>
                <a:gd name="connsiteY87" fmla="*/ 309968 h 362111"/>
                <a:gd name="connsiteX88" fmla="*/ 811521 w 948960"/>
                <a:gd name="connsiteY88" fmla="*/ 312443 h 362111"/>
                <a:gd name="connsiteX89" fmla="*/ 856413 w 948960"/>
                <a:gd name="connsiteY89" fmla="*/ 347572 h 362111"/>
                <a:gd name="connsiteX90" fmla="*/ 856413 w 948960"/>
                <a:gd name="connsiteY90" fmla="*/ 359524 h 362111"/>
                <a:gd name="connsiteX91" fmla="*/ 853312 w 948960"/>
                <a:gd name="connsiteY91" fmla="*/ 361950 h 362111"/>
                <a:gd name="connsiteX92" fmla="*/ 783047 w 948960"/>
                <a:gd name="connsiteY92" fmla="*/ 361950 h 362111"/>
                <a:gd name="connsiteX93" fmla="*/ 765651 w 948960"/>
                <a:gd name="connsiteY93" fmla="*/ 348337 h 362111"/>
                <a:gd name="connsiteX94" fmla="*/ 765651 w 948960"/>
                <a:gd name="connsiteY94" fmla="*/ 336387 h 362111"/>
                <a:gd name="connsiteX95" fmla="*/ 796248 w 948960"/>
                <a:gd name="connsiteY95" fmla="*/ 312443 h 362111"/>
                <a:gd name="connsiteX96" fmla="*/ 803884 w 948960"/>
                <a:gd name="connsiteY96" fmla="*/ 309968 h 362111"/>
                <a:gd name="connsiteX97" fmla="*/ 176148 w 948960"/>
                <a:gd name="connsiteY97" fmla="*/ 309968 h 362111"/>
                <a:gd name="connsiteX98" fmla="*/ 183785 w 948960"/>
                <a:gd name="connsiteY98" fmla="*/ 312443 h 362111"/>
                <a:gd name="connsiteX99" fmla="*/ 228678 w 948960"/>
                <a:gd name="connsiteY99" fmla="*/ 347572 h 362111"/>
                <a:gd name="connsiteX100" fmla="*/ 228678 w 948960"/>
                <a:gd name="connsiteY100" fmla="*/ 359524 h 362111"/>
                <a:gd name="connsiteX101" fmla="*/ 225577 w 948960"/>
                <a:gd name="connsiteY101" fmla="*/ 361950 h 362111"/>
                <a:gd name="connsiteX102" fmla="*/ 155312 w 948960"/>
                <a:gd name="connsiteY102" fmla="*/ 361950 h 362111"/>
                <a:gd name="connsiteX103" fmla="*/ 137915 w 948960"/>
                <a:gd name="connsiteY103" fmla="*/ 348337 h 362111"/>
                <a:gd name="connsiteX104" fmla="*/ 137915 w 948960"/>
                <a:gd name="connsiteY104" fmla="*/ 336387 h 362111"/>
                <a:gd name="connsiteX105" fmla="*/ 168514 w 948960"/>
                <a:gd name="connsiteY105" fmla="*/ 312443 h 362111"/>
                <a:gd name="connsiteX106" fmla="*/ 176148 w 948960"/>
                <a:gd name="connsiteY106" fmla="*/ 309968 h 362111"/>
                <a:gd name="connsiteX107" fmla="*/ 734095 w 948960"/>
                <a:gd name="connsiteY107" fmla="*/ 308625 h 362111"/>
                <a:gd name="connsiteX108" fmla="*/ 740473 w 948960"/>
                <a:gd name="connsiteY108" fmla="*/ 310601 h 362111"/>
                <a:gd name="connsiteX109" fmla="*/ 748102 w 948960"/>
                <a:gd name="connsiteY109" fmla="*/ 316386 h 362111"/>
                <a:gd name="connsiteX110" fmla="*/ 748299 w 948960"/>
                <a:gd name="connsiteY110" fmla="*/ 326303 h 362111"/>
                <a:gd name="connsiteX111" fmla="*/ 727524 w 948960"/>
                <a:gd name="connsiteY111" fmla="*/ 343077 h 362111"/>
                <a:gd name="connsiteX112" fmla="*/ 714850 w 948960"/>
                <a:gd name="connsiteY112" fmla="*/ 343231 h 362111"/>
                <a:gd name="connsiteX113" fmla="*/ 707224 w 948960"/>
                <a:gd name="connsiteY113" fmla="*/ 337446 h 362111"/>
                <a:gd name="connsiteX114" fmla="*/ 707026 w 948960"/>
                <a:gd name="connsiteY114" fmla="*/ 327529 h 362111"/>
                <a:gd name="connsiteX115" fmla="*/ 727800 w 948960"/>
                <a:gd name="connsiteY115" fmla="*/ 310756 h 362111"/>
                <a:gd name="connsiteX116" fmla="*/ 734095 w 948960"/>
                <a:gd name="connsiteY116" fmla="*/ 308625 h 362111"/>
                <a:gd name="connsiteX117" fmla="*/ 106361 w 948960"/>
                <a:gd name="connsiteY117" fmla="*/ 308625 h 362111"/>
                <a:gd name="connsiteX118" fmla="*/ 112737 w 948960"/>
                <a:gd name="connsiteY118" fmla="*/ 310601 h 362111"/>
                <a:gd name="connsiteX119" fmla="*/ 120365 w 948960"/>
                <a:gd name="connsiteY119" fmla="*/ 316386 h 362111"/>
                <a:gd name="connsiteX120" fmla="*/ 120563 w 948960"/>
                <a:gd name="connsiteY120" fmla="*/ 326303 h 362111"/>
                <a:gd name="connsiteX121" fmla="*/ 99789 w 948960"/>
                <a:gd name="connsiteY121" fmla="*/ 343077 h 362111"/>
                <a:gd name="connsiteX122" fmla="*/ 87116 w 948960"/>
                <a:gd name="connsiteY122" fmla="*/ 343231 h 362111"/>
                <a:gd name="connsiteX123" fmla="*/ 79487 w 948960"/>
                <a:gd name="connsiteY123" fmla="*/ 337446 h 362111"/>
                <a:gd name="connsiteX124" fmla="*/ 79290 w 948960"/>
                <a:gd name="connsiteY124" fmla="*/ 327529 h 362111"/>
                <a:gd name="connsiteX125" fmla="*/ 100064 w 948960"/>
                <a:gd name="connsiteY125" fmla="*/ 310756 h 362111"/>
                <a:gd name="connsiteX126" fmla="*/ 106361 w 948960"/>
                <a:gd name="connsiteY126" fmla="*/ 308625 h 362111"/>
                <a:gd name="connsiteX127" fmla="*/ 629234 w 948960"/>
                <a:gd name="connsiteY127" fmla="*/ 308415 h 362111"/>
                <a:gd name="connsiteX128" fmla="*/ 657536 w 948960"/>
                <a:gd name="connsiteY128" fmla="*/ 308415 h 362111"/>
                <a:gd name="connsiteX129" fmla="*/ 673374 w 948960"/>
                <a:gd name="connsiteY129" fmla="*/ 320808 h 362111"/>
                <a:gd name="connsiteX130" fmla="*/ 673374 w 948960"/>
                <a:gd name="connsiteY130" fmla="*/ 335499 h 362111"/>
                <a:gd name="connsiteX131" fmla="*/ 657536 w 948960"/>
                <a:gd name="connsiteY131" fmla="*/ 347892 h 362111"/>
                <a:gd name="connsiteX132" fmla="*/ 629234 w 948960"/>
                <a:gd name="connsiteY132" fmla="*/ 347892 h 362111"/>
                <a:gd name="connsiteX133" fmla="*/ 613397 w 948960"/>
                <a:gd name="connsiteY133" fmla="*/ 335499 h 362111"/>
                <a:gd name="connsiteX134" fmla="*/ 613397 w 948960"/>
                <a:gd name="connsiteY134" fmla="*/ 320808 h 362111"/>
                <a:gd name="connsiteX135" fmla="*/ 629234 w 948960"/>
                <a:gd name="connsiteY135" fmla="*/ 308415 h 362111"/>
                <a:gd name="connsiteX136" fmla="*/ 9844 w 948960"/>
                <a:gd name="connsiteY136" fmla="*/ 308415 h 362111"/>
                <a:gd name="connsiteX137" fmla="*/ 28610 w 948960"/>
                <a:gd name="connsiteY137" fmla="*/ 308415 h 362111"/>
                <a:gd name="connsiteX138" fmla="*/ 44448 w 948960"/>
                <a:gd name="connsiteY138" fmla="*/ 320808 h 362111"/>
                <a:gd name="connsiteX139" fmla="*/ 44448 w 948960"/>
                <a:gd name="connsiteY139" fmla="*/ 335499 h 362111"/>
                <a:gd name="connsiteX140" fmla="*/ 28610 w 948960"/>
                <a:gd name="connsiteY140" fmla="*/ 347892 h 362111"/>
                <a:gd name="connsiteX141" fmla="*/ 308 w 948960"/>
                <a:gd name="connsiteY141" fmla="*/ 347892 h 362111"/>
                <a:gd name="connsiteX142" fmla="*/ 0 w 948960"/>
                <a:gd name="connsiteY142" fmla="*/ 347792 h 362111"/>
                <a:gd name="connsiteX143" fmla="*/ 336377 w 948960"/>
                <a:gd name="connsiteY143" fmla="*/ 269871 h 362111"/>
                <a:gd name="connsiteX144" fmla="*/ 340944 w 948960"/>
                <a:gd name="connsiteY144" fmla="*/ 271426 h 362111"/>
                <a:gd name="connsiteX145" fmla="*/ 361611 w 948960"/>
                <a:gd name="connsiteY145" fmla="*/ 288181 h 362111"/>
                <a:gd name="connsiteX146" fmla="*/ 361447 w 948960"/>
                <a:gd name="connsiteY146" fmla="*/ 295382 h 362111"/>
                <a:gd name="connsiteX147" fmla="*/ 354353 w 948960"/>
                <a:gd name="connsiteY147" fmla="*/ 300739 h 362111"/>
                <a:gd name="connsiteX148" fmla="*/ 345153 w 948960"/>
                <a:gd name="connsiteY148" fmla="*/ 300612 h 362111"/>
                <a:gd name="connsiteX149" fmla="*/ 324486 w 948960"/>
                <a:gd name="connsiteY149" fmla="*/ 283857 h 362111"/>
                <a:gd name="connsiteX150" fmla="*/ 324649 w 948960"/>
                <a:gd name="connsiteY150" fmla="*/ 276656 h 362111"/>
                <a:gd name="connsiteX151" fmla="*/ 331743 w 948960"/>
                <a:gd name="connsiteY151" fmla="*/ 271298 h 362111"/>
                <a:gd name="connsiteX152" fmla="*/ 336377 w 948960"/>
                <a:gd name="connsiteY152" fmla="*/ 269871 h 362111"/>
                <a:gd name="connsiteX153" fmla="*/ 788131 w 948960"/>
                <a:gd name="connsiteY153" fmla="*/ 256333 h 362111"/>
                <a:gd name="connsiteX154" fmla="*/ 793597 w 948960"/>
                <a:gd name="connsiteY154" fmla="*/ 256955 h 362111"/>
                <a:gd name="connsiteX155" fmla="*/ 815707 w 948960"/>
                <a:gd name="connsiteY155" fmla="*/ 263143 h 362111"/>
                <a:gd name="connsiteX156" fmla="*/ 824118 w 948960"/>
                <a:gd name="connsiteY156" fmla="*/ 277052 h 362111"/>
                <a:gd name="connsiteX157" fmla="*/ 817025 w 948960"/>
                <a:gd name="connsiteY157" fmla="*/ 292572 h 362111"/>
                <a:gd name="connsiteX158" fmla="*/ 799248 w 948960"/>
                <a:gd name="connsiteY158" fmla="*/ 299154 h 362111"/>
                <a:gd name="connsiteX159" fmla="*/ 777138 w 948960"/>
                <a:gd name="connsiteY159" fmla="*/ 292967 h 362111"/>
                <a:gd name="connsiteX160" fmla="*/ 768726 w 948960"/>
                <a:gd name="connsiteY160" fmla="*/ 279055 h 362111"/>
                <a:gd name="connsiteX161" fmla="*/ 775820 w 948960"/>
                <a:gd name="connsiteY161" fmla="*/ 263537 h 362111"/>
                <a:gd name="connsiteX162" fmla="*/ 788131 w 948960"/>
                <a:gd name="connsiteY162" fmla="*/ 256333 h 362111"/>
                <a:gd name="connsiteX163" fmla="*/ 160395 w 948960"/>
                <a:gd name="connsiteY163" fmla="*/ 256333 h 362111"/>
                <a:gd name="connsiteX164" fmla="*/ 165860 w 948960"/>
                <a:gd name="connsiteY164" fmla="*/ 256955 h 362111"/>
                <a:gd name="connsiteX165" fmla="*/ 187971 w 948960"/>
                <a:gd name="connsiteY165" fmla="*/ 263143 h 362111"/>
                <a:gd name="connsiteX166" fmla="*/ 196381 w 948960"/>
                <a:gd name="connsiteY166" fmla="*/ 277052 h 362111"/>
                <a:gd name="connsiteX167" fmla="*/ 189288 w 948960"/>
                <a:gd name="connsiteY167" fmla="*/ 292572 h 362111"/>
                <a:gd name="connsiteX168" fmla="*/ 171513 w 948960"/>
                <a:gd name="connsiteY168" fmla="*/ 299154 h 362111"/>
                <a:gd name="connsiteX169" fmla="*/ 149401 w 948960"/>
                <a:gd name="connsiteY169" fmla="*/ 292967 h 362111"/>
                <a:gd name="connsiteX170" fmla="*/ 140991 w 948960"/>
                <a:gd name="connsiteY170" fmla="*/ 279055 h 362111"/>
                <a:gd name="connsiteX171" fmla="*/ 148085 w 948960"/>
                <a:gd name="connsiteY171" fmla="*/ 263537 h 362111"/>
                <a:gd name="connsiteX172" fmla="*/ 160395 w 948960"/>
                <a:gd name="connsiteY172" fmla="*/ 256333 h 362111"/>
                <a:gd name="connsiteX173" fmla="*/ 892275 w 948960"/>
                <a:gd name="connsiteY173" fmla="*/ 255716 h 362111"/>
                <a:gd name="connsiteX174" fmla="*/ 914158 w 948960"/>
                <a:gd name="connsiteY174" fmla="*/ 262809 h 362111"/>
                <a:gd name="connsiteX175" fmla="*/ 926611 w 948960"/>
                <a:gd name="connsiteY175" fmla="*/ 272554 h 362111"/>
                <a:gd name="connsiteX176" fmla="*/ 940279 w 948960"/>
                <a:gd name="connsiteY176" fmla="*/ 327225 h 362111"/>
                <a:gd name="connsiteX177" fmla="*/ 914158 w 948960"/>
                <a:gd name="connsiteY177" fmla="*/ 347664 h 362111"/>
                <a:gd name="connsiteX178" fmla="*/ 870392 w 948960"/>
                <a:gd name="connsiteY178" fmla="*/ 347664 h 362111"/>
                <a:gd name="connsiteX179" fmla="*/ 837244 w 948960"/>
                <a:gd name="connsiteY179" fmla="*/ 321726 h 362111"/>
                <a:gd name="connsiteX180" fmla="*/ 830446 w 948960"/>
                <a:gd name="connsiteY180" fmla="*/ 313715 h 362111"/>
                <a:gd name="connsiteX181" fmla="*/ 828496 w 948960"/>
                <a:gd name="connsiteY181" fmla="*/ 305872 h 362111"/>
                <a:gd name="connsiteX182" fmla="*/ 828179 w 948960"/>
                <a:gd name="connsiteY182" fmla="*/ 305872 h 362111"/>
                <a:gd name="connsiteX183" fmla="*/ 828338 w 948960"/>
                <a:gd name="connsiteY183" fmla="*/ 305237 h 362111"/>
                <a:gd name="connsiteX184" fmla="*/ 828179 w 948960"/>
                <a:gd name="connsiteY184" fmla="*/ 304601 h 362111"/>
                <a:gd name="connsiteX185" fmla="*/ 828272 w 948960"/>
                <a:gd name="connsiteY185" fmla="*/ 304228 h 362111"/>
                <a:gd name="connsiteX186" fmla="*/ 828588 w 948960"/>
                <a:gd name="connsiteY186" fmla="*/ 304228 h 362111"/>
                <a:gd name="connsiteX187" fmla="*/ 830446 w 948960"/>
                <a:gd name="connsiteY187" fmla="*/ 296759 h 362111"/>
                <a:gd name="connsiteX188" fmla="*/ 837244 w 948960"/>
                <a:gd name="connsiteY188" fmla="*/ 288747 h 362111"/>
                <a:gd name="connsiteX189" fmla="*/ 870392 w 948960"/>
                <a:gd name="connsiteY189" fmla="*/ 262809 h 362111"/>
                <a:gd name="connsiteX190" fmla="*/ 892275 w 948960"/>
                <a:gd name="connsiteY190" fmla="*/ 255716 h 362111"/>
                <a:gd name="connsiteX191" fmla="*/ 453970 w 948960"/>
                <a:gd name="connsiteY191" fmla="*/ 255716 h 362111"/>
                <a:gd name="connsiteX192" fmla="*/ 475853 w 948960"/>
                <a:gd name="connsiteY192" fmla="*/ 262809 h 362111"/>
                <a:gd name="connsiteX193" fmla="*/ 509000 w 948960"/>
                <a:gd name="connsiteY193" fmla="*/ 288747 h 362111"/>
                <a:gd name="connsiteX194" fmla="*/ 515798 w 948960"/>
                <a:gd name="connsiteY194" fmla="*/ 296759 h 362111"/>
                <a:gd name="connsiteX195" fmla="*/ 517655 w 948960"/>
                <a:gd name="connsiteY195" fmla="*/ 304228 h 362111"/>
                <a:gd name="connsiteX196" fmla="*/ 517971 w 948960"/>
                <a:gd name="connsiteY196" fmla="*/ 304228 h 362111"/>
                <a:gd name="connsiteX197" fmla="*/ 518064 w 948960"/>
                <a:gd name="connsiteY197" fmla="*/ 304601 h 362111"/>
                <a:gd name="connsiteX198" fmla="*/ 517905 w 948960"/>
                <a:gd name="connsiteY198" fmla="*/ 305237 h 362111"/>
                <a:gd name="connsiteX199" fmla="*/ 518064 w 948960"/>
                <a:gd name="connsiteY199" fmla="*/ 305872 h 362111"/>
                <a:gd name="connsiteX200" fmla="*/ 517748 w 948960"/>
                <a:gd name="connsiteY200" fmla="*/ 305872 h 362111"/>
                <a:gd name="connsiteX201" fmla="*/ 515798 w 948960"/>
                <a:gd name="connsiteY201" fmla="*/ 313715 h 362111"/>
                <a:gd name="connsiteX202" fmla="*/ 509000 w 948960"/>
                <a:gd name="connsiteY202" fmla="*/ 321726 h 362111"/>
                <a:gd name="connsiteX203" fmla="*/ 475853 w 948960"/>
                <a:gd name="connsiteY203" fmla="*/ 347664 h 362111"/>
                <a:gd name="connsiteX204" fmla="*/ 432086 w 948960"/>
                <a:gd name="connsiteY204" fmla="*/ 347664 h 362111"/>
                <a:gd name="connsiteX205" fmla="*/ 398939 w 948960"/>
                <a:gd name="connsiteY205" fmla="*/ 321726 h 362111"/>
                <a:gd name="connsiteX206" fmla="*/ 392141 w 948960"/>
                <a:gd name="connsiteY206" fmla="*/ 313715 h 362111"/>
                <a:gd name="connsiteX207" fmla="*/ 390191 w 948960"/>
                <a:gd name="connsiteY207" fmla="*/ 305872 h 362111"/>
                <a:gd name="connsiteX208" fmla="*/ 389875 w 948960"/>
                <a:gd name="connsiteY208" fmla="*/ 305872 h 362111"/>
                <a:gd name="connsiteX209" fmla="*/ 390032 w 948960"/>
                <a:gd name="connsiteY209" fmla="*/ 305237 h 362111"/>
                <a:gd name="connsiteX210" fmla="*/ 389875 w 948960"/>
                <a:gd name="connsiteY210" fmla="*/ 304601 h 362111"/>
                <a:gd name="connsiteX211" fmla="*/ 389968 w 948960"/>
                <a:gd name="connsiteY211" fmla="*/ 304228 h 362111"/>
                <a:gd name="connsiteX212" fmla="*/ 390283 w 948960"/>
                <a:gd name="connsiteY212" fmla="*/ 304228 h 362111"/>
                <a:gd name="connsiteX213" fmla="*/ 392141 w 948960"/>
                <a:gd name="connsiteY213" fmla="*/ 296759 h 362111"/>
                <a:gd name="connsiteX214" fmla="*/ 398939 w 948960"/>
                <a:gd name="connsiteY214" fmla="*/ 288747 h 362111"/>
                <a:gd name="connsiteX215" fmla="*/ 432086 w 948960"/>
                <a:gd name="connsiteY215" fmla="*/ 262809 h 362111"/>
                <a:gd name="connsiteX216" fmla="*/ 453970 w 948960"/>
                <a:gd name="connsiteY216" fmla="*/ 255716 h 362111"/>
                <a:gd name="connsiteX217" fmla="*/ 264539 w 948960"/>
                <a:gd name="connsiteY217" fmla="*/ 255716 h 362111"/>
                <a:gd name="connsiteX218" fmla="*/ 286423 w 948960"/>
                <a:gd name="connsiteY218" fmla="*/ 262809 h 362111"/>
                <a:gd name="connsiteX219" fmla="*/ 319570 w 948960"/>
                <a:gd name="connsiteY219" fmla="*/ 288747 h 362111"/>
                <a:gd name="connsiteX220" fmla="*/ 326368 w 948960"/>
                <a:gd name="connsiteY220" fmla="*/ 296759 h 362111"/>
                <a:gd name="connsiteX221" fmla="*/ 328225 w 948960"/>
                <a:gd name="connsiteY221" fmla="*/ 304228 h 362111"/>
                <a:gd name="connsiteX222" fmla="*/ 328541 w 948960"/>
                <a:gd name="connsiteY222" fmla="*/ 304228 h 362111"/>
                <a:gd name="connsiteX223" fmla="*/ 328634 w 948960"/>
                <a:gd name="connsiteY223" fmla="*/ 304601 h 362111"/>
                <a:gd name="connsiteX224" fmla="*/ 328475 w 948960"/>
                <a:gd name="connsiteY224" fmla="*/ 305237 h 362111"/>
                <a:gd name="connsiteX225" fmla="*/ 328634 w 948960"/>
                <a:gd name="connsiteY225" fmla="*/ 305872 h 362111"/>
                <a:gd name="connsiteX226" fmla="*/ 328318 w 948960"/>
                <a:gd name="connsiteY226" fmla="*/ 305872 h 362111"/>
                <a:gd name="connsiteX227" fmla="*/ 326368 w 948960"/>
                <a:gd name="connsiteY227" fmla="*/ 313715 h 362111"/>
                <a:gd name="connsiteX228" fmla="*/ 319570 w 948960"/>
                <a:gd name="connsiteY228" fmla="*/ 321726 h 362111"/>
                <a:gd name="connsiteX229" fmla="*/ 286423 w 948960"/>
                <a:gd name="connsiteY229" fmla="*/ 347664 h 362111"/>
                <a:gd name="connsiteX230" fmla="*/ 242656 w 948960"/>
                <a:gd name="connsiteY230" fmla="*/ 347664 h 362111"/>
                <a:gd name="connsiteX231" fmla="*/ 209508 w 948960"/>
                <a:gd name="connsiteY231" fmla="*/ 321726 h 362111"/>
                <a:gd name="connsiteX232" fmla="*/ 202710 w 948960"/>
                <a:gd name="connsiteY232" fmla="*/ 313715 h 362111"/>
                <a:gd name="connsiteX233" fmla="*/ 200760 w 948960"/>
                <a:gd name="connsiteY233" fmla="*/ 305872 h 362111"/>
                <a:gd name="connsiteX234" fmla="*/ 200445 w 948960"/>
                <a:gd name="connsiteY234" fmla="*/ 305872 h 362111"/>
                <a:gd name="connsiteX235" fmla="*/ 200602 w 948960"/>
                <a:gd name="connsiteY235" fmla="*/ 305237 h 362111"/>
                <a:gd name="connsiteX236" fmla="*/ 200445 w 948960"/>
                <a:gd name="connsiteY236" fmla="*/ 304601 h 362111"/>
                <a:gd name="connsiteX237" fmla="*/ 200537 w 948960"/>
                <a:gd name="connsiteY237" fmla="*/ 304228 h 362111"/>
                <a:gd name="connsiteX238" fmla="*/ 200853 w 948960"/>
                <a:gd name="connsiteY238" fmla="*/ 304228 h 362111"/>
                <a:gd name="connsiteX239" fmla="*/ 202710 w 948960"/>
                <a:gd name="connsiteY239" fmla="*/ 296759 h 362111"/>
                <a:gd name="connsiteX240" fmla="*/ 209508 w 948960"/>
                <a:gd name="connsiteY240" fmla="*/ 288747 h 362111"/>
                <a:gd name="connsiteX241" fmla="*/ 242656 w 948960"/>
                <a:gd name="connsiteY241" fmla="*/ 262809 h 362111"/>
                <a:gd name="connsiteX242" fmla="*/ 264539 w 948960"/>
                <a:gd name="connsiteY242" fmla="*/ 255716 h 362111"/>
                <a:gd name="connsiteX243" fmla="*/ 512015 w 948960"/>
                <a:gd name="connsiteY243" fmla="*/ 248493 h 362111"/>
                <a:gd name="connsiteX244" fmla="*/ 516751 w 948960"/>
                <a:gd name="connsiteY244" fmla="*/ 251376 h 362111"/>
                <a:gd name="connsiteX245" fmla="*/ 522744 w 948960"/>
                <a:gd name="connsiteY245" fmla="*/ 259625 h 362111"/>
                <a:gd name="connsiteX246" fmla="*/ 519803 w 948960"/>
                <a:gd name="connsiteY246" fmla="*/ 267992 h 362111"/>
                <a:gd name="connsiteX247" fmla="*/ 509477 w 948960"/>
                <a:gd name="connsiteY247" fmla="*/ 272586 h 362111"/>
                <a:gd name="connsiteX248" fmla="*/ 498786 w 948960"/>
                <a:gd name="connsiteY248" fmla="*/ 270283 h 362111"/>
                <a:gd name="connsiteX249" fmla="*/ 492794 w 948960"/>
                <a:gd name="connsiteY249" fmla="*/ 262035 h 362111"/>
                <a:gd name="connsiteX250" fmla="*/ 495735 w 948960"/>
                <a:gd name="connsiteY250" fmla="*/ 253667 h 362111"/>
                <a:gd name="connsiteX251" fmla="*/ 506060 w 948960"/>
                <a:gd name="connsiteY251" fmla="*/ 249074 h 362111"/>
                <a:gd name="connsiteX252" fmla="*/ 512015 w 948960"/>
                <a:gd name="connsiteY252" fmla="*/ 248493 h 362111"/>
                <a:gd name="connsiteX253" fmla="*/ 548793 w 948960"/>
                <a:gd name="connsiteY253" fmla="*/ 246012 h 362111"/>
                <a:gd name="connsiteX254" fmla="*/ 576497 w 948960"/>
                <a:gd name="connsiteY254" fmla="*/ 246012 h 362111"/>
                <a:gd name="connsiteX255" fmla="*/ 594788 w 948960"/>
                <a:gd name="connsiteY255" fmla="*/ 260323 h 362111"/>
                <a:gd name="connsiteX256" fmla="*/ 594788 w 948960"/>
                <a:gd name="connsiteY256" fmla="*/ 304228 h 362111"/>
                <a:gd name="connsiteX257" fmla="*/ 594788 w 948960"/>
                <a:gd name="connsiteY257" fmla="*/ 305872 h 362111"/>
                <a:gd name="connsiteX258" fmla="*/ 594788 w 948960"/>
                <a:gd name="connsiteY258" fmla="*/ 330752 h 362111"/>
                <a:gd name="connsiteX259" fmla="*/ 576497 w 948960"/>
                <a:gd name="connsiteY259" fmla="*/ 345065 h 362111"/>
                <a:gd name="connsiteX260" fmla="*/ 548793 w 948960"/>
                <a:gd name="connsiteY260" fmla="*/ 345065 h 362111"/>
                <a:gd name="connsiteX261" fmla="*/ 530502 w 948960"/>
                <a:gd name="connsiteY261" fmla="*/ 330752 h 362111"/>
                <a:gd name="connsiteX262" fmla="*/ 530502 w 948960"/>
                <a:gd name="connsiteY262" fmla="*/ 305872 h 362111"/>
                <a:gd name="connsiteX263" fmla="*/ 530502 w 948960"/>
                <a:gd name="connsiteY263" fmla="*/ 304228 h 362111"/>
                <a:gd name="connsiteX264" fmla="*/ 530502 w 948960"/>
                <a:gd name="connsiteY264" fmla="*/ 260323 h 362111"/>
                <a:gd name="connsiteX265" fmla="*/ 548793 w 948960"/>
                <a:gd name="connsiteY265" fmla="*/ 246012 h 362111"/>
                <a:gd name="connsiteX266" fmla="*/ 374558 w 948960"/>
                <a:gd name="connsiteY266" fmla="*/ 243428 h 362111"/>
                <a:gd name="connsiteX267" fmla="*/ 382862 w 948960"/>
                <a:gd name="connsiteY267" fmla="*/ 246120 h 362111"/>
                <a:gd name="connsiteX268" fmla="*/ 402547 w 948960"/>
                <a:gd name="connsiteY268" fmla="*/ 261523 h 362111"/>
                <a:gd name="connsiteX269" fmla="*/ 402545 w 948960"/>
                <a:gd name="connsiteY269" fmla="*/ 274520 h 362111"/>
                <a:gd name="connsiteX270" fmla="*/ 389967 w 948960"/>
                <a:gd name="connsiteY270" fmla="*/ 284365 h 362111"/>
                <a:gd name="connsiteX271" fmla="*/ 373358 w 948960"/>
                <a:gd name="connsiteY271" fmla="*/ 284365 h 362111"/>
                <a:gd name="connsiteX272" fmla="*/ 353673 w 948960"/>
                <a:gd name="connsiteY272" fmla="*/ 268962 h 362111"/>
                <a:gd name="connsiteX273" fmla="*/ 353673 w 948960"/>
                <a:gd name="connsiteY273" fmla="*/ 255964 h 362111"/>
                <a:gd name="connsiteX274" fmla="*/ 366253 w 948960"/>
                <a:gd name="connsiteY274" fmla="*/ 246120 h 362111"/>
                <a:gd name="connsiteX275" fmla="*/ 374558 w 948960"/>
                <a:gd name="connsiteY275" fmla="*/ 243428 h 362111"/>
                <a:gd name="connsiteX276" fmla="*/ 472196 w 948960"/>
                <a:gd name="connsiteY276" fmla="*/ 231647 h 362111"/>
                <a:gd name="connsiteX277" fmla="*/ 476764 w 948960"/>
                <a:gd name="connsiteY277" fmla="*/ 233201 h 362111"/>
                <a:gd name="connsiteX278" fmla="*/ 483610 w 948960"/>
                <a:gd name="connsiteY278" fmla="*/ 238753 h 362111"/>
                <a:gd name="connsiteX279" fmla="*/ 483447 w 948960"/>
                <a:gd name="connsiteY279" fmla="*/ 245953 h 362111"/>
                <a:gd name="connsiteX280" fmla="*/ 476353 w 948960"/>
                <a:gd name="connsiteY280" fmla="*/ 251311 h 362111"/>
                <a:gd name="connsiteX281" fmla="*/ 467151 w 948960"/>
                <a:gd name="connsiteY281" fmla="*/ 251184 h 362111"/>
                <a:gd name="connsiteX282" fmla="*/ 460305 w 948960"/>
                <a:gd name="connsiteY282" fmla="*/ 245634 h 362111"/>
                <a:gd name="connsiteX283" fmla="*/ 460467 w 948960"/>
                <a:gd name="connsiteY283" fmla="*/ 238431 h 362111"/>
                <a:gd name="connsiteX284" fmla="*/ 467560 w 948960"/>
                <a:gd name="connsiteY284" fmla="*/ 233075 h 362111"/>
                <a:gd name="connsiteX285" fmla="*/ 472196 w 948960"/>
                <a:gd name="connsiteY285" fmla="*/ 231647 h 362111"/>
                <a:gd name="connsiteX286" fmla="*/ 778182 w 948960"/>
                <a:gd name="connsiteY286" fmla="*/ 231236 h 362111"/>
                <a:gd name="connsiteX287" fmla="*/ 783162 w 948960"/>
                <a:gd name="connsiteY287" fmla="*/ 233056 h 362111"/>
                <a:gd name="connsiteX288" fmla="*/ 788908 w 948960"/>
                <a:gd name="connsiteY288" fmla="*/ 237971 h 362111"/>
                <a:gd name="connsiteX289" fmla="*/ 788458 w 948960"/>
                <a:gd name="connsiteY289" fmla="*/ 245909 h 362111"/>
                <a:gd name="connsiteX290" fmla="*/ 782178 w 948960"/>
                <a:gd name="connsiteY290" fmla="*/ 250407 h 362111"/>
                <a:gd name="connsiteX291" fmla="*/ 772033 w 948960"/>
                <a:gd name="connsiteY291" fmla="*/ 250053 h 362111"/>
                <a:gd name="connsiteX292" fmla="*/ 766286 w 948960"/>
                <a:gd name="connsiteY292" fmla="*/ 245139 h 362111"/>
                <a:gd name="connsiteX293" fmla="*/ 766735 w 948960"/>
                <a:gd name="connsiteY293" fmla="*/ 237201 h 362111"/>
                <a:gd name="connsiteX294" fmla="*/ 773016 w 948960"/>
                <a:gd name="connsiteY294" fmla="*/ 232704 h 362111"/>
                <a:gd name="connsiteX295" fmla="*/ 778182 w 948960"/>
                <a:gd name="connsiteY295" fmla="*/ 231236 h 362111"/>
                <a:gd name="connsiteX296" fmla="*/ 150445 w 948960"/>
                <a:gd name="connsiteY296" fmla="*/ 231236 h 362111"/>
                <a:gd name="connsiteX297" fmla="*/ 155427 w 948960"/>
                <a:gd name="connsiteY297" fmla="*/ 233056 h 362111"/>
                <a:gd name="connsiteX298" fmla="*/ 161172 w 948960"/>
                <a:gd name="connsiteY298" fmla="*/ 237971 h 362111"/>
                <a:gd name="connsiteX299" fmla="*/ 160722 w 948960"/>
                <a:gd name="connsiteY299" fmla="*/ 245909 h 362111"/>
                <a:gd name="connsiteX300" fmla="*/ 154442 w 948960"/>
                <a:gd name="connsiteY300" fmla="*/ 250407 h 362111"/>
                <a:gd name="connsiteX301" fmla="*/ 144297 w 948960"/>
                <a:gd name="connsiteY301" fmla="*/ 250053 h 362111"/>
                <a:gd name="connsiteX302" fmla="*/ 138550 w 948960"/>
                <a:gd name="connsiteY302" fmla="*/ 245139 h 362111"/>
                <a:gd name="connsiteX303" fmla="*/ 139001 w 948960"/>
                <a:gd name="connsiteY303" fmla="*/ 237201 h 362111"/>
                <a:gd name="connsiteX304" fmla="*/ 145279 w 948960"/>
                <a:gd name="connsiteY304" fmla="*/ 232704 h 362111"/>
                <a:gd name="connsiteX305" fmla="*/ 150445 w 948960"/>
                <a:gd name="connsiteY305" fmla="*/ 231236 h 362111"/>
                <a:gd name="connsiteX306" fmla="*/ 915187 w 948960"/>
                <a:gd name="connsiteY306" fmla="*/ 226856 h 362111"/>
                <a:gd name="connsiteX307" fmla="*/ 923346 w 948960"/>
                <a:gd name="connsiteY307" fmla="*/ 259493 h 362111"/>
                <a:gd name="connsiteX308" fmla="*/ 910210 w 948960"/>
                <a:gd name="connsiteY308" fmla="*/ 249214 h 362111"/>
                <a:gd name="connsiteX309" fmla="*/ 910210 w 948960"/>
                <a:gd name="connsiteY309" fmla="*/ 230751 h 362111"/>
                <a:gd name="connsiteX310" fmla="*/ 534149 w 948960"/>
                <a:gd name="connsiteY310" fmla="*/ 221391 h 362111"/>
                <a:gd name="connsiteX311" fmla="*/ 538716 w 948960"/>
                <a:gd name="connsiteY311" fmla="*/ 222946 h 362111"/>
                <a:gd name="connsiteX312" fmla="*/ 545562 w 948960"/>
                <a:gd name="connsiteY312" fmla="*/ 228497 h 362111"/>
                <a:gd name="connsiteX313" fmla="*/ 545399 w 948960"/>
                <a:gd name="connsiteY313" fmla="*/ 235699 h 362111"/>
                <a:gd name="connsiteX314" fmla="*/ 538306 w 948960"/>
                <a:gd name="connsiteY314" fmla="*/ 241055 h 362111"/>
                <a:gd name="connsiteX315" fmla="*/ 529103 w 948960"/>
                <a:gd name="connsiteY315" fmla="*/ 240928 h 362111"/>
                <a:gd name="connsiteX316" fmla="*/ 522258 w 948960"/>
                <a:gd name="connsiteY316" fmla="*/ 235377 h 362111"/>
                <a:gd name="connsiteX317" fmla="*/ 522420 w 948960"/>
                <a:gd name="connsiteY317" fmla="*/ 228176 h 362111"/>
                <a:gd name="connsiteX318" fmla="*/ 529513 w 948960"/>
                <a:gd name="connsiteY318" fmla="*/ 222818 h 362111"/>
                <a:gd name="connsiteX319" fmla="*/ 534149 w 948960"/>
                <a:gd name="connsiteY319" fmla="*/ 221391 h 362111"/>
                <a:gd name="connsiteX320" fmla="*/ 313050 w 948960"/>
                <a:gd name="connsiteY320" fmla="*/ 212231 h 362111"/>
                <a:gd name="connsiteX321" fmla="*/ 324847 w 948960"/>
                <a:gd name="connsiteY321" fmla="*/ 216054 h 362111"/>
                <a:gd name="connsiteX322" fmla="*/ 342715 w 948960"/>
                <a:gd name="connsiteY322" fmla="*/ 230037 h 362111"/>
                <a:gd name="connsiteX323" fmla="*/ 342715 w 948960"/>
                <a:gd name="connsiteY323" fmla="*/ 248500 h 362111"/>
                <a:gd name="connsiteX324" fmla="*/ 323935 w 948960"/>
                <a:gd name="connsiteY324" fmla="*/ 263195 h 362111"/>
                <a:gd name="connsiteX325" fmla="*/ 300342 w 948960"/>
                <a:gd name="connsiteY325" fmla="*/ 263195 h 362111"/>
                <a:gd name="connsiteX326" fmla="*/ 282474 w 948960"/>
                <a:gd name="connsiteY326" fmla="*/ 249214 h 362111"/>
                <a:gd name="connsiteX327" fmla="*/ 282474 w 948960"/>
                <a:gd name="connsiteY327" fmla="*/ 230751 h 362111"/>
                <a:gd name="connsiteX328" fmla="*/ 301254 w 948960"/>
                <a:gd name="connsiteY328" fmla="*/ 216054 h 362111"/>
                <a:gd name="connsiteX329" fmla="*/ 313050 w 948960"/>
                <a:gd name="connsiteY329" fmla="*/ 212231 h 362111"/>
                <a:gd name="connsiteX330" fmla="*/ 635157 w 948960"/>
                <a:gd name="connsiteY330" fmla="*/ 210525 h 362111"/>
                <a:gd name="connsiteX331" fmla="*/ 680074 w 948960"/>
                <a:gd name="connsiteY331" fmla="*/ 210525 h 362111"/>
                <a:gd name="connsiteX332" fmla="*/ 723676 w 948960"/>
                <a:gd name="connsiteY332" fmla="*/ 210525 h 362111"/>
                <a:gd name="connsiteX333" fmla="*/ 755542 w 948960"/>
                <a:gd name="connsiteY333" fmla="*/ 235462 h 362111"/>
                <a:gd name="connsiteX334" fmla="*/ 755542 w 948960"/>
                <a:gd name="connsiteY334" fmla="*/ 273234 h 362111"/>
                <a:gd name="connsiteX335" fmla="*/ 723676 w 948960"/>
                <a:gd name="connsiteY335" fmla="*/ 298171 h 362111"/>
                <a:gd name="connsiteX336" fmla="*/ 680074 w 948960"/>
                <a:gd name="connsiteY336" fmla="*/ 298171 h 362111"/>
                <a:gd name="connsiteX337" fmla="*/ 678756 w 948960"/>
                <a:gd name="connsiteY337" fmla="*/ 298171 h 362111"/>
                <a:gd name="connsiteX338" fmla="*/ 635156 w 948960"/>
                <a:gd name="connsiteY338" fmla="*/ 298171 h 362111"/>
                <a:gd name="connsiteX339" fmla="*/ 603289 w 948960"/>
                <a:gd name="connsiteY339" fmla="*/ 273234 h 362111"/>
                <a:gd name="connsiteX340" fmla="*/ 603290 w 948960"/>
                <a:gd name="connsiteY340" fmla="*/ 235462 h 362111"/>
                <a:gd name="connsiteX341" fmla="*/ 635157 w 948960"/>
                <a:gd name="connsiteY341" fmla="*/ 210525 h 362111"/>
                <a:gd name="connsiteX342" fmla="*/ 34317 w 948960"/>
                <a:gd name="connsiteY342" fmla="*/ 210525 h 362111"/>
                <a:gd name="connsiteX343" fmla="*/ 51147 w 948960"/>
                <a:gd name="connsiteY343" fmla="*/ 210525 h 362111"/>
                <a:gd name="connsiteX344" fmla="*/ 95940 w 948960"/>
                <a:gd name="connsiteY344" fmla="*/ 210525 h 362111"/>
                <a:gd name="connsiteX345" fmla="*/ 127807 w 948960"/>
                <a:gd name="connsiteY345" fmla="*/ 235462 h 362111"/>
                <a:gd name="connsiteX346" fmla="*/ 127807 w 948960"/>
                <a:gd name="connsiteY346" fmla="*/ 273234 h 362111"/>
                <a:gd name="connsiteX347" fmla="*/ 95940 w 948960"/>
                <a:gd name="connsiteY347" fmla="*/ 298171 h 362111"/>
                <a:gd name="connsiteX348" fmla="*/ 51147 w 948960"/>
                <a:gd name="connsiteY348" fmla="*/ 298171 h 362111"/>
                <a:gd name="connsiteX349" fmla="*/ 51021 w 948960"/>
                <a:gd name="connsiteY349" fmla="*/ 298171 h 362111"/>
                <a:gd name="connsiteX350" fmla="*/ 12405 w 948960"/>
                <a:gd name="connsiteY350" fmla="*/ 298171 h 362111"/>
                <a:gd name="connsiteX351" fmla="*/ 422213 w 948960"/>
                <a:gd name="connsiteY351" fmla="*/ 207061 h 362111"/>
                <a:gd name="connsiteX352" fmla="*/ 432539 w 948960"/>
                <a:gd name="connsiteY352" fmla="*/ 210408 h 362111"/>
                <a:gd name="connsiteX353" fmla="*/ 448181 w 948960"/>
                <a:gd name="connsiteY353" fmla="*/ 222648 h 362111"/>
                <a:gd name="connsiteX354" fmla="*/ 448180 w 948960"/>
                <a:gd name="connsiteY354" fmla="*/ 238810 h 362111"/>
                <a:gd name="connsiteX355" fmla="*/ 428327 w 948960"/>
                <a:gd name="connsiteY355" fmla="*/ 254347 h 362111"/>
                <a:gd name="connsiteX356" fmla="*/ 407674 w 948960"/>
                <a:gd name="connsiteY356" fmla="*/ 254347 h 362111"/>
                <a:gd name="connsiteX357" fmla="*/ 392033 w 948960"/>
                <a:gd name="connsiteY357" fmla="*/ 242106 h 362111"/>
                <a:gd name="connsiteX358" fmla="*/ 392033 w 948960"/>
                <a:gd name="connsiteY358" fmla="*/ 225945 h 362111"/>
                <a:gd name="connsiteX359" fmla="*/ 411886 w 948960"/>
                <a:gd name="connsiteY359" fmla="*/ 210408 h 362111"/>
                <a:gd name="connsiteX360" fmla="*/ 422213 w 948960"/>
                <a:gd name="connsiteY360" fmla="*/ 207061 h 362111"/>
                <a:gd name="connsiteX361" fmla="*/ 574924 w 948960"/>
                <a:gd name="connsiteY361" fmla="*/ 190983 h 362111"/>
                <a:gd name="connsiteX362" fmla="*/ 583777 w 948960"/>
                <a:gd name="connsiteY362" fmla="*/ 192714 h 362111"/>
                <a:gd name="connsiteX363" fmla="*/ 598293 w 948960"/>
                <a:gd name="connsiteY363" fmla="*/ 201122 h 362111"/>
                <a:gd name="connsiteX364" fmla="*/ 600782 w 948960"/>
                <a:gd name="connsiteY364" fmla="*/ 214174 h 362111"/>
                <a:gd name="connsiteX365" fmla="*/ 584572 w 948960"/>
                <a:gd name="connsiteY365" fmla="*/ 231307 h 362111"/>
                <a:gd name="connsiteX366" fmla="*/ 567894 w 948960"/>
                <a:gd name="connsiteY366" fmla="*/ 233254 h 362111"/>
                <a:gd name="connsiteX367" fmla="*/ 553379 w 948960"/>
                <a:gd name="connsiteY367" fmla="*/ 224844 h 362111"/>
                <a:gd name="connsiteX368" fmla="*/ 550890 w 948960"/>
                <a:gd name="connsiteY368" fmla="*/ 211793 h 362111"/>
                <a:gd name="connsiteX369" fmla="*/ 567099 w 948960"/>
                <a:gd name="connsiteY369" fmla="*/ 194661 h 362111"/>
                <a:gd name="connsiteX370" fmla="*/ 574924 w 948960"/>
                <a:gd name="connsiteY370" fmla="*/ 190983 h 362111"/>
                <a:gd name="connsiteX371" fmla="*/ 644873 w 948960"/>
                <a:gd name="connsiteY371" fmla="*/ 185553 h 362111"/>
                <a:gd name="connsiteX372" fmla="*/ 649854 w 948960"/>
                <a:gd name="connsiteY372" fmla="*/ 187373 h 362111"/>
                <a:gd name="connsiteX373" fmla="*/ 655598 w 948960"/>
                <a:gd name="connsiteY373" fmla="*/ 192286 h 362111"/>
                <a:gd name="connsiteX374" fmla="*/ 655149 w 948960"/>
                <a:gd name="connsiteY374" fmla="*/ 200227 h 362111"/>
                <a:gd name="connsiteX375" fmla="*/ 648869 w 948960"/>
                <a:gd name="connsiteY375" fmla="*/ 204723 h 362111"/>
                <a:gd name="connsiteX376" fmla="*/ 638722 w 948960"/>
                <a:gd name="connsiteY376" fmla="*/ 204372 h 362111"/>
                <a:gd name="connsiteX377" fmla="*/ 632978 w 948960"/>
                <a:gd name="connsiteY377" fmla="*/ 199457 h 362111"/>
                <a:gd name="connsiteX378" fmla="*/ 633428 w 948960"/>
                <a:gd name="connsiteY378" fmla="*/ 191517 h 362111"/>
                <a:gd name="connsiteX379" fmla="*/ 639707 w 948960"/>
                <a:gd name="connsiteY379" fmla="*/ 187021 h 362111"/>
                <a:gd name="connsiteX380" fmla="*/ 644873 w 948960"/>
                <a:gd name="connsiteY380" fmla="*/ 185553 h 362111"/>
                <a:gd name="connsiteX381" fmla="*/ 720995 w 948960"/>
                <a:gd name="connsiteY381" fmla="*/ 185552 h 362111"/>
                <a:gd name="connsiteX382" fmla="*/ 725975 w 948960"/>
                <a:gd name="connsiteY382" fmla="*/ 187372 h 362111"/>
                <a:gd name="connsiteX383" fmla="*/ 731720 w 948960"/>
                <a:gd name="connsiteY383" fmla="*/ 192286 h 362111"/>
                <a:gd name="connsiteX384" fmla="*/ 731271 w 948960"/>
                <a:gd name="connsiteY384" fmla="*/ 200226 h 362111"/>
                <a:gd name="connsiteX385" fmla="*/ 724991 w 948960"/>
                <a:gd name="connsiteY385" fmla="*/ 204722 h 362111"/>
                <a:gd name="connsiteX386" fmla="*/ 714845 w 948960"/>
                <a:gd name="connsiteY386" fmla="*/ 204370 h 362111"/>
                <a:gd name="connsiteX387" fmla="*/ 709099 w 948960"/>
                <a:gd name="connsiteY387" fmla="*/ 199457 h 362111"/>
                <a:gd name="connsiteX388" fmla="*/ 709549 w 948960"/>
                <a:gd name="connsiteY388" fmla="*/ 191517 h 362111"/>
                <a:gd name="connsiteX389" fmla="*/ 715828 w 948960"/>
                <a:gd name="connsiteY389" fmla="*/ 187020 h 362111"/>
                <a:gd name="connsiteX390" fmla="*/ 720995 w 948960"/>
                <a:gd name="connsiteY390" fmla="*/ 185552 h 362111"/>
                <a:gd name="connsiteX391" fmla="*/ 93259 w 948960"/>
                <a:gd name="connsiteY391" fmla="*/ 185552 h 362111"/>
                <a:gd name="connsiteX392" fmla="*/ 98239 w 948960"/>
                <a:gd name="connsiteY392" fmla="*/ 187372 h 362111"/>
                <a:gd name="connsiteX393" fmla="*/ 103985 w 948960"/>
                <a:gd name="connsiteY393" fmla="*/ 192286 h 362111"/>
                <a:gd name="connsiteX394" fmla="*/ 103534 w 948960"/>
                <a:gd name="connsiteY394" fmla="*/ 200226 h 362111"/>
                <a:gd name="connsiteX395" fmla="*/ 97255 w 948960"/>
                <a:gd name="connsiteY395" fmla="*/ 204722 h 362111"/>
                <a:gd name="connsiteX396" fmla="*/ 87109 w 948960"/>
                <a:gd name="connsiteY396" fmla="*/ 204370 h 362111"/>
                <a:gd name="connsiteX397" fmla="*/ 81363 w 948960"/>
                <a:gd name="connsiteY397" fmla="*/ 199457 h 362111"/>
                <a:gd name="connsiteX398" fmla="*/ 81814 w 948960"/>
                <a:gd name="connsiteY398" fmla="*/ 191517 h 362111"/>
                <a:gd name="connsiteX399" fmla="*/ 88093 w 948960"/>
                <a:gd name="connsiteY399" fmla="*/ 187020 h 362111"/>
                <a:gd name="connsiteX400" fmla="*/ 93259 w 948960"/>
                <a:gd name="connsiteY400" fmla="*/ 185552 h 362111"/>
                <a:gd name="connsiteX401" fmla="*/ 357775 w 948960"/>
                <a:gd name="connsiteY401" fmla="*/ 183369 h 362111"/>
                <a:gd name="connsiteX402" fmla="*/ 366821 w 948960"/>
                <a:gd name="connsiteY402" fmla="*/ 186449 h 362111"/>
                <a:gd name="connsiteX403" fmla="*/ 388315 w 948960"/>
                <a:gd name="connsiteY403" fmla="*/ 203876 h 362111"/>
                <a:gd name="connsiteX404" fmla="*/ 387993 w 948960"/>
                <a:gd name="connsiteY404" fmla="*/ 218137 h 362111"/>
                <a:gd name="connsiteX405" fmla="*/ 373945 w 948960"/>
                <a:gd name="connsiteY405" fmla="*/ 228747 h 362111"/>
                <a:gd name="connsiteX406" fmla="*/ 355721 w 948960"/>
                <a:gd name="connsiteY406" fmla="*/ 228495 h 362111"/>
                <a:gd name="connsiteX407" fmla="*/ 334226 w 948960"/>
                <a:gd name="connsiteY407" fmla="*/ 211067 h 362111"/>
                <a:gd name="connsiteX408" fmla="*/ 334550 w 948960"/>
                <a:gd name="connsiteY408" fmla="*/ 196805 h 362111"/>
                <a:gd name="connsiteX409" fmla="*/ 348597 w 948960"/>
                <a:gd name="connsiteY409" fmla="*/ 186197 h 362111"/>
                <a:gd name="connsiteX410" fmla="*/ 357775 w 948960"/>
                <a:gd name="connsiteY410" fmla="*/ 183369 h 362111"/>
                <a:gd name="connsiteX411" fmla="*/ 676578 w 948960"/>
                <a:gd name="connsiteY411" fmla="*/ 173736 h 362111"/>
                <a:gd name="connsiteX412" fmla="*/ 678756 w 948960"/>
                <a:gd name="connsiteY412" fmla="*/ 173736 h 362111"/>
                <a:gd name="connsiteX413" fmla="*/ 685801 w 948960"/>
                <a:gd name="connsiteY413" fmla="*/ 173736 h 362111"/>
                <a:gd name="connsiteX414" fmla="*/ 696738 w 948960"/>
                <a:gd name="connsiteY414" fmla="*/ 182294 h 362111"/>
                <a:gd name="connsiteX415" fmla="*/ 696739 w 948960"/>
                <a:gd name="connsiteY415" fmla="*/ 192979 h 362111"/>
                <a:gd name="connsiteX416" fmla="*/ 685801 w 948960"/>
                <a:gd name="connsiteY416" fmla="*/ 201538 h 362111"/>
                <a:gd name="connsiteX417" fmla="*/ 678756 w 948960"/>
                <a:gd name="connsiteY417" fmla="*/ 201538 h 362111"/>
                <a:gd name="connsiteX418" fmla="*/ 676579 w 948960"/>
                <a:gd name="connsiteY418" fmla="*/ 201538 h 362111"/>
                <a:gd name="connsiteX419" fmla="*/ 665641 w 948960"/>
                <a:gd name="connsiteY419" fmla="*/ 192979 h 362111"/>
                <a:gd name="connsiteX420" fmla="*/ 665641 w 948960"/>
                <a:gd name="connsiteY420" fmla="*/ 182294 h 362111"/>
                <a:gd name="connsiteX421" fmla="*/ 676578 w 948960"/>
                <a:gd name="connsiteY421" fmla="*/ 173736 h 362111"/>
                <a:gd name="connsiteX422" fmla="*/ 47651 w 948960"/>
                <a:gd name="connsiteY422" fmla="*/ 173736 h 362111"/>
                <a:gd name="connsiteX423" fmla="*/ 51021 w 948960"/>
                <a:gd name="connsiteY423" fmla="*/ 173736 h 362111"/>
                <a:gd name="connsiteX424" fmla="*/ 58066 w 948960"/>
                <a:gd name="connsiteY424" fmla="*/ 173736 h 362111"/>
                <a:gd name="connsiteX425" fmla="*/ 69003 w 948960"/>
                <a:gd name="connsiteY425" fmla="*/ 182294 h 362111"/>
                <a:gd name="connsiteX426" fmla="*/ 69003 w 948960"/>
                <a:gd name="connsiteY426" fmla="*/ 192979 h 362111"/>
                <a:gd name="connsiteX427" fmla="*/ 58066 w 948960"/>
                <a:gd name="connsiteY427" fmla="*/ 201538 h 362111"/>
                <a:gd name="connsiteX428" fmla="*/ 51021 w 948960"/>
                <a:gd name="connsiteY428" fmla="*/ 201538 h 362111"/>
                <a:gd name="connsiteX429" fmla="*/ 47651 w 948960"/>
                <a:gd name="connsiteY429" fmla="*/ 201538 h 362111"/>
                <a:gd name="connsiteX430" fmla="*/ 38378 w 948960"/>
                <a:gd name="connsiteY430" fmla="*/ 194281 h 362111"/>
                <a:gd name="connsiteX431" fmla="*/ 42508 w 948960"/>
                <a:gd name="connsiteY431" fmla="*/ 177760 h 362111"/>
                <a:gd name="connsiteX432" fmla="*/ 381576 w 948960"/>
                <a:gd name="connsiteY432" fmla="*/ 163177 h 362111"/>
                <a:gd name="connsiteX433" fmla="*/ 386556 w 948960"/>
                <a:gd name="connsiteY433" fmla="*/ 164998 h 362111"/>
                <a:gd name="connsiteX434" fmla="*/ 392302 w 948960"/>
                <a:gd name="connsiteY434" fmla="*/ 169912 h 362111"/>
                <a:gd name="connsiteX435" fmla="*/ 391852 w 948960"/>
                <a:gd name="connsiteY435" fmla="*/ 177851 h 362111"/>
                <a:gd name="connsiteX436" fmla="*/ 385572 w 948960"/>
                <a:gd name="connsiteY436" fmla="*/ 182348 h 362111"/>
                <a:gd name="connsiteX437" fmla="*/ 375427 w 948960"/>
                <a:gd name="connsiteY437" fmla="*/ 181996 h 362111"/>
                <a:gd name="connsiteX438" fmla="*/ 369681 w 948960"/>
                <a:gd name="connsiteY438" fmla="*/ 177082 h 362111"/>
                <a:gd name="connsiteX439" fmla="*/ 370131 w 948960"/>
                <a:gd name="connsiteY439" fmla="*/ 169142 h 362111"/>
                <a:gd name="connsiteX440" fmla="*/ 376410 w 948960"/>
                <a:gd name="connsiteY440" fmla="*/ 164645 h 362111"/>
                <a:gd name="connsiteX441" fmla="*/ 381576 w 948960"/>
                <a:gd name="connsiteY441" fmla="*/ 163177 h 362111"/>
                <a:gd name="connsiteX442" fmla="*/ 838592 w 948960"/>
                <a:gd name="connsiteY442" fmla="*/ 136591 h 362111"/>
                <a:gd name="connsiteX443" fmla="*/ 852971 w 948960"/>
                <a:gd name="connsiteY443" fmla="*/ 141250 h 362111"/>
                <a:gd name="connsiteX444" fmla="*/ 903712 w 948960"/>
                <a:gd name="connsiteY444" fmla="*/ 180959 h 362111"/>
                <a:gd name="connsiteX445" fmla="*/ 912517 w 948960"/>
                <a:gd name="connsiteY445" fmla="*/ 216176 h 362111"/>
                <a:gd name="connsiteX446" fmla="*/ 858620 w 948960"/>
                <a:gd name="connsiteY446" fmla="*/ 258353 h 362111"/>
                <a:gd name="connsiteX447" fmla="*/ 829862 w 948960"/>
                <a:gd name="connsiteY447" fmla="*/ 258352 h 362111"/>
                <a:gd name="connsiteX448" fmla="*/ 766596 w 948960"/>
                <a:gd name="connsiteY448" fmla="*/ 208844 h 362111"/>
                <a:gd name="connsiteX449" fmla="*/ 766595 w 948960"/>
                <a:gd name="connsiteY449" fmla="*/ 186340 h 362111"/>
                <a:gd name="connsiteX450" fmla="*/ 824212 w 948960"/>
                <a:gd name="connsiteY450" fmla="*/ 141250 h 362111"/>
                <a:gd name="connsiteX451" fmla="*/ 838592 w 948960"/>
                <a:gd name="connsiteY451" fmla="*/ 136591 h 362111"/>
                <a:gd name="connsiteX452" fmla="*/ 210857 w 948960"/>
                <a:gd name="connsiteY452" fmla="*/ 136591 h 362111"/>
                <a:gd name="connsiteX453" fmla="*/ 225235 w 948960"/>
                <a:gd name="connsiteY453" fmla="*/ 141250 h 362111"/>
                <a:gd name="connsiteX454" fmla="*/ 288502 w 948960"/>
                <a:gd name="connsiteY454" fmla="*/ 190760 h 362111"/>
                <a:gd name="connsiteX455" fmla="*/ 288502 w 948960"/>
                <a:gd name="connsiteY455" fmla="*/ 213265 h 362111"/>
                <a:gd name="connsiteX456" fmla="*/ 230885 w 948960"/>
                <a:gd name="connsiteY456" fmla="*/ 258353 h 362111"/>
                <a:gd name="connsiteX457" fmla="*/ 202126 w 948960"/>
                <a:gd name="connsiteY457" fmla="*/ 258352 h 362111"/>
                <a:gd name="connsiteX458" fmla="*/ 138860 w 948960"/>
                <a:gd name="connsiteY458" fmla="*/ 208844 h 362111"/>
                <a:gd name="connsiteX459" fmla="*/ 138860 w 948960"/>
                <a:gd name="connsiteY459" fmla="*/ 186340 h 362111"/>
                <a:gd name="connsiteX460" fmla="*/ 196476 w 948960"/>
                <a:gd name="connsiteY460" fmla="*/ 141250 h 362111"/>
                <a:gd name="connsiteX461" fmla="*/ 210857 w 948960"/>
                <a:gd name="connsiteY461" fmla="*/ 136591 h 362111"/>
                <a:gd name="connsiteX462" fmla="*/ 451576 w 948960"/>
                <a:gd name="connsiteY462" fmla="*/ 125594 h 362111"/>
                <a:gd name="connsiteX463" fmla="*/ 459612 w 948960"/>
                <a:gd name="connsiteY463" fmla="*/ 125621 h 362111"/>
                <a:gd name="connsiteX464" fmla="*/ 469990 w 948960"/>
                <a:gd name="connsiteY464" fmla="*/ 128587 h 362111"/>
                <a:gd name="connsiteX465" fmla="*/ 533210 w 948960"/>
                <a:gd name="connsiteY465" fmla="*/ 158878 h 362111"/>
                <a:gd name="connsiteX466" fmla="*/ 542412 w 948960"/>
                <a:gd name="connsiteY466" fmla="*/ 188822 h 362111"/>
                <a:gd name="connsiteX467" fmla="*/ 520402 w 948960"/>
                <a:gd name="connsiteY467" fmla="*/ 216953 h 362111"/>
                <a:gd name="connsiteX468" fmla="*/ 482135 w 948960"/>
                <a:gd name="connsiteY468" fmla="*/ 224154 h 362111"/>
                <a:gd name="connsiteX469" fmla="*/ 418917 w 948960"/>
                <a:gd name="connsiteY469" fmla="*/ 193863 h 362111"/>
                <a:gd name="connsiteX470" fmla="*/ 409714 w 948960"/>
                <a:gd name="connsiteY470" fmla="*/ 163920 h 362111"/>
                <a:gd name="connsiteX471" fmla="*/ 431725 w 948960"/>
                <a:gd name="connsiteY471" fmla="*/ 135788 h 362111"/>
                <a:gd name="connsiteX472" fmla="*/ 451576 w 948960"/>
                <a:gd name="connsiteY472" fmla="*/ 125594 h 362111"/>
                <a:gd name="connsiteX473" fmla="*/ 400989 w 948960"/>
                <a:gd name="connsiteY473" fmla="*/ 119146 h 362111"/>
                <a:gd name="connsiteX474" fmla="*/ 408277 w 948960"/>
                <a:gd name="connsiteY474" fmla="*/ 122369 h 362111"/>
                <a:gd name="connsiteX475" fmla="*/ 416264 w 948960"/>
                <a:gd name="connsiteY475" fmla="*/ 130359 h 362111"/>
                <a:gd name="connsiteX476" fmla="*/ 414388 w 948960"/>
                <a:gd name="connsiteY476" fmla="*/ 142372 h 362111"/>
                <a:gd name="connsiteX477" fmla="*/ 403632 w 948960"/>
                <a:gd name="connsiteY477" fmla="*/ 148958 h 362111"/>
                <a:gd name="connsiteX478" fmla="*/ 388280 w 948960"/>
                <a:gd name="connsiteY478" fmla="*/ 147489 h 362111"/>
                <a:gd name="connsiteX479" fmla="*/ 380292 w 948960"/>
                <a:gd name="connsiteY479" fmla="*/ 139500 h 362111"/>
                <a:gd name="connsiteX480" fmla="*/ 382169 w 948960"/>
                <a:gd name="connsiteY480" fmla="*/ 127485 h 362111"/>
                <a:gd name="connsiteX481" fmla="*/ 392924 w 948960"/>
                <a:gd name="connsiteY481" fmla="*/ 120901 h 362111"/>
                <a:gd name="connsiteX482" fmla="*/ 400989 w 948960"/>
                <a:gd name="connsiteY482" fmla="*/ 119146 h 362111"/>
                <a:gd name="connsiteX483" fmla="*/ 333332 w 948960"/>
                <a:gd name="connsiteY483" fmla="*/ 119112 h 362111"/>
                <a:gd name="connsiteX484" fmla="*/ 347782 w 948960"/>
                <a:gd name="connsiteY484" fmla="*/ 125500 h 362111"/>
                <a:gd name="connsiteX485" fmla="*/ 363617 w 948960"/>
                <a:gd name="connsiteY485" fmla="*/ 141342 h 362111"/>
                <a:gd name="connsiteX486" fmla="*/ 359899 w 948960"/>
                <a:gd name="connsiteY486" fmla="*/ 165163 h 362111"/>
                <a:gd name="connsiteX487" fmla="*/ 325919 w 948960"/>
                <a:gd name="connsiteY487" fmla="*/ 185964 h 362111"/>
                <a:gd name="connsiteX488" fmla="*/ 295477 w 948960"/>
                <a:gd name="connsiteY488" fmla="*/ 183053 h 362111"/>
                <a:gd name="connsiteX489" fmla="*/ 279641 w 948960"/>
                <a:gd name="connsiteY489" fmla="*/ 167212 h 362111"/>
                <a:gd name="connsiteX490" fmla="*/ 283360 w 948960"/>
                <a:gd name="connsiteY490" fmla="*/ 143390 h 362111"/>
                <a:gd name="connsiteX491" fmla="*/ 317341 w 948960"/>
                <a:gd name="connsiteY491" fmla="*/ 122589 h 362111"/>
                <a:gd name="connsiteX492" fmla="*/ 333332 w 948960"/>
                <a:gd name="connsiteY492" fmla="*/ 119112 h 362111"/>
                <a:gd name="connsiteX493" fmla="*/ 755938 w 948960"/>
                <a:gd name="connsiteY493" fmla="*/ 110578 h 362111"/>
                <a:gd name="connsiteX494" fmla="*/ 763652 w 948960"/>
                <a:gd name="connsiteY494" fmla="*/ 113079 h 362111"/>
                <a:gd name="connsiteX495" fmla="*/ 794556 w 948960"/>
                <a:gd name="connsiteY495" fmla="*/ 137263 h 362111"/>
                <a:gd name="connsiteX496" fmla="*/ 794556 w 948960"/>
                <a:gd name="connsiteY496" fmla="*/ 149333 h 362111"/>
                <a:gd name="connsiteX497" fmla="*/ 751456 w 948960"/>
                <a:gd name="connsiteY497" fmla="*/ 183061 h 362111"/>
                <a:gd name="connsiteX498" fmla="*/ 736031 w 948960"/>
                <a:gd name="connsiteY498" fmla="*/ 183061 h 362111"/>
                <a:gd name="connsiteX499" fmla="*/ 705126 w 948960"/>
                <a:gd name="connsiteY499" fmla="*/ 158876 h 362111"/>
                <a:gd name="connsiteX500" fmla="*/ 705126 w 948960"/>
                <a:gd name="connsiteY500" fmla="*/ 146806 h 362111"/>
                <a:gd name="connsiteX501" fmla="*/ 748225 w 948960"/>
                <a:gd name="connsiteY501" fmla="*/ 113079 h 362111"/>
                <a:gd name="connsiteX502" fmla="*/ 755938 w 948960"/>
                <a:gd name="connsiteY502" fmla="*/ 110578 h 362111"/>
                <a:gd name="connsiteX503" fmla="*/ 128202 w 948960"/>
                <a:gd name="connsiteY503" fmla="*/ 110578 h 362111"/>
                <a:gd name="connsiteX504" fmla="*/ 135915 w 948960"/>
                <a:gd name="connsiteY504" fmla="*/ 113079 h 362111"/>
                <a:gd name="connsiteX505" fmla="*/ 166821 w 948960"/>
                <a:gd name="connsiteY505" fmla="*/ 137263 h 362111"/>
                <a:gd name="connsiteX506" fmla="*/ 166821 w 948960"/>
                <a:gd name="connsiteY506" fmla="*/ 149333 h 362111"/>
                <a:gd name="connsiteX507" fmla="*/ 123721 w 948960"/>
                <a:gd name="connsiteY507" fmla="*/ 183061 h 362111"/>
                <a:gd name="connsiteX508" fmla="*/ 108295 w 948960"/>
                <a:gd name="connsiteY508" fmla="*/ 183061 h 362111"/>
                <a:gd name="connsiteX509" fmla="*/ 77391 w 948960"/>
                <a:gd name="connsiteY509" fmla="*/ 158876 h 362111"/>
                <a:gd name="connsiteX510" fmla="*/ 77391 w 948960"/>
                <a:gd name="connsiteY510" fmla="*/ 146806 h 362111"/>
                <a:gd name="connsiteX511" fmla="*/ 120490 w 948960"/>
                <a:gd name="connsiteY511" fmla="*/ 113079 h 362111"/>
                <a:gd name="connsiteX512" fmla="*/ 128202 w 948960"/>
                <a:gd name="connsiteY512" fmla="*/ 110578 h 362111"/>
                <a:gd name="connsiteX513" fmla="*/ 517900 w 948960"/>
                <a:gd name="connsiteY513" fmla="*/ 110521 h 362111"/>
                <a:gd name="connsiteX514" fmla="*/ 522638 w 948960"/>
                <a:gd name="connsiteY514" fmla="*/ 113404 h 362111"/>
                <a:gd name="connsiteX515" fmla="*/ 528630 w 948960"/>
                <a:gd name="connsiteY515" fmla="*/ 121654 h 362111"/>
                <a:gd name="connsiteX516" fmla="*/ 525689 w 948960"/>
                <a:gd name="connsiteY516" fmla="*/ 130020 h 362111"/>
                <a:gd name="connsiteX517" fmla="*/ 515364 w 948960"/>
                <a:gd name="connsiteY517" fmla="*/ 134613 h 362111"/>
                <a:gd name="connsiteX518" fmla="*/ 504673 w 948960"/>
                <a:gd name="connsiteY518" fmla="*/ 132312 h 362111"/>
                <a:gd name="connsiteX519" fmla="*/ 498680 w 948960"/>
                <a:gd name="connsiteY519" fmla="*/ 124062 h 362111"/>
                <a:gd name="connsiteX520" fmla="*/ 501620 w 948960"/>
                <a:gd name="connsiteY520" fmla="*/ 115696 h 362111"/>
                <a:gd name="connsiteX521" fmla="*/ 511946 w 948960"/>
                <a:gd name="connsiteY521" fmla="*/ 111103 h 362111"/>
                <a:gd name="connsiteX522" fmla="*/ 517900 w 948960"/>
                <a:gd name="connsiteY522" fmla="*/ 110521 h 362111"/>
                <a:gd name="connsiteX523" fmla="*/ 808658 w 948960"/>
                <a:gd name="connsiteY523" fmla="*/ 106609 h 362111"/>
                <a:gd name="connsiteX524" fmla="*/ 821619 w 948960"/>
                <a:gd name="connsiteY524" fmla="*/ 106609 h 362111"/>
                <a:gd name="connsiteX525" fmla="*/ 832557 w 948960"/>
                <a:gd name="connsiteY525" fmla="*/ 115167 h 362111"/>
                <a:gd name="connsiteX526" fmla="*/ 832556 w 948960"/>
                <a:gd name="connsiteY526" fmla="*/ 125853 h 362111"/>
                <a:gd name="connsiteX527" fmla="*/ 821619 w 948960"/>
                <a:gd name="connsiteY527" fmla="*/ 134413 h 362111"/>
                <a:gd name="connsiteX528" fmla="*/ 808659 w 948960"/>
                <a:gd name="connsiteY528" fmla="*/ 134413 h 362111"/>
                <a:gd name="connsiteX529" fmla="*/ 797721 w 948960"/>
                <a:gd name="connsiteY529" fmla="*/ 125853 h 362111"/>
                <a:gd name="connsiteX530" fmla="*/ 797721 w 948960"/>
                <a:gd name="connsiteY530" fmla="*/ 115167 h 362111"/>
                <a:gd name="connsiteX531" fmla="*/ 808658 w 948960"/>
                <a:gd name="connsiteY531" fmla="*/ 106609 h 362111"/>
                <a:gd name="connsiteX532" fmla="*/ 180921 w 948960"/>
                <a:gd name="connsiteY532" fmla="*/ 106609 h 362111"/>
                <a:gd name="connsiteX533" fmla="*/ 193884 w 948960"/>
                <a:gd name="connsiteY533" fmla="*/ 106609 h 362111"/>
                <a:gd name="connsiteX534" fmla="*/ 204822 w 948960"/>
                <a:gd name="connsiteY534" fmla="*/ 115167 h 362111"/>
                <a:gd name="connsiteX535" fmla="*/ 204822 w 948960"/>
                <a:gd name="connsiteY535" fmla="*/ 125853 h 362111"/>
                <a:gd name="connsiteX536" fmla="*/ 193884 w 948960"/>
                <a:gd name="connsiteY536" fmla="*/ 134413 h 362111"/>
                <a:gd name="connsiteX537" fmla="*/ 180922 w 948960"/>
                <a:gd name="connsiteY537" fmla="*/ 134413 h 362111"/>
                <a:gd name="connsiteX538" fmla="*/ 169985 w 948960"/>
                <a:gd name="connsiteY538" fmla="*/ 125853 h 362111"/>
                <a:gd name="connsiteX539" fmla="*/ 169985 w 948960"/>
                <a:gd name="connsiteY539" fmla="*/ 115167 h 362111"/>
                <a:gd name="connsiteX540" fmla="*/ 180921 w 948960"/>
                <a:gd name="connsiteY540" fmla="*/ 106609 h 362111"/>
                <a:gd name="connsiteX541" fmla="*/ 584792 w 948960"/>
                <a:gd name="connsiteY541" fmla="*/ 98112 h 362111"/>
                <a:gd name="connsiteX542" fmla="*/ 602168 w 948960"/>
                <a:gd name="connsiteY542" fmla="*/ 103140 h 362111"/>
                <a:gd name="connsiteX543" fmla="*/ 651827 w 948960"/>
                <a:gd name="connsiteY543" fmla="*/ 139117 h 362111"/>
                <a:gd name="connsiteX544" fmla="*/ 653144 w 948960"/>
                <a:gd name="connsiteY544" fmla="*/ 165883 h 362111"/>
                <a:gd name="connsiteX545" fmla="*/ 628239 w 948960"/>
                <a:gd name="connsiteY545" fmla="*/ 186933 h 362111"/>
                <a:gd name="connsiteX546" fmla="*/ 594037 w 948960"/>
                <a:gd name="connsiteY546" fmla="*/ 187964 h 362111"/>
                <a:gd name="connsiteX547" fmla="*/ 544377 w 948960"/>
                <a:gd name="connsiteY547" fmla="*/ 151986 h 362111"/>
                <a:gd name="connsiteX548" fmla="*/ 543060 w 948960"/>
                <a:gd name="connsiteY548" fmla="*/ 125222 h 362111"/>
                <a:gd name="connsiteX549" fmla="*/ 567965 w 948960"/>
                <a:gd name="connsiteY549" fmla="*/ 104171 h 362111"/>
                <a:gd name="connsiteX550" fmla="*/ 584792 w 948960"/>
                <a:gd name="connsiteY550" fmla="*/ 98112 h 362111"/>
                <a:gd name="connsiteX551" fmla="*/ 342260 w 948960"/>
                <a:gd name="connsiteY551" fmla="*/ 93254 h 362111"/>
                <a:gd name="connsiteX552" fmla="*/ 347240 w 948960"/>
                <a:gd name="connsiteY552" fmla="*/ 95075 h 362111"/>
                <a:gd name="connsiteX553" fmla="*/ 352986 w 948960"/>
                <a:gd name="connsiteY553" fmla="*/ 99989 h 362111"/>
                <a:gd name="connsiteX554" fmla="*/ 352536 w 948960"/>
                <a:gd name="connsiteY554" fmla="*/ 107928 h 362111"/>
                <a:gd name="connsiteX555" fmla="*/ 346256 w 948960"/>
                <a:gd name="connsiteY555" fmla="*/ 112425 h 362111"/>
                <a:gd name="connsiteX556" fmla="*/ 336112 w 948960"/>
                <a:gd name="connsiteY556" fmla="*/ 112073 h 362111"/>
                <a:gd name="connsiteX557" fmla="*/ 330365 w 948960"/>
                <a:gd name="connsiteY557" fmla="*/ 107159 h 362111"/>
                <a:gd name="connsiteX558" fmla="*/ 330814 w 948960"/>
                <a:gd name="connsiteY558" fmla="*/ 99219 h 362111"/>
                <a:gd name="connsiteX559" fmla="*/ 337094 w 948960"/>
                <a:gd name="connsiteY559" fmla="*/ 94723 h 362111"/>
                <a:gd name="connsiteX560" fmla="*/ 342260 w 948960"/>
                <a:gd name="connsiteY560" fmla="*/ 93254 h 362111"/>
                <a:gd name="connsiteX561" fmla="*/ 784139 w 948960"/>
                <a:gd name="connsiteY561" fmla="*/ 89525 h 362111"/>
                <a:gd name="connsiteX562" fmla="*/ 789118 w 948960"/>
                <a:gd name="connsiteY562" fmla="*/ 91346 h 362111"/>
                <a:gd name="connsiteX563" fmla="*/ 794864 w 948960"/>
                <a:gd name="connsiteY563" fmla="*/ 96260 h 362111"/>
                <a:gd name="connsiteX564" fmla="*/ 794416 w 948960"/>
                <a:gd name="connsiteY564" fmla="*/ 104199 h 362111"/>
                <a:gd name="connsiteX565" fmla="*/ 788135 w 948960"/>
                <a:gd name="connsiteY565" fmla="*/ 108695 h 362111"/>
                <a:gd name="connsiteX566" fmla="*/ 777989 w 948960"/>
                <a:gd name="connsiteY566" fmla="*/ 108344 h 362111"/>
                <a:gd name="connsiteX567" fmla="*/ 772243 w 948960"/>
                <a:gd name="connsiteY567" fmla="*/ 103429 h 362111"/>
                <a:gd name="connsiteX568" fmla="*/ 772693 w 948960"/>
                <a:gd name="connsiteY568" fmla="*/ 95490 h 362111"/>
                <a:gd name="connsiteX569" fmla="*/ 778973 w 948960"/>
                <a:gd name="connsiteY569" fmla="*/ 90993 h 362111"/>
                <a:gd name="connsiteX570" fmla="*/ 784139 w 948960"/>
                <a:gd name="connsiteY570" fmla="*/ 89525 h 362111"/>
                <a:gd name="connsiteX571" fmla="*/ 156404 w 948960"/>
                <a:gd name="connsiteY571" fmla="*/ 89525 h 362111"/>
                <a:gd name="connsiteX572" fmla="*/ 161382 w 948960"/>
                <a:gd name="connsiteY572" fmla="*/ 91346 h 362111"/>
                <a:gd name="connsiteX573" fmla="*/ 167129 w 948960"/>
                <a:gd name="connsiteY573" fmla="*/ 96260 h 362111"/>
                <a:gd name="connsiteX574" fmla="*/ 166679 w 948960"/>
                <a:gd name="connsiteY574" fmla="*/ 104199 h 362111"/>
                <a:gd name="connsiteX575" fmla="*/ 160399 w 948960"/>
                <a:gd name="connsiteY575" fmla="*/ 108695 h 362111"/>
                <a:gd name="connsiteX576" fmla="*/ 150253 w 948960"/>
                <a:gd name="connsiteY576" fmla="*/ 108344 h 362111"/>
                <a:gd name="connsiteX577" fmla="*/ 144507 w 948960"/>
                <a:gd name="connsiteY577" fmla="*/ 103429 h 362111"/>
                <a:gd name="connsiteX578" fmla="*/ 144956 w 948960"/>
                <a:gd name="connsiteY578" fmla="*/ 95490 h 362111"/>
                <a:gd name="connsiteX579" fmla="*/ 151236 w 948960"/>
                <a:gd name="connsiteY579" fmla="*/ 90993 h 362111"/>
                <a:gd name="connsiteX580" fmla="*/ 156404 w 948960"/>
                <a:gd name="connsiteY580" fmla="*/ 89525 h 362111"/>
                <a:gd name="connsiteX581" fmla="*/ 481943 w 948960"/>
                <a:gd name="connsiteY581" fmla="*/ 80570 h 362111"/>
                <a:gd name="connsiteX582" fmla="*/ 489254 w 948960"/>
                <a:gd name="connsiteY582" fmla="*/ 83398 h 362111"/>
                <a:gd name="connsiteX583" fmla="*/ 499884 w 948960"/>
                <a:gd name="connsiteY583" fmla="*/ 92901 h 362111"/>
                <a:gd name="connsiteX584" fmla="*/ 498884 w 948960"/>
                <a:gd name="connsiteY584" fmla="*/ 104667 h 362111"/>
                <a:gd name="connsiteX585" fmla="*/ 483582 w 948960"/>
                <a:gd name="connsiteY585" fmla="*/ 115149 h 362111"/>
                <a:gd name="connsiteX586" fmla="*/ 468545 w 948960"/>
                <a:gd name="connsiteY586" fmla="*/ 114367 h 362111"/>
                <a:gd name="connsiteX587" fmla="*/ 457916 w 948960"/>
                <a:gd name="connsiteY587" fmla="*/ 104864 h 362111"/>
                <a:gd name="connsiteX588" fmla="*/ 458916 w 948960"/>
                <a:gd name="connsiteY588" fmla="*/ 93099 h 362111"/>
                <a:gd name="connsiteX589" fmla="*/ 474218 w 948960"/>
                <a:gd name="connsiteY589" fmla="*/ 82616 h 362111"/>
                <a:gd name="connsiteX590" fmla="*/ 481943 w 948960"/>
                <a:gd name="connsiteY590" fmla="*/ 80570 h 362111"/>
                <a:gd name="connsiteX591" fmla="*/ 875101 w 948960"/>
                <a:gd name="connsiteY591" fmla="*/ 66511 h 362111"/>
                <a:gd name="connsiteX592" fmla="*/ 893383 w 948960"/>
                <a:gd name="connsiteY592" fmla="*/ 139641 h 362111"/>
                <a:gd name="connsiteX593" fmla="*/ 875930 w 948960"/>
                <a:gd name="connsiteY593" fmla="*/ 139640 h 362111"/>
                <a:gd name="connsiteX594" fmla="*/ 838204 w 948960"/>
                <a:gd name="connsiteY594" fmla="*/ 110119 h 362111"/>
                <a:gd name="connsiteX595" fmla="*/ 838204 w 948960"/>
                <a:gd name="connsiteY595" fmla="*/ 95384 h 362111"/>
                <a:gd name="connsiteX596" fmla="*/ 804661 w 948960"/>
                <a:gd name="connsiteY596" fmla="*/ 58477 h 362111"/>
                <a:gd name="connsiteX597" fmla="*/ 812547 w 948960"/>
                <a:gd name="connsiteY597" fmla="*/ 61034 h 362111"/>
                <a:gd name="connsiteX598" fmla="*/ 833698 w 948960"/>
                <a:gd name="connsiteY598" fmla="*/ 77584 h 362111"/>
                <a:gd name="connsiteX599" fmla="*/ 833698 w 948960"/>
                <a:gd name="connsiteY599" fmla="*/ 89928 h 362111"/>
                <a:gd name="connsiteX600" fmla="*/ 824350 w 948960"/>
                <a:gd name="connsiteY600" fmla="*/ 97244 h 362111"/>
                <a:gd name="connsiteX601" fmla="*/ 808575 w 948960"/>
                <a:gd name="connsiteY601" fmla="*/ 97244 h 362111"/>
                <a:gd name="connsiteX602" fmla="*/ 787425 w 948960"/>
                <a:gd name="connsiteY602" fmla="*/ 80693 h 362111"/>
                <a:gd name="connsiteX603" fmla="*/ 787425 w 948960"/>
                <a:gd name="connsiteY603" fmla="*/ 68348 h 362111"/>
                <a:gd name="connsiteX604" fmla="*/ 796773 w 948960"/>
                <a:gd name="connsiteY604" fmla="*/ 61034 h 362111"/>
                <a:gd name="connsiteX605" fmla="*/ 804661 w 948960"/>
                <a:gd name="connsiteY605" fmla="*/ 58477 h 362111"/>
                <a:gd name="connsiteX606" fmla="*/ 176924 w 948960"/>
                <a:gd name="connsiteY606" fmla="*/ 58477 h 362111"/>
                <a:gd name="connsiteX607" fmla="*/ 184813 w 948960"/>
                <a:gd name="connsiteY607" fmla="*/ 61034 h 362111"/>
                <a:gd name="connsiteX608" fmla="*/ 205962 w 948960"/>
                <a:gd name="connsiteY608" fmla="*/ 77584 h 362111"/>
                <a:gd name="connsiteX609" fmla="*/ 205962 w 948960"/>
                <a:gd name="connsiteY609" fmla="*/ 89928 h 362111"/>
                <a:gd name="connsiteX610" fmla="*/ 196614 w 948960"/>
                <a:gd name="connsiteY610" fmla="*/ 97244 h 362111"/>
                <a:gd name="connsiteX611" fmla="*/ 180838 w 948960"/>
                <a:gd name="connsiteY611" fmla="*/ 97244 h 362111"/>
                <a:gd name="connsiteX612" fmla="*/ 159690 w 948960"/>
                <a:gd name="connsiteY612" fmla="*/ 80693 h 362111"/>
                <a:gd name="connsiteX613" fmla="*/ 159690 w 948960"/>
                <a:gd name="connsiteY613" fmla="*/ 68348 h 362111"/>
                <a:gd name="connsiteX614" fmla="*/ 169037 w 948960"/>
                <a:gd name="connsiteY614" fmla="*/ 61034 h 362111"/>
                <a:gd name="connsiteX615" fmla="*/ 176924 w 948960"/>
                <a:gd name="connsiteY615" fmla="*/ 58477 h 362111"/>
                <a:gd name="connsiteX616" fmla="*/ 274921 w 948960"/>
                <a:gd name="connsiteY616" fmla="*/ 49262 h 362111"/>
                <a:gd name="connsiteX617" fmla="*/ 284335 w 948960"/>
                <a:gd name="connsiteY617" fmla="*/ 52315 h 362111"/>
                <a:gd name="connsiteX618" fmla="*/ 322062 w 948960"/>
                <a:gd name="connsiteY618" fmla="*/ 81836 h 362111"/>
                <a:gd name="connsiteX619" fmla="*/ 322062 w 948960"/>
                <a:gd name="connsiteY619" fmla="*/ 96571 h 362111"/>
                <a:gd name="connsiteX620" fmla="*/ 267023 w 948960"/>
                <a:gd name="connsiteY620" fmla="*/ 139641 h 362111"/>
                <a:gd name="connsiteX621" fmla="*/ 248194 w 948960"/>
                <a:gd name="connsiteY621" fmla="*/ 139640 h 362111"/>
                <a:gd name="connsiteX622" fmla="*/ 210468 w 948960"/>
                <a:gd name="connsiteY622" fmla="*/ 110119 h 362111"/>
                <a:gd name="connsiteX623" fmla="*/ 210468 w 948960"/>
                <a:gd name="connsiteY623" fmla="*/ 95384 h 362111"/>
                <a:gd name="connsiteX624" fmla="*/ 265505 w 948960"/>
                <a:gd name="connsiteY624" fmla="*/ 52315 h 362111"/>
                <a:gd name="connsiteX625" fmla="*/ 274921 w 948960"/>
                <a:gd name="connsiteY625" fmla="*/ 49262 h 362111"/>
                <a:gd name="connsiteX626" fmla="*/ 482159 w 948960"/>
                <a:gd name="connsiteY626" fmla="*/ 48988 h 362111"/>
                <a:gd name="connsiteX627" fmla="*/ 486895 w 948960"/>
                <a:gd name="connsiteY627" fmla="*/ 51872 h 362111"/>
                <a:gd name="connsiteX628" fmla="*/ 492889 w 948960"/>
                <a:gd name="connsiteY628" fmla="*/ 60121 h 362111"/>
                <a:gd name="connsiteX629" fmla="*/ 489947 w 948960"/>
                <a:gd name="connsiteY629" fmla="*/ 68488 h 362111"/>
                <a:gd name="connsiteX630" fmla="*/ 479622 w 948960"/>
                <a:gd name="connsiteY630" fmla="*/ 73081 h 362111"/>
                <a:gd name="connsiteX631" fmla="*/ 468931 w 948960"/>
                <a:gd name="connsiteY631" fmla="*/ 70780 h 362111"/>
                <a:gd name="connsiteX632" fmla="*/ 462937 w 948960"/>
                <a:gd name="connsiteY632" fmla="*/ 62529 h 362111"/>
                <a:gd name="connsiteX633" fmla="*/ 465879 w 948960"/>
                <a:gd name="connsiteY633" fmla="*/ 54164 h 362111"/>
                <a:gd name="connsiteX634" fmla="*/ 476203 w 948960"/>
                <a:gd name="connsiteY634" fmla="*/ 49570 h 362111"/>
                <a:gd name="connsiteX635" fmla="*/ 482159 w 948960"/>
                <a:gd name="connsiteY635" fmla="*/ 48988 h 362111"/>
                <a:gd name="connsiteX636" fmla="*/ 538114 w 948960"/>
                <a:gd name="connsiteY636" fmla="*/ 43226 h 362111"/>
                <a:gd name="connsiteX637" fmla="*/ 545106 w 948960"/>
                <a:gd name="connsiteY637" fmla="*/ 43643 h 362111"/>
                <a:gd name="connsiteX638" fmla="*/ 556155 w 948960"/>
                <a:gd name="connsiteY638" fmla="*/ 50371 h 362111"/>
                <a:gd name="connsiteX639" fmla="*/ 570135 w 948960"/>
                <a:gd name="connsiteY639" fmla="*/ 69613 h 362111"/>
                <a:gd name="connsiteX640" fmla="*/ 563273 w 948960"/>
                <a:gd name="connsiteY640" fmla="*/ 89130 h 362111"/>
                <a:gd name="connsiteX641" fmla="*/ 539189 w 948960"/>
                <a:gd name="connsiteY641" fmla="*/ 99844 h 362111"/>
                <a:gd name="connsiteX642" fmla="*/ 514249 w 948960"/>
                <a:gd name="connsiteY642" fmla="*/ 94476 h 362111"/>
                <a:gd name="connsiteX643" fmla="*/ 500269 w 948960"/>
                <a:gd name="connsiteY643" fmla="*/ 75233 h 362111"/>
                <a:gd name="connsiteX644" fmla="*/ 507130 w 948960"/>
                <a:gd name="connsiteY644" fmla="*/ 55716 h 362111"/>
                <a:gd name="connsiteX645" fmla="*/ 531215 w 948960"/>
                <a:gd name="connsiteY645" fmla="*/ 45002 h 362111"/>
                <a:gd name="connsiteX646" fmla="*/ 538114 w 948960"/>
                <a:gd name="connsiteY646" fmla="*/ 43226 h 362111"/>
                <a:gd name="connsiteX647" fmla="*/ 548371 w 948960"/>
                <a:gd name="connsiteY647" fmla="*/ 14941 h 362111"/>
                <a:gd name="connsiteX648" fmla="*/ 553351 w 948960"/>
                <a:gd name="connsiteY648" fmla="*/ 16762 h 362111"/>
                <a:gd name="connsiteX649" fmla="*/ 559096 w 948960"/>
                <a:gd name="connsiteY649" fmla="*/ 21676 h 362111"/>
                <a:gd name="connsiteX650" fmla="*/ 558646 w 948960"/>
                <a:gd name="connsiteY650" fmla="*/ 29615 h 362111"/>
                <a:gd name="connsiteX651" fmla="*/ 552367 w 948960"/>
                <a:gd name="connsiteY651" fmla="*/ 34112 h 362111"/>
                <a:gd name="connsiteX652" fmla="*/ 542220 w 948960"/>
                <a:gd name="connsiteY652" fmla="*/ 33758 h 362111"/>
                <a:gd name="connsiteX653" fmla="*/ 536475 w 948960"/>
                <a:gd name="connsiteY653" fmla="*/ 28845 h 362111"/>
                <a:gd name="connsiteX654" fmla="*/ 536925 w 948960"/>
                <a:gd name="connsiteY654" fmla="*/ 20905 h 362111"/>
                <a:gd name="connsiteX655" fmla="*/ 543205 w 948960"/>
                <a:gd name="connsiteY655" fmla="*/ 16409 h 362111"/>
                <a:gd name="connsiteX656" fmla="*/ 548371 w 948960"/>
                <a:gd name="connsiteY656" fmla="*/ 14941 h 362111"/>
                <a:gd name="connsiteX657" fmla="*/ 506964 w 948960"/>
                <a:gd name="connsiteY657" fmla="*/ 14376 h 362111"/>
                <a:gd name="connsiteX658" fmla="*/ 514273 w 948960"/>
                <a:gd name="connsiteY658" fmla="*/ 17204 h 362111"/>
                <a:gd name="connsiteX659" fmla="*/ 524904 w 948960"/>
                <a:gd name="connsiteY659" fmla="*/ 26708 h 362111"/>
                <a:gd name="connsiteX660" fmla="*/ 523904 w 948960"/>
                <a:gd name="connsiteY660" fmla="*/ 38472 h 362111"/>
                <a:gd name="connsiteX661" fmla="*/ 508600 w 948960"/>
                <a:gd name="connsiteY661" fmla="*/ 48956 h 362111"/>
                <a:gd name="connsiteX662" fmla="*/ 493566 w 948960"/>
                <a:gd name="connsiteY662" fmla="*/ 48174 h 362111"/>
                <a:gd name="connsiteX663" fmla="*/ 482935 w 948960"/>
                <a:gd name="connsiteY663" fmla="*/ 38670 h 362111"/>
                <a:gd name="connsiteX664" fmla="*/ 483935 w 948960"/>
                <a:gd name="connsiteY664" fmla="*/ 26904 h 362111"/>
                <a:gd name="connsiteX665" fmla="*/ 499238 w 948960"/>
                <a:gd name="connsiteY665" fmla="*/ 16423 h 362111"/>
                <a:gd name="connsiteX666" fmla="*/ 506964 w 948960"/>
                <a:gd name="connsiteY666" fmla="*/ 14376 h 362111"/>
                <a:gd name="connsiteX667" fmla="*/ 794419 w 948960"/>
                <a:gd name="connsiteY667" fmla="*/ 0 h 362111"/>
                <a:gd name="connsiteX668" fmla="*/ 858473 w 948960"/>
                <a:gd name="connsiteY668" fmla="*/ 0 h 362111"/>
                <a:gd name="connsiteX669" fmla="*/ 872087 w 948960"/>
                <a:gd name="connsiteY669" fmla="*/ 54457 h 362111"/>
                <a:gd name="connsiteX670" fmla="*/ 861106 w 948960"/>
                <a:gd name="connsiteY670" fmla="*/ 63050 h 362111"/>
                <a:gd name="connsiteX671" fmla="*/ 825640 w 948960"/>
                <a:gd name="connsiteY671" fmla="*/ 63050 h 362111"/>
                <a:gd name="connsiteX672" fmla="*/ 787476 w 948960"/>
                <a:gd name="connsiteY672" fmla="*/ 33186 h 362111"/>
                <a:gd name="connsiteX673" fmla="*/ 787476 w 948960"/>
                <a:gd name="connsiteY673" fmla="*/ 5433 h 362111"/>
                <a:gd name="connsiteX674" fmla="*/ 734185 w 948960"/>
                <a:gd name="connsiteY674" fmla="*/ 0 h 362111"/>
                <a:gd name="connsiteX675" fmla="*/ 775561 w 948960"/>
                <a:gd name="connsiteY675" fmla="*/ 0 h 362111"/>
                <a:gd name="connsiteX676" fmla="*/ 775592 w 948960"/>
                <a:gd name="connsiteY676" fmla="*/ 619 h 362111"/>
                <a:gd name="connsiteX677" fmla="*/ 765458 w 948960"/>
                <a:gd name="connsiteY677" fmla="*/ 9198 h 362111"/>
                <a:gd name="connsiteX678" fmla="*/ 747658 w 948960"/>
                <a:gd name="connsiteY678" fmla="*/ 9745 h 362111"/>
                <a:gd name="connsiteX679" fmla="*/ 641573 w 948960"/>
                <a:gd name="connsiteY679" fmla="*/ 0 h 362111"/>
                <a:gd name="connsiteX680" fmla="*/ 717037 w 948960"/>
                <a:gd name="connsiteY680" fmla="*/ 0 h 362111"/>
                <a:gd name="connsiteX681" fmla="*/ 762476 w 948960"/>
                <a:gd name="connsiteY681" fmla="*/ 35557 h 362111"/>
                <a:gd name="connsiteX682" fmla="*/ 762476 w 948960"/>
                <a:gd name="connsiteY682" fmla="*/ 87659 h 362111"/>
                <a:gd name="connsiteX683" fmla="*/ 712048 w 948960"/>
                <a:gd name="connsiteY683" fmla="*/ 127119 h 362111"/>
                <a:gd name="connsiteX684" fmla="*/ 696474 w 948960"/>
                <a:gd name="connsiteY684" fmla="*/ 135213 h 362111"/>
                <a:gd name="connsiteX685" fmla="*/ 680074 w 948960"/>
                <a:gd name="connsiteY685" fmla="*/ 137710 h 362111"/>
                <a:gd name="connsiteX686" fmla="*/ 680074 w 948960"/>
                <a:gd name="connsiteY686" fmla="*/ 137878 h 362111"/>
                <a:gd name="connsiteX687" fmla="*/ 679852 w 948960"/>
                <a:gd name="connsiteY687" fmla="*/ 137911 h 362111"/>
                <a:gd name="connsiteX688" fmla="*/ 679303 w 948960"/>
                <a:gd name="connsiteY688" fmla="*/ 137828 h 362111"/>
                <a:gd name="connsiteX689" fmla="*/ 678757 w 948960"/>
                <a:gd name="connsiteY689" fmla="*/ 137910 h 362111"/>
                <a:gd name="connsiteX690" fmla="*/ 678756 w 948960"/>
                <a:gd name="connsiteY690" fmla="*/ 137910 h 362111"/>
                <a:gd name="connsiteX691" fmla="*/ 678756 w 948960"/>
                <a:gd name="connsiteY691" fmla="*/ 137744 h 362111"/>
                <a:gd name="connsiteX692" fmla="*/ 662136 w 948960"/>
                <a:gd name="connsiteY692" fmla="*/ 135213 h 362111"/>
                <a:gd name="connsiteX693" fmla="*/ 646561 w 948960"/>
                <a:gd name="connsiteY693" fmla="*/ 127119 h 362111"/>
                <a:gd name="connsiteX694" fmla="*/ 596134 w 948960"/>
                <a:gd name="connsiteY694" fmla="*/ 87659 h 362111"/>
                <a:gd name="connsiteX695" fmla="*/ 596134 w 948960"/>
                <a:gd name="connsiteY695" fmla="*/ 35557 h 362111"/>
                <a:gd name="connsiteX696" fmla="*/ 551069 w 948960"/>
                <a:gd name="connsiteY696" fmla="*/ 0 h 362111"/>
                <a:gd name="connsiteX697" fmla="*/ 614761 w 948960"/>
                <a:gd name="connsiteY697" fmla="*/ 0 h 362111"/>
                <a:gd name="connsiteX698" fmla="*/ 596728 w 948960"/>
                <a:gd name="connsiteY698" fmla="*/ 14112 h 362111"/>
                <a:gd name="connsiteX699" fmla="*/ 569102 w 948960"/>
                <a:gd name="connsiteY699" fmla="*/ 14112 h 362111"/>
                <a:gd name="connsiteX700" fmla="*/ 403129 w 948960"/>
                <a:gd name="connsiteY700" fmla="*/ 0 h 362111"/>
                <a:gd name="connsiteX701" fmla="*/ 506170 w 948960"/>
                <a:gd name="connsiteY701" fmla="*/ 0 h 362111"/>
                <a:gd name="connsiteX702" fmla="*/ 462311 w 948960"/>
                <a:gd name="connsiteY702" fmla="*/ 34321 h 362111"/>
                <a:gd name="connsiteX703" fmla="*/ 446986 w 948960"/>
                <a:gd name="connsiteY703" fmla="*/ 34321 h 362111"/>
                <a:gd name="connsiteX704" fmla="*/ 338314 w 948960"/>
                <a:gd name="connsiteY704" fmla="*/ 0 h 362111"/>
                <a:gd name="connsiteX705" fmla="*/ 379300 w 948960"/>
                <a:gd name="connsiteY705" fmla="*/ 0 h 362111"/>
                <a:gd name="connsiteX706" fmla="*/ 447645 w 948960"/>
                <a:gd name="connsiteY706" fmla="*/ 53482 h 362111"/>
                <a:gd name="connsiteX707" fmla="*/ 447645 w 948960"/>
                <a:gd name="connsiteY707" fmla="*/ 85002 h 362111"/>
                <a:gd name="connsiteX708" fmla="*/ 417140 w 948960"/>
                <a:gd name="connsiteY708" fmla="*/ 108871 h 362111"/>
                <a:gd name="connsiteX709" fmla="*/ 376862 w 948960"/>
                <a:gd name="connsiteY709" fmla="*/ 108871 h 362111"/>
                <a:gd name="connsiteX710" fmla="*/ 308164 w 948960"/>
                <a:gd name="connsiteY710" fmla="*/ 55114 h 362111"/>
                <a:gd name="connsiteX711" fmla="*/ 308164 w 948960"/>
                <a:gd name="connsiteY711" fmla="*/ 23593 h 362111"/>
                <a:gd name="connsiteX712" fmla="*/ 284979 w 948960"/>
                <a:gd name="connsiteY712" fmla="*/ 0 h 362111"/>
                <a:gd name="connsiteX713" fmla="*/ 312951 w 948960"/>
                <a:gd name="connsiteY713" fmla="*/ 0 h 362111"/>
                <a:gd name="connsiteX714" fmla="*/ 298966 w 948960"/>
                <a:gd name="connsiteY714" fmla="*/ 4533 h 362111"/>
                <a:gd name="connsiteX715" fmla="*/ 166684 w 948960"/>
                <a:gd name="connsiteY715" fmla="*/ 0 h 362111"/>
                <a:gd name="connsiteX716" fmla="*/ 257990 w 948960"/>
                <a:gd name="connsiteY716" fmla="*/ 0 h 362111"/>
                <a:gd name="connsiteX717" fmla="*/ 268233 w 948960"/>
                <a:gd name="connsiteY717" fmla="*/ 8016 h 362111"/>
                <a:gd name="connsiteX718" fmla="*/ 268233 w 948960"/>
                <a:gd name="connsiteY718" fmla="*/ 35770 h 362111"/>
                <a:gd name="connsiteX719" fmla="*/ 233370 w 948960"/>
                <a:gd name="connsiteY719" fmla="*/ 63050 h 362111"/>
                <a:gd name="connsiteX720" fmla="*/ 197905 w 948960"/>
                <a:gd name="connsiteY720" fmla="*/ 63050 h 362111"/>
                <a:gd name="connsiteX721" fmla="*/ 159741 w 948960"/>
                <a:gd name="connsiteY721" fmla="*/ 33186 h 362111"/>
                <a:gd name="connsiteX722" fmla="*/ 159741 w 948960"/>
                <a:gd name="connsiteY722" fmla="*/ 5433 h 362111"/>
                <a:gd name="connsiteX723" fmla="*/ 106449 w 948960"/>
                <a:gd name="connsiteY723" fmla="*/ 0 h 362111"/>
                <a:gd name="connsiteX724" fmla="*/ 147825 w 948960"/>
                <a:gd name="connsiteY724" fmla="*/ 0 h 362111"/>
                <a:gd name="connsiteX725" fmla="*/ 147856 w 948960"/>
                <a:gd name="connsiteY725" fmla="*/ 619 h 362111"/>
                <a:gd name="connsiteX726" fmla="*/ 137723 w 948960"/>
                <a:gd name="connsiteY726" fmla="*/ 9198 h 362111"/>
                <a:gd name="connsiteX727" fmla="*/ 119923 w 948960"/>
                <a:gd name="connsiteY727" fmla="*/ 9745 h 362111"/>
                <a:gd name="connsiteX728" fmla="*/ 86948 w 948960"/>
                <a:gd name="connsiteY728" fmla="*/ 0 h 362111"/>
                <a:gd name="connsiteX729" fmla="*/ 89302 w 948960"/>
                <a:gd name="connsiteY729" fmla="*/ 0 h 362111"/>
                <a:gd name="connsiteX730" fmla="*/ 134739 w 948960"/>
                <a:gd name="connsiteY730" fmla="*/ 35557 h 362111"/>
                <a:gd name="connsiteX731" fmla="*/ 134739 w 948960"/>
                <a:gd name="connsiteY731" fmla="*/ 87659 h 362111"/>
                <a:gd name="connsiteX732" fmla="*/ 84313 w 948960"/>
                <a:gd name="connsiteY732" fmla="*/ 127119 h 362111"/>
                <a:gd name="connsiteX733" fmla="*/ 52598 w 948960"/>
                <a:gd name="connsiteY733" fmla="*/ 137399 h 362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</a:cxnLst>
              <a:rect l="l" t="t" r="r" b="b"/>
              <a:pathLst>
                <a:path w="948960" h="362111">
                  <a:moveTo>
                    <a:pt x="438535" y="359236"/>
                  </a:moveTo>
                  <a:lnTo>
                    <a:pt x="446640" y="361950"/>
                  </a:lnTo>
                  <a:lnTo>
                    <a:pt x="430088" y="361950"/>
                  </a:lnTo>
                  <a:lnTo>
                    <a:pt x="430238" y="361836"/>
                  </a:lnTo>
                  <a:cubicBezTo>
                    <a:pt x="432544" y="360072"/>
                    <a:pt x="435546" y="359207"/>
                    <a:pt x="438535" y="359236"/>
                  </a:cubicBezTo>
                  <a:close/>
                  <a:moveTo>
                    <a:pt x="660361" y="353587"/>
                  </a:moveTo>
                  <a:cubicBezTo>
                    <a:pt x="662198" y="353652"/>
                    <a:pt x="664002" y="354263"/>
                    <a:pt x="665341" y="355409"/>
                  </a:cubicBezTo>
                  <a:lnTo>
                    <a:pt x="671087" y="360322"/>
                  </a:lnTo>
                  <a:lnTo>
                    <a:pt x="670994" y="361950"/>
                  </a:lnTo>
                  <a:lnTo>
                    <a:pt x="648779" y="361950"/>
                  </a:lnTo>
                  <a:lnTo>
                    <a:pt x="648915" y="359552"/>
                  </a:lnTo>
                  <a:lnTo>
                    <a:pt x="655196" y="355057"/>
                  </a:lnTo>
                  <a:cubicBezTo>
                    <a:pt x="656658" y="354009"/>
                    <a:pt x="658524" y="353524"/>
                    <a:pt x="660361" y="353587"/>
                  </a:cubicBezTo>
                  <a:close/>
                  <a:moveTo>
                    <a:pt x="31434" y="353587"/>
                  </a:moveTo>
                  <a:cubicBezTo>
                    <a:pt x="33272" y="353652"/>
                    <a:pt x="35076" y="354263"/>
                    <a:pt x="36414" y="355409"/>
                  </a:cubicBezTo>
                  <a:lnTo>
                    <a:pt x="42160" y="360322"/>
                  </a:lnTo>
                  <a:lnTo>
                    <a:pt x="42068" y="361950"/>
                  </a:lnTo>
                  <a:lnTo>
                    <a:pt x="19853" y="361950"/>
                  </a:lnTo>
                  <a:lnTo>
                    <a:pt x="19988" y="359552"/>
                  </a:lnTo>
                  <a:lnTo>
                    <a:pt x="26269" y="355057"/>
                  </a:lnTo>
                  <a:cubicBezTo>
                    <a:pt x="27731" y="354009"/>
                    <a:pt x="29599" y="353524"/>
                    <a:pt x="31434" y="353587"/>
                  </a:cubicBezTo>
                  <a:close/>
                  <a:moveTo>
                    <a:pt x="737763" y="348568"/>
                  </a:moveTo>
                  <a:cubicBezTo>
                    <a:pt x="740454" y="348568"/>
                    <a:pt x="743147" y="349372"/>
                    <a:pt x="745200" y="350978"/>
                  </a:cubicBezTo>
                  <a:lnTo>
                    <a:pt x="759221" y="361950"/>
                  </a:lnTo>
                  <a:lnTo>
                    <a:pt x="716305" y="361950"/>
                  </a:lnTo>
                  <a:lnTo>
                    <a:pt x="730326" y="350978"/>
                  </a:lnTo>
                  <a:cubicBezTo>
                    <a:pt x="732380" y="349372"/>
                    <a:pt x="735071" y="348568"/>
                    <a:pt x="737763" y="348568"/>
                  </a:cubicBezTo>
                  <a:close/>
                  <a:moveTo>
                    <a:pt x="110027" y="348568"/>
                  </a:moveTo>
                  <a:cubicBezTo>
                    <a:pt x="112719" y="348568"/>
                    <a:pt x="115411" y="349372"/>
                    <a:pt x="117465" y="350978"/>
                  </a:cubicBezTo>
                  <a:lnTo>
                    <a:pt x="131485" y="361950"/>
                  </a:lnTo>
                  <a:lnTo>
                    <a:pt x="88569" y="361950"/>
                  </a:lnTo>
                  <a:lnTo>
                    <a:pt x="102590" y="350978"/>
                  </a:lnTo>
                  <a:cubicBezTo>
                    <a:pt x="104643" y="349372"/>
                    <a:pt x="107335" y="348568"/>
                    <a:pt x="110027" y="348568"/>
                  </a:cubicBezTo>
                  <a:close/>
                  <a:moveTo>
                    <a:pt x="555519" y="347994"/>
                  </a:moveTo>
                  <a:cubicBezTo>
                    <a:pt x="557356" y="348059"/>
                    <a:pt x="559161" y="348669"/>
                    <a:pt x="560500" y="349814"/>
                  </a:cubicBezTo>
                  <a:lnTo>
                    <a:pt x="566245" y="354728"/>
                  </a:lnTo>
                  <a:lnTo>
                    <a:pt x="565836" y="361950"/>
                  </a:lnTo>
                  <a:lnTo>
                    <a:pt x="543684" y="361950"/>
                  </a:lnTo>
                  <a:lnTo>
                    <a:pt x="543624" y="361898"/>
                  </a:lnTo>
                  <a:cubicBezTo>
                    <a:pt x="540947" y="359608"/>
                    <a:pt x="541148" y="356054"/>
                    <a:pt x="544074" y="353959"/>
                  </a:cubicBezTo>
                  <a:lnTo>
                    <a:pt x="550354" y="349462"/>
                  </a:lnTo>
                  <a:cubicBezTo>
                    <a:pt x="551818" y="348415"/>
                    <a:pt x="553684" y="347930"/>
                    <a:pt x="555519" y="347994"/>
                  </a:cubicBezTo>
                  <a:close/>
                  <a:moveTo>
                    <a:pt x="602825" y="347016"/>
                  </a:moveTo>
                  <a:cubicBezTo>
                    <a:pt x="604704" y="347016"/>
                    <a:pt x="606586" y="347579"/>
                    <a:pt x="608020" y="348702"/>
                  </a:cubicBezTo>
                  <a:lnTo>
                    <a:pt x="624951" y="361950"/>
                  </a:lnTo>
                  <a:lnTo>
                    <a:pt x="580698" y="361950"/>
                  </a:lnTo>
                  <a:lnTo>
                    <a:pt x="597630" y="348701"/>
                  </a:lnTo>
                  <a:cubicBezTo>
                    <a:pt x="599064" y="347579"/>
                    <a:pt x="600944" y="347016"/>
                    <a:pt x="602825" y="347016"/>
                  </a:cubicBezTo>
                  <a:close/>
                  <a:moveTo>
                    <a:pt x="698360" y="341468"/>
                  </a:moveTo>
                  <a:cubicBezTo>
                    <a:pt x="700196" y="341532"/>
                    <a:pt x="702002" y="342144"/>
                    <a:pt x="703340" y="343289"/>
                  </a:cubicBezTo>
                  <a:lnTo>
                    <a:pt x="709086" y="348202"/>
                  </a:lnTo>
                  <a:cubicBezTo>
                    <a:pt x="711763" y="350492"/>
                    <a:pt x="711562" y="354047"/>
                    <a:pt x="708636" y="356142"/>
                  </a:cubicBezTo>
                  <a:lnTo>
                    <a:pt x="702356" y="360638"/>
                  </a:lnTo>
                  <a:cubicBezTo>
                    <a:pt x="699430" y="362733"/>
                    <a:pt x="694888" y="362576"/>
                    <a:pt x="692211" y="360286"/>
                  </a:cubicBezTo>
                  <a:lnTo>
                    <a:pt x="686465" y="355372"/>
                  </a:lnTo>
                  <a:cubicBezTo>
                    <a:pt x="683787" y="353082"/>
                    <a:pt x="683989" y="349527"/>
                    <a:pt x="686914" y="347432"/>
                  </a:cubicBezTo>
                  <a:lnTo>
                    <a:pt x="693194" y="342935"/>
                  </a:lnTo>
                  <a:cubicBezTo>
                    <a:pt x="694658" y="341888"/>
                    <a:pt x="696525" y="341404"/>
                    <a:pt x="698360" y="341468"/>
                  </a:cubicBezTo>
                  <a:close/>
                  <a:moveTo>
                    <a:pt x="70625" y="341468"/>
                  </a:moveTo>
                  <a:cubicBezTo>
                    <a:pt x="72461" y="341532"/>
                    <a:pt x="74266" y="342144"/>
                    <a:pt x="75605" y="343289"/>
                  </a:cubicBezTo>
                  <a:lnTo>
                    <a:pt x="81350" y="348202"/>
                  </a:lnTo>
                  <a:cubicBezTo>
                    <a:pt x="84027" y="350492"/>
                    <a:pt x="83827" y="354047"/>
                    <a:pt x="80900" y="356142"/>
                  </a:cubicBezTo>
                  <a:lnTo>
                    <a:pt x="74620" y="360638"/>
                  </a:lnTo>
                  <a:cubicBezTo>
                    <a:pt x="71696" y="362733"/>
                    <a:pt x="67152" y="362576"/>
                    <a:pt x="64474" y="360286"/>
                  </a:cubicBezTo>
                  <a:lnTo>
                    <a:pt x="58729" y="355372"/>
                  </a:lnTo>
                  <a:cubicBezTo>
                    <a:pt x="56051" y="353082"/>
                    <a:pt x="56253" y="349527"/>
                    <a:pt x="59179" y="347432"/>
                  </a:cubicBezTo>
                  <a:lnTo>
                    <a:pt x="65459" y="342935"/>
                  </a:lnTo>
                  <a:cubicBezTo>
                    <a:pt x="66922" y="341888"/>
                    <a:pt x="68788" y="341404"/>
                    <a:pt x="70625" y="341468"/>
                  </a:cubicBezTo>
                  <a:close/>
                  <a:moveTo>
                    <a:pt x="507654" y="337509"/>
                  </a:moveTo>
                  <a:cubicBezTo>
                    <a:pt x="509682" y="337527"/>
                    <a:pt x="511702" y="338152"/>
                    <a:pt x="513231" y="339377"/>
                  </a:cubicBezTo>
                  <a:lnTo>
                    <a:pt x="519796" y="344637"/>
                  </a:lnTo>
                  <a:cubicBezTo>
                    <a:pt x="522855" y="347087"/>
                    <a:pt x="522797" y="351016"/>
                    <a:pt x="519664" y="353410"/>
                  </a:cubicBezTo>
                  <a:lnTo>
                    <a:pt x="508490" y="361950"/>
                  </a:lnTo>
                  <a:lnTo>
                    <a:pt x="472741" y="361950"/>
                  </a:lnTo>
                  <a:lnTo>
                    <a:pt x="472746" y="361648"/>
                  </a:lnTo>
                  <a:lnTo>
                    <a:pt x="502021" y="339273"/>
                  </a:lnTo>
                  <a:cubicBezTo>
                    <a:pt x="503587" y="338077"/>
                    <a:pt x="505625" y="337490"/>
                    <a:pt x="507654" y="337509"/>
                  </a:cubicBezTo>
                  <a:close/>
                  <a:moveTo>
                    <a:pt x="942790" y="337272"/>
                  </a:moveTo>
                  <a:lnTo>
                    <a:pt x="948960" y="361950"/>
                  </a:lnTo>
                  <a:lnTo>
                    <a:pt x="911254" y="361950"/>
                  </a:lnTo>
                  <a:close/>
                  <a:moveTo>
                    <a:pt x="352047" y="311827"/>
                  </a:moveTo>
                  <a:cubicBezTo>
                    <a:pt x="354810" y="311827"/>
                    <a:pt x="357576" y="312652"/>
                    <a:pt x="359685" y="314303"/>
                  </a:cubicBezTo>
                  <a:lnTo>
                    <a:pt x="411343" y="354726"/>
                  </a:lnTo>
                  <a:lnTo>
                    <a:pt x="411343" y="361950"/>
                  </a:lnTo>
                  <a:lnTo>
                    <a:pt x="283517" y="361950"/>
                  </a:lnTo>
                  <a:lnTo>
                    <a:pt x="344406" y="314303"/>
                  </a:lnTo>
                  <a:cubicBezTo>
                    <a:pt x="346516" y="312651"/>
                    <a:pt x="349281" y="311827"/>
                    <a:pt x="352047" y="311827"/>
                  </a:cubicBezTo>
                  <a:close/>
                  <a:moveTo>
                    <a:pt x="803884" y="309968"/>
                  </a:moveTo>
                  <a:cubicBezTo>
                    <a:pt x="806649" y="309968"/>
                    <a:pt x="809411" y="310793"/>
                    <a:pt x="811521" y="312443"/>
                  </a:cubicBezTo>
                  <a:lnTo>
                    <a:pt x="856413" y="347572"/>
                  </a:lnTo>
                  <a:cubicBezTo>
                    <a:pt x="860630" y="350873"/>
                    <a:pt x="860630" y="356225"/>
                    <a:pt x="856413" y="359524"/>
                  </a:cubicBezTo>
                  <a:lnTo>
                    <a:pt x="853312" y="361950"/>
                  </a:lnTo>
                  <a:lnTo>
                    <a:pt x="783047" y="361950"/>
                  </a:lnTo>
                  <a:lnTo>
                    <a:pt x="765651" y="348337"/>
                  </a:lnTo>
                  <a:cubicBezTo>
                    <a:pt x="761434" y="345037"/>
                    <a:pt x="761434" y="339687"/>
                    <a:pt x="765651" y="336387"/>
                  </a:cubicBezTo>
                  <a:lnTo>
                    <a:pt x="796248" y="312443"/>
                  </a:lnTo>
                  <a:cubicBezTo>
                    <a:pt x="798358" y="310793"/>
                    <a:pt x="801120" y="309968"/>
                    <a:pt x="803884" y="309968"/>
                  </a:cubicBezTo>
                  <a:close/>
                  <a:moveTo>
                    <a:pt x="176148" y="309968"/>
                  </a:moveTo>
                  <a:cubicBezTo>
                    <a:pt x="178912" y="309968"/>
                    <a:pt x="181676" y="310793"/>
                    <a:pt x="183785" y="312443"/>
                  </a:cubicBezTo>
                  <a:lnTo>
                    <a:pt x="228678" y="347572"/>
                  </a:lnTo>
                  <a:cubicBezTo>
                    <a:pt x="232894" y="350873"/>
                    <a:pt x="232894" y="356225"/>
                    <a:pt x="228678" y="359524"/>
                  </a:cubicBezTo>
                  <a:lnTo>
                    <a:pt x="225577" y="361950"/>
                  </a:lnTo>
                  <a:lnTo>
                    <a:pt x="155312" y="361950"/>
                  </a:lnTo>
                  <a:lnTo>
                    <a:pt x="137915" y="348337"/>
                  </a:lnTo>
                  <a:cubicBezTo>
                    <a:pt x="133698" y="345037"/>
                    <a:pt x="133698" y="339687"/>
                    <a:pt x="137915" y="336387"/>
                  </a:cubicBezTo>
                  <a:lnTo>
                    <a:pt x="168514" y="312443"/>
                  </a:lnTo>
                  <a:cubicBezTo>
                    <a:pt x="170621" y="310793"/>
                    <a:pt x="173385" y="309968"/>
                    <a:pt x="176148" y="309968"/>
                  </a:cubicBezTo>
                  <a:close/>
                  <a:moveTo>
                    <a:pt x="734095" y="308625"/>
                  </a:moveTo>
                  <a:cubicBezTo>
                    <a:pt x="736389" y="308596"/>
                    <a:pt x="738696" y="309253"/>
                    <a:pt x="740473" y="310601"/>
                  </a:cubicBezTo>
                  <a:lnTo>
                    <a:pt x="748102" y="316386"/>
                  </a:lnTo>
                  <a:cubicBezTo>
                    <a:pt x="751654" y="319082"/>
                    <a:pt x="751744" y="323521"/>
                    <a:pt x="748299" y="326303"/>
                  </a:cubicBezTo>
                  <a:lnTo>
                    <a:pt x="727524" y="343077"/>
                  </a:lnTo>
                  <a:cubicBezTo>
                    <a:pt x="724080" y="345858"/>
                    <a:pt x="718405" y="345927"/>
                    <a:pt x="714850" y="343231"/>
                  </a:cubicBezTo>
                  <a:lnTo>
                    <a:pt x="707224" y="337446"/>
                  </a:lnTo>
                  <a:cubicBezTo>
                    <a:pt x="703669" y="334751"/>
                    <a:pt x="703580" y="330310"/>
                    <a:pt x="707026" y="327529"/>
                  </a:cubicBezTo>
                  <a:lnTo>
                    <a:pt x="727800" y="310756"/>
                  </a:lnTo>
                  <a:cubicBezTo>
                    <a:pt x="729523" y="309365"/>
                    <a:pt x="731803" y="308653"/>
                    <a:pt x="734095" y="308625"/>
                  </a:cubicBezTo>
                  <a:close/>
                  <a:moveTo>
                    <a:pt x="106361" y="308625"/>
                  </a:moveTo>
                  <a:cubicBezTo>
                    <a:pt x="108653" y="308596"/>
                    <a:pt x="110961" y="309253"/>
                    <a:pt x="112737" y="310601"/>
                  </a:cubicBezTo>
                  <a:lnTo>
                    <a:pt x="120365" y="316386"/>
                  </a:lnTo>
                  <a:cubicBezTo>
                    <a:pt x="123920" y="319082"/>
                    <a:pt x="124008" y="323521"/>
                    <a:pt x="120563" y="326303"/>
                  </a:cubicBezTo>
                  <a:lnTo>
                    <a:pt x="99789" y="343077"/>
                  </a:lnTo>
                  <a:cubicBezTo>
                    <a:pt x="96343" y="345858"/>
                    <a:pt x="90670" y="345927"/>
                    <a:pt x="87116" y="343231"/>
                  </a:cubicBezTo>
                  <a:lnTo>
                    <a:pt x="79487" y="337446"/>
                  </a:lnTo>
                  <a:cubicBezTo>
                    <a:pt x="75934" y="334751"/>
                    <a:pt x="75845" y="330310"/>
                    <a:pt x="79290" y="327529"/>
                  </a:cubicBezTo>
                  <a:lnTo>
                    <a:pt x="100064" y="310756"/>
                  </a:lnTo>
                  <a:cubicBezTo>
                    <a:pt x="101786" y="309365"/>
                    <a:pt x="104067" y="308653"/>
                    <a:pt x="106361" y="308625"/>
                  </a:cubicBezTo>
                  <a:close/>
                  <a:moveTo>
                    <a:pt x="629234" y="308415"/>
                  </a:moveTo>
                  <a:lnTo>
                    <a:pt x="657536" y="308415"/>
                  </a:lnTo>
                  <a:cubicBezTo>
                    <a:pt x="666284" y="308415"/>
                    <a:pt x="673374" y="313964"/>
                    <a:pt x="673374" y="320808"/>
                  </a:cubicBezTo>
                  <a:lnTo>
                    <a:pt x="673374" y="335499"/>
                  </a:lnTo>
                  <a:cubicBezTo>
                    <a:pt x="673374" y="342343"/>
                    <a:pt x="666284" y="347892"/>
                    <a:pt x="657536" y="347892"/>
                  </a:cubicBezTo>
                  <a:lnTo>
                    <a:pt x="629234" y="347892"/>
                  </a:lnTo>
                  <a:cubicBezTo>
                    <a:pt x="620488" y="347892"/>
                    <a:pt x="613397" y="342343"/>
                    <a:pt x="613397" y="335499"/>
                  </a:cubicBezTo>
                  <a:lnTo>
                    <a:pt x="613397" y="320808"/>
                  </a:lnTo>
                  <a:cubicBezTo>
                    <a:pt x="613397" y="313964"/>
                    <a:pt x="620488" y="308415"/>
                    <a:pt x="629234" y="308415"/>
                  </a:cubicBezTo>
                  <a:close/>
                  <a:moveTo>
                    <a:pt x="9844" y="308415"/>
                  </a:moveTo>
                  <a:lnTo>
                    <a:pt x="28610" y="308415"/>
                  </a:lnTo>
                  <a:cubicBezTo>
                    <a:pt x="37357" y="308415"/>
                    <a:pt x="44448" y="313964"/>
                    <a:pt x="44448" y="320808"/>
                  </a:cubicBezTo>
                  <a:lnTo>
                    <a:pt x="44448" y="335499"/>
                  </a:lnTo>
                  <a:cubicBezTo>
                    <a:pt x="44449" y="342343"/>
                    <a:pt x="37357" y="347892"/>
                    <a:pt x="28610" y="347892"/>
                  </a:cubicBezTo>
                  <a:lnTo>
                    <a:pt x="308" y="347892"/>
                  </a:lnTo>
                  <a:lnTo>
                    <a:pt x="0" y="347792"/>
                  </a:lnTo>
                  <a:close/>
                  <a:moveTo>
                    <a:pt x="336377" y="269871"/>
                  </a:moveTo>
                  <a:lnTo>
                    <a:pt x="340944" y="271426"/>
                  </a:lnTo>
                  <a:lnTo>
                    <a:pt x="361611" y="288181"/>
                  </a:lnTo>
                  <a:cubicBezTo>
                    <a:pt x="364107" y="290205"/>
                    <a:pt x="364033" y="293429"/>
                    <a:pt x="361447" y="295382"/>
                  </a:cubicBezTo>
                  <a:lnTo>
                    <a:pt x="354353" y="300739"/>
                  </a:lnTo>
                  <a:cubicBezTo>
                    <a:pt x="351768" y="302692"/>
                    <a:pt x="347648" y="302636"/>
                    <a:pt x="345153" y="300612"/>
                  </a:cubicBezTo>
                  <a:lnTo>
                    <a:pt x="324486" y="283857"/>
                  </a:lnTo>
                  <a:cubicBezTo>
                    <a:pt x="321991" y="281833"/>
                    <a:pt x="322063" y="278609"/>
                    <a:pt x="324649" y="276656"/>
                  </a:cubicBezTo>
                  <a:lnTo>
                    <a:pt x="331743" y="271298"/>
                  </a:lnTo>
                  <a:cubicBezTo>
                    <a:pt x="333035" y="270322"/>
                    <a:pt x="334712" y="269848"/>
                    <a:pt x="336377" y="269871"/>
                  </a:cubicBezTo>
                  <a:close/>
                  <a:moveTo>
                    <a:pt x="788131" y="256333"/>
                  </a:moveTo>
                  <a:cubicBezTo>
                    <a:pt x="789935" y="256253"/>
                    <a:pt x="791788" y="256449"/>
                    <a:pt x="793597" y="256955"/>
                  </a:cubicBezTo>
                  <a:lnTo>
                    <a:pt x="815707" y="263143"/>
                  </a:lnTo>
                  <a:cubicBezTo>
                    <a:pt x="822937" y="265167"/>
                    <a:pt x="826703" y="271394"/>
                    <a:pt x="824118" y="277052"/>
                  </a:cubicBezTo>
                  <a:lnTo>
                    <a:pt x="817025" y="292572"/>
                  </a:lnTo>
                  <a:cubicBezTo>
                    <a:pt x="814438" y="298232"/>
                    <a:pt x="806480" y="301178"/>
                    <a:pt x="799248" y="299154"/>
                  </a:cubicBezTo>
                  <a:lnTo>
                    <a:pt x="777138" y="292967"/>
                  </a:lnTo>
                  <a:cubicBezTo>
                    <a:pt x="769906" y="290943"/>
                    <a:pt x="766140" y="284714"/>
                    <a:pt x="768726" y="279055"/>
                  </a:cubicBezTo>
                  <a:lnTo>
                    <a:pt x="775820" y="263537"/>
                  </a:lnTo>
                  <a:cubicBezTo>
                    <a:pt x="777760" y="259292"/>
                    <a:pt x="782721" y="256573"/>
                    <a:pt x="788131" y="256333"/>
                  </a:cubicBezTo>
                  <a:close/>
                  <a:moveTo>
                    <a:pt x="160395" y="256333"/>
                  </a:moveTo>
                  <a:cubicBezTo>
                    <a:pt x="162199" y="256253"/>
                    <a:pt x="164052" y="256449"/>
                    <a:pt x="165860" y="256955"/>
                  </a:cubicBezTo>
                  <a:lnTo>
                    <a:pt x="187971" y="263143"/>
                  </a:lnTo>
                  <a:cubicBezTo>
                    <a:pt x="195203" y="265167"/>
                    <a:pt x="198967" y="271394"/>
                    <a:pt x="196381" y="277052"/>
                  </a:cubicBezTo>
                  <a:lnTo>
                    <a:pt x="189288" y="292572"/>
                  </a:lnTo>
                  <a:cubicBezTo>
                    <a:pt x="186703" y="298232"/>
                    <a:pt x="178744" y="301178"/>
                    <a:pt x="171513" y="299154"/>
                  </a:cubicBezTo>
                  <a:lnTo>
                    <a:pt x="149401" y="292967"/>
                  </a:lnTo>
                  <a:cubicBezTo>
                    <a:pt x="142170" y="290943"/>
                    <a:pt x="138405" y="284714"/>
                    <a:pt x="140991" y="279055"/>
                  </a:cubicBezTo>
                  <a:lnTo>
                    <a:pt x="148085" y="263537"/>
                  </a:lnTo>
                  <a:cubicBezTo>
                    <a:pt x="150024" y="259292"/>
                    <a:pt x="154986" y="256573"/>
                    <a:pt x="160395" y="256333"/>
                  </a:cubicBezTo>
                  <a:close/>
                  <a:moveTo>
                    <a:pt x="892275" y="255716"/>
                  </a:moveTo>
                  <a:cubicBezTo>
                    <a:pt x="900194" y="255716"/>
                    <a:pt x="908115" y="258080"/>
                    <a:pt x="914158" y="262809"/>
                  </a:cubicBezTo>
                  <a:lnTo>
                    <a:pt x="926611" y="272554"/>
                  </a:lnTo>
                  <a:lnTo>
                    <a:pt x="940279" y="327225"/>
                  </a:lnTo>
                  <a:lnTo>
                    <a:pt x="914158" y="347664"/>
                  </a:lnTo>
                  <a:cubicBezTo>
                    <a:pt x="902072" y="357122"/>
                    <a:pt x="882477" y="357122"/>
                    <a:pt x="870392" y="347664"/>
                  </a:cubicBezTo>
                  <a:lnTo>
                    <a:pt x="837244" y="321726"/>
                  </a:lnTo>
                  <a:cubicBezTo>
                    <a:pt x="834223" y="319361"/>
                    <a:pt x="831957" y="316629"/>
                    <a:pt x="830446" y="313715"/>
                  </a:cubicBezTo>
                  <a:lnTo>
                    <a:pt x="828496" y="305872"/>
                  </a:lnTo>
                  <a:lnTo>
                    <a:pt x="828179" y="305872"/>
                  </a:lnTo>
                  <a:lnTo>
                    <a:pt x="828338" y="305237"/>
                  </a:lnTo>
                  <a:lnTo>
                    <a:pt x="828179" y="304601"/>
                  </a:lnTo>
                  <a:cubicBezTo>
                    <a:pt x="828212" y="304477"/>
                    <a:pt x="828241" y="304353"/>
                    <a:pt x="828272" y="304228"/>
                  </a:cubicBezTo>
                  <a:lnTo>
                    <a:pt x="828588" y="304228"/>
                  </a:lnTo>
                  <a:lnTo>
                    <a:pt x="830446" y="296759"/>
                  </a:lnTo>
                  <a:cubicBezTo>
                    <a:pt x="831957" y="293843"/>
                    <a:pt x="834223" y="291112"/>
                    <a:pt x="837244" y="288747"/>
                  </a:cubicBezTo>
                  <a:lnTo>
                    <a:pt x="870392" y="262809"/>
                  </a:lnTo>
                  <a:cubicBezTo>
                    <a:pt x="876434" y="258080"/>
                    <a:pt x="884354" y="255716"/>
                    <a:pt x="892275" y="255716"/>
                  </a:cubicBezTo>
                  <a:close/>
                  <a:moveTo>
                    <a:pt x="453970" y="255716"/>
                  </a:moveTo>
                  <a:cubicBezTo>
                    <a:pt x="461889" y="255716"/>
                    <a:pt x="469810" y="258081"/>
                    <a:pt x="475853" y="262809"/>
                  </a:cubicBezTo>
                  <a:lnTo>
                    <a:pt x="509000" y="288747"/>
                  </a:lnTo>
                  <a:cubicBezTo>
                    <a:pt x="512022" y="291112"/>
                    <a:pt x="514287" y="293845"/>
                    <a:pt x="515798" y="296759"/>
                  </a:cubicBezTo>
                  <a:lnTo>
                    <a:pt x="517655" y="304228"/>
                  </a:lnTo>
                  <a:lnTo>
                    <a:pt x="517971" y="304228"/>
                  </a:lnTo>
                  <a:cubicBezTo>
                    <a:pt x="518002" y="304353"/>
                    <a:pt x="518033" y="304477"/>
                    <a:pt x="518064" y="304601"/>
                  </a:cubicBezTo>
                  <a:cubicBezTo>
                    <a:pt x="518011" y="304813"/>
                    <a:pt x="517959" y="305025"/>
                    <a:pt x="517905" y="305237"/>
                  </a:cubicBezTo>
                  <a:cubicBezTo>
                    <a:pt x="517959" y="305448"/>
                    <a:pt x="518011" y="305661"/>
                    <a:pt x="518064" y="305872"/>
                  </a:cubicBezTo>
                  <a:lnTo>
                    <a:pt x="517748" y="305872"/>
                  </a:lnTo>
                  <a:lnTo>
                    <a:pt x="515798" y="313715"/>
                  </a:lnTo>
                  <a:cubicBezTo>
                    <a:pt x="514287" y="316629"/>
                    <a:pt x="512022" y="319361"/>
                    <a:pt x="509000" y="321726"/>
                  </a:cubicBezTo>
                  <a:lnTo>
                    <a:pt x="475853" y="347664"/>
                  </a:lnTo>
                  <a:cubicBezTo>
                    <a:pt x="463766" y="357122"/>
                    <a:pt x="444172" y="357122"/>
                    <a:pt x="432086" y="347664"/>
                  </a:cubicBezTo>
                  <a:lnTo>
                    <a:pt x="398939" y="321726"/>
                  </a:lnTo>
                  <a:cubicBezTo>
                    <a:pt x="395918" y="319362"/>
                    <a:pt x="393651" y="316630"/>
                    <a:pt x="392141" y="313715"/>
                  </a:cubicBezTo>
                  <a:lnTo>
                    <a:pt x="390191" y="305872"/>
                  </a:lnTo>
                  <a:lnTo>
                    <a:pt x="389875" y="305872"/>
                  </a:lnTo>
                  <a:cubicBezTo>
                    <a:pt x="389927" y="305661"/>
                    <a:pt x="389980" y="305448"/>
                    <a:pt x="390032" y="305237"/>
                  </a:cubicBezTo>
                  <a:cubicBezTo>
                    <a:pt x="389980" y="305025"/>
                    <a:pt x="389927" y="304813"/>
                    <a:pt x="389875" y="304601"/>
                  </a:cubicBezTo>
                  <a:cubicBezTo>
                    <a:pt x="389905" y="304477"/>
                    <a:pt x="389936" y="304353"/>
                    <a:pt x="389968" y="304228"/>
                  </a:cubicBezTo>
                  <a:lnTo>
                    <a:pt x="390283" y="304228"/>
                  </a:lnTo>
                  <a:lnTo>
                    <a:pt x="392141" y="296759"/>
                  </a:lnTo>
                  <a:cubicBezTo>
                    <a:pt x="393651" y="293843"/>
                    <a:pt x="395918" y="291112"/>
                    <a:pt x="398939" y="288747"/>
                  </a:cubicBezTo>
                  <a:lnTo>
                    <a:pt x="432086" y="262809"/>
                  </a:lnTo>
                  <a:cubicBezTo>
                    <a:pt x="438129" y="258081"/>
                    <a:pt x="446049" y="255716"/>
                    <a:pt x="453970" y="255716"/>
                  </a:cubicBezTo>
                  <a:close/>
                  <a:moveTo>
                    <a:pt x="264539" y="255716"/>
                  </a:moveTo>
                  <a:cubicBezTo>
                    <a:pt x="272459" y="255716"/>
                    <a:pt x="280379" y="258080"/>
                    <a:pt x="286423" y="262809"/>
                  </a:cubicBezTo>
                  <a:lnTo>
                    <a:pt x="319570" y="288747"/>
                  </a:lnTo>
                  <a:cubicBezTo>
                    <a:pt x="322591" y="291112"/>
                    <a:pt x="324857" y="293843"/>
                    <a:pt x="326368" y="296759"/>
                  </a:cubicBezTo>
                  <a:lnTo>
                    <a:pt x="328225" y="304228"/>
                  </a:lnTo>
                  <a:lnTo>
                    <a:pt x="328541" y="304228"/>
                  </a:lnTo>
                  <a:cubicBezTo>
                    <a:pt x="328572" y="304353"/>
                    <a:pt x="328603" y="304477"/>
                    <a:pt x="328634" y="304601"/>
                  </a:cubicBezTo>
                  <a:cubicBezTo>
                    <a:pt x="328581" y="304813"/>
                    <a:pt x="328529" y="305025"/>
                    <a:pt x="328475" y="305237"/>
                  </a:cubicBezTo>
                  <a:cubicBezTo>
                    <a:pt x="328529" y="305448"/>
                    <a:pt x="328581" y="305661"/>
                    <a:pt x="328634" y="305872"/>
                  </a:cubicBezTo>
                  <a:lnTo>
                    <a:pt x="328318" y="305872"/>
                  </a:lnTo>
                  <a:lnTo>
                    <a:pt x="326368" y="313715"/>
                  </a:lnTo>
                  <a:cubicBezTo>
                    <a:pt x="324857" y="316629"/>
                    <a:pt x="322591" y="319361"/>
                    <a:pt x="319570" y="321726"/>
                  </a:cubicBezTo>
                  <a:lnTo>
                    <a:pt x="286423" y="347664"/>
                  </a:lnTo>
                  <a:cubicBezTo>
                    <a:pt x="274338" y="357122"/>
                    <a:pt x="254742" y="357122"/>
                    <a:pt x="242656" y="347664"/>
                  </a:cubicBezTo>
                  <a:lnTo>
                    <a:pt x="209508" y="321726"/>
                  </a:lnTo>
                  <a:cubicBezTo>
                    <a:pt x="206488" y="319361"/>
                    <a:pt x="204221" y="316629"/>
                    <a:pt x="202710" y="313715"/>
                  </a:cubicBezTo>
                  <a:lnTo>
                    <a:pt x="200760" y="305872"/>
                  </a:lnTo>
                  <a:lnTo>
                    <a:pt x="200445" y="305872"/>
                  </a:lnTo>
                  <a:cubicBezTo>
                    <a:pt x="200497" y="305661"/>
                    <a:pt x="200550" y="305448"/>
                    <a:pt x="200602" y="305237"/>
                  </a:cubicBezTo>
                  <a:cubicBezTo>
                    <a:pt x="200550" y="305025"/>
                    <a:pt x="200497" y="304813"/>
                    <a:pt x="200445" y="304601"/>
                  </a:cubicBezTo>
                  <a:cubicBezTo>
                    <a:pt x="200475" y="304477"/>
                    <a:pt x="200506" y="304353"/>
                    <a:pt x="200537" y="304228"/>
                  </a:cubicBezTo>
                  <a:lnTo>
                    <a:pt x="200853" y="304228"/>
                  </a:lnTo>
                  <a:lnTo>
                    <a:pt x="202710" y="296759"/>
                  </a:lnTo>
                  <a:cubicBezTo>
                    <a:pt x="204221" y="293843"/>
                    <a:pt x="206488" y="291112"/>
                    <a:pt x="209508" y="288747"/>
                  </a:cubicBezTo>
                  <a:lnTo>
                    <a:pt x="242656" y="262809"/>
                  </a:lnTo>
                  <a:cubicBezTo>
                    <a:pt x="248699" y="258080"/>
                    <a:pt x="256619" y="255716"/>
                    <a:pt x="264539" y="255716"/>
                  </a:cubicBezTo>
                  <a:close/>
                  <a:moveTo>
                    <a:pt x="512015" y="248493"/>
                  </a:moveTo>
                  <a:cubicBezTo>
                    <a:pt x="513949" y="248908"/>
                    <a:pt x="515681" y="249903"/>
                    <a:pt x="516751" y="251376"/>
                  </a:cubicBezTo>
                  <a:lnTo>
                    <a:pt x="522744" y="259625"/>
                  </a:lnTo>
                  <a:cubicBezTo>
                    <a:pt x="524885" y="262571"/>
                    <a:pt x="523568" y="266317"/>
                    <a:pt x="519803" y="267992"/>
                  </a:cubicBezTo>
                  <a:lnTo>
                    <a:pt x="509477" y="272586"/>
                  </a:lnTo>
                  <a:cubicBezTo>
                    <a:pt x="505714" y="274260"/>
                    <a:pt x="500927" y="273229"/>
                    <a:pt x="498786" y="270283"/>
                  </a:cubicBezTo>
                  <a:lnTo>
                    <a:pt x="492794" y="262035"/>
                  </a:lnTo>
                  <a:cubicBezTo>
                    <a:pt x="490654" y="259089"/>
                    <a:pt x="491971" y="255342"/>
                    <a:pt x="495735" y="253667"/>
                  </a:cubicBezTo>
                  <a:lnTo>
                    <a:pt x="506060" y="249074"/>
                  </a:lnTo>
                  <a:cubicBezTo>
                    <a:pt x="507942" y="248238"/>
                    <a:pt x="510080" y="248075"/>
                    <a:pt x="512015" y="248493"/>
                  </a:cubicBezTo>
                  <a:close/>
                  <a:moveTo>
                    <a:pt x="548793" y="246012"/>
                  </a:moveTo>
                  <a:lnTo>
                    <a:pt x="576497" y="246012"/>
                  </a:lnTo>
                  <a:cubicBezTo>
                    <a:pt x="586598" y="246012"/>
                    <a:pt x="594788" y="252419"/>
                    <a:pt x="594788" y="260323"/>
                  </a:cubicBezTo>
                  <a:lnTo>
                    <a:pt x="594788" y="304228"/>
                  </a:lnTo>
                  <a:lnTo>
                    <a:pt x="594788" y="305872"/>
                  </a:lnTo>
                  <a:lnTo>
                    <a:pt x="594788" y="330752"/>
                  </a:lnTo>
                  <a:cubicBezTo>
                    <a:pt x="594788" y="338657"/>
                    <a:pt x="586598" y="345065"/>
                    <a:pt x="576497" y="345065"/>
                  </a:cubicBezTo>
                  <a:lnTo>
                    <a:pt x="548793" y="345065"/>
                  </a:lnTo>
                  <a:cubicBezTo>
                    <a:pt x="538691" y="345065"/>
                    <a:pt x="530502" y="338657"/>
                    <a:pt x="530502" y="330752"/>
                  </a:cubicBezTo>
                  <a:lnTo>
                    <a:pt x="530502" y="305872"/>
                  </a:lnTo>
                  <a:lnTo>
                    <a:pt x="530502" y="304228"/>
                  </a:lnTo>
                  <a:lnTo>
                    <a:pt x="530502" y="260323"/>
                  </a:lnTo>
                  <a:cubicBezTo>
                    <a:pt x="530502" y="252419"/>
                    <a:pt x="538691" y="246012"/>
                    <a:pt x="548793" y="246012"/>
                  </a:cubicBezTo>
                  <a:close/>
                  <a:moveTo>
                    <a:pt x="374558" y="243428"/>
                  </a:moveTo>
                  <a:cubicBezTo>
                    <a:pt x="377563" y="243428"/>
                    <a:pt x="380568" y="244323"/>
                    <a:pt x="382862" y="246120"/>
                  </a:cubicBezTo>
                  <a:lnTo>
                    <a:pt x="402547" y="261523"/>
                  </a:lnTo>
                  <a:cubicBezTo>
                    <a:pt x="407134" y="265112"/>
                    <a:pt x="407134" y="270932"/>
                    <a:pt x="402545" y="274520"/>
                  </a:cubicBezTo>
                  <a:lnTo>
                    <a:pt x="389967" y="284365"/>
                  </a:lnTo>
                  <a:cubicBezTo>
                    <a:pt x="385381" y="287954"/>
                    <a:pt x="377945" y="287954"/>
                    <a:pt x="373358" y="284365"/>
                  </a:cubicBezTo>
                  <a:lnTo>
                    <a:pt x="353673" y="268962"/>
                  </a:lnTo>
                  <a:cubicBezTo>
                    <a:pt x="349087" y="265372"/>
                    <a:pt x="349087" y="259553"/>
                    <a:pt x="353673" y="255964"/>
                  </a:cubicBezTo>
                  <a:lnTo>
                    <a:pt x="366253" y="246120"/>
                  </a:lnTo>
                  <a:cubicBezTo>
                    <a:pt x="368546" y="244325"/>
                    <a:pt x="371552" y="243428"/>
                    <a:pt x="374558" y="243428"/>
                  </a:cubicBezTo>
                  <a:close/>
                  <a:moveTo>
                    <a:pt x="472196" y="231647"/>
                  </a:moveTo>
                  <a:cubicBezTo>
                    <a:pt x="473861" y="231670"/>
                    <a:pt x="475516" y="232190"/>
                    <a:pt x="476764" y="233201"/>
                  </a:cubicBezTo>
                  <a:lnTo>
                    <a:pt x="483610" y="238753"/>
                  </a:lnTo>
                  <a:cubicBezTo>
                    <a:pt x="486106" y="240777"/>
                    <a:pt x="486034" y="244000"/>
                    <a:pt x="483447" y="245953"/>
                  </a:cubicBezTo>
                  <a:lnTo>
                    <a:pt x="476353" y="251311"/>
                  </a:lnTo>
                  <a:cubicBezTo>
                    <a:pt x="473767" y="253264"/>
                    <a:pt x="469647" y="253207"/>
                    <a:pt x="467151" y="251184"/>
                  </a:cubicBezTo>
                  <a:lnTo>
                    <a:pt x="460305" y="245634"/>
                  </a:lnTo>
                  <a:cubicBezTo>
                    <a:pt x="457809" y="243609"/>
                    <a:pt x="457882" y="240384"/>
                    <a:pt x="460467" y="238431"/>
                  </a:cubicBezTo>
                  <a:lnTo>
                    <a:pt x="467560" y="233075"/>
                  </a:lnTo>
                  <a:cubicBezTo>
                    <a:pt x="468854" y="232098"/>
                    <a:pt x="470531" y="231624"/>
                    <a:pt x="472196" y="231647"/>
                  </a:cubicBezTo>
                  <a:close/>
                  <a:moveTo>
                    <a:pt x="778182" y="231236"/>
                  </a:moveTo>
                  <a:cubicBezTo>
                    <a:pt x="780018" y="231299"/>
                    <a:pt x="781824" y="231911"/>
                    <a:pt x="783162" y="233056"/>
                  </a:cubicBezTo>
                  <a:lnTo>
                    <a:pt x="788908" y="237971"/>
                  </a:lnTo>
                  <a:cubicBezTo>
                    <a:pt x="791585" y="240260"/>
                    <a:pt x="791384" y="243814"/>
                    <a:pt x="788458" y="245909"/>
                  </a:cubicBezTo>
                  <a:lnTo>
                    <a:pt x="782178" y="250407"/>
                  </a:lnTo>
                  <a:cubicBezTo>
                    <a:pt x="779252" y="252502"/>
                    <a:pt x="774710" y="252343"/>
                    <a:pt x="772033" y="250053"/>
                  </a:cubicBezTo>
                  <a:lnTo>
                    <a:pt x="766286" y="245139"/>
                  </a:lnTo>
                  <a:cubicBezTo>
                    <a:pt x="763608" y="242850"/>
                    <a:pt x="763811" y="239295"/>
                    <a:pt x="766735" y="237201"/>
                  </a:cubicBezTo>
                  <a:lnTo>
                    <a:pt x="773016" y="232704"/>
                  </a:lnTo>
                  <a:cubicBezTo>
                    <a:pt x="774479" y="231657"/>
                    <a:pt x="776347" y="231172"/>
                    <a:pt x="778182" y="231236"/>
                  </a:cubicBezTo>
                  <a:close/>
                  <a:moveTo>
                    <a:pt x="150445" y="231236"/>
                  </a:moveTo>
                  <a:cubicBezTo>
                    <a:pt x="152282" y="231299"/>
                    <a:pt x="154087" y="231911"/>
                    <a:pt x="155427" y="233056"/>
                  </a:cubicBezTo>
                  <a:lnTo>
                    <a:pt x="161172" y="237971"/>
                  </a:lnTo>
                  <a:cubicBezTo>
                    <a:pt x="163849" y="240260"/>
                    <a:pt x="163648" y="243814"/>
                    <a:pt x="160722" y="245909"/>
                  </a:cubicBezTo>
                  <a:lnTo>
                    <a:pt x="154442" y="250407"/>
                  </a:lnTo>
                  <a:cubicBezTo>
                    <a:pt x="151516" y="252502"/>
                    <a:pt x="146973" y="252343"/>
                    <a:pt x="144297" y="250053"/>
                  </a:cubicBezTo>
                  <a:lnTo>
                    <a:pt x="138550" y="245139"/>
                  </a:lnTo>
                  <a:cubicBezTo>
                    <a:pt x="135873" y="242850"/>
                    <a:pt x="136075" y="239295"/>
                    <a:pt x="139001" y="237201"/>
                  </a:cubicBezTo>
                  <a:lnTo>
                    <a:pt x="145279" y="232704"/>
                  </a:lnTo>
                  <a:cubicBezTo>
                    <a:pt x="146743" y="231657"/>
                    <a:pt x="148610" y="231172"/>
                    <a:pt x="150445" y="231236"/>
                  </a:cubicBezTo>
                  <a:close/>
                  <a:moveTo>
                    <a:pt x="915187" y="226856"/>
                  </a:moveTo>
                  <a:lnTo>
                    <a:pt x="923346" y="259493"/>
                  </a:lnTo>
                  <a:lnTo>
                    <a:pt x="910210" y="249214"/>
                  </a:lnTo>
                  <a:cubicBezTo>
                    <a:pt x="903694" y="244114"/>
                    <a:pt x="903694" y="235849"/>
                    <a:pt x="910210" y="230751"/>
                  </a:cubicBezTo>
                  <a:close/>
                  <a:moveTo>
                    <a:pt x="534149" y="221391"/>
                  </a:moveTo>
                  <a:cubicBezTo>
                    <a:pt x="535814" y="221414"/>
                    <a:pt x="537467" y="221933"/>
                    <a:pt x="538716" y="222946"/>
                  </a:cubicBezTo>
                  <a:lnTo>
                    <a:pt x="545562" y="228497"/>
                  </a:lnTo>
                  <a:cubicBezTo>
                    <a:pt x="548058" y="230521"/>
                    <a:pt x="547985" y="233745"/>
                    <a:pt x="545399" y="235699"/>
                  </a:cubicBezTo>
                  <a:lnTo>
                    <a:pt x="538306" y="241055"/>
                  </a:lnTo>
                  <a:cubicBezTo>
                    <a:pt x="535719" y="243010"/>
                    <a:pt x="531600" y="242952"/>
                    <a:pt x="529103" y="240928"/>
                  </a:cubicBezTo>
                  <a:lnTo>
                    <a:pt x="522258" y="235377"/>
                  </a:lnTo>
                  <a:cubicBezTo>
                    <a:pt x="519761" y="233353"/>
                    <a:pt x="519835" y="230129"/>
                    <a:pt x="522420" y="228176"/>
                  </a:cubicBezTo>
                  <a:lnTo>
                    <a:pt x="529513" y="222818"/>
                  </a:lnTo>
                  <a:cubicBezTo>
                    <a:pt x="530806" y="221841"/>
                    <a:pt x="532483" y="221368"/>
                    <a:pt x="534149" y="221391"/>
                  </a:cubicBezTo>
                  <a:close/>
                  <a:moveTo>
                    <a:pt x="313050" y="212231"/>
                  </a:moveTo>
                  <a:cubicBezTo>
                    <a:pt x="317320" y="212231"/>
                    <a:pt x="321588" y="213506"/>
                    <a:pt x="324847" y="216054"/>
                  </a:cubicBezTo>
                  <a:lnTo>
                    <a:pt x="342715" y="230037"/>
                  </a:lnTo>
                  <a:cubicBezTo>
                    <a:pt x="349229" y="235135"/>
                    <a:pt x="349229" y="243402"/>
                    <a:pt x="342715" y="248500"/>
                  </a:cubicBezTo>
                  <a:lnTo>
                    <a:pt x="323935" y="263195"/>
                  </a:lnTo>
                  <a:cubicBezTo>
                    <a:pt x="317420" y="268294"/>
                    <a:pt x="306856" y="268293"/>
                    <a:pt x="300342" y="263195"/>
                  </a:cubicBezTo>
                  <a:lnTo>
                    <a:pt x="282474" y="249214"/>
                  </a:lnTo>
                  <a:cubicBezTo>
                    <a:pt x="275958" y="244114"/>
                    <a:pt x="275958" y="235849"/>
                    <a:pt x="282474" y="230751"/>
                  </a:cubicBezTo>
                  <a:lnTo>
                    <a:pt x="301254" y="216054"/>
                  </a:lnTo>
                  <a:cubicBezTo>
                    <a:pt x="304510" y="213505"/>
                    <a:pt x="308780" y="212231"/>
                    <a:pt x="313050" y="212231"/>
                  </a:cubicBezTo>
                  <a:close/>
                  <a:moveTo>
                    <a:pt x="635157" y="210525"/>
                  </a:moveTo>
                  <a:lnTo>
                    <a:pt x="680074" y="210525"/>
                  </a:lnTo>
                  <a:lnTo>
                    <a:pt x="723676" y="210525"/>
                  </a:lnTo>
                  <a:cubicBezTo>
                    <a:pt x="741276" y="210525"/>
                    <a:pt x="755542" y="221690"/>
                    <a:pt x="755542" y="235462"/>
                  </a:cubicBezTo>
                  <a:lnTo>
                    <a:pt x="755542" y="273234"/>
                  </a:lnTo>
                  <a:cubicBezTo>
                    <a:pt x="755542" y="287005"/>
                    <a:pt x="741276" y="298171"/>
                    <a:pt x="723676" y="298171"/>
                  </a:cubicBezTo>
                  <a:lnTo>
                    <a:pt x="680074" y="298171"/>
                  </a:lnTo>
                  <a:lnTo>
                    <a:pt x="678756" y="298171"/>
                  </a:lnTo>
                  <a:lnTo>
                    <a:pt x="635156" y="298171"/>
                  </a:lnTo>
                  <a:cubicBezTo>
                    <a:pt x="617556" y="298171"/>
                    <a:pt x="603289" y="287005"/>
                    <a:pt x="603289" y="273234"/>
                  </a:cubicBezTo>
                  <a:cubicBezTo>
                    <a:pt x="603289" y="260643"/>
                    <a:pt x="603289" y="248052"/>
                    <a:pt x="603290" y="235462"/>
                  </a:cubicBezTo>
                  <a:cubicBezTo>
                    <a:pt x="603290" y="221690"/>
                    <a:pt x="617556" y="210525"/>
                    <a:pt x="635157" y="210525"/>
                  </a:cubicBezTo>
                  <a:close/>
                  <a:moveTo>
                    <a:pt x="34317" y="210525"/>
                  </a:moveTo>
                  <a:lnTo>
                    <a:pt x="51147" y="210525"/>
                  </a:lnTo>
                  <a:lnTo>
                    <a:pt x="95940" y="210525"/>
                  </a:lnTo>
                  <a:cubicBezTo>
                    <a:pt x="113539" y="210525"/>
                    <a:pt x="127807" y="221690"/>
                    <a:pt x="127807" y="235462"/>
                  </a:cubicBezTo>
                  <a:lnTo>
                    <a:pt x="127807" y="273234"/>
                  </a:lnTo>
                  <a:cubicBezTo>
                    <a:pt x="127807" y="287005"/>
                    <a:pt x="113539" y="298171"/>
                    <a:pt x="95940" y="298171"/>
                  </a:cubicBezTo>
                  <a:lnTo>
                    <a:pt x="51147" y="298171"/>
                  </a:lnTo>
                  <a:lnTo>
                    <a:pt x="51021" y="298171"/>
                  </a:lnTo>
                  <a:lnTo>
                    <a:pt x="12405" y="298171"/>
                  </a:lnTo>
                  <a:close/>
                  <a:moveTo>
                    <a:pt x="422213" y="207061"/>
                  </a:moveTo>
                  <a:cubicBezTo>
                    <a:pt x="425951" y="207061"/>
                    <a:pt x="429688" y="208178"/>
                    <a:pt x="432539" y="210408"/>
                  </a:cubicBezTo>
                  <a:lnTo>
                    <a:pt x="448181" y="222648"/>
                  </a:lnTo>
                  <a:cubicBezTo>
                    <a:pt x="453884" y="227112"/>
                    <a:pt x="453884" y="234347"/>
                    <a:pt x="448180" y="238810"/>
                  </a:cubicBezTo>
                  <a:lnTo>
                    <a:pt x="428327" y="254347"/>
                  </a:lnTo>
                  <a:cubicBezTo>
                    <a:pt x="422623" y="258811"/>
                    <a:pt x="413377" y="258811"/>
                    <a:pt x="407674" y="254347"/>
                  </a:cubicBezTo>
                  <a:lnTo>
                    <a:pt x="392033" y="242106"/>
                  </a:lnTo>
                  <a:cubicBezTo>
                    <a:pt x="386329" y="237644"/>
                    <a:pt x="386329" y="230407"/>
                    <a:pt x="392033" y="225945"/>
                  </a:cubicBezTo>
                  <a:lnTo>
                    <a:pt x="411886" y="210408"/>
                  </a:lnTo>
                  <a:cubicBezTo>
                    <a:pt x="414739" y="208177"/>
                    <a:pt x="418476" y="207061"/>
                    <a:pt x="422213" y="207061"/>
                  </a:cubicBezTo>
                  <a:close/>
                  <a:moveTo>
                    <a:pt x="574924" y="190983"/>
                  </a:moveTo>
                  <a:cubicBezTo>
                    <a:pt x="577942" y="190631"/>
                    <a:pt x="581131" y="191181"/>
                    <a:pt x="583777" y="192714"/>
                  </a:cubicBezTo>
                  <a:lnTo>
                    <a:pt x="598293" y="201122"/>
                  </a:lnTo>
                  <a:cubicBezTo>
                    <a:pt x="603586" y="204189"/>
                    <a:pt x="604700" y="210032"/>
                    <a:pt x="600782" y="214174"/>
                  </a:cubicBezTo>
                  <a:lnTo>
                    <a:pt x="584572" y="231307"/>
                  </a:lnTo>
                  <a:cubicBezTo>
                    <a:pt x="580654" y="235448"/>
                    <a:pt x="573188" y="236321"/>
                    <a:pt x="567894" y="233254"/>
                  </a:cubicBezTo>
                  <a:lnTo>
                    <a:pt x="553379" y="224844"/>
                  </a:lnTo>
                  <a:cubicBezTo>
                    <a:pt x="548086" y="221778"/>
                    <a:pt x="546971" y="215935"/>
                    <a:pt x="550890" y="211793"/>
                  </a:cubicBezTo>
                  <a:lnTo>
                    <a:pt x="567099" y="194661"/>
                  </a:lnTo>
                  <a:cubicBezTo>
                    <a:pt x="569058" y="192590"/>
                    <a:pt x="571905" y="191336"/>
                    <a:pt x="574924" y="190983"/>
                  </a:cubicBezTo>
                  <a:close/>
                  <a:moveTo>
                    <a:pt x="644873" y="185553"/>
                  </a:moveTo>
                  <a:cubicBezTo>
                    <a:pt x="646710" y="185617"/>
                    <a:pt x="648515" y="186228"/>
                    <a:pt x="649854" y="187373"/>
                  </a:cubicBezTo>
                  <a:lnTo>
                    <a:pt x="655598" y="192286"/>
                  </a:lnTo>
                  <a:cubicBezTo>
                    <a:pt x="658276" y="194577"/>
                    <a:pt x="658075" y="198133"/>
                    <a:pt x="655149" y="200227"/>
                  </a:cubicBezTo>
                  <a:lnTo>
                    <a:pt x="648869" y="204723"/>
                  </a:lnTo>
                  <a:cubicBezTo>
                    <a:pt x="645944" y="206820"/>
                    <a:pt x="641400" y="206661"/>
                    <a:pt x="638722" y="204372"/>
                  </a:cubicBezTo>
                  <a:lnTo>
                    <a:pt x="632978" y="199457"/>
                  </a:lnTo>
                  <a:cubicBezTo>
                    <a:pt x="630300" y="197168"/>
                    <a:pt x="630501" y="193613"/>
                    <a:pt x="633428" y="191517"/>
                  </a:cubicBezTo>
                  <a:lnTo>
                    <a:pt x="639707" y="187021"/>
                  </a:lnTo>
                  <a:cubicBezTo>
                    <a:pt x="641170" y="185974"/>
                    <a:pt x="643036" y="185489"/>
                    <a:pt x="644873" y="185553"/>
                  </a:cubicBezTo>
                  <a:close/>
                  <a:moveTo>
                    <a:pt x="720995" y="185552"/>
                  </a:moveTo>
                  <a:cubicBezTo>
                    <a:pt x="722830" y="185616"/>
                    <a:pt x="724636" y="186227"/>
                    <a:pt x="725975" y="187372"/>
                  </a:cubicBezTo>
                  <a:lnTo>
                    <a:pt x="731720" y="192286"/>
                  </a:lnTo>
                  <a:cubicBezTo>
                    <a:pt x="734398" y="194576"/>
                    <a:pt x="734197" y="198132"/>
                    <a:pt x="731271" y="200226"/>
                  </a:cubicBezTo>
                  <a:lnTo>
                    <a:pt x="724991" y="204722"/>
                  </a:lnTo>
                  <a:cubicBezTo>
                    <a:pt x="722065" y="206818"/>
                    <a:pt x="717523" y="206659"/>
                    <a:pt x="714845" y="204370"/>
                  </a:cubicBezTo>
                  <a:lnTo>
                    <a:pt x="709099" y="199457"/>
                  </a:lnTo>
                  <a:cubicBezTo>
                    <a:pt x="706422" y="197166"/>
                    <a:pt x="706623" y="193613"/>
                    <a:pt x="709549" y="191517"/>
                  </a:cubicBezTo>
                  <a:lnTo>
                    <a:pt x="715828" y="187020"/>
                  </a:lnTo>
                  <a:cubicBezTo>
                    <a:pt x="717291" y="185973"/>
                    <a:pt x="719159" y="185488"/>
                    <a:pt x="720995" y="185552"/>
                  </a:cubicBezTo>
                  <a:close/>
                  <a:moveTo>
                    <a:pt x="93259" y="185552"/>
                  </a:moveTo>
                  <a:cubicBezTo>
                    <a:pt x="95095" y="185616"/>
                    <a:pt x="96900" y="186227"/>
                    <a:pt x="98239" y="187372"/>
                  </a:cubicBezTo>
                  <a:lnTo>
                    <a:pt x="103985" y="192286"/>
                  </a:lnTo>
                  <a:cubicBezTo>
                    <a:pt x="106663" y="194576"/>
                    <a:pt x="106460" y="198132"/>
                    <a:pt x="103534" y="200226"/>
                  </a:cubicBezTo>
                  <a:lnTo>
                    <a:pt x="97255" y="204722"/>
                  </a:lnTo>
                  <a:cubicBezTo>
                    <a:pt x="94328" y="206818"/>
                    <a:pt x="89786" y="206659"/>
                    <a:pt x="87109" y="204370"/>
                  </a:cubicBezTo>
                  <a:lnTo>
                    <a:pt x="81363" y="199457"/>
                  </a:lnTo>
                  <a:cubicBezTo>
                    <a:pt x="78687" y="197166"/>
                    <a:pt x="78888" y="193613"/>
                    <a:pt x="81814" y="191517"/>
                  </a:cubicBezTo>
                  <a:lnTo>
                    <a:pt x="88093" y="187020"/>
                  </a:lnTo>
                  <a:cubicBezTo>
                    <a:pt x="89555" y="185973"/>
                    <a:pt x="91423" y="185488"/>
                    <a:pt x="93259" y="185552"/>
                  </a:cubicBezTo>
                  <a:close/>
                  <a:moveTo>
                    <a:pt x="357775" y="183369"/>
                  </a:moveTo>
                  <a:cubicBezTo>
                    <a:pt x="361074" y="183415"/>
                    <a:pt x="364350" y="184446"/>
                    <a:pt x="366821" y="186449"/>
                  </a:cubicBezTo>
                  <a:lnTo>
                    <a:pt x="388315" y="203876"/>
                  </a:lnTo>
                  <a:cubicBezTo>
                    <a:pt x="393259" y="207884"/>
                    <a:pt x="393113" y="214269"/>
                    <a:pt x="387993" y="218137"/>
                  </a:cubicBezTo>
                  <a:lnTo>
                    <a:pt x="373945" y="228747"/>
                  </a:lnTo>
                  <a:cubicBezTo>
                    <a:pt x="368823" y="232615"/>
                    <a:pt x="360663" y="232502"/>
                    <a:pt x="355721" y="228495"/>
                  </a:cubicBezTo>
                  <a:lnTo>
                    <a:pt x="334226" y="211067"/>
                  </a:lnTo>
                  <a:cubicBezTo>
                    <a:pt x="329283" y="207060"/>
                    <a:pt x="329427" y="200674"/>
                    <a:pt x="334550" y="196805"/>
                  </a:cubicBezTo>
                  <a:lnTo>
                    <a:pt x="348597" y="186197"/>
                  </a:lnTo>
                  <a:cubicBezTo>
                    <a:pt x="351157" y="184263"/>
                    <a:pt x="354478" y="183324"/>
                    <a:pt x="357775" y="183369"/>
                  </a:cubicBezTo>
                  <a:close/>
                  <a:moveTo>
                    <a:pt x="676578" y="173736"/>
                  </a:moveTo>
                  <a:lnTo>
                    <a:pt x="678756" y="173736"/>
                  </a:lnTo>
                  <a:lnTo>
                    <a:pt x="685801" y="173736"/>
                  </a:lnTo>
                  <a:cubicBezTo>
                    <a:pt x="691841" y="173736"/>
                    <a:pt x="696738" y="177567"/>
                    <a:pt x="696738" y="182294"/>
                  </a:cubicBezTo>
                  <a:cubicBezTo>
                    <a:pt x="696738" y="185856"/>
                    <a:pt x="696738" y="189419"/>
                    <a:pt x="696739" y="192979"/>
                  </a:cubicBezTo>
                  <a:cubicBezTo>
                    <a:pt x="696738" y="197707"/>
                    <a:pt x="691841" y="201538"/>
                    <a:pt x="685801" y="201538"/>
                  </a:cubicBezTo>
                  <a:lnTo>
                    <a:pt x="678756" y="201538"/>
                  </a:lnTo>
                  <a:lnTo>
                    <a:pt x="676579" y="201538"/>
                  </a:lnTo>
                  <a:cubicBezTo>
                    <a:pt x="670537" y="201538"/>
                    <a:pt x="665641" y="197707"/>
                    <a:pt x="665641" y="192979"/>
                  </a:cubicBezTo>
                  <a:lnTo>
                    <a:pt x="665641" y="182294"/>
                  </a:lnTo>
                  <a:cubicBezTo>
                    <a:pt x="665641" y="177567"/>
                    <a:pt x="670537" y="173736"/>
                    <a:pt x="676578" y="173736"/>
                  </a:cubicBezTo>
                  <a:close/>
                  <a:moveTo>
                    <a:pt x="47651" y="173736"/>
                  </a:moveTo>
                  <a:lnTo>
                    <a:pt x="51021" y="173736"/>
                  </a:lnTo>
                  <a:lnTo>
                    <a:pt x="58066" y="173736"/>
                  </a:lnTo>
                  <a:cubicBezTo>
                    <a:pt x="64107" y="173736"/>
                    <a:pt x="69003" y="177567"/>
                    <a:pt x="69003" y="182294"/>
                  </a:cubicBezTo>
                  <a:cubicBezTo>
                    <a:pt x="69003" y="185856"/>
                    <a:pt x="69003" y="189419"/>
                    <a:pt x="69003" y="192979"/>
                  </a:cubicBezTo>
                  <a:cubicBezTo>
                    <a:pt x="69003" y="197707"/>
                    <a:pt x="64107" y="201538"/>
                    <a:pt x="58066" y="201538"/>
                  </a:cubicBezTo>
                  <a:lnTo>
                    <a:pt x="51021" y="201538"/>
                  </a:lnTo>
                  <a:lnTo>
                    <a:pt x="47651" y="201538"/>
                  </a:lnTo>
                  <a:lnTo>
                    <a:pt x="38378" y="194281"/>
                  </a:lnTo>
                  <a:lnTo>
                    <a:pt x="42508" y="177760"/>
                  </a:lnTo>
                  <a:close/>
                  <a:moveTo>
                    <a:pt x="381576" y="163177"/>
                  </a:moveTo>
                  <a:cubicBezTo>
                    <a:pt x="383413" y="163242"/>
                    <a:pt x="385217" y="163853"/>
                    <a:pt x="386556" y="164998"/>
                  </a:cubicBezTo>
                  <a:lnTo>
                    <a:pt x="392302" y="169912"/>
                  </a:lnTo>
                  <a:cubicBezTo>
                    <a:pt x="394980" y="172202"/>
                    <a:pt x="394778" y="175757"/>
                    <a:pt x="391852" y="177851"/>
                  </a:cubicBezTo>
                  <a:lnTo>
                    <a:pt x="385572" y="182348"/>
                  </a:lnTo>
                  <a:cubicBezTo>
                    <a:pt x="382645" y="184443"/>
                    <a:pt x="378104" y="184286"/>
                    <a:pt x="375427" y="181996"/>
                  </a:cubicBezTo>
                  <a:lnTo>
                    <a:pt x="369681" y="177082"/>
                  </a:lnTo>
                  <a:cubicBezTo>
                    <a:pt x="367003" y="174791"/>
                    <a:pt x="367205" y="171237"/>
                    <a:pt x="370131" y="169142"/>
                  </a:cubicBezTo>
                  <a:lnTo>
                    <a:pt x="376410" y="164645"/>
                  </a:lnTo>
                  <a:cubicBezTo>
                    <a:pt x="377873" y="163598"/>
                    <a:pt x="379741" y="163114"/>
                    <a:pt x="381576" y="163177"/>
                  </a:cubicBezTo>
                  <a:close/>
                  <a:moveTo>
                    <a:pt x="838592" y="136591"/>
                  </a:moveTo>
                  <a:cubicBezTo>
                    <a:pt x="843797" y="136591"/>
                    <a:pt x="849000" y="138145"/>
                    <a:pt x="852971" y="141250"/>
                  </a:cubicBezTo>
                  <a:lnTo>
                    <a:pt x="903712" y="180959"/>
                  </a:lnTo>
                  <a:lnTo>
                    <a:pt x="912517" y="216176"/>
                  </a:lnTo>
                  <a:lnTo>
                    <a:pt x="858620" y="258353"/>
                  </a:lnTo>
                  <a:cubicBezTo>
                    <a:pt x="850679" y="264565"/>
                    <a:pt x="837804" y="264565"/>
                    <a:pt x="829862" y="258352"/>
                  </a:cubicBezTo>
                  <a:lnTo>
                    <a:pt x="766596" y="208844"/>
                  </a:lnTo>
                  <a:cubicBezTo>
                    <a:pt x="758655" y="202628"/>
                    <a:pt x="758655" y="192553"/>
                    <a:pt x="766595" y="186340"/>
                  </a:cubicBezTo>
                  <a:lnTo>
                    <a:pt x="824212" y="141250"/>
                  </a:lnTo>
                  <a:cubicBezTo>
                    <a:pt x="828184" y="138145"/>
                    <a:pt x="833388" y="136591"/>
                    <a:pt x="838592" y="136591"/>
                  </a:cubicBezTo>
                  <a:close/>
                  <a:moveTo>
                    <a:pt x="210857" y="136591"/>
                  </a:moveTo>
                  <a:cubicBezTo>
                    <a:pt x="216060" y="136591"/>
                    <a:pt x="221265" y="138145"/>
                    <a:pt x="225235" y="141250"/>
                  </a:cubicBezTo>
                  <a:lnTo>
                    <a:pt x="288502" y="190760"/>
                  </a:lnTo>
                  <a:cubicBezTo>
                    <a:pt x="296444" y="196974"/>
                    <a:pt x="296444" y="207051"/>
                    <a:pt x="288502" y="213265"/>
                  </a:cubicBezTo>
                  <a:lnTo>
                    <a:pt x="230885" y="258353"/>
                  </a:lnTo>
                  <a:cubicBezTo>
                    <a:pt x="222944" y="264565"/>
                    <a:pt x="210068" y="264565"/>
                    <a:pt x="202126" y="258352"/>
                  </a:cubicBezTo>
                  <a:lnTo>
                    <a:pt x="138860" y="208844"/>
                  </a:lnTo>
                  <a:cubicBezTo>
                    <a:pt x="130918" y="202628"/>
                    <a:pt x="130918" y="192553"/>
                    <a:pt x="138860" y="186340"/>
                  </a:cubicBezTo>
                  <a:lnTo>
                    <a:pt x="196476" y="141250"/>
                  </a:lnTo>
                  <a:cubicBezTo>
                    <a:pt x="200447" y="138145"/>
                    <a:pt x="205652" y="136591"/>
                    <a:pt x="210857" y="136591"/>
                  </a:cubicBezTo>
                  <a:close/>
                  <a:moveTo>
                    <a:pt x="451576" y="125594"/>
                  </a:moveTo>
                  <a:cubicBezTo>
                    <a:pt x="454223" y="125302"/>
                    <a:pt x="456929" y="125305"/>
                    <a:pt x="459612" y="125621"/>
                  </a:cubicBezTo>
                  <a:cubicBezTo>
                    <a:pt x="463186" y="126041"/>
                    <a:pt x="466715" y="127018"/>
                    <a:pt x="469990" y="128587"/>
                  </a:cubicBezTo>
                  <a:lnTo>
                    <a:pt x="533210" y="158878"/>
                  </a:lnTo>
                  <a:cubicBezTo>
                    <a:pt x="546317" y="165159"/>
                    <a:pt x="550438" y="178564"/>
                    <a:pt x="542412" y="188822"/>
                  </a:cubicBezTo>
                  <a:lnTo>
                    <a:pt x="520402" y="216953"/>
                  </a:lnTo>
                  <a:cubicBezTo>
                    <a:pt x="512374" y="227210"/>
                    <a:pt x="495243" y="230434"/>
                    <a:pt x="482135" y="224154"/>
                  </a:cubicBezTo>
                  <a:lnTo>
                    <a:pt x="418917" y="193863"/>
                  </a:lnTo>
                  <a:cubicBezTo>
                    <a:pt x="405810" y="187582"/>
                    <a:pt x="401689" y="174176"/>
                    <a:pt x="409714" y="163920"/>
                  </a:cubicBezTo>
                  <a:lnTo>
                    <a:pt x="431725" y="135788"/>
                  </a:lnTo>
                  <a:cubicBezTo>
                    <a:pt x="436240" y="130018"/>
                    <a:pt x="443635" y="126473"/>
                    <a:pt x="451576" y="125594"/>
                  </a:cubicBezTo>
                  <a:close/>
                  <a:moveTo>
                    <a:pt x="400989" y="119146"/>
                  </a:moveTo>
                  <a:cubicBezTo>
                    <a:pt x="403768" y="119412"/>
                    <a:pt x="406416" y="120507"/>
                    <a:pt x="408277" y="122369"/>
                  </a:cubicBezTo>
                  <a:lnTo>
                    <a:pt x="416264" y="130359"/>
                  </a:lnTo>
                  <a:cubicBezTo>
                    <a:pt x="419986" y="134082"/>
                    <a:pt x="419145" y="139460"/>
                    <a:pt x="414388" y="142372"/>
                  </a:cubicBezTo>
                  <a:lnTo>
                    <a:pt x="403632" y="148958"/>
                  </a:lnTo>
                  <a:cubicBezTo>
                    <a:pt x="398875" y="151870"/>
                    <a:pt x="392001" y="151213"/>
                    <a:pt x="388280" y="147489"/>
                  </a:cubicBezTo>
                  <a:lnTo>
                    <a:pt x="380292" y="139500"/>
                  </a:lnTo>
                  <a:cubicBezTo>
                    <a:pt x="376570" y="135777"/>
                    <a:pt x="377410" y="130397"/>
                    <a:pt x="382169" y="127485"/>
                  </a:cubicBezTo>
                  <a:lnTo>
                    <a:pt x="392924" y="120901"/>
                  </a:lnTo>
                  <a:cubicBezTo>
                    <a:pt x="395303" y="119445"/>
                    <a:pt x="398210" y="118882"/>
                    <a:pt x="400989" y="119146"/>
                  </a:cubicBezTo>
                  <a:close/>
                  <a:moveTo>
                    <a:pt x="333332" y="119112"/>
                  </a:moveTo>
                  <a:cubicBezTo>
                    <a:pt x="338840" y="119638"/>
                    <a:pt x="344093" y="121809"/>
                    <a:pt x="347782" y="125500"/>
                  </a:cubicBezTo>
                  <a:lnTo>
                    <a:pt x="363617" y="141342"/>
                  </a:lnTo>
                  <a:cubicBezTo>
                    <a:pt x="370997" y="148723"/>
                    <a:pt x="369332" y="159389"/>
                    <a:pt x="359899" y="165163"/>
                  </a:cubicBezTo>
                  <a:lnTo>
                    <a:pt x="325919" y="185964"/>
                  </a:lnTo>
                  <a:cubicBezTo>
                    <a:pt x="316486" y="191738"/>
                    <a:pt x="302856" y="190435"/>
                    <a:pt x="295477" y="183053"/>
                  </a:cubicBezTo>
                  <a:lnTo>
                    <a:pt x="279641" y="167212"/>
                  </a:lnTo>
                  <a:cubicBezTo>
                    <a:pt x="272262" y="159829"/>
                    <a:pt x="273927" y="149165"/>
                    <a:pt x="283360" y="143390"/>
                  </a:cubicBezTo>
                  <a:lnTo>
                    <a:pt x="317341" y="122589"/>
                  </a:lnTo>
                  <a:cubicBezTo>
                    <a:pt x="322057" y="119703"/>
                    <a:pt x="327823" y="118584"/>
                    <a:pt x="333332" y="119112"/>
                  </a:cubicBezTo>
                  <a:close/>
                  <a:moveTo>
                    <a:pt x="755938" y="110578"/>
                  </a:moveTo>
                  <a:cubicBezTo>
                    <a:pt x="758731" y="110578"/>
                    <a:pt x="761521" y="111411"/>
                    <a:pt x="763652" y="113079"/>
                  </a:cubicBezTo>
                  <a:lnTo>
                    <a:pt x="794556" y="137263"/>
                  </a:lnTo>
                  <a:cubicBezTo>
                    <a:pt x="798816" y="140596"/>
                    <a:pt x="798815" y="146001"/>
                    <a:pt x="794556" y="149333"/>
                  </a:cubicBezTo>
                  <a:lnTo>
                    <a:pt x="751456" y="183061"/>
                  </a:lnTo>
                  <a:cubicBezTo>
                    <a:pt x="747196" y="186394"/>
                    <a:pt x="740291" y="186394"/>
                    <a:pt x="736031" y="183061"/>
                  </a:cubicBezTo>
                  <a:lnTo>
                    <a:pt x="705126" y="158876"/>
                  </a:lnTo>
                  <a:cubicBezTo>
                    <a:pt x="700867" y="155544"/>
                    <a:pt x="700867" y="150139"/>
                    <a:pt x="705126" y="146806"/>
                  </a:cubicBezTo>
                  <a:lnTo>
                    <a:pt x="748225" y="113079"/>
                  </a:lnTo>
                  <a:cubicBezTo>
                    <a:pt x="750356" y="111411"/>
                    <a:pt x="753146" y="110578"/>
                    <a:pt x="755938" y="110578"/>
                  </a:cubicBezTo>
                  <a:close/>
                  <a:moveTo>
                    <a:pt x="128202" y="110578"/>
                  </a:moveTo>
                  <a:cubicBezTo>
                    <a:pt x="130994" y="110578"/>
                    <a:pt x="133786" y="111411"/>
                    <a:pt x="135915" y="113079"/>
                  </a:cubicBezTo>
                  <a:lnTo>
                    <a:pt x="166821" y="137263"/>
                  </a:lnTo>
                  <a:cubicBezTo>
                    <a:pt x="171080" y="140596"/>
                    <a:pt x="171079" y="146001"/>
                    <a:pt x="166821" y="149333"/>
                  </a:cubicBezTo>
                  <a:lnTo>
                    <a:pt x="123721" y="183061"/>
                  </a:lnTo>
                  <a:cubicBezTo>
                    <a:pt x="119461" y="186394"/>
                    <a:pt x="112554" y="186394"/>
                    <a:pt x="108295" y="183061"/>
                  </a:cubicBezTo>
                  <a:lnTo>
                    <a:pt x="77391" y="158876"/>
                  </a:lnTo>
                  <a:cubicBezTo>
                    <a:pt x="73131" y="155544"/>
                    <a:pt x="73131" y="150139"/>
                    <a:pt x="77391" y="146806"/>
                  </a:cubicBezTo>
                  <a:lnTo>
                    <a:pt x="120490" y="113079"/>
                  </a:lnTo>
                  <a:cubicBezTo>
                    <a:pt x="122620" y="111411"/>
                    <a:pt x="125412" y="110578"/>
                    <a:pt x="128202" y="110578"/>
                  </a:cubicBezTo>
                  <a:close/>
                  <a:moveTo>
                    <a:pt x="517900" y="110521"/>
                  </a:moveTo>
                  <a:cubicBezTo>
                    <a:pt x="519836" y="110938"/>
                    <a:pt x="521567" y="111932"/>
                    <a:pt x="522638" y="113404"/>
                  </a:cubicBezTo>
                  <a:lnTo>
                    <a:pt x="528630" y="121654"/>
                  </a:lnTo>
                  <a:cubicBezTo>
                    <a:pt x="530771" y="124600"/>
                    <a:pt x="529453" y="128346"/>
                    <a:pt x="525689" y="130020"/>
                  </a:cubicBezTo>
                  <a:lnTo>
                    <a:pt x="515364" y="134613"/>
                  </a:lnTo>
                  <a:cubicBezTo>
                    <a:pt x="511599" y="136287"/>
                    <a:pt x="506813" y="135257"/>
                    <a:pt x="504673" y="132312"/>
                  </a:cubicBezTo>
                  <a:lnTo>
                    <a:pt x="498680" y="124062"/>
                  </a:lnTo>
                  <a:cubicBezTo>
                    <a:pt x="496539" y="121117"/>
                    <a:pt x="497857" y="117371"/>
                    <a:pt x="501620" y="115696"/>
                  </a:cubicBezTo>
                  <a:lnTo>
                    <a:pt x="511946" y="111103"/>
                  </a:lnTo>
                  <a:cubicBezTo>
                    <a:pt x="513828" y="110266"/>
                    <a:pt x="515965" y="110105"/>
                    <a:pt x="517900" y="110521"/>
                  </a:cubicBezTo>
                  <a:close/>
                  <a:moveTo>
                    <a:pt x="808658" y="106609"/>
                  </a:moveTo>
                  <a:lnTo>
                    <a:pt x="821619" y="106609"/>
                  </a:lnTo>
                  <a:cubicBezTo>
                    <a:pt x="827661" y="106609"/>
                    <a:pt x="832557" y="110441"/>
                    <a:pt x="832557" y="115167"/>
                  </a:cubicBezTo>
                  <a:cubicBezTo>
                    <a:pt x="832557" y="118730"/>
                    <a:pt x="832556" y="122292"/>
                    <a:pt x="832556" y="125853"/>
                  </a:cubicBezTo>
                  <a:cubicBezTo>
                    <a:pt x="832557" y="130580"/>
                    <a:pt x="827661" y="134413"/>
                    <a:pt x="821619" y="134413"/>
                  </a:cubicBezTo>
                  <a:lnTo>
                    <a:pt x="808659" y="134413"/>
                  </a:lnTo>
                  <a:cubicBezTo>
                    <a:pt x="802618" y="134413"/>
                    <a:pt x="797721" y="130580"/>
                    <a:pt x="797721" y="125853"/>
                  </a:cubicBezTo>
                  <a:lnTo>
                    <a:pt x="797721" y="115167"/>
                  </a:lnTo>
                  <a:cubicBezTo>
                    <a:pt x="797721" y="110441"/>
                    <a:pt x="802618" y="106609"/>
                    <a:pt x="808658" y="106609"/>
                  </a:cubicBezTo>
                  <a:close/>
                  <a:moveTo>
                    <a:pt x="180921" y="106609"/>
                  </a:moveTo>
                  <a:lnTo>
                    <a:pt x="193884" y="106609"/>
                  </a:lnTo>
                  <a:cubicBezTo>
                    <a:pt x="199924" y="106609"/>
                    <a:pt x="204822" y="110441"/>
                    <a:pt x="204822" y="115167"/>
                  </a:cubicBezTo>
                  <a:cubicBezTo>
                    <a:pt x="204822" y="118730"/>
                    <a:pt x="204822" y="122292"/>
                    <a:pt x="204822" y="125853"/>
                  </a:cubicBezTo>
                  <a:cubicBezTo>
                    <a:pt x="204822" y="130580"/>
                    <a:pt x="199924" y="134413"/>
                    <a:pt x="193884" y="134413"/>
                  </a:cubicBezTo>
                  <a:lnTo>
                    <a:pt x="180922" y="134413"/>
                  </a:lnTo>
                  <a:cubicBezTo>
                    <a:pt x="174881" y="134413"/>
                    <a:pt x="169985" y="130580"/>
                    <a:pt x="169985" y="125853"/>
                  </a:cubicBezTo>
                  <a:lnTo>
                    <a:pt x="169985" y="115167"/>
                  </a:lnTo>
                  <a:cubicBezTo>
                    <a:pt x="169985" y="110441"/>
                    <a:pt x="174881" y="106609"/>
                    <a:pt x="180921" y="106609"/>
                  </a:cubicBezTo>
                  <a:close/>
                  <a:moveTo>
                    <a:pt x="584792" y="98112"/>
                  </a:moveTo>
                  <a:cubicBezTo>
                    <a:pt x="590984" y="97925"/>
                    <a:pt x="597264" y="99586"/>
                    <a:pt x="602168" y="103140"/>
                  </a:cubicBezTo>
                  <a:lnTo>
                    <a:pt x="651827" y="139117"/>
                  </a:lnTo>
                  <a:cubicBezTo>
                    <a:pt x="661635" y="146222"/>
                    <a:pt x="662226" y="158206"/>
                    <a:pt x="653144" y="165883"/>
                  </a:cubicBezTo>
                  <a:lnTo>
                    <a:pt x="628239" y="186933"/>
                  </a:lnTo>
                  <a:cubicBezTo>
                    <a:pt x="619159" y="194608"/>
                    <a:pt x="603846" y="195070"/>
                    <a:pt x="594037" y="187964"/>
                  </a:cubicBezTo>
                  <a:lnTo>
                    <a:pt x="544377" y="151986"/>
                  </a:lnTo>
                  <a:cubicBezTo>
                    <a:pt x="534569" y="144880"/>
                    <a:pt x="533978" y="132896"/>
                    <a:pt x="543060" y="125222"/>
                  </a:cubicBezTo>
                  <a:lnTo>
                    <a:pt x="567965" y="104171"/>
                  </a:lnTo>
                  <a:cubicBezTo>
                    <a:pt x="572505" y="100332"/>
                    <a:pt x="578605" y="98297"/>
                    <a:pt x="584792" y="98112"/>
                  </a:cubicBezTo>
                  <a:close/>
                  <a:moveTo>
                    <a:pt x="342260" y="93254"/>
                  </a:moveTo>
                  <a:cubicBezTo>
                    <a:pt x="344096" y="93319"/>
                    <a:pt x="345902" y="93930"/>
                    <a:pt x="347240" y="95075"/>
                  </a:cubicBezTo>
                  <a:lnTo>
                    <a:pt x="352986" y="99989"/>
                  </a:lnTo>
                  <a:cubicBezTo>
                    <a:pt x="355663" y="102279"/>
                    <a:pt x="355461" y="105834"/>
                    <a:pt x="352536" y="107928"/>
                  </a:cubicBezTo>
                  <a:lnTo>
                    <a:pt x="346256" y="112425"/>
                  </a:lnTo>
                  <a:cubicBezTo>
                    <a:pt x="343330" y="114520"/>
                    <a:pt x="338788" y="114363"/>
                    <a:pt x="336112" y="112073"/>
                  </a:cubicBezTo>
                  <a:lnTo>
                    <a:pt x="330365" y="107159"/>
                  </a:lnTo>
                  <a:cubicBezTo>
                    <a:pt x="327687" y="104869"/>
                    <a:pt x="327889" y="101313"/>
                    <a:pt x="330814" y="99219"/>
                  </a:cubicBezTo>
                  <a:lnTo>
                    <a:pt x="337094" y="94723"/>
                  </a:lnTo>
                  <a:cubicBezTo>
                    <a:pt x="338558" y="93674"/>
                    <a:pt x="340425" y="93191"/>
                    <a:pt x="342260" y="93254"/>
                  </a:cubicBezTo>
                  <a:close/>
                  <a:moveTo>
                    <a:pt x="784139" y="89525"/>
                  </a:moveTo>
                  <a:cubicBezTo>
                    <a:pt x="785975" y="89589"/>
                    <a:pt x="787780" y="90200"/>
                    <a:pt x="789118" y="91346"/>
                  </a:cubicBezTo>
                  <a:lnTo>
                    <a:pt x="794864" y="96260"/>
                  </a:lnTo>
                  <a:cubicBezTo>
                    <a:pt x="797542" y="98549"/>
                    <a:pt x="797340" y="102104"/>
                    <a:pt x="794416" y="104199"/>
                  </a:cubicBezTo>
                  <a:lnTo>
                    <a:pt x="788135" y="108695"/>
                  </a:lnTo>
                  <a:cubicBezTo>
                    <a:pt x="785208" y="110790"/>
                    <a:pt x="780667" y="110633"/>
                    <a:pt x="777989" y="108344"/>
                  </a:cubicBezTo>
                  <a:lnTo>
                    <a:pt x="772243" y="103429"/>
                  </a:lnTo>
                  <a:cubicBezTo>
                    <a:pt x="769565" y="101140"/>
                    <a:pt x="769767" y="97586"/>
                    <a:pt x="772693" y="95490"/>
                  </a:cubicBezTo>
                  <a:lnTo>
                    <a:pt x="778973" y="90993"/>
                  </a:lnTo>
                  <a:cubicBezTo>
                    <a:pt x="780436" y="89946"/>
                    <a:pt x="782302" y="89461"/>
                    <a:pt x="784139" y="89525"/>
                  </a:cubicBezTo>
                  <a:close/>
                  <a:moveTo>
                    <a:pt x="156404" y="89525"/>
                  </a:moveTo>
                  <a:cubicBezTo>
                    <a:pt x="158241" y="89589"/>
                    <a:pt x="160044" y="90200"/>
                    <a:pt x="161382" y="91346"/>
                  </a:cubicBezTo>
                  <a:lnTo>
                    <a:pt x="167129" y="96260"/>
                  </a:lnTo>
                  <a:cubicBezTo>
                    <a:pt x="169807" y="98549"/>
                    <a:pt x="169605" y="102104"/>
                    <a:pt x="166679" y="104199"/>
                  </a:cubicBezTo>
                  <a:lnTo>
                    <a:pt x="160399" y="108695"/>
                  </a:lnTo>
                  <a:cubicBezTo>
                    <a:pt x="157473" y="110790"/>
                    <a:pt x="152930" y="110633"/>
                    <a:pt x="150253" y="108344"/>
                  </a:cubicBezTo>
                  <a:lnTo>
                    <a:pt x="144507" y="103429"/>
                  </a:lnTo>
                  <a:cubicBezTo>
                    <a:pt x="141831" y="101140"/>
                    <a:pt x="142030" y="97586"/>
                    <a:pt x="144956" y="95490"/>
                  </a:cubicBezTo>
                  <a:lnTo>
                    <a:pt x="151236" y="90993"/>
                  </a:lnTo>
                  <a:cubicBezTo>
                    <a:pt x="152700" y="89946"/>
                    <a:pt x="154567" y="89461"/>
                    <a:pt x="156404" y="89525"/>
                  </a:cubicBezTo>
                  <a:close/>
                  <a:moveTo>
                    <a:pt x="481943" y="80570"/>
                  </a:moveTo>
                  <a:cubicBezTo>
                    <a:pt x="484664" y="80712"/>
                    <a:pt x="487316" y="81665"/>
                    <a:pt x="489254" y="83398"/>
                  </a:cubicBezTo>
                  <a:lnTo>
                    <a:pt x="499884" y="92901"/>
                  </a:lnTo>
                  <a:cubicBezTo>
                    <a:pt x="503760" y="96367"/>
                    <a:pt x="503312" y="101634"/>
                    <a:pt x="498884" y="104667"/>
                  </a:cubicBezTo>
                  <a:lnTo>
                    <a:pt x="483582" y="115149"/>
                  </a:lnTo>
                  <a:cubicBezTo>
                    <a:pt x="479153" y="118182"/>
                    <a:pt x="472422" y="117832"/>
                    <a:pt x="468545" y="114367"/>
                  </a:cubicBezTo>
                  <a:lnTo>
                    <a:pt x="457916" y="104864"/>
                  </a:lnTo>
                  <a:cubicBezTo>
                    <a:pt x="454040" y="101398"/>
                    <a:pt x="454487" y="96131"/>
                    <a:pt x="458916" y="93099"/>
                  </a:cubicBezTo>
                  <a:lnTo>
                    <a:pt x="474218" y="82616"/>
                  </a:lnTo>
                  <a:cubicBezTo>
                    <a:pt x="476433" y="81099"/>
                    <a:pt x="479222" y="80429"/>
                    <a:pt x="481943" y="80570"/>
                  </a:cubicBezTo>
                  <a:close/>
                  <a:moveTo>
                    <a:pt x="875101" y="66511"/>
                  </a:moveTo>
                  <a:lnTo>
                    <a:pt x="893383" y="139641"/>
                  </a:lnTo>
                  <a:lnTo>
                    <a:pt x="875930" y="139640"/>
                  </a:lnTo>
                  <a:lnTo>
                    <a:pt x="838204" y="110119"/>
                  </a:lnTo>
                  <a:cubicBezTo>
                    <a:pt x="833004" y="106050"/>
                    <a:pt x="833004" y="99453"/>
                    <a:pt x="838204" y="95384"/>
                  </a:cubicBezTo>
                  <a:close/>
                  <a:moveTo>
                    <a:pt x="804661" y="58477"/>
                  </a:moveTo>
                  <a:cubicBezTo>
                    <a:pt x="807514" y="58477"/>
                    <a:pt x="810370" y="59328"/>
                    <a:pt x="812547" y="61034"/>
                  </a:cubicBezTo>
                  <a:lnTo>
                    <a:pt x="833698" y="77584"/>
                  </a:lnTo>
                  <a:cubicBezTo>
                    <a:pt x="838054" y="80993"/>
                    <a:pt x="838054" y="86519"/>
                    <a:pt x="833698" y="89928"/>
                  </a:cubicBezTo>
                  <a:lnTo>
                    <a:pt x="824350" y="97244"/>
                  </a:lnTo>
                  <a:cubicBezTo>
                    <a:pt x="819994" y="100652"/>
                    <a:pt x="812931" y="100652"/>
                    <a:pt x="808575" y="97244"/>
                  </a:cubicBezTo>
                  <a:lnTo>
                    <a:pt x="787425" y="80693"/>
                  </a:lnTo>
                  <a:cubicBezTo>
                    <a:pt x="783069" y="77284"/>
                    <a:pt x="783069" y="71757"/>
                    <a:pt x="787425" y="68348"/>
                  </a:cubicBezTo>
                  <a:lnTo>
                    <a:pt x="796773" y="61034"/>
                  </a:lnTo>
                  <a:cubicBezTo>
                    <a:pt x="798950" y="59328"/>
                    <a:pt x="801806" y="58477"/>
                    <a:pt x="804661" y="58477"/>
                  </a:cubicBezTo>
                  <a:close/>
                  <a:moveTo>
                    <a:pt x="176924" y="58477"/>
                  </a:moveTo>
                  <a:cubicBezTo>
                    <a:pt x="179778" y="58477"/>
                    <a:pt x="182634" y="59328"/>
                    <a:pt x="184813" y="61034"/>
                  </a:cubicBezTo>
                  <a:lnTo>
                    <a:pt x="205962" y="77584"/>
                  </a:lnTo>
                  <a:cubicBezTo>
                    <a:pt x="210319" y="80993"/>
                    <a:pt x="210319" y="86519"/>
                    <a:pt x="205962" y="89928"/>
                  </a:cubicBezTo>
                  <a:lnTo>
                    <a:pt x="196614" y="97244"/>
                  </a:lnTo>
                  <a:cubicBezTo>
                    <a:pt x="192258" y="100652"/>
                    <a:pt x="185194" y="100652"/>
                    <a:pt x="180838" y="97244"/>
                  </a:cubicBezTo>
                  <a:lnTo>
                    <a:pt x="159690" y="80693"/>
                  </a:lnTo>
                  <a:cubicBezTo>
                    <a:pt x="155332" y="77284"/>
                    <a:pt x="155332" y="71757"/>
                    <a:pt x="159690" y="68348"/>
                  </a:cubicBezTo>
                  <a:lnTo>
                    <a:pt x="169037" y="61034"/>
                  </a:lnTo>
                  <a:cubicBezTo>
                    <a:pt x="171216" y="59328"/>
                    <a:pt x="174069" y="58477"/>
                    <a:pt x="176924" y="58477"/>
                  </a:cubicBezTo>
                  <a:close/>
                  <a:moveTo>
                    <a:pt x="274921" y="49262"/>
                  </a:moveTo>
                  <a:cubicBezTo>
                    <a:pt x="278328" y="49262"/>
                    <a:pt x="281735" y="50280"/>
                    <a:pt x="284335" y="52315"/>
                  </a:cubicBezTo>
                  <a:lnTo>
                    <a:pt x="322062" y="81836"/>
                  </a:lnTo>
                  <a:cubicBezTo>
                    <a:pt x="327261" y="85905"/>
                    <a:pt x="327261" y="92504"/>
                    <a:pt x="322062" y="96571"/>
                  </a:cubicBezTo>
                  <a:lnTo>
                    <a:pt x="267023" y="139641"/>
                  </a:lnTo>
                  <a:cubicBezTo>
                    <a:pt x="261823" y="143709"/>
                    <a:pt x="253393" y="143708"/>
                    <a:pt x="248194" y="139640"/>
                  </a:cubicBezTo>
                  <a:lnTo>
                    <a:pt x="210468" y="110119"/>
                  </a:lnTo>
                  <a:cubicBezTo>
                    <a:pt x="205269" y="106050"/>
                    <a:pt x="205269" y="99453"/>
                    <a:pt x="210468" y="95384"/>
                  </a:cubicBezTo>
                  <a:lnTo>
                    <a:pt x="265505" y="52315"/>
                  </a:lnTo>
                  <a:cubicBezTo>
                    <a:pt x="268106" y="50281"/>
                    <a:pt x="271512" y="49262"/>
                    <a:pt x="274921" y="49262"/>
                  </a:cubicBezTo>
                  <a:close/>
                  <a:moveTo>
                    <a:pt x="482159" y="48988"/>
                  </a:moveTo>
                  <a:cubicBezTo>
                    <a:pt x="484093" y="49405"/>
                    <a:pt x="485825" y="50399"/>
                    <a:pt x="486895" y="51872"/>
                  </a:cubicBezTo>
                  <a:lnTo>
                    <a:pt x="492889" y="60121"/>
                  </a:lnTo>
                  <a:cubicBezTo>
                    <a:pt x="495029" y="63068"/>
                    <a:pt x="493711" y="66814"/>
                    <a:pt x="489947" y="68488"/>
                  </a:cubicBezTo>
                  <a:lnTo>
                    <a:pt x="479622" y="73081"/>
                  </a:lnTo>
                  <a:cubicBezTo>
                    <a:pt x="475857" y="74756"/>
                    <a:pt x="471071" y="73726"/>
                    <a:pt x="468931" y="70780"/>
                  </a:cubicBezTo>
                  <a:lnTo>
                    <a:pt x="462937" y="62529"/>
                  </a:lnTo>
                  <a:cubicBezTo>
                    <a:pt x="460797" y="59584"/>
                    <a:pt x="462114" y="55839"/>
                    <a:pt x="465879" y="54164"/>
                  </a:cubicBezTo>
                  <a:lnTo>
                    <a:pt x="476203" y="49570"/>
                  </a:lnTo>
                  <a:cubicBezTo>
                    <a:pt x="478086" y="48733"/>
                    <a:pt x="480224" y="48573"/>
                    <a:pt x="482159" y="48988"/>
                  </a:cubicBezTo>
                  <a:close/>
                  <a:moveTo>
                    <a:pt x="538114" y="43226"/>
                  </a:moveTo>
                  <a:cubicBezTo>
                    <a:pt x="540473" y="43009"/>
                    <a:pt x="542849" y="43158"/>
                    <a:pt x="545106" y="43643"/>
                  </a:cubicBezTo>
                  <a:cubicBezTo>
                    <a:pt x="549619" y="44616"/>
                    <a:pt x="553659" y="46935"/>
                    <a:pt x="556155" y="50371"/>
                  </a:cubicBezTo>
                  <a:lnTo>
                    <a:pt x="570135" y="69613"/>
                  </a:lnTo>
                  <a:cubicBezTo>
                    <a:pt x="575127" y="76485"/>
                    <a:pt x="572055" y="85224"/>
                    <a:pt x="563273" y="89130"/>
                  </a:cubicBezTo>
                  <a:lnTo>
                    <a:pt x="539189" y="99844"/>
                  </a:lnTo>
                  <a:cubicBezTo>
                    <a:pt x="530407" y="103751"/>
                    <a:pt x="519241" y="101347"/>
                    <a:pt x="514249" y="94476"/>
                  </a:cubicBezTo>
                  <a:lnTo>
                    <a:pt x="500269" y="75233"/>
                  </a:lnTo>
                  <a:cubicBezTo>
                    <a:pt x="495276" y="68361"/>
                    <a:pt x="498349" y="59622"/>
                    <a:pt x="507130" y="55716"/>
                  </a:cubicBezTo>
                  <a:lnTo>
                    <a:pt x="531215" y="45002"/>
                  </a:lnTo>
                  <a:cubicBezTo>
                    <a:pt x="533411" y="44024"/>
                    <a:pt x="535754" y="43442"/>
                    <a:pt x="538114" y="43226"/>
                  </a:cubicBezTo>
                  <a:close/>
                  <a:moveTo>
                    <a:pt x="548371" y="14941"/>
                  </a:moveTo>
                  <a:cubicBezTo>
                    <a:pt x="550208" y="15004"/>
                    <a:pt x="552012" y="15617"/>
                    <a:pt x="553351" y="16762"/>
                  </a:cubicBezTo>
                  <a:lnTo>
                    <a:pt x="559096" y="21676"/>
                  </a:lnTo>
                  <a:cubicBezTo>
                    <a:pt x="561775" y="23966"/>
                    <a:pt x="561572" y="27519"/>
                    <a:pt x="558646" y="29615"/>
                  </a:cubicBezTo>
                  <a:lnTo>
                    <a:pt x="552367" y="34112"/>
                  </a:lnTo>
                  <a:cubicBezTo>
                    <a:pt x="549440" y="36206"/>
                    <a:pt x="544898" y="36048"/>
                    <a:pt x="542220" y="33758"/>
                  </a:cubicBezTo>
                  <a:lnTo>
                    <a:pt x="536475" y="28845"/>
                  </a:lnTo>
                  <a:cubicBezTo>
                    <a:pt x="533798" y="26555"/>
                    <a:pt x="533999" y="23000"/>
                    <a:pt x="536925" y="20905"/>
                  </a:cubicBezTo>
                  <a:lnTo>
                    <a:pt x="543205" y="16409"/>
                  </a:lnTo>
                  <a:cubicBezTo>
                    <a:pt x="544669" y="15361"/>
                    <a:pt x="546535" y="14877"/>
                    <a:pt x="548371" y="14941"/>
                  </a:cubicBezTo>
                  <a:close/>
                  <a:moveTo>
                    <a:pt x="506964" y="14376"/>
                  </a:moveTo>
                  <a:cubicBezTo>
                    <a:pt x="509684" y="14518"/>
                    <a:pt x="512335" y="15472"/>
                    <a:pt x="514273" y="17204"/>
                  </a:cubicBezTo>
                  <a:lnTo>
                    <a:pt x="524904" y="26708"/>
                  </a:lnTo>
                  <a:cubicBezTo>
                    <a:pt x="528779" y="30172"/>
                    <a:pt x="528331" y="35439"/>
                    <a:pt x="523904" y="38472"/>
                  </a:cubicBezTo>
                  <a:lnTo>
                    <a:pt x="508600" y="48956"/>
                  </a:lnTo>
                  <a:cubicBezTo>
                    <a:pt x="504173" y="51989"/>
                    <a:pt x="497441" y="51638"/>
                    <a:pt x="493566" y="48174"/>
                  </a:cubicBezTo>
                  <a:lnTo>
                    <a:pt x="482935" y="38670"/>
                  </a:lnTo>
                  <a:cubicBezTo>
                    <a:pt x="479060" y="35205"/>
                    <a:pt x="479507" y="29937"/>
                    <a:pt x="483935" y="26904"/>
                  </a:cubicBezTo>
                  <a:lnTo>
                    <a:pt x="499238" y="16423"/>
                  </a:lnTo>
                  <a:cubicBezTo>
                    <a:pt x="501452" y="14905"/>
                    <a:pt x="504241" y="14234"/>
                    <a:pt x="506964" y="14376"/>
                  </a:cubicBezTo>
                  <a:close/>
                  <a:moveTo>
                    <a:pt x="794419" y="0"/>
                  </a:moveTo>
                  <a:lnTo>
                    <a:pt x="858473" y="0"/>
                  </a:lnTo>
                  <a:lnTo>
                    <a:pt x="872087" y="54457"/>
                  </a:lnTo>
                  <a:lnTo>
                    <a:pt x="861106" y="63050"/>
                  </a:lnTo>
                  <a:cubicBezTo>
                    <a:pt x="851313" y="70715"/>
                    <a:pt x="835434" y="70715"/>
                    <a:pt x="825640" y="63050"/>
                  </a:cubicBezTo>
                  <a:lnTo>
                    <a:pt x="787476" y="33186"/>
                  </a:lnTo>
                  <a:cubicBezTo>
                    <a:pt x="777683" y="25523"/>
                    <a:pt x="777683" y="13096"/>
                    <a:pt x="787476" y="5433"/>
                  </a:cubicBezTo>
                  <a:close/>
                  <a:moveTo>
                    <a:pt x="734185" y="0"/>
                  </a:moveTo>
                  <a:lnTo>
                    <a:pt x="775561" y="0"/>
                  </a:lnTo>
                  <a:lnTo>
                    <a:pt x="775592" y="619"/>
                  </a:lnTo>
                  <a:lnTo>
                    <a:pt x="765458" y="9198"/>
                  </a:lnTo>
                  <a:cubicBezTo>
                    <a:pt x="760736" y="13196"/>
                    <a:pt x="752767" y="13441"/>
                    <a:pt x="747658" y="9745"/>
                  </a:cubicBezTo>
                  <a:close/>
                  <a:moveTo>
                    <a:pt x="641573" y="0"/>
                  </a:moveTo>
                  <a:lnTo>
                    <a:pt x="717037" y="0"/>
                  </a:lnTo>
                  <a:lnTo>
                    <a:pt x="762476" y="35557"/>
                  </a:lnTo>
                  <a:cubicBezTo>
                    <a:pt x="780861" y="49944"/>
                    <a:pt x="780861" y="73272"/>
                    <a:pt x="762476" y="87659"/>
                  </a:cubicBezTo>
                  <a:lnTo>
                    <a:pt x="712048" y="127119"/>
                  </a:lnTo>
                  <a:cubicBezTo>
                    <a:pt x="707452" y="130718"/>
                    <a:pt x="702141" y="133415"/>
                    <a:pt x="696474" y="135213"/>
                  </a:cubicBezTo>
                  <a:lnTo>
                    <a:pt x="680074" y="137710"/>
                  </a:lnTo>
                  <a:lnTo>
                    <a:pt x="680074" y="137878"/>
                  </a:lnTo>
                  <a:lnTo>
                    <a:pt x="679852" y="137911"/>
                  </a:lnTo>
                  <a:lnTo>
                    <a:pt x="679303" y="137828"/>
                  </a:lnTo>
                  <a:lnTo>
                    <a:pt x="678757" y="137910"/>
                  </a:lnTo>
                  <a:lnTo>
                    <a:pt x="678756" y="137910"/>
                  </a:lnTo>
                  <a:lnTo>
                    <a:pt x="678756" y="137744"/>
                  </a:lnTo>
                  <a:lnTo>
                    <a:pt x="662136" y="135213"/>
                  </a:lnTo>
                  <a:cubicBezTo>
                    <a:pt x="656468" y="133415"/>
                    <a:pt x="651157" y="130718"/>
                    <a:pt x="646561" y="127119"/>
                  </a:cubicBezTo>
                  <a:lnTo>
                    <a:pt x="596134" y="87659"/>
                  </a:lnTo>
                  <a:cubicBezTo>
                    <a:pt x="577748" y="73272"/>
                    <a:pt x="577749" y="49944"/>
                    <a:pt x="596134" y="35557"/>
                  </a:cubicBezTo>
                  <a:close/>
                  <a:moveTo>
                    <a:pt x="551069" y="0"/>
                  </a:moveTo>
                  <a:lnTo>
                    <a:pt x="614761" y="0"/>
                  </a:lnTo>
                  <a:lnTo>
                    <a:pt x="596728" y="14112"/>
                  </a:lnTo>
                  <a:cubicBezTo>
                    <a:pt x="589100" y="20081"/>
                    <a:pt x="576731" y="20081"/>
                    <a:pt x="569102" y="14112"/>
                  </a:cubicBezTo>
                  <a:close/>
                  <a:moveTo>
                    <a:pt x="403129" y="0"/>
                  </a:moveTo>
                  <a:lnTo>
                    <a:pt x="506170" y="0"/>
                  </a:lnTo>
                  <a:lnTo>
                    <a:pt x="462311" y="34321"/>
                  </a:lnTo>
                  <a:cubicBezTo>
                    <a:pt x="458079" y="37632"/>
                    <a:pt x="451218" y="37632"/>
                    <a:pt x="446986" y="34321"/>
                  </a:cubicBezTo>
                  <a:close/>
                  <a:moveTo>
                    <a:pt x="338314" y="0"/>
                  </a:moveTo>
                  <a:lnTo>
                    <a:pt x="379300" y="0"/>
                  </a:lnTo>
                  <a:lnTo>
                    <a:pt x="447645" y="53482"/>
                  </a:lnTo>
                  <a:cubicBezTo>
                    <a:pt x="458766" y="62185"/>
                    <a:pt x="458766" y="76298"/>
                    <a:pt x="447645" y="85002"/>
                  </a:cubicBezTo>
                  <a:lnTo>
                    <a:pt x="417140" y="108871"/>
                  </a:lnTo>
                  <a:cubicBezTo>
                    <a:pt x="406018" y="117576"/>
                    <a:pt x="387985" y="117576"/>
                    <a:pt x="376862" y="108871"/>
                  </a:cubicBezTo>
                  <a:lnTo>
                    <a:pt x="308164" y="55114"/>
                  </a:lnTo>
                  <a:cubicBezTo>
                    <a:pt x="297040" y="46410"/>
                    <a:pt x="297041" y="32298"/>
                    <a:pt x="308164" y="23593"/>
                  </a:cubicBezTo>
                  <a:close/>
                  <a:moveTo>
                    <a:pt x="284979" y="0"/>
                  </a:moveTo>
                  <a:lnTo>
                    <a:pt x="312951" y="0"/>
                  </a:lnTo>
                  <a:lnTo>
                    <a:pt x="298966" y="4533"/>
                  </a:lnTo>
                  <a:close/>
                  <a:moveTo>
                    <a:pt x="166684" y="0"/>
                  </a:moveTo>
                  <a:lnTo>
                    <a:pt x="257990" y="0"/>
                  </a:lnTo>
                  <a:lnTo>
                    <a:pt x="268233" y="8016"/>
                  </a:lnTo>
                  <a:cubicBezTo>
                    <a:pt x="278026" y="15680"/>
                    <a:pt x="278026" y="28107"/>
                    <a:pt x="268233" y="35770"/>
                  </a:cubicBezTo>
                  <a:lnTo>
                    <a:pt x="233370" y="63050"/>
                  </a:lnTo>
                  <a:cubicBezTo>
                    <a:pt x="223578" y="70715"/>
                    <a:pt x="207699" y="70715"/>
                    <a:pt x="197905" y="63050"/>
                  </a:cubicBezTo>
                  <a:lnTo>
                    <a:pt x="159741" y="33186"/>
                  </a:lnTo>
                  <a:cubicBezTo>
                    <a:pt x="149947" y="25523"/>
                    <a:pt x="149947" y="13096"/>
                    <a:pt x="159741" y="5433"/>
                  </a:cubicBezTo>
                  <a:close/>
                  <a:moveTo>
                    <a:pt x="106449" y="0"/>
                  </a:moveTo>
                  <a:lnTo>
                    <a:pt x="147825" y="0"/>
                  </a:lnTo>
                  <a:lnTo>
                    <a:pt x="147856" y="619"/>
                  </a:lnTo>
                  <a:lnTo>
                    <a:pt x="137723" y="9198"/>
                  </a:lnTo>
                  <a:cubicBezTo>
                    <a:pt x="133001" y="13196"/>
                    <a:pt x="125031" y="13441"/>
                    <a:pt x="119923" y="9745"/>
                  </a:cubicBezTo>
                  <a:close/>
                  <a:moveTo>
                    <a:pt x="86948" y="0"/>
                  </a:moveTo>
                  <a:lnTo>
                    <a:pt x="89302" y="0"/>
                  </a:lnTo>
                  <a:lnTo>
                    <a:pt x="134739" y="35557"/>
                  </a:lnTo>
                  <a:cubicBezTo>
                    <a:pt x="153125" y="49944"/>
                    <a:pt x="153125" y="73272"/>
                    <a:pt x="134739" y="87659"/>
                  </a:cubicBezTo>
                  <a:lnTo>
                    <a:pt x="84313" y="127119"/>
                  </a:lnTo>
                  <a:lnTo>
                    <a:pt x="52598" y="137399"/>
                  </a:lnTo>
                  <a:close/>
                </a:path>
              </a:pathLst>
            </a:custGeom>
            <a:pattFill prst="lgConfetti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3175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45" name="グループ化 444">
              <a:extLst>
                <a:ext uri="{FF2B5EF4-FFF2-40B4-BE49-F238E27FC236}">
                  <a16:creationId xmlns:a16="http://schemas.microsoft.com/office/drawing/2014/main" id="{A8CA18A5-6B09-4F92-90BB-F3C505B70558}"/>
                </a:ext>
              </a:extLst>
            </p:cNvPr>
            <p:cNvGrpSpPr/>
            <p:nvPr/>
          </p:nvGrpSpPr>
          <p:grpSpPr>
            <a:xfrm>
              <a:off x="415551" y="3679031"/>
              <a:ext cx="516999" cy="593862"/>
              <a:chOff x="415551" y="3679031"/>
              <a:chExt cx="516999" cy="593862"/>
            </a:xfrm>
          </p:grpSpPr>
          <p:sp>
            <p:nvSpPr>
              <p:cNvPr id="446" name="台形 445">
                <a:extLst>
                  <a:ext uri="{FF2B5EF4-FFF2-40B4-BE49-F238E27FC236}">
                    <a16:creationId xmlns:a16="http://schemas.microsoft.com/office/drawing/2014/main" id="{85F3D366-F3CC-4277-8084-997F3158FD60}"/>
                  </a:ext>
                </a:extLst>
              </p:cNvPr>
              <p:cNvSpPr/>
              <p:nvPr/>
            </p:nvSpPr>
            <p:spPr>
              <a:xfrm>
                <a:off x="415551" y="3910943"/>
                <a:ext cx="516999" cy="361950"/>
              </a:xfrm>
              <a:prstGeom prst="trapezoid">
                <a:avLst>
                  <a:gd name="adj" fmla="val 19737"/>
                </a:avLst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7" name="台形 446">
                <a:extLst>
                  <a:ext uri="{FF2B5EF4-FFF2-40B4-BE49-F238E27FC236}">
                    <a16:creationId xmlns:a16="http://schemas.microsoft.com/office/drawing/2014/main" id="{3A561E97-21DB-46E7-B7F6-0FA36F95FBFE}"/>
                  </a:ext>
                </a:extLst>
              </p:cNvPr>
              <p:cNvSpPr/>
              <p:nvPr/>
            </p:nvSpPr>
            <p:spPr>
              <a:xfrm>
                <a:off x="458414" y="3910943"/>
                <a:ext cx="427412" cy="361950"/>
              </a:xfrm>
              <a:prstGeom prst="trapezoid">
                <a:avLst>
                  <a:gd name="adj" fmla="val 19737"/>
                </a:avLst>
              </a:prstGeom>
              <a:pattFill prst="dkHorz">
                <a:fgClr>
                  <a:sysClr val="window" lastClr="FFFFFF">
                    <a:lumMod val="7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8" name="正方形/長方形 447">
                <a:extLst>
                  <a:ext uri="{FF2B5EF4-FFF2-40B4-BE49-F238E27FC236}">
                    <a16:creationId xmlns:a16="http://schemas.microsoft.com/office/drawing/2014/main" id="{E9957690-19F1-422F-98F7-C3BD18426BDE}"/>
                  </a:ext>
                </a:extLst>
              </p:cNvPr>
              <p:cNvSpPr/>
              <p:nvPr/>
            </p:nvSpPr>
            <p:spPr>
              <a:xfrm>
                <a:off x="530120" y="3679031"/>
                <a:ext cx="289030" cy="231912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519" name="グループ化 518">
            <a:extLst>
              <a:ext uri="{FF2B5EF4-FFF2-40B4-BE49-F238E27FC236}">
                <a16:creationId xmlns:a16="http://schemas.microsoft.com/office/drawing/2014/main" id="{60B5D28E-33D2-480F-BDD4-2A340F7482BA}"/>
              </a:ext>
            </a:extLst>
          </p:cNvPr>
          <p:cNvGrpSpPr/>
          <p:nvPr/>
        </p:nvGrpSpPr>
        <p:grpSpPr>
          <a:xfrm>
            <a:off x="3833746" y="1312096"/>
            <a:ext cx="2273739" cy="1843882"/>
            <a:chOff x="4709371" y="4071637"/>
            <a:chExt cx="2854357" cy="2314732"/>
          </a:xfrm>
        </p:grpSpPr>
        <p:sp>
          <p:nvSpPr>
            <p:cNvPr id="520" name="楕円 519">
              <a:extLst>
                <a:ext uri="{FF2B5EF4-FFF2-40B4-BE49-F238E27FC236}">
                  <a16:creationId xmlns:a16="http://schemas.microsoft.com/office/drawing/2014/main" id="{B99D423A-40DE-42B5-B847-E7BD9D338091}"/>
                </a:ext>
              </a:extLst>
            </p:cNvPr>
            <p:cNvSpPr/>
            <p:nvPr/>
          </p:nvSpPr>
          <p:spPr>
            <a:xfrm>
              <a:off x="4709371" y="4071637"/>
              <a:ext cx="2854357" cy="2314732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/>
                </a:gs>
                <a:gs pos="54000">
                  <a:sysClr val="windowText" lastClr="000000">
                    <a:lumMod val="65000"/>
                    <a:lumOff val="35000"/>
                  </a:sysClr>
                </a:gs>
                <a:gs pos="100000">
                  <a:sysClr val="windowText" lastClr="000000"/>
                </a:gs>
              </a:gsLst>
              <a:lin ang="81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21" name="グループ化 520">
              <a:extLst>
                <a:ext uri="{FF2B5EF4-FFF2-40B4-BE49-F238E27FC236}">
                  <a16:creationId xmlns:a16="http://schemas.microsoft.com/office/drawing/2014/main" id="{F2387B1A-BE85-499C-B4E3-607E3477C73F}"/>
                </a:ext>
              </a:extLst>
            </p:cNvPr>
            <p:cNvGrpSpPr/>
            <p:nvPr/>
          </p:nvGrpSpPr>
          <p:grpSpPr>
            <a:xfrm>
              <a:off x="5100908" y="4223361"/>
              <a:ext cx="1956982" cy="2011284"/>
              <a:chOff x="1206946" y="2057436"/>
              <a:chExt cx="3023330" cy="3107225"/>
            </a:xfrm>
          </p:grpSpPr>
          <p:grpSp>
            <p:nvGrpSpPr>
              <p:cNvPr id="522" name="グループ化 521">
                <a:extLst>
                  <a:ext uri="{FF2B5EF4-FFF2-40B4-BE49-F238E27FC236}">
                    <a16:creationId xmlns:a16="http://schemas.microsoft.com/office/drawing/2014/main" id="{28AA3994-A745-440E-B20B-FAE3439BBC8F}"/>
                  </a:ext>
                </a:extLst>
              </p:cNvPr>
              <p:cNvGrpSpPr/>
              <p:nvPr/>
            </p:nvGrpSpPr>
            <p:grpSpPr>
              <a:xfrm rot="759516">
                <a:off x="2407517" y="2057436"/>
                <a:ext cx="1822759" cy="1756913"/>
                <a:chOff x="1043169" y="1958379"/>
                <a:chExt cx="1990544" cy="1913084"/>
              </a:xfrm>
            </p:grpSpPr>
            <p:sp>
              <p:nvSpPr>
                <p:cNvPr id="575" name="楕円 574">
                  <a:extLst>
                    <a:ext uri="{FF2B5EF4-FFF2-40B4-BE49-F238E27FC236}">
                      <a16:creationId xmlns:a16="http://schemas.microsoft.com/office/drawing/2014/main" id="{618A8940-557C-440A-BB28-A23AC08EF519}"/>
                    </a:ext>
                  </a:extLst>
                </p:cNvPr>
                <p:cNvSpPr/>
                <p:nvPr/>
              </p:nvSpPr>
              <p:spPr>
                <a:xfrm>
                  <a:off x="1095555" y="1995397"/>
                  <a:ext cx="1938158" cy="1876066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FC000"/>
                    </a:gs>
                    <a:gs pos="0">
                      <a:srgbClr val="FFC000"/>
                    </a:gs>
                    <a:gs pos="46000">
                      <a:srgbClr val="FFFF00"/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6" name="楕円 575">
                  <a:extLst>
                    <a:ext uri="{FF2B5EF4-FFF2-40B4-BE49-F238E27FC236}">
                      <a16:creationId xmlns:a16="http://schemas.microsoft.com/office/drawing/2014/main" id="{A6E5ECB6-5942-4888-8166-CBDE54D9F55A}"/>
                    </a:ext>
                  </a:extLst>
                </p:cNvPr>
                <p:cNvSpPr/>
                <p:nvPr/>
              </p:nvSpPr>
              <p:spPr>
                <a:xfrm>
                  <a:off x="1043169" y="1958379"/>
                  <a:ext cx="1881006" cy="1845508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7" name="楕円 576">
                  <a:extLst>
                    <a:ext uri="{FF2B5EF4-FFF2-40B4-BE49-F238E27FC236}">
                      <a16:creationId xmlns:a16="http://schemas.microsoft.com/office/drawing/2014/main" id="{68BDB9F3-FE83-4ADC-9118-408BBE3A85A7}"/>
                    </a:ext>
                  </a:extLst>
                </p:cNvPr>
                <p:cNvSpPr/>
                <p:nvPr/>
              </p:nvSpPr>
              <p:spPr>
                <a:xfrm>
                  <a:off x="1095555" y="2009775"/>
                  <a:ext cx="1776234" cy="174271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A5A5A5">
                        <a:lumMod val="20000"/>
                        <a:lumOff val="8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8" name="楕円 577">
                  <a:extLst>
                    <a:ext uri="{FF2B5EF4-FFF2-40B4-BE49-F238E27FC236}">
                      <a16:creationId xmlns:a16="http://schemas.microsoft.com/office/drawing/2014/main" id="{7903C9A0-87CC-4EF5-BD94-DB82B5280415}"/>
                    </a:ext>
                  </a:extLst>
                </p:cNvPr>
                <p:cNvSpPr/>
                <p:nvPr/>
              </p:nvSpPr>
              <p:spPr>
                <a:xfrm>
                  <a:off x="1886131" y="2781300"/>
                  <a:ext cx="195082" cy="199666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9" name="楕円 578">
                  <a:extLst>
                    <a:ext uri="{FF2B5EF4-FFF2-40B4-BE49-F238E27FC236}">
                      <a16:creationId xmlns:a16="http://schemas.microsoft.com/office/drawing/2014/main" id="{EAE621E1-A8C6-4068-B18A-3F98A59D8EB1}"/>
                    </a:ext>
                  </a:extLst>
                </p:cNvPr>
                <p:cNvSpPr/>
                <p:nvPr/>
              </p:nvSpPr>
              <p:spPr>
                <a:xfrm>
                  <a:off x="1838506" y="2186168"/>
                  <a:ext cx="290332" cy="399690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0" name="楕円 579">
                  <a:extLst>
                    <a:ext uri="{FF2B5EF4-FFF2-40B4-BE49-F238E27FC236}">
                      <a16:creationId xmlns:a16="http://schemas.microsoft.com/office/drawing/2014/main" id="{6A76F5D5-9286-49C4-BC04-10EB59389E75}"/>
                    </a:ext>
                  </a:extLst>
                </p:cNvPr>
                <p:cNvSpPr/>
                <p:nvPr/>
              </p:nvSpPr>
              <p:spPr>
                <a:xfrm>
                  <a:off x="1857556" y="3133725"/>
                  <a:ext cx="252232" cy="514170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1" name="楕円 580">
                  <a:extLst>
                    <a:ext uri="{FF2B5EF4-FFF2-40B4-BE49-F238E27FC236}">
                      <a16:creationId xmlns:a16="http://schemas.microsoft.com/office/drawing/2014/main" id="{B2B07B7C-9020-4CD0-B621-86FFDCA74418}"/>
                    </a:ext>
                  </a:extLst>
                </p:cNvPr>
                <p:cNvSpPr/>
                <p:nvPr/>
              </p:nvSpPr>
              <p:spPr>
                <a:xfrm rot="5400000">
                  <a:off x="1279003" y="2674054"/>
                  <a:ext cx="285388" cy="414156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2" name="楕円 581">
                  <a:extLst>
                    <a:ext uri="{FF2B5EF4-FFF2-40B4-BE49-F238E27FC236}">
                      <a16:creationId xmlns:a16="http://schemas.microsoft.com/office/drawing/2014/main" id="{870A5B20-0DB2-436E-BA44-6E0BDAE44690}"/>
                    </a:ext>
                  </a:extLst>
                </p:cNvPr>
                <p:cNvSpPr/>
                <p:nvPr/>
              </p:nvSpPr>
              <p:spPr>
                <a:xfrm rot="5400000">
                  <a:off x="2426765" y="2674053"/>
                  <a:ext cx="228238" cy="414158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3" name="楕円 582">
                  <a:extLst>
                    <a:ext uri="{FF2B5EF4-FFF2-40B4-BE49-F238E27FC236}">
                      <a16:creationId xmlns:a16="http://schemas.microsoft.com/office/drawing/2014/main" id="{0EC88B74-C81A-4EDA-93D6-54B8BC875597}"/>
                    </a:ext>
                  </a:extLst>
                </p:cNvPr>
                <p:cNvSpPr/>
                <p:nvPr/>
              </p:nvSpPr>
              <p:spPr>
                <a:xfrm rot="2700000">
                  <a:off x="2241356" y="2351961"/>
                  <a:ext cx="234210" cy="382534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4" name="楕円 583">
                  <a:extLst>
                    <a:ext uri="{FF2B5EF4-FFF2-40B4-BE49-F238E27FC236}">
                      <a16:creationId xmlns:a16="http://schemas.microsoft.com/office/drawing/2014/main" id="{1122C6C6-76F5-4D11-B9AA-B46825F66C53}"/>
                    </a:ext>
                  </a:extLst>
                </p:cNvPr>
                <p:cNvSpPr/>
                <p:nvPr/>
              </p:nvSpPr>
              <p:spPr>
                <a:xfrm rot="2700000">
                  <a:off x="1490177" y="3061563"/>
                  <a:ext cx="237202" cy="414998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5" name="楕円 584">
                  <a:extLst>
                    <a:ext uri="{FF2B5EF4-FFF2-40B4-BE49-F238E27FC236}">
                      <a16:creationId xmlns:a16="http://schemas.microsoft.com/office/drawing/2014/main" id="{C2571DDD-74BB-4F5B-97C3-CCFF187DA2A9}"/>
                    </a:ext>
                  </a:extLst>
                </p:cNvPr>
                <p:cNvSpPr/>
                <p:nvPr/>
              </p:nvSpPr>
              <p:spPr>
                <a:xfrm rot="8100000">
                  <a:off x="1474415" y="2328905"/>
                  <a:ext cx="273136" cy="334098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6" name="楕円 585">
                  <a:extLst>
                    <a:ext uri="{FF2B5EF4-FFF2-40B4-BE49-F238E27FC236}">
                      <a16:creationId xmlns:a16="http://schemas.microsoft.com/office/drawing/2014/main" id="{8F6A9DA2-BBB5-486B-B6FA-E35C8DFCFA0C}"/>
                    </a:ext>
                  </a:extLst>
                </p:cNvPr>
                <p:cNvSpPr/>
                <p:nvPr/>
              </p:nvSpPr>
              <p:spPr>
                <a:xfrm rot="8100000">
                  <a:off x="2293147" y="3120289"/>
                  <a:ext cx="218442" cy="334100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23" name="グループ化 522">
                <a:extLst>
                  <a:ext uri="{FF2B5EF4-FFF2-40B4-BE49-F238E27FC236}">
                    <a16:creationId xmlns:a16="http://schemas.microsoft.com/office/drawing/2014/main" id="{3E1FBAC2-2B17-4869-A188-2B5B8C9E52AB}"/>
                  </a:ext>
                </a:extLst>
              </p:cNvPr>
              <p:cNvGrpSpPr/>
              <p:nvPr/>
            </p:nvGrpSpPr>
            <p:grpSpPr>
              <a:xfrm rot="759516">
                <a:off x="1785730" y="2092410"/>
                <a:ext cx="1822759" cy="1756913"/>
                <a:chOff x="1043169" y="1958379"/>
                <a:chExt cx="1990544" cy="1913084"/>
              </a:xfrm>
            </p:grpSpPr>
            <p:sp>
              <p:nvSpPr>
                <p:cNvPr id="563" name="楕円 562">
                  <a:extLst>
                    <a:ext uri="{FF2B5EF4-FFF2-40B4-BE49-F238E27FC236}">
                      <a16:creationId xmlns:a16="http://schemas.microsoft.com/office/drawing/2014/main" id="{454EA0BD-33EA-4F02-AEBC-65A5C142D8EC}"/>
                    </a:ext>
                  </a:extLst>
                </p:cNvPr>
                <p:cNvSpPr/>
                <p:nvPr/>
              </p:nvSpPr>
              <p:spPr>
                <a:xfrm>
                  <a:off x="1095555" y="1995397"/>
                  <a:ext cx="1938158" cy="1876066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FC000"/>
                    </a:gs>
                    <a:gs pos="0">
                      <a:srgbClr val="FFC000"/>
                    </a:gs>
                    <a:gs pos="46000">
                      <a:srgbClr val="FFFF00"/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4" name="楕円 563">
                  <a:extLst>
                    <a:ext uri="{FF2B5EF4-FFF2-40B4-BE49-F238E27FC236}">
                      <a16:creationId xmlns:a16="http://schemas.microsoft.com/office/drawing/2014/main" id="{8BF8A411-5A0A-49EB-A4F6-735D4E890585}"/>
                    </a:ext>
                  </a:extLst>
                </p:cNvPr>
                <p:cNvSpPr/>
                <p:nvPr/>
              </p:nvSpPr>
              <p:spPr>
                <a:xfrm>
                  <a:off x="1043169" y="1958379"/>
                  <a:ext cx="1881006" cy="1845508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5" name="楕円 564">
                  <a:extLst>
                    <a:ext uri="{FF2B5EF4-FFF2-40B4-BE49-F238E27FC236}">
                      <a16:creationId xmlns:a16="http://schemas.microsoft.com/office/drawing/2014/main" id="{1CF31C44-A726-4E5D-8620-28079F613DE1}"/>
                    </a:ext>
                  </a:extLst>
                </p:cNvPr>
                <p:cNvSpPr/>
                <p:nvPr/>
              </p:nvSpPr>
              <p:spPr>
                <a:xfrm>
                  <a:off x="1095555" y="2009775"/>
                  <a:ext cx="1776234" cy="174271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A5A5A5">
                        <a:lumMod val="20000"/>
                        <a:lumOff val="8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6" name="楕円 565">
                  <a:extLst>
                    <a:ext uri="{FF2B5EF4-FFF2-40B4-BE49-F238E27FC236}">
                      <a16:creationId xmlns:a16="http://schemas.microsoft.com/office/drawing/2014/main" id="{FF8B6C6A-531B-4E45-B8C1-6F1BC15B206F}"/>
                    </a:ext>
                  </a:extLst>
                </p:cNvPr>
                <p:cNvSpPr/>
                <p:nvPr/>
              </p:nvSpPr>
              <p:spPr>
                <a:xfrm>
                  <a:off x="1886131" y="2781300"/>
                  <a:ext cx="195082" cy="199666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7" name="楕円 566">
                  <a:extLst>
                    <a:ext uri="{FF2B5EF4-FFF2-40B4-BE49-F238E27FC236}">
                      <a16:creationId xmlns:a16="http://schemas.microsoft.com/office/drawing/2014/main" id="{2D5A027F-D0AC-4C99-9739-F6A6342F4BF0}"/>
                    </a:ext>
                  </a:extLst>
                </p:cNvPr>
                <p:cNvSpPr/>
                <p:nvPr/>
              </p:nvSpPr>
              <p:spPr>
                <a:xfrm>
                  <a:off x="1838506" y="2186168"/>
                  <a:ext cx="290332" cy="399690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8" name="楕円 567">
                  <a:extLst>
                    <a:ext uri="{FF2B5EF4-FFF2-40B4-BE49-F238E27FC236}">
                      <a16:creationId xmlns:a16="http://schemas.microsoft.com/office/drawing/2014/main" id="{4C0A05B9-7B49-4716-BDA3-107CDABB725A}"/>
                    </a:ext>
                  </a:extLst>
                </p:cNvPr>
                <p:cNvSpPr/>
                <p:nvPr/>
              </p:nvSpPr>
              <p:spPr>
                <a:xfrm>
                  <a:off x="1857556" y="3133725"/>
                  <a:ext cx="252232" cy="514170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9" name="楕円 568">
                  <a:extLst>
                    <a:ext uri="{FF2B5EF4-FFF2-40B4-BE49-F238E27FC236}">
                      <a16:creationId xmlns:a16="http://schemas.microsoft.com/office/drawing/2014/main" id="{0E130F2D-B8D3-497B-AB5C-F1EBEF548EFE}"/>
                    </a:ext>
                  </a:extLst>
                </p:cNvPr>
                <p:cNvSpPr/>
                <p:nvPr/>
              </p:nvSpPr>
              <p:spPr>
                <a:xfrm rot="5400000">
                  <a:off x="1279003" y="2674054"/>
                  <a:ext cx="285388" cy="414156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0" name="楕円 569">
                  <a:extLst>
                    <a:ext uri="{FF2B5EF4-FFF2-40B4-BE49-F238E27FC236}">
                      <a16:creationId xmlns:a16="http://schemas.microsoft.com/office/drawing/2014/main" id="{5E13104D-FA7F-45BB-845A-40A25C40E62C}"/>
                    </a:ext>
                  </a:extLst>
                </p:cNvPr>
                <p:cNvSpPr/>
                <p:nvPr/>
              </p:nvSpPr>
              <p:spPr>
                <a:xfrm rot="5400000">
                  <a:off x="2426765" y="2674053"/>
                  <a:ext cx="228238" cy="414158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1" name="楕円 570">
                  <a:extLst>
                    <a:ext uri="{FF2B5EF4-FFF2-40B4-BE49-F238E27FC236}">
                      <a16:creationId xmlns:a16="http://schemas.microsoft.com/office/drawing/2014/main" id="{9382CB3B-7361-4E9C-ACB7-1DA02DA663AB}"/>
                    </a:ext>
                  </a:extLst>
                </p:cNvPr>
                <p:cNvSpPr/>
                <p:nvPr/>
              </p:nvSpPr>
              <p:spPr>
                <a:xfrm rot="2700000">
                  <a:off x="2241356" y="2351961"/>
                  <a:ext cx="234210" cy="382534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2" name="楕円 571">
                  <a:extLst>
                    <a:ext uri="{FF2B5EF4-FFF2-40B4-BE49-F238E27FC236}">
                      <a16:creationId xmlns:a16="http://schemas.microsoft.com/office/drawing/2014/main" id="{C9049F39-8F24-42BF-9B47-BDB2C384961F}"/>
                    </a:ext>
                  </a:extLst>
                </p:cNvPr>
                <p:cNvSpPr/>
                <p:nvPr/>
              </p:nvSpPr>
              <p:spPr>
                <a:xfrm rot="2700000">
                  <a:off x="1490177" y="3061563"/>
                  <a:ext cx="237202" cy="414998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3" name="楕円 572">
                  <a:extLst>
                    <a:ext uri="{FF2B5EF4-FFF2-40B4-BE49-F238E27FC236}">
                      <a16:creationId xmlns:a16="http://schemas.microsoft.com/office/drawing/2014/main" id="{DE8AA4A6-1B10-48A2-BC1B-0F7083811DE8}"/>
                    </a:ext>
                  </a:extLst>
                </p:cNvPr>
                <p:cNvSpPr/>
                <p:nvPr/>
              </p:nvSpPr>
              <p:spPr>
                <a:xfrm rot="8100000">
                  <a:off x="1474415" y="2328905"/>
                  <a:ext cx="273136" cy="334098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4" name="楕円 573">
                  <a:extLst>
                    <a:ext uri="{FF2B5EF4-FFF2-40B4-BE49-F238E27FC236}">
                      <a16:creationId xmlns:a16="http://schemas.microsoft.com/office/drawing/2014/main" id="{1A1EDFCC-3D48-466D-850D-9BEDD6C4F5C6}"/>
                    </a:ext>
                  </a:extLst>
                </p:cNvPr>
                <p:cNvSpPr/>
                <p:nvPr/>
              </p:nvSpPr>
              <p:spPr>
                <a:xfrm rot="8100000">
                  <a:off x="2293147" y="3120289"/>
                  <a:ext cx="218442" cy="334100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24" name="グループ化 523">
                <a:extLst>
                  <a:ext uri="{FF2B5EF4-FFF2-40B4-BE49-F238E27FC236}">
                    <a16:creationId xmlns:a16="http://schemas.microsoft.com/office/drawing/2014/main" id="{2EDFA310-A151-4DCD-99FB-E0C25DA882A9}"/>
                  </a:ext>
                </a:extLst>
              </p:cNvPr>
              <p:cNvGrpSpPr/>
              <p:nvPr/>
            </p:nvGrpSpPr>
            <p:grpSpPr>
              <a:xfrm rot="759516">
                <a:off x="1254799" y="2413791"/>
                <a:ext cx="1822759" cy="1756913"/>
                <a:chOff x="1043169" y="1958379"/>
                <a:chExt cx="1990544" cy="1913084"/>
              </a:xfrm>
            </p:grpSpPr>
            <p:sp>
              <p:nvSpPr>
                <p:cNvPr id="551" name="楕円 550">
                  <a:extLst>
                    <a:ext uri="{FF2B5EF4-FFF2-40B4-BE49-F238E27FC236}">
                      <a16:creationId xmlns:a16="http://schemas.microsoft.com/office/drawing/2014/main" id="{F54D980B-6BBA-49D1-B0F8-B15E26807541}"/>
                    </a:ext>
                  </a:extLst>
                </p:cNvPr>
                <p:cNvSpPr/>
                <p:nvPr/>
              </p:nvSpPr>
              <p:spPr>
                <a:xfrm>
                  <a:off x="1095555" y="1995397"/>
                  <a:ext cx="1938158" cy="1876066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FC000"/>
                    </a:gs>
                    <a:gs pos="0">
                      <a:srgbClr val="FFC000"/>
                    </a:gs>
                    <a:gs pos="46000">
                      <a:srgbClr val="FFFF00"/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2" name="楕円 551">
                  <a:extLst>
                    <a:ext uri="{FF2B5EF4-FFF2-40B4-BE49-F238E27FC236}">
                      <a16:creationId xmlns:a16="http://schemas.microsoft.com/office/drawing/2014/main" id="{D6AED6D7-D4A9-43AC-8913-E4728B43D1A5}"/>
                    </a:ext>
                  </a:extLst>
                </p:cNvPr>
                <p:cNvSpPr/>
                <p:nvPr/>
              </p:nvSpPr>
              <p:spPr>
                <a:xfrm>
                  <a:off x="1043169" y="1958379"/>
                  <a:ext cx="1881006" cy="1845508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3" name="楕円 552">
                  <a:extLst>
                    <a:ext uri="{FF2B5EF4-FFF2-40B4-BE49-F238E27FC236}">
                      <a16:creationId xmlns:a16="http://schemas.microsoft.com/office/drawing/2014/main" id="{DCB7214A-9CA7-48B4-B800-90055D53A70F}"/>
                    </a:ext>
                  </a:extLst>
                </p:cNvPr>
                <p:cNvSpPr/>
                <p:nvPr/>
              </p:nvSpPr>
              <p:spPr>
                <a:xfrm>
                  <a:off x="1095555" y="2009775"/>
                  <a:ext cx="1776234" cy="174271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A5A5A5">
                        <a:lumMod val="20000"/>
                        <a:lumOff val="8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4" name="楕円 553">
                  <a:extLst>
                    <a:ext uri="{FF2B5EF4-FFF2-40B4-BE49-F238E27FC236}">
                      <a16:creationId xmlns:a16="http://schemas.microsoft.com/office/drawing/2014/main" id="{7A759382-466B-4A6B-8A29-68C53B06FA2D}"/>
                    </a:ext>
                  </a:extLst>
                </p:cNvPr>
                <p:cNvSpPr/>
                <p:nvPr/>
              </p:nvSpPr>
              <p:spPr>
                <a:xfrm>
                  <a:off x="1886131" y="2781300"/>
                  <a:ext cx="195082" cy="199666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5" name="楕円 554">
                  <a:extLst>
                    <a:ext uri="{FF2B5EF4-FFF2-40B4-BE49-F238E27FC236}">
                      <a16:creationId xmlns:a16="http://schemas.microsoft.com/office/drawing/2014/main" id="{8DDCB31F-0C67-44BD-92A6-18A1B4D9D90E}"/>
                    </a:ext>
                  </a:extLst>
                </p:cNvPr>
                <p:cNvSpPr/>
                <p:nvPr/>
              </p:nvSpPr>
              <p:spPr>
                <a:xfrm>
                  <a:off x="1838506" y="2186168"/>
                  <a:ext cx="290332" cy="399690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6" name="楕円 555">
                  <a:extLst>
                    <a:ext uri="{FF2B5EF4-FFF2-40B4-BE49-F238E27FC236}">
                      <a16:creationId xmlns:a16="http://schemas.microsoft.com/office/drawing/2014/main" id="{2AAB7477-1CE3-490A-B9A8-21E7ACC88C92}"/>
                    </a:ext>
                  </a:extLst>
                </p:cNvPr>
                <p:cNvSpPr/>
                <p:nvPr/>
              </p:nvSpPr>
              <p:spPr>
                <a:xfrm>
                  <a:off x="1857556" y="3133725"/>
                  <a:ext cx="252232" cy="514170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7" name="楕円 556">
                  <a:extLst>
                    <a:ext uri="{FF2B5EF4-FFF2-40B4-BE49-F238E27FC236}">
                      <a16:creationId xmlns:a16="http://schemas.microsoft.com/office/drawing/2014/main" id="{73B4420E-78B0-4145-B30D-0E403B478DBF}"/>
                    </a:ext>
                  </a:extLst>
                </p:cNvPr>
                <p:cNvSpPr/>
                <p:nvPr/>
              </p:nvSpPr>
              <p:spPr>
                <a:xfrm rot="5400000">
                  <a:off x="1279003" y="2674054"/>
                  <a:ext cx="285388" cy="414156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8" name="楕円 557">
                  <a:extLst>
                    <a:ext uri="{FF2B5EF4-FFF2-40B4-BE49-F238E27FC236}">
                      <a16:creationId xmlns:a16="http://schemas.microsoft.com/office/drawing/2014/main" id="{EB91B17B-AD6A-497A-8F02-E8F0A6C6A789}"/>
                    </a:ext>
                  </a:extLst>
                </p:cNvPr>
                <p:cNvSpPr/>
                <p:nvPr/>
              </p:nvSpPr>
              <p:spPr>
                <a:xfrm rot="5400000">
                  <a:off x="2426765" y="2674053"/>
                  <a:ext cx="228238" cy="414158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9" name="楕円 558">
                  <a:extLst>
                    <a:ext uri="{FF2B5EF4-FFF2-40B4-BE49-F238E27FC236}">
                      <a16:creationId xmlns:a16="http://schemas.microsoft.com/office/drawing/2014/main" id="{5F58338C-08A0-4B09-9E4E-16026264F436}"/>
                    </a:ext>
                  </a:extLst>
                </p:cNvPr>
                <p:cNvSpPr/>
                <p:nvPr/>
              </p:nvSpPr>
              <p:spPr>
                <a:xfrm rot="2700000">
                  <a:off x="2241356" y="2351961"/>
                  <a:ext cx="234210" cy="382534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0" name="楕円 559">
                  <a:extLst>
                    <a:ext uri="{FF2B5EF4-FFF2-40B4-BE49-F238E27FC236}">
                      <a16:creationId xmlns:a16="http://schemas.microsoft.com/office/drawing/2014/main" id="{ABC9655F-48E2-47C0-AAEF-CA982FCD82DE}"/>
                    </a:ext>
                  </a:extLst>
                </p:cNvPr>
                <p:cNvSpPr/>
                <p:nvPr/>
              </p:nvSpPr>
              <p:spPr>
                <a:xfrm rot="2700000">
                  <a:off x="1490177" y="3061563"/>
                  <a:ext cx="237202" cy="414998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1" name="楕円 560">
                  <a:extLst>
                    <a:ext uri="{FF2B5EF4-FFF2-40B4-BE49-F238E27FC236}">
                      <a16:creationId xmlns:a16="http://schemas.microsoft.com/office/drawing/2014/main" id="{4B17B5A9-8641-474D-ACE8-15413E8374AF}"/>
                    </a:ext>
                  </a:extLst>
                </p:cNvPr>
                <p:cNvSpPr/>
                <p:nvPr/>
              </p:nvSpPr>
              <p:spPr>
                <a:xfrm rot="8100000">
                  <a:off x="1474415" y="2328905"/>
                  <a:ext cx="273136" cy="334098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2" name="楕円 561">
                  <a:extLst>
                    <a:ext uri="{FF2B5EF4-FFF2-40B4-BE49-F238E27FC236}">
                      <a16:creationId xmlns:a16="http://schemas.microsoft.com/office/drawing/2014/main" id="{EB8EC36B-6A0A-4B0D-A43A-2BFB361B0476}"/>
                    </a:ext>
                  </a:extLst>
                </p:cNvPr>
                <p:cNvSpPr/>
                <p:nvPr/>
              </p:nvSpPr>
              <p:spPr>
                <a:xfrm rot="8100000">
                  <a:off x="2293147" y="3120289"/>
                  <a:ext cx="218442" cy="334100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25" name="グループ化 524">
                <a:extLst>
                  <a:ext uri="{FF2B5EF4-FFF2-40B4-BE49-F238E27FC236}">
                    <a16:creationId xmlns:a16="http://schemas.microsoft.com/office/drawing/2014/main" id="{F6ED74CA-9B93-49ED-BC82-8FEEE543B337}"/>
                  </a:ext>
                </a:extLst>
              </p:cNvPr>
              <p:cNvGrpSpPr/>
              <p:nvPr/>
            </p:nvGrpSpPr>
            <p:grpSpPr>
              <a:xfrm rot="759516">
                <a:off x="1206946" y="2763988"/>
                <a:ext cx="1822759" cy="1756913"/>
                <a:chOff x="1043169" y="1958379"/>
                <a:chExt cx="1990544" cy="1913084"/>
              </a:xfrm>
            </p:grpSpPr>
            <p:sp>
              <p:nvSpPr>
                <p:cNvPr id="539" name="楕円 538">
                  <a:extLst>
                    <a:ext uri="{FF2B5EF4-FFF2-40B4-BE49-F238E27FC236}">
                      <a16:creationId xmlns:a16="http://schemas.microsoft.com/office/drawing/2014/main" id="{C4BF723C-4A20-49AE-B290-B1C8EB2C4E1D}"/>
                    </a:ext>
                  </a:extLst>
                </p:cNvPr>
                <p:cNvSpPr/>
                <p:nvPr/>
              </p:nvSpPr>
              <p:spPr>
                <a:xfrm>
                  <a:off x="1095555" y="1995397"/>
                  <a:ext cx="1938158" cy="1876066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FC000"/>
                    </a:gs>
                    <a:gs pos="0">
                      <a:srgbClr val="FFC000"/>
                    </a:gs>
                    <a:gs pos="46000">
                      <a:srgbClr val="FFFF00"/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0" name="楕円 539">
                  <a:extLst>
                    <a:ext uri="{FF2B5EF4-FFF2-40B4-BE49-F238E27FC236}">
                      <a16:creationId xmlns:a16="http://schemas.microsoft.com/office/drawing/2014/main" id="{DE0ED1FF-46D7-4846-B828-467654A221F0}"/>
                    </a:ext>
                  </a:extLst>
                </p:cNvPr>
                <p:cNvSpPr/>
                <p:nvPr/>
              </p:nvSpPr>
              <p:spPr>
                <a:xfrm>
                  <a:off x="1043169" y="1958379"/>
                  <a:ext cx="1881006" cy="1845508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1" name="楕円 540">
                  <a:extLst>
                    <a:ext uri="{FF2B5EF4-FFF2-40B4-BE49-F238E27FC236}">
                      <a16:creationId xmlns:a16="http://schemas.microsoft.com/office/drawing/2014/main" id="{A76F443A-3289-4F61-89B1-F70C21F9C2DD}"/>
                    </a:ext>
                  </a:extLst>
                </p:cNvPr>
                <p:cNvSpPr/>
                <p:nvPr/>
              </p:nvSpPr>
              <p:spPr>
                <a:xfrm>
                  <a:off x="1095555" y="2009775"/>
                  <a:ext cx="1776234" cy="174271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A5A5A5">
                        <a:lumMod val="20000"/>
                        <a:lumOff val="8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2" name="楕円 541">
                  <a:extLst>
                    <a:ext uri="{FF2B5EF4-FFF2-40B4-BE49-F238E27FC236}">
                      <a16:creationId xmlns:a16="http://schemas.microsoft.com/office/drawing/2014/main" id="{2F208CF3-E5F6-43F1-AC08-9D7138FD4C8B}"/>
                    </a:ext>
                  </a:extLst>
                </p:cNvPr>
                <p:cNvSpPr/>
                <p:nvPr/>
              </p:nvSpPr>
              <p:spPr>
                <a:xfrm>
                  <a:off x="1886131" y="2781300"/>
                  <a:ext cx="195082" cy="199666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3" name="楕円 542">
                  <a:extLst>
                    <a:ext uri="{FF2B5EF4-FFF2-40B4-BE49-F238E27FC236}">
                      <a16:creationId xmlns:a16="http://schemas.microsoft.com/office/drawing/2014/main" id="{675120E0-A1D1-4CF7-A55D-C076EFE3A19D}"/>
                    </a:ext>
                  </a:extLst>
                </p:cNvPr>
                <p:cNvSpPr/>
                <p:nvPr/>
              </p:nvSpPr>
              <p:spPr>
                <a:xfrm>
                  <a:off x="1838506" y="2186168"/>
                  <a:ext cx="290332" cy="399690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4" name="楕円 543">
                  <a:extLst>
                    <a:ext uri="{FF2B5EF4-FFF2-40B4-BE49-F238E27FC236}">
                      <a16:creationId xmlns:a16="http://schemas.microsoft.com/office/drawing/2014/main" id="{6C0B228D-5222-4A2C-A5FF-C0DE175CD3D2}"/>
                    </a:ext>
                  </a:extLst>
                </p:cNvPr>
                <p:cNvSpPr/>
                <p:nvPr/>
              </p:nvSpPr>
              <p:spPr>
                <a:xfrm>
                  <a:off x="1857556" y="3133725"/>
                  <a:ext cx="252232" cy="514170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5" name="楕円 544">
                  <a:extLst>
                    <a:ext uri="{FF2B5EF4-FFF2-40B4-BE49-F238E27FC236}">
                      <a16:creationId xmlns:a16="http://schemas.microsoft.com/office/drawing/2014/main" id="{6FC80288-3F4B-4FA1-8D2B-6384302CC985}"/>
                    </a:ext>
                  </a:extLst>
                </p:cNvPr>
                <p:cNvSpPr/>
                <p:nvPr/>
              </p:nvSpPr>
              <p:spPr>
                <a:xfrm rot="5400000">
                  <a:off x="1279003" y="2674054"/>
                  <a:ext cx="285388" cy="414156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6" name="楕円 545">
                  <a:extLst>
                    <a:ext uri="{FF2B5EF4-FFF2-40B4-BE49-F238E27FC236}">
                      <a16:creationId xmlns:a16="http://schemas.microsoft.com/office/drawing/2014/main" id="{A55C01F9-4C87-4222-9156-D704BAF7D708}"/>
                    </a:ext>
                  </a:extLst>
                </p:cNvPr>
                <p:cNvSpPr/>
                <p:nvPr/>
              </p:nvSpPr>
              <p:spPr>
                <a:xfrm rot="5400000">
                  <a:off x="2426765" y="2674053"/>
                  <a:ext cx="228238" cy="414158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7" name="楕円 546">
                  <a:extLst>
                    <a:ext uri="{FF2B5EF4-FFF2-40B4-BE49-F238E27FC236}">
                      <a16:creationId xmlns:a16="http://schemas.microsoft.com/office/drawing/2014/main" id="{CA9D4411-2A88-4842-AA3A-CECF69E6893F}"/>
                    </a:ext>
                  </a:extLst>
                </p:cNvPr>
                <p:cNvSpPr/>
                <p:nvPr/>
              </p:nvSpPr>
              <p:spPr>
                <a:xfrm rot="2700000">
                  <a:off x="2241356" y="2351961"/>
                  <a:ext cx="234210" cy="382534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8" name="楕円 547">
                  <a:extLst>
                    <a:ext uri="{FF2B5EF4-FFF2-40B4-BE49-F238E27FC236}">
                      <a16:creationId xmlns:a16="http://schemas.microsoft.com/office/drawing/2014/main" id="{AF7941E1-AE3F-4940-9FD0-A6301739E3DE}"/>
                    </a:ext>
                  </a:extLst>
                </p:cNvPr>
                <p:cNvSpPr/>
                <p:nvPr/>
              </p:nvSpPr>
              <p:spPr>
                <a:xfrm rot="2700000">
                  <a:off x="1490177" y="3061563"/>
                  <a:ext cx="237202" cy="414998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9" name="楕円 548">
                  <a:extLst>
                    <a:ext uri="{FF2B5EF4-FFF2-40B4-BE49-F238E27FC236}">
                      <a16:creationId xmlns:a16="http://schemas.microsoft.com/office/drawing/2014/main" id="{5D4D5816-3524-4E0B-8B1E-9193ED0219B6}"/>
                    </a:ext>
                  </a:extLst>
                </p:cNvPr>
                <p:cNvSpPr/>
                <p:nvPr/>
              </p:nvSpPr>
              <p:spPr>
                <a:xfrm rot="8100000">
                  <a:off x="1474415" y="2328905"/>
                  <a:ext cx="273136" cy="334098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0" name="楕円 549">
                  <a:extLst>
                    <a:ext uri="{FF2B5EF4-FFF2-40B4-BE49-F238E27FC236}">
                      <a16:creationId xmlns:a16="http://schemas.microsoft.com/office/drawing/2014/main" id="{F6EE1997-7FB4-4754-B33F-7AD358E99767}"/>
                    </a:ext>
                  </a:extLst>
                </p:cNvPr>
                <p:cNvSpPr/>
                <p:nvPr/>
              </p:nvSpPr>
              <p:spPr>
                <a:xfrm rot="8100000">
                  <a:off x="2293147" y="3120289"/>
                  <a:ext cx="218442" cy="334100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26" name="グループ化 525">
                <a:extLst>
                  <a:ext uri="{FF2B5EF4-FFF2-40B4-BE49-F238E27FC236}">
                    <a16:creationId xmlns:a16="http://schemas.microsoft.com/office/drawing/2014/main" id="{10DC4FB0-72C3-4E4F-AB49-C639101F906E}"/>
                  </a:ext>
                </a:extLst>
              </p:cNvPr>
              <p:cNvGrpSpPr/>
              <p:nvPr/>
            </p:nvGrpSpPr>
            <p:grpSpPr>
              <a:xfrm rot="759516">
                <a:off x="2217787" y="3407748"/>
                <a:ext cx="1822759" cy="1756913"/>
                <a:chOff x="1043169" y="1958379"/>
                <a:chExt cx="1990544" cy="1913084"/>
              </a:xfrm>
            </p:grpSpPr>
            <p:sp>
              <p:nvSpPr>
                <p:cNvPr id="527" name="楕円 526">
                  <a:extLst>
                    <a:ext uri="{FF2B5EF4-FFF2-40B4-BE49-F238E27FC236}">
                      <a16:creationId xmlns:a16="http://schemas.microsoft.com/office/drawing/2014/main" id="{02949B53-BF2F-4EB0-AD24-2C0002E2F4A1}"/>
                    </a:ext>
                  </a:extLst>
                </p:cNvPr>
                <p:cNvSpPr/>
                <p:nvPr/>
              </p:nvSpPr>
              <p:spPr>
                <a:xfrm>
                  <a:off x="1095555" y="1995397"/>
                  <a:ext cx="1938158" cy="1876066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FC000"/>
                    </a:gs>
                    <a:gs pos="0">
                      <a:srgbClr val="FFC000"/>
                    </a:gs>
                    <a:gs pos="46000">
                      <a:srgbClr val="FFFF00"/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8" name="楕円 527">
                  <a:extLst>
                    <a:ext uri="{FF2B5EF4-FFF2-40B4-BE49-F238E27FC236}">
                      <a16:creationId xmlns:a16="http://schemas.microsoft.com/office/drawing/2014/main" id="{53274995-9D49-4538-B806-A04A1D5C7386}"/>
                    </a:ext>
                  </a:extLst>
                </p:cNvPr>
                <p:cNvSpPr/>
                <p:nvPr/>
              </p:nvSpPr>
              <p:spPr>
                <a:xfrm>
                  <a:off x="1043169" y="1958379"/>
                  <a:ext cx="1881006" cy="1845508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9" name="楕円 528">
                  <a:extLst>
                    <a:ext uri="{FF2B5EF4-FFF2-40B4-BE49-F238E27FC236}">
                      <a16:creationId xmlns:a16="http://schemas.microsoft.com/office/drawing/2014/main" id="{C4977A3D-9122-404C-B474-BBBBA8D38BBC}"/>
                    </a:ext>
                  </a:extLst>
                </p:cNvPr>
                <p:cNvSpPr/>
                <p:nvPr/>
              </p:nvSpPr>
              <p:spPr>
                <a:xfrm>
                  <a:off x="1095555" y="2009775"/>
                  <a:ext cx="1776234" cy="174271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A5A5A5">
                        <a:lumMod val="20000"/>
                        <a:lumOff val="8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0" name="楕円 529">
                  <a:extLst>
                    <a:ext uri="{FF2B5EF4-FFF2-40B4-BE49-F238E27FC236}">
                      <a16:creationId xmlns:a16="http://schemas.microsoft.com/office/drawing/2014/main" id="{096AFD8A-95AF-4312-8768-913F47ECEB4D}"/>
                    </a:ext>
                  </a:extLst>
                </p:cNvPr>
                <p:cNvSpPr/>
                <p:nvPr/>
              </p:nvSpPr>
              <p:spPr>
                <a:xfrm>
                  <a:off x="1886131" y="2781300"/>
                  <a:ext cx="195082" cy="199666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1" name="楕円 530">
                  <a:extLst>
                    <a:ext uri="{FF2B5EF4-FFF2-40B4-BE49-F238E27FC236}">
                      <a16:creationId xmlns:a16="http://schemas.microsoft.com/office/drawing/2014/main" id="{144AEDDB-18AB-49DE-9990-D8F1BCBCAFF5}"/>
                    </a:ext>
                  </a:extLst>
                </p:cNvPr>
                <p:cNvSpPr/>
                <p:nvPr/>
              </p:nvSpPr>
              <p:spPr>
                <a:xfrm>
                  <a:off x="1838506" y="2186168"/>
                  <a:ext cx="290332" cy="399690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2" name="楕円 531">
                  <a:extLst>
                    <a:ext uri="{FF2B5EF4-FFF2-40B4-BE49-F238E27FC236}">
                      <a16:creationId xmlns:a16="http://schemas.microsoft.com/office/drawing/2014/main" id="{F7D3E3D8-9CB0-40FF-9ACB-EB9E41C0A43E}"/>
                    </a:ext>
                  </a:extLst>
                </p:cNvPr>
                <p:cNvSpPr/>
                <p:nvPr/>
              </p:nvSpPr>
              <p:spPr>
                <a:xfrm>
                  <a:off x="1857556" y="3133725"/>
                  <a:ext cx="252232" cy="514170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3" name="楕円 532">
                  <a:extLst>
                    <a:ext uri="{FF2B5EF4-FFF2-40B4-BE49-F238E27FC236}">
                      <a16:creationId xmlns:a16="http://schemas.microsoft.com/office/drawing/2014/main" id="{3CF5023D-473B-47E7-B107-A5F7F3E30AF1}"/>
                    </a:ext>
                  </a:extLst>
                </p:cNvPr>
                <p:cNvSpPr/>
                <p:nvPr/>
              </p:nvSpPr>
              <p:spPr>
                <a:xfrm rot="5400000">
                  <a:off x="1279003" y="2674054"/>
                  <a:ext cx="285388" cy="414156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4" name="楕円 533">
                  <a:extLst>
                    <a:ext uri="{FF2B5EF4-FFF2-40B4-BE49-F238E27FC236}">
                      <a16:creationId xmlns:a16="http://schemas.microsoft.com/office/drawing/2014/main" id="{19217565-6679-42DA-88ED-868A8FA1D63C}"/>
                    </a:ext>
                  </a:extLst>
                </p:cNvPr>
                <p:cNvSpPr/>
                <p:nvPr/>
              </p:nvSpPr>
              <p:spPr>
                <a:xfrm rot="5400000">
                  <a:off x="2426765" y="2674053"/>
                  <a:ext cx="228238" cy="414158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5" name="楕円 534">
                  <a:extLst>
                    <a:ext uri="{FF2B5EF4-FFF2-40B4-BE49-F238E27FC236}">
                      <a16:creationId xmlns:a16="http://schemas.microsoft.com/office/drawing/2014/main" id="{8267139B-F3A7-43CC-81A5-724D5B0F79C1}"/>
                    </a:ext>
                  </a:extLst>
                </p:cNvPr>
                <p:cNvSpPr/>
                <p:nvPr/>
              </p:nvSpPr>
              <p:spPr>
                <a:xfrm rot="2700000">
                  <a:off x="2241356" y="2351961"/>
                  <a:ext cx="234210" cy="382534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6" name="楕円 535">
                  <a:extLst>
                    <a:ext uri="{FF2B5EF4-FFF2-40B4-BE49-F238E27FC236}">
                      <a16:creationId xmlns:a16="http://schemas.microsoft.com/office/drawing/2014/main" id="{19E49A88-DE9A-45F0-9FD7-AED156508821}"/>
                    </a:ext>
                  </a:extLst>
                </p:cNvPr>
                <p:cNvSpPr/>
                <p:nvPr/>
              </p:nvSpPr>
              <p:spPr>
                <a:xfrm rot="2700000">
                  <a:off x="1490177" y="3061563"/>
                  <a:ext cx="237202" cy="414998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7" name="楕円 536">
                  <a:extLst>
                    <a:ext uri="{FF2B5EF4-FFF2-40B4-BE49-F238E27FC236}">
                      <a16:creationId xmlns:a16="http://schemas.microsoft.com/office/drawing/2014/main" id="{216E1851-E2E9-4C5C-BA9F-1E4E9D048468}"/>
                    </a:ext>
                  </a:extLst>
                </p:cNvPr>
                <p:cNvSpPr/>
                <p:nvPr/>
              </p:nvSpPr>
              <p:spPr>
                <a:xfrm rot="8100000">
                  <a:off x="1474415" y="2328905"/>
                  <a:ext cx="273136" cy="334098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8" name="楕円 537">
                  <a:extLst>
                    <a:ext uri="{FF2B5EF4-FFF2-40B4-BE49-F238E27FC236}">
                      <a16:creationId xmlns:a16="http://schemas.microsoft.com/office/drawing/2014/main" id="{FF24C7CB-F0D5-4B06-9782-5A51E7DDB610}"/>
                    </a:ext>
                  </a:extLst>
                </p:cNvPr>
                <p:cNvSpPr/>
                <p:nvPr/>
              </p:nvSpPr>
              <p:spPr>
                <a:xfrm rot="8100000">
                  <a:off x="2293147" y="3120289"/>
                  <a:ext cx="218442" cy="334100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587" name="グループ化 586">
            <a:extLst>
              <a:ext uri="{FF2B5EF4-FFF2-40B4-BE49-F238E27FC236}">
                <a16:creationId xmlns:a16="http://schemas.microsoft.com/office/drawing/2014/main" id="{583D774F-5088-46F2-A0AF-D8AF356C96AF}"/>
              </a:ext>
            </a:extLst>
          </p:cNvPr>
          <p:cNvGrpSpPr/>
          <p:nvPr/>
        </p:nvGrpSpPr>
        <p:grpSpPr>
          <a:xfrm>
            <a:off x="3675982" y="4234161"/>
            <a:ext cx="2562286" cy="1691579"/>
            <a:chOff x="2646789" y="2179013"/>
            <a:chExt cx="2562286" cy="1691579"/>
          </a:xfrm>
        </p:grpSpPr>
        <p:grpSp>
          <p:nvGrpSpPr>
            <p:cNvPr id="588" name="グループ化 587">
              <a:extLst>
                <a:ext uri="{FF2B5EF4-FFF2-40B4-BE49-F238E27FC236}">
                  <a16:creationId xmlns:a16="http://schemas.microsoft.com/office/drawing/2014/main" id="{B4B50DE3-25C0-49DD-8357-B1E27107719B}"/>
                </a:ext>
              </a:extLst>
            </p:cNvPr>
            <p:cNvGrpSpPr/>
            <p:nvPr/>
          </p:nvGrpSpPr>
          <p:grpSpPr>
            <a:xfrm>
              <a:off x="2646789" y="2333893"/>
              <a:ext cx="2562286" cy="1536699"/>
              <a:chOff x="746064" y="1894185"/>
              <a:chExt cx="2562286" cy="1536699"/>
            </a:xfrm>
          </p:grpSpPr>
          <p:grpSp>
            <p:nvGrpSpPr>
              <p:cNvPr id="619" name="グループ化 618">
                <a:extLst>
                  <a:ext uri="{FF2B5EF4-FFF2-40B4-BE49-F238E27FC236}">
                    <a16:creationId xmlns:a16="http://schemas.microsoft.com/office/drawing/2014/main" id="{A20F6120-B412-4B54-A400-618359DB78A1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622" name="フリーフォーム: 図形 621">
                  <a:extLst>
                    <a:ext uri="{FF2B5EF4-FFF2-40B4-BE49-F238E27FC236}">
                      <a16:creationId xmlns:a16="http://schemas.microsoft.com/office/drawing/2014/main" id="{147B6C8B-9A52-4BB4-9A32-11B64B0E2C37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3" name="楕円 622">
                  <a:extLst>
                    <a:ext uri="{FF2B5EF4-FFF2-40B4-BE49-F238E27FC236}">
                      <a16:creationId xmlns:a16="http://schemas.microsoft.com/office/drawing/2014/main" id="{6EA7746D-2B98-4422-819B-8876E6BDD88A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20" name="楕円 619">
                <a:extLst>
                  <a:ext uri="{FF2B5EF4-FFF2-40B4-BE49-F238E27FC236}">
                    <a16:creationId xmlns:a16="http://schemas.microsoft.com/office/drawing/2014/main" id="{764CD412-11C3-4F8A-8AD9-33F9DACD9BDE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1" name="フリーフォーム: 図形 620">
                <a:extLst>
                  <a:ext uri="{FF2B5EF4-FFF2-40B4-BE49-F238E27FC236}">
                    <a16:creationId xmlns:a16="http://schemas.microsoft.com/office/drawing/2014/main" id="{B3B6A221-9C7C-46C5-ADBA-AEC9E42DC94F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89" name="グループ化 588">
              <a:extLst>
                <a:ext uri="{FF2B5EF4-FFF2-40B4-BE49-F238E27FC236}">
                  <a16:creationId xmlns:a16="http://schemas.microsoft.com/office/drawing/2014/main" id="{705385BE-377B-487E-AD43-1995CDC0586F}"/>
                </a:ext>
              </a:extLst>
            </p:cNvPr>
            <p:cNvGrpSpPr/>
            <p:nvPr/>
          </p:nvGrpSpPr>
          <p:grpSpPr>
            <a:xfrm>
              <a:off x="4045666" y="2179013"/>
              <a:ext cx="907334" cy="798462"/>
              <a:chOff x="1556466" y="4260852"/>
              <a:chExt cx="1312450" cy="1154967"/>
            </a:xfrm>
          </p:grpSpPr>
          <p:grpSp>
            <p:nvGrpSpPr>
              <p:cNvPr id="614" name="グループ化 613">
                <a:extLst>
                  <a:ext uri="{FF2B5EF4-FFF2-40B4-BE49-F238E27FC236}">
                    <a16:creationId xmlns:a16="http://schemas.microsoft.com/office/drawing/2014/main" id="{37AC19F7-1BDF-4AAD-A986-E12A0F6CD72E}"/>
                  </a:ext>
                </a:extLst>
              </p:cNvPr>
              <p:cNvGrpSpPr/>
              <p:nvPr/>
            </p:nvGrpSpPr>
            <p:grpSpPr>
              <a:xfrm>
                <a:off x="1556466" y="4260852"/>
                <a:ext cx="1312450" cy="1154967"/>
                <a:chOff x="7383271" y="3199105"/>
                <a:chExt cx="678540" cy="597121"/>
              </a:xfrm>
            </p:grpSpPr>
            <p:sp>
              <p:nvSpPr>
                <p:cNvPr id="617" name="楕円 616">
                  <a:extLst>
                    <a:ext uri="{FF2B5EF4-FFF2-40B4-BE49-F238E27FC236}">
                      <a16:creationId xmlns:a16="http://schemas.microsoft.com/office/drawing/2014/main" id="{B8CADC2E-3AB6-4ADD-8290-39A2E168C071}"/>
                    </a:ext>
                  </a:extLst>
                </p:cNvPr>
                <p:cNvSpPr/>
                <p:nvPr/>
              </p:nvSpPr>
              <p:spPr bwMode="auto">
                <a:xfrm>
                  <a:off x="7383271" y="3246085"/>
                  <a:ext cx="678540" cy="550141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18" name="星: 5 pt 617">
                  <a:extLst>
                    <a:ext uri="{FF2B5EF4-FFF2-40B4-BE49-F238E27FC236}">
                      <a16:creationId xmlns:a16="http://schemas.microsoft.com/office/drawing/2014/main" id="{90676DBC-E9A8-4FCA-A4D8-05053BA7925D}"/>
                    </a:ext>
                  </a:extLst>
                </p:cNvPr>
                <p:cNvSpPr/>
                <p:nvPr/>
              </p:nvSpPr>
              <p:spPr bwMode="auto">
                <a:xfrm>
                  <a:off x="7576301" y="3199105"/>
                  <a:ext cx="292480" cy="126455"/>
                </a:xfrm>
                <a:prstGeom prst="star5">
                  <a:avLst>
                    <a:gd name="adj" fmla="val 14401"/>
                    <a:gd name="hf" fmla="val 105146"/>
                    <a:gd name="vf" fmla="val 110557"/>
                  </a:avLst>
                </a:pr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615" name="楕円 614">
                <a:extLst>
                  <a:ext uri="{FF2B5EF4-FFF2-40B4-BE49-F238E27FC236}">
                    <a16:creationId xmlns:a16="http://schemas.microsoft.com/office/drawing/2014/main" id="{91820284-5084-4EE3-867B-D75915C09682}"/>
                  </a:ext>
                </a:extLst>
              </p:cNvPr>
              <p:cNvSpPr/>
              <p:nvPr/>
            </p:nvSpPr>
            <p:spPr>
              <a:xfrm>
                <a:off x="2522955" y="4501359"/>
                <a:ext cx="106789" cy="1067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6" name="楕円 615">
                <a:extLst>
                  <a:ext uri="{FF2B5EF4-FFF2-40B4-BE49-F238E27FC236}">
                    <a16:creationId xmlns:a16="http://schemas.microsoft.com/office/drawing/2014/main" id="{391A77F1-AADC-4173-BCA4-C95158CD9497}"/>
                  </a:ext>
                </a:extLst>
              </p:cNvPr>
              <p:cNvSpPr/>
              <p:nvPr/>
            </p:nvSpPr>
            <p:spPr>
              <a:xfrm rot="19814404">
                <a:off x="2670064" y="4614816"/>
                <a:ext cx="106789" cy="26670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90" name="グループ化 589">
              <a:extLst>
                <a:ext uri="{FF2B5EF4-FFF2-40B4-BE49-F238E27FC236}">
                  <a16:creationId xmlns:a16="http://schemas.microsoft.com/office/drawing/2014/main" id="{3421A601-6DC4-4AA2-BA85-C1AB89760F53}"/>
                </a:ext>
              </a:extLst>
            </p:cNvPr>
            <p:cNvGrpSpPr/>
            <p:nvPr/>
          </p:nvGrpSpPr>
          <p:grpSpPr>
            <a:xfrm>
              <a:off x="2820116" y="2223463"/>
              <a:ext cx="907334" cy="798462"/>
              <a:chOff x="1556466" y="4260852"/>
              <a:chExt cx="1312450" cy="1154967"/>
            </a:xfrm>
          </p:grpSpPr>
          <p:grpSp>
            <p:nvGrpSpPr>
              <p:cNvPr id="609" name="グループ化 608">
                <a:extLst>
                  <a:ext uri="{FF2B5EF4-FFF2-40B4-BE49-F238E27FC236}">
                    <a16:creationId xmlns:a16="http://schemas.microsoft.com/office/drawing/2014/main" id="{1ABACD67-A846-45A5-8136-C6BAF378D996}"/>
                  </a:ext>
                </a:extLst>
              </p:cNvPr>
              <p:cNvGrpSpPr/>
              <p:nvPr/>
            </p:nvGrpSpPr>
            <p:grpSpPr>
              <a:xfrm>
                <a:off x="1556466" y="4260852"/>
                <a:ext cx="1312450" cy="1154967"/>
                <a:chOff x="7383271" y="3199105"/>
                <a:chExt cx="678540" cy="597121"/>
              </a:xfrm>
            </p:grpSpPr>
            <p:sp>
              <p:nvSpPr>
                <p:cNvPr id="612" name="楕円 611">
                  <a:extLst>
                    <a:ext uri="{FF2B5EF4-FFF2-40B4-BE49-F238E27FC236}">
                      <a16:creationId xmlns:a16="http://schemas.microsoft.com/office/drawing/2014/main" id="{AD4E3A9F-CA6F-4218-9AE0-A1B2513C4AF4}"/>
                    </a:ext>
                  </a:extLst>
                </p:cNvPr>
                <p:cNvSpPr/>
                <p:nvPr/>
              </p:nvSpPr>
              <p:spPr bwMode="auto">
                <a:xfrm>
                  <a:off x="7383271" y="3246085"/>
                  <a:ext cx="678540" cy="550141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13" name="星: 5 pt 612">
                  <a:extLst>
                    <a:ext uri="{FF2B5EF4-FFF2-40B4-BE49-F238E27FC236}">
                      <a16:creationId xmlns:a16="http://schemas.microsoft.com/office/drawing/2014/main" id="{D006C370-A3BA-4BBC-997D-7888B16B4C83}"/>
                    </a:ext>
                  </a:extLst>
                </p:cNvPr>
                <p:cNvSpPr/>
                <p:nvPr/>
              </p:nvSpPr>
              <p:spPr bwMode="auto">
                <a:xfrm>
                  <a:off x="7576301" y="3199105"/>
                  <a:ext cx="292480" cy="126455"/>
                </a:xfrm>
                <a:prstGeom prst="star5">
                  <a:avLst>
                    <a:gd name="adj" fmla="val 14401"/>
                    <a:gd name="hf" fmla="val 105146"/>
                    <a:gd name="vf" fmla="val 110557"/>
                  </a:avLst>
                </a:pr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610" name="楕円 609">
                <a:extLst>
                  <a:ext uri="{FF2B5EF4-FFF2-40B4-BE49-F238E27FC236}">
                    <a16:creationId xmlns:a16="http://schemas.microsoft.com/office/drawing/2014/main" id="{BA768C24-FB6B-4FA9-ACA2-96F298503741}"/>
                  </a:ext>
                </a:extLst>
              </p:cNvPr>
              <p:cNvSpPr/>
              <p:nvPr/>
            </p:nvSpPr>
            <p:spPr>
              <a:xfrm>
                <a:off x="2522955" y="4501359"/>
                <a:ext cx="106789" cy="1067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1" name="楕円 610">
                <a:extLst>
                  <a:ext uri="{FF2B5EF4-FFF2-40B4-BE49-F238E27FC236}">
                    <a16:creationId xmlns:a16="http://schemas.microsoft.com/office/drawing/2014/main" id="{31A7338D-8BF3-4F53-93E1-422E4816D77D}"/>
                  </a:ext>
                </a:extLst>
              </p:cNvPr>
              <p:cNvSpPr/>
              <p:nvPr/>
            </p:nvSpPr>
            <p:spPr>
              <a:xfrm rot="19814404">
                <a:off x="2670064" y="4614816"/>
                <a:ext cx="106789" cy="26670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91" name="グループ化 590">
              <a:extLst>
                <a:ext uri="{FF2B5EF4-FFF2-40B4-BE49-F238E27FC236}">
                  <a16:creationId xmlns:a16="http://schemas.microsoft.com/office/drawing/2014/main" id="{68A8CF2E-A7AB-41E9-8494-8D56E136BDE3}"/>
                </a:ext>
              </a:extLst>
            </p:cNvPr>
            <p:cNvGrpSpPr/>
            <p:nvPr/>
          </p:nvGrpSpPr>
          <p:grpSpPr>
            <a:xfrm>
              <a:off x="3537666" y="2375863"/>
              <a:ext cx="907334" cy="798462"/>
              <a:chOff x="1556466" y="4260852"/>
              <a:chExt cx="1312450" cy="1154967"/>
            </a:xfrm>
          </p:grpSpPr>
          <p:grpSp>
            <p:nvGrpSpPr>
              <p:cNvPr id="604" name="グループ化 603">
                <a:extLst>
                  <a:ext uri="{FF2B5EF4-FFF2-40B4-BE49-F238E27FC236}">
                    <a16:creationId xmlns:a16="http://schemas.microsoft.com/office/drawing/2014/main" id="{FAB4A380-1AC0-4B02-81F1-4BF2FEF4455D}"/>
                  </a:ext>
                </a:extLst>
              </p:cNvPr>
              <p:cNvGrpSpPr/>
              <p:nvPr/>
            </p:nvGrpSpPr>
            <p:grpSpPr>
              <a:xfrm>
                <a:off x="1556466" y="4260852"/>
                <a:ext cx="1312450" cy="1154967"/>
                <a:chOff x="7383271" y="3199105"/>
                <a:chExt cx="678540" cy="597121"/>
              </a:xfrm>
            </p:grpSpPr>
            <p:sp>
              <p:nvSpPr>
                <p:cNvPr id="607" name="楕円 606">
                  <a:extLst>
                    <a:ext uri="{FF2B5EF4-FFF2-40B4-BE49-F238E27FC236}">
                      <a16:creationId xmlns:a16="http://schemas.microsoft.com/office/drawing/2014/main" id="{C31700C8-75BE-4FAD-8618-7580550499BB}"/>
                    </a:ext>
                  </a:extLst>
                </p:cNvPr>
                <p:cNvSpPr/>
                <p:nvPr/>
              </p:nvSpPr>
              <p:spPr bwMode="auto">
                <a:xfrm>
                  <a:off x="7383271" y="3246085"/>
                  <a:ext cx="678540" cy="550141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08" name="星: 5 pt 607">
                  <a:extLst>
                    <a:ext uri="{FF2B5EF4-FFF2-40B4-BE49-F238E27FC236}">
                      <a16:creationId xmlns:a16="http://schemas.microsoft.com/office/drawing/2014/main" id="{A085891A-4420-42A6-9E89-659E57069B16}"/>
                    </a:ext>
                  </a:extLst>
                </p:cNvPr>
                <p:cNvSpPr/>
                <p:nvPr/>
              </p:nvSpPr>
              <p:spPr bwMode="auto">
                <a:xfrm>
                  <a:off x="7576301" y="3199105"/>
                  <a:ext cx="292480" cy="126455"/>
                </a:xfrm>
                <a:prstGeom prst="star5">
                  <a:avLst>
                    <a:gd name="adj" fmla="val 14401"/>
                    <a:gd name="hf" fmla="val 105146"/>
                    <a:gd name="vf" fmla="val 110557"/>
                  </a:avLst>
                </a:pr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605" name="楕円 604">
                <a:extLst>
                  <a:ext uri="{FF2B5EF4-FFF2-40B4-BE49-F238E27FC236}">
                    <a16:creationId xmlns:a16="http://schemas.microsoft.com/office/drawing/2014/main" id="{E5B5BBE7-7974-47F2-BB56-2E3FBD7DE668}"/>
                  </a:ext>
                </a:extLst>
              </p:cNvPr>
              <p:cNvSpPr/>
              <p:nvPr/>
            </p:nvSpPr>
            <p:spPr>
              <a:xfrm>
                <a:off x="2522955" y="4501359"/>
                <a:ext cx="106789" cy="1067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6" name="楕円 605">
                <a:extLst>
                  <a:ext uri="{FF2B5EF4-FFF2-40B4-BE49-F238E27FC236}">
                    <a16:creationId xmlns:a16="http://schemas.microsoft.com/office/drawing/2014/main" id="{865FA449-BE40-4008-832B-9018954BA23F}"/>
                  </a:ext>
                </a:extLst>
              </p:cNvPr>
              <p:cNvSpPr/>
              <p:nvPr/>
            </p:nvSpPr>
            <p:spPr>
              <a:xfrm rot="19814404">
                <a:off x="2670064" y="4614816"/>
                <a:ext cx="106789" cy="26670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92" name="グループ化 591">
              <a:extLst>
                <a:ext uri="{FF2B5EF4-FFF2-40B4-BE49-F238E27FC236}">
                  <a16:creationId xmlns:a16="http://schemas.microsoft.com/office/drawing/2014/main" id="{8350006A-B6ED-4772-BD9D-C9EE5693F209}"/>
                </a:ext>
              </a:extLst>
            </p:cNvPr>
            <p:cNvGrpSpPr/>
            <p:nvPr/>
          </p:nvGrpSpPr>
          <p:grpSpPr>
            <a:xfrm>
              <a:off x="4026616" y="2674313"/>
              <a:ext cx="907334" cy="798462"/>
              <a:chOff x="1556466" y="4260852"/>
              <a:chExt cx="1312450" cy="1154967"/>
            </a:xfrm>
          </p:grpSpPr>
          <p:grpSp>
            <p:nvGrpSpPr>
              <p:cNvPr id="599" name="グループ化 598">
                <a:extLst>
                  <a:ext uri="{FF2B5EF4-FFF2-40B4-BE49-F238E27FC236}">
                    <a16:creationId xmlns:a16="http://schemas.microsoft.com/office/drawing/2014/main" id="{CD1BA4F9-17C4-447B-B3B1-206D6EE3A67D}"/>
                  </a:ext>
                </a:extLst>
              </p:cNvPr>
              <p:cNvGrpSpPr/>
              <p:nvPr/>
            </p:nvGrpSpPr>
            <p:grpSpPr>
              <a:xfrm>
                <a:off x="1556466" y="4260852"/>
                <a:ext cx="1312450" cy="1154967"/>
                <a:chOff x="7383271" y="3199105"/>
                <a:chExt cx="678540" cy="597121"/>
              </a:xfrm>
            </p:grpSpPr>
            <p:sp>
              <p:nvSpPr>
                <p:cNvPr id="602" name="楕円 601">
                  <a:extLst>
                    <a:ext uri="{FF2B5EF4-FFF2-40B4-BE49-F238E27FC236}">
                      <a16:creationId xmlns:a16="http://schemas.microsoft.com/office/drawing/2014/main" id="{EF0470E5-39BE-4F6C-BE77-59FC57A665F0}"/>
                    </a:ext>
                  </a:extLst>
                </p:cNvPr>
                <p:cNvSpPr/>
                <p:nvPr/>
              </p:nvSpPr>
              <p:spPr bwMode="auto">
                <a:xfrm>
                  <a:off x="7383271" y="3246085"/>
                  <a:ext cx="678540" cy="550141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03" name="星: 5 pt 602">
                  <a:extLst>
                    <a:ext uri="{FF2B5EF4-FFF2-40B4-BE49-F238E27FC236}">
                      <a16:creationId xmlns:a16="http://schemas.microsoft.com/office/drawing/2014/main" id="{8EBAE9A4-A9C2-4319-B56B-B80A3BE95996}"/>
                    </a:ext>
                  </a:extLst>
                </p:cNvPr>
                <p:cNvSpPr/>
                <p:nvPr/>
              </p:nvSpPr>
              <p:spPr bwMode="auto">
                <a:xfrm>
                  <a:off x="7576301" y="3199105"/>
                  <a:ext cx="292480" cy="126455"/>
                </a:xfrm>
                <a:prstGeom prst="star5">
                  <a:avLst>
                    <a:gd name="adj" fmla="val 14401"/>
                    <a:gd name="hf" fmla="val 105146"/>
                    <a:gd name="vf" fmla="val 110557"/>
                  </a:avLst>
                </a:pr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600" name="楕円 599">
                <a:extLst>
                  <a:ext uri="{FF2B5EF4-FFF2-40B4-BE49-F238E27FC236}">
                    <a16:creationId xmlns:a16="http://schemas.microsoft.com/office/drawing/2014/main" id="{12CCEBAA-8D72-483B-8CFC-97A7620D73BD}"/>
                  </a:ext>
                </a:extLst>
              </p:cNvPr>
              <p:cNvSpPr/>
              <p:nvPr/>
            </p:nvSpPr>
            <p:spPr>
              <a:xfrm>
                <a:off x="2522955" y="4501359"/>
                <a:ext cx="106789" cy="1067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1" name="楕円 600">
                <a:extLst>
                  <a:ext uri="{FF2B5EF4-FFF2-40B4-BE49-F238E27FC236}">
                    <a16:creationId xmlns:a16="http://schemas.microsoft.com/office/drawing/2014/main" id="{8ADEA224-357F-4F5C-A3DF-5BEC77F7FF6E}"/>
                  </a:ext>
                </a:extLst>
              </p:cNvPr>
              <p:cNvSpPr/>
              <p:nvPr/>
            </p:nvSpPr>
            <p:spPr>
              <a:xfrm rot="19814404">
                <a:off x="2670064" y="4614816"/>
                <a:ext cx="106789" cy="26670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93" name="グループ化 592">
              <a:extLst>
                <a:ext uri="{FF2B5EF4-FFF2-40B4-BE49-F238E27FC236}">
                  <a16:creationId xmlns:a16="http://schemas.microsoft.com/office/drawing/2014/main" id="{4C18E046-AB4D-4F00-8D16-2C6BBADF2990}"/>
                </a:ext>
              </a:extLst>
            </p:cNvPr>
            <p:cNvGrpSpPr/>
            <p:nvPr/>
          </p:nvGrpSpPr>
          <p:grpSpPr>
            <a:xfrm>
              <a:off x="3093166" y="2712413"/>
              <a:ext cx="907334" cy="798462"/>
              <a:chOff x="1556466" y="4260852"/>
              <a:chExt cx="1312450" cy="1154967"/>
            </a:xfrm>
          </p:grpSpPr>
          <p:grpSp>
            <p:nvGrpSpPr>
              <p:cNvPr id="594" name="グループ化 593">
                <a:extLst>
                  <a:ext uri="{FF2B5EF4-FFF2-40B4-BE49-F238E27FC236}">
                    <a16:creationId xmlns:a16="http://schemas.microsoft.com/office/drawing/2014/main" id="{08F4DAEA-15E3-428A-AF34-D633913308F7}"/>
                  </a:ext>
                </a:extLst>
              </p:cNvPr>
              <p:cNvGrpSpPr/>
              <p:nvPr/>
            </p:nvGrpSpPr>
            <p:grpSpPr>
              <a:xfrm>
                <a:off x="1556466" y="4260852"/>
                <a:ext cx="1312450" cy="1154967"/>
                <a:chOff x="7383271" y="3199105"/>
                <a:chExt cx="678540" cy="597121"/>
              </a:xfrm>
            </p:grpSpPr>
            <p:sp>
              <p:nvSpPr>
                <p:cNvPr id="597" name="楕円 596">
                  <a:extLst>
                    <a:ext uri="{FF2B5EF4-FFF2-40B4-BE49-F238E27FC236}">
                      <a16:creationId xmlns:a16="http://schemas.microsoft.com/office/drawing/2014/main" id="{7C737416-1F61-4F88-BBB0-B07C54415211}"/>
                    </a:ext>
                  </a:extLst>
                </p:cNvPr>
                <p:cNvSpPr/>
                <p:nvPr/>
              </p:nvSpPr>
              <p:spPr bwMode="auto">
                <a:xfrm>
                  <a:off x="7383271" y="3246085"/>
                  <a:ext cx="678540" cy="550141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98" name="星: 5 pt 597">
                  <a:extLst>
                    <a:ext uri="{FF2B5EF4-FFF2-40B4-BE49-F238E27FC236}">
                      <a16:creationId xmlns:a16="http://schemas.microsoft.com/office/drawing/2014/main" id="{80156725-2DAD-4F8A-8593-64DA0FD1DC6F}"/>
                    </a:ext>
                  </a:extLst>
                </p:cNvPr>
                <p:cNvSpPr/>
                <p:nvPr/>
              </p:nvSpPr>
              <p:spPr bwMode="auto">
                <a:xfrm>
                  <a:off x="7576301" y="3199105"/>
                  <a:ext cx="292480" cy="126455"/>
                </a:xfrm>
                <a:prstGeom prst="star5">
                  <a:avLst>
                    <a:gd name="adj" fmla="val 14401"/>
                    <a:gd name="hf" fmla="val 105146"/>
                    <a:gd name="vf" fmla="val 110557"/>
                  </a:avLst>
                </a:pr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595" name="楕円 594">
                <a:extLst>
                  <a:ext uri="{FF2B5EF4-FFF2-40B4-BE49-F238E27FC236}">
                    <a16:creationId xmlns:a16="http://schemas.microsoft.com/office/drawing/2014/main" id="{D347B360-F22D-48F3-ACB8-DA6C63E9DAC9}"/>
                  </a:ext>
                </a:extLst>
              </p:cNvPr>
              <p:cNvSpPr/>
              <p:nvPr/>
            </p:nvSpPr>
            <p:spPr>
              <a:xfrm>
                <a:off x="2522955" y="4501359"/>
                <a:ext cx="106789" cy="1067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6" name="楕円 595">
                <a:extLst>
                  <a:ext uri="{FF2B5EF4-FFF2-40B4-BE49-F238E27FC236}">
                    <a16:creationId xmlns:a16="http://schemas.microsoft.com/office/drawing/2014/main" id="{E212673A-3FCF-435D-A65D-0A373AC03DFB}"/>
                  </a:ext>
                </a:extLst>
              </p:cNvPr>
              <p:cNvSpPr/>
              <p:nvPr/>
            </p:nvSpPr>
            <p:spPr>
              <a:xfrm rot="19814404">
                <a:off x="2670064" y="4614816"/>
                <a:ext cx="106789" cy="26670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624" name="グループ化 623">
            <a:extLst>
              <a:ext uri="{FF2B5EF4-FFF2-40B4-BE49-F238E27FC236}">
                <a16:creationId xmlns:a16="http://schemas.microsoft.com/office/drawing/2014/main" id="{A6C44E33-39E5-486A-8AB3-9BB10660B224}"/>
              </a:ext>
            </a:extLst>
          </p:cNvPr>
          <p:cNvGrpSpPr/>
          <p:nvPr/>
        </p:nvGrpSpPr>
        <p:grpSpPr>
          <a:xfrm>
            <a:off x="6631304" y="3832251"/>
            <a:ext cx="2562286" cy="2544407"/>
            <a:chOff x="255982" y="2615641"/>
            <a:chExt cx="2562286" cy="2544407"/>
          </a:xfrm>
        </p:grpSpPr>
        <p:grpSp>
          <p:nvGrpSpPr>
            <p:cNvPr id="625" name="グループ化 624">
              <a:extLst>
                <a:ext uri="{FF2B5EF4-FFF2-40B4-BE49-F238E27FC236}">
                  <a16:creationId xmlns:a16="http://schemas.microsoft.com/office/drawing/2014/main" id="{6264D10A-AAF4-4D99-BB41-B9423C2224A0}"/>
                </a:ext>
              </a:extLst>
            </p:cNvPr>
            <p:cNvGrpSpPr/>
            <p:nvPr/>
          </p:nvGrpSpPr>
          <p:grpSpPr>
            <a:xfrm>
              <a:off x="255982" y="3623349"/>
              <a:ext cx="2562286" cy="1536699"/>
              <a:chOff x="746064" y="1894185"/>
              <a:chExt cx="2562286" cy="1536699"/>
            </a:xfrm>
          </p:grpSpPr>
          <p:grpSp>
            <p:nvGrpSpPr>
              <p:cNvPr id="633" name="グループ化 632">
                <a:extLst>
                  <a:ext uri="{FF2B5EF4-FFF2-40B4-BE49-F238E27FC236}">
                    <a16:creationId xmlns:a16="http://schemas.microsoft.com/office/drawing/2014/main" id="{6D156BE9-BD7A-489A-91BB-2C25D294775B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636" name="フリーフォーム: 図形 635">
                  <a:extLst>
                    <a:ext uri="{FF2B5EF4-FFF2-40B4-BE49-F238E27FC236}">
                      <a16:creationId xmlns:a16="http://schemas.microsoft.com/office/drawing/2014/main" id="{A386AB09-40CC-44B8-8F48-336D5AEE21B4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7" name="楕円 636">
                  <a:extLst>
                    <a:ext uri="{FF2B5EF4-FFF2-40B4-BE49-F238E27FC236}">
                      <a16:creationId xmlns:a16="http://schemas.microsoft.com/office/drawing/2014/main" id="{05E6B8D0-8306-4B66-840D-26D6D9807896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34" name="楕円 633">
                <a:extLst>
                  <a:ext uri="{FF2B5EF4-FFF2-40B4-BE49-F238E27FC236}">
                    <a16:creationId xmlns:a16="http://schemas.microsoft.com/office/drawing/2014/main" id="{B929DFBE-2ECA-488C-ADCF-A3CAF45D0A41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5" name="フリーフォーム: 図形 634">
                <a:extLst>
                  <a:ext uri="{FF2B5EF4-FFF2-40B4-BE49-F238E27FC236}">
                    <a16:creationId xmlns:a16="http://schemas.microsoft.com/office/drawing/2014/main" id="{C86B2688-93BA-453F-9804-6FDA6E03885E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26" name="グループ化 625">
              <a:extLst>
                <a:ext uri="{FF2B5EF4-FFF2-40B4-BE49-F238E27FC236}">
                  <a16:creationId xmlns:a16="http://schemas.microsoft.com/office/drawing/2014/main" id="{B09456DF-BCE8-4D55-B173-2E501F03508A}"/>
                </a:ext>
              </a:extLst>
            </p:cNvPr>
            <p:cNvGrpSpPr/>
            <p:nvPr/>
          </p:nvGrpSpPr>
          <p:grpSpPr>
            <a:xfrm>
              <a:off x="531075" y="2615641"/>
              <a:ext cx="2012100" cy="2262352"/>
              <a:chOff x="267623" y="2913277"/>
              <a:chExt cx="2369820" cy="2664563"/>
            </a:xfrm>
          </p:grpSpPr>
          <p:sp>
            <p:nvSpPr>
              <p:cNvPr id="627" name="楕円 626">
                <a:extLst>
                  <a:ext uri="{FF2B5EF4-FFF2-40B4-BE49-F238E27FC236}">
                    <a16:creationId xmlns:a16="http://schemas.microsoft.com/office/drawing/2014/main" id="{3C9EF734-7D87-4ABD-A2CA-FA09E551999B}"/>
                  </a:ext>
                </a:extLst>
              </p:cNvPr>
              <p:cNvSpPr/>
              <p:nvPr/>
            </p:nvSpPr>
            <p:spPr>
              <a:xfrm>
                <a:off x="267623" y="3208020"/>
                <a:ext cx="2369820" cy="2369820"/>
              </a:xfrm>
              <a:prstGeom prst="ellipse">
                <a:avLst/>
              </a:prstGeom>
              <a:gradFill>
                <a:gsLst>
                  <a:gs pos="0">
                    <a:srgbClr val="003300"/>
                  </a:gs>
                  <a:gs pos="60000">
                    <a:srgbClr val="339933"/>
                  </a:gs>
                </a:gsLst>
                <a:lin ang="162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8" name="フリーフォーム: 図形 627">
                <a:extLst>
                  <a:ext uri="{FF2B5EF4-FFF2-40B4-BE49-F238E27FC236}">
                    <a16:creationId xmlns:a16="http://schemas.microsoft.com/office/drawing/2014/main" id="{90953605-2F67-4C21-91C5-488A021B6227}"/>
                  </a:ext>
                </a:extLst>
              </p:cNvPr>
              <p:cNvSpPr/>
              <p:nvPr/>
            </p:nvSpPr>
            <p:spPr>
              <a:xfrm>
                <a:off x="421451" y="3208020"/>
                <a:ext cx="2062163" cy="2369820"/>
              </a:xfrm>
              <a:custGeom>
                <a:avLst/>
                <a:gdLst>
                  <a:gd name="connsiteX0" fmla="*/ 1660899 w 2062163"/>
                  <a:gd name="connsiteY0" fmla="*/ 188606 h 2369820"/>
                  <a:gd name="connsiteX1" fmla="*/ 1683546 w 2062163"/>
                  <a:gd name="connsiteY1" fmla="*/ 202364 h 2369820"/>
                  <a:gd name="connsiteX2" fmla="*/ 1774764 w 2062163"/>
                  <a:gd name="connsiteY2" fmla="*/ 270576 h 2369820"/>
                  <a:gd name="connsiteX3" fmla="*/ 1832491 w 2062163"/>
                  <a:gd name="connsiteY3" fmla="*/ 323042 h 2369820"/>
                  <a:gd name="connsiteX4" fmla="*/ 1814513 w 2062163"/>
                  <a:gd name="connsiteY4" fmla="*/ 463867 h 2369820"/>
                  <a:gd name="connsiteX5" fmla="*/ 1914526 w 2062163"/>
                  <a:gd name="connsiteY5" fmla="*/ 559117 h 2369820"/>
                  <a:gd name="connsiteX6" fmla="*/ 1938338 w 2062163"/>
                  <a:gd name="connsiteY6" fmla="*/ 673417 h 2369820"/>
                  <a:gd name="connsiteX7" fmla="*/ 1995488 w 2062163"/>
                  <a:gd name="connsiteY7" fmla="*/ 687704 h 2369820"/>
                  <a:gd name="connsiteX8" fmla="*/ 1990726 w 2062163"/>
                  <a:gd name="connsiteY8" fmla="*/ 787717 h 2369820"/>
                  <a:gd name="connsiteX9" fmla="*/ 2062163 w 2062163"/>
                  <a:gd name="connsiteY9" fmla="*/ 849629 h 2369820"/>
                  <a:gd name="connsiteX10" fmla="*/ 2062163 w 2062163"/>
                  <a:gd name="connsiteY10" fmla="*/ 1035367 h 2369820"/>
                  <a:gd name="connsiteX11" fmla="*/ 2019301 w 2062163"/>
                  <a:gd name="connsiteY11" fmla="*/ 1140142 h 2369820"/>
                  <a:gd name="connsiteX12" fmla="*/ 2033588 w 2062163"/>
                  <a:gd name="connsiteY12" fmla="*/ 1163954 h 2369820"/>
                  <a:gd name="connsiteX13" fmla="*/ 1957388 w 2062163"/>
                  <a:gd name="connsiteY13" fmla="*/ 1292542 h 2369820"/>
                  <a:gd name="connsiteX14" fmla="*/ 2019301 w 2062163"/>
                  <a:gd name="connsiteY14" fmla="*/ 1378267 h 2369820"/>
                  <a:gd name="connsiteX15" fmla="*/ 1981201 w 2062163"/>
                  <a:gd name="connsiteY15" fmla="*/ 1625917 h 2369820"/>
                  <a:gd name="connsiteX16" fmla="*/ 2038351 w 2062163"/>
                  <a:gd name="connsiteY16" fmla="*/ 1687829 h 2369820"/>
                  <a:gd name="connsiteX17" fmla="*/ 1976438 w 2062163"/>
                  <a:gd name="connsiteY17" fmla="*/ 1854517 h 2369820"/>
                  <a:gd name="connsiteX18" fmla="*/ 1983584 w 2062163"/>
                  <a:gd name="connsiteY18" fmla="*/ 1874168 h 2369820"/>
                  <a:gd name="connsiteX19" fmla="*/ 1935386 w 2062163"/>
                  <a:gd name="connsiteY19" fmla="*/ 1938623 h 2369820"/>
                  <a:gd name="connsiteX20" fmla="*/ 1893586 w 2062163"/>
                  <a:gd name="connsiteY20" fmla="*/ 1984615 h 2369820"/>
                  <a:gd name="connsiteX21" fmla="*/ 1871663 w 2062163"/>
                  <a:gd name="connsiteY21" fmla="*/ 1864042 h 2369820"/>
                  <a:gd name="connsiteX22" fmla="*/ 1924051 w 2062163"/>
                  <a:gd name="connsiteY22" fmla="*/ 1773554 h 2369820"/>
                  <a:gd name="connsiteX23" fmla="*/ 1957388 w 2062163"/>
                  <a:gd name="connsiteY23" fmla="*/ 1602104 h 2369820"/>
                  <a:gd name="connsiteX24" fmla="*/ 1847851 w 2062163"/>
                  <a:gd name="connsiteY24" fmla="*/ 1497329 h 2369820"/>
                  <a:gd name="connsiteX25" fmla="*/ 1909763 w 2062163"/>
                  <a:gd name="connsiteY25" fmla="*/ 1383029 h 2369820"/>
                  <a:gd name="connsiteX26" fmla="*/ 1857376 w 2062163"/>
                  <a:gd name="connsiteY26" fmla="*/ 1330642 h 2369820"/>
                  <a:gd name="connsiteX27" fmla="*/ 1905001 w 2062163"/>
                  <a:gd name="connsiteY27" fmla="*/ 1249679 h 2369820"/>
                  <a:gd name="connsiteX28" fmla="*/ 1843088 w 2062163"/>
                  <a:gd name="connsiteY28" fmla="*/ 1140142 h 2369820"/>
                  <a:gd name="connsiteX29" fmla="*/ 1971676 w 2062163"/>
                  <a:gd name="connsiteY29" fmla="*/ 882967 h 2369820"/>
                  <a:gd name="connsiteX30" fmla="*/ 1857376 w 2062163"/>
                  <a:gd name="connsiteY30" fmla="*/ 825817 h 2369820"/>
                  <a:gd name="connsiteX31" fmla="*/ 1909763 w 2062163"/>
                  <a:gd name="connsiteY31" fmla="*/ 730567 h 2369820"/>
                  <a:gd name="connsiteX32" fmla="*/ 1828801 w 2062163"/>
                  <a:gd name="connsiteY32" fmla="*/ 678179 h 2369820"/>
                  <a:gd name="connsiteX33" fmla="*/ 1866901 w 2062163"/>
                  <a:gd name="connsiteY33" fmla="*/ 601979 h 2369820"/>
                  <a:gd name="connsiteX34" fmla="*/ 1714501 w 2062163"/>
                  <a:gd name="connsiteY34" fmla="*/ 530542 h 2369820"/>
                  <a:gd name="connsiteX35" fmla="*/ 1714501 w 2062163"/>
                  <a:gd name="connsiteY35" fmla="*/ 316229 h 2369820"/>
                  <a:gd name="connsiteX36" fmla="*/ 382288 w 2062163"/>
                  <a:gd name="connsiteY36" fmla="*/ 187947 h 2369820"/>
                  <a:gd name="connsiteX37" fmla="*/ 333375 w 2062163"/>
                  <a:gd name="connsiteY37" fmla="*/ 287654 h 2369820"/>
                  <a:gd name="connsiteX38" fmla="*/ 328613 w 2062163"/>
                  <a:gd name="connsiteY38" fmla="*/ 444817 h 2369820"/>
                  <a:gd name="connsiteX39" fmla="*/ 228600 w 2062163"/>
                  <a:gd name="connsiteY39" fmla="*/ 582929 h 2369820"/>
                  <a:gd name="connsiteX40" fmla="*/ 280988 w 2062163"/>
                  <a:gd name="connsiteY40" fmla="*/ 692467 h 2369820"/>
                  <a:gd name="connsiteX41" fmla="*/ 157163 w 2062163"/>
                  <a:gd name="connsiteY41" fmla="*/ 868679 h 2369820"/>
                  <a:gd name="connsiteX42" fmla="*/ 171450 w 2062163"/>
                  <a:gd name="connsiteY42" fmla="*/ 1154429 h 2369820"/>
                  <a:gd name="connsiteX43" fmla="*/ 152400 w 2062163"/>
                  <a:gd name="connsiteY43" fmla="*/ 1192529 h 2369820"/>
                  <a:gd name="connsiteX44" fmla="*/ 119063 w 2062163"/>
                  <a:gd name="connsiteY44" fmla="*/ 1287779 h 2369820"/>
                  <a:gd name="connsiteX45" fmla="*/ 204788 w 2062163"/>
                  <a:gd name="connsiteY45" fmla="*/ 1354454 h 2369820"/>
                  <a:gd name="connsiteX46" fmla="*/ 104775 w 2062163"/>
                  <a:gd name="connsiteY46" fmla="*/ 1506854 h 2369820"/>
                  <a:gd name="connsiteX47" fmla="*/ 171450 w 2062163"/>
                  <a:gd name="connsiteY47" fmla="*/ 1597342 h 2369820"/>
                  <a:gd name="connsiteX48" fmla="*/ 176213 w 2062163"/>
                  <a:gd name="connsiteY48" fmla="*/ 1725929 h 2369820"/>
                  <a:gd name="connsiteX49" fmla="*/ 142875 w 2062163"/>
                  <a:gd name="connsiteY49" fmla="*/ 1764029 h 2369820"/>
                  <a:gd name="connsiteX50" fmla="*/ 238125 w 2062163"/>
                  <a:gd name="connsiteY50" fmla="*/ 1883092 h 2369820"/>
                  <a:gd name="connsiteX51" fmla="*/ 276225 w 2062163"/>
                  <a:gd name="connsiteY51" fmla="*/ 2035492 h 2369820"/>
                  <a:gd name="connsiteX52" fmla="*/ 260422 w 2062163"/>
                  <a:gd name="connsiteY52" fmla="*/ 2092959 h 2369820"/>
                  <a:gd name="connsiteX53" fmla="*/ 183193 w 2062163"/>
                  <a:gd name="connsiteY53" fmla="*/ 2022768 h 2369820"/>
                  <a:gd name="connsiteX54" fmla="*/ 111428 w 2062163"/>
                  <a:gd name="connsiteY54" fmla="*/ 1943807 h 2369820"/>
                  <a:gd name="connsiteX55" fmla="*/ 100013 w 2062163"/>
                  <a:gd name="connsiteY55" fmla="*/ 1749742 h 2369820"/>
                  <a:gd name="connsiteX56" fmla="*/ 0 w 2062163"/>
                  <a:gd name="connsiteY56" fmla="*/ 1583054 h 2369820"/>
                  <a:gd name="connsiteX57" fmla="*/ 28575 w 2062163"/>
                  <a:gd name="connsiteY57" fmla="*/ 1530667 h 2369820"/>
                  <a:gd name="connsiteX58" fmla="*/ 76200 w 2062163"/>
                  <a:gd name="connsiteY58" fmla="*/ 1340167 h 2369820"/>
                  <a:gd name="connsiteX59" fmla="*/ 47625 w 2062163"/>
                  <a:gd name="connsiteY59" fmla="*/ 1183004 h 2369820"/>
                  <a:gd name="connsiteX60" fmla="*/ 76200 w 2062163"/>
                  <a:gd name="connsiteY60" fmla="*/ 1021079 h 2369820"/>
                  <a:gd name="connsiteX61" fmla="*/ 61913 w 2062163"/>
                  <a:gd name="connsiteY61" fmla="*/ 821054 h 2369820"/>
                  <a:gd name="connsiteX62" fmla="*/ 152400 w 2062163"/>
                  <a:gd name="connsiteY62" fmla="*/ 725804 h 2369820"/>
                  <a:gd name="connsiteX63" fmla="*/ 185738 w 2062163"/>
                  <a:gd name="connsiteY63" fmla="*/ 601979 h 2369820"/>
                  <a:gd name="connsiteX64" fmla="*/ 171450 w 2062163"/>
                  <a:gd name="connsiteY64" fmla="*/ 468629 h 2369820"/>
                  <a:gd name="connsiteX65" fmla="*/ 228600 w 2062163"/>
                  <a:gd name="connsiteY65" fmla="*/ 449579 h 2369820"/>
                  <a:gd name="connsiteX66" fmla="*/ 209550 w 2062163"/>
                  <a:gd name="connsiteY66" fmla="*/ 401954 h 2369820"/>
                  <a:gd name="connsiteX67" fmla="*/ 290513 w 2062163"/>
                  <a:gd name="connsiteY67" fmla="*/ 344804 h 2369820"/>
                  <a:gd name="connsiteX68" fmla="*/ 290513 w 2062163"/>
                  <a:gd name="connsiteY68" fmla="*/ 253246 h 2369820"/>
                  <a:gd name="connsiteX69" fmla="*/ 358557 w 2062163"/>
                  <a:gd name="connsiteY69" fmla="*/ 202364 h 2369820"/>
                  <a:gd name="connsiteX70" fmla="*/ 714525 w 2062163"/>
                  <a:gd name="connsiteY70" fmla="*/ 41487 h 2369820"/>
                  <a:gd name="connsiteX71" fmla="*/ 709613 w 2062163"/>
                  <a:gd name="connsiteY71" fmla="*/ 149542 h 2369820"/>
                  <a:gd name="connsiteX72" fmla="*/ 666751 w 2062163"/>
                  <a:gd name="connsiteY72" fmla="*/ 344804 h 2369820"/>
                  <a:gd name="connsiteX73" fmla="*/ 700088 w 2062163"/>
                  <a:gd name="connsiteY73" fmla="*/ 392429 h 2369820"/>
                  <a:gd name="connsiteX74" fmla="*/ 700088 w 2062163"/>
                  <a:gd name="connsiteY74" fmla="*/ 482917 h 2369820"/>
                  <a:gd name="connsiteX75" fmla="*/ 652463 w 2062163"/>
                  <a:gd name="connsiteY75" fmla="*/ 511492 h 2369820"/>
                  <a:gd name="connsiteX76" fmla="*/ 652463 w 2062163"/>
                  <a:gd name="connsiteY76" fmla="*/ 606742 h 2369820"/>
                  <a:gd name="connsiteX77" fmla="*/ 657226 w 2062163"/>
                  <a:gd name="connsiteY77" fmla="*/ 635317 h 2369820"/>
                  <a:gd name="connsiteX78" fmla="*/ 623888 w 2062163"/>
                  <a:gd name="connsiteY78" fmla="*/ 663892 h 2369820"/>
                  <a:gd name="connsiteX79" fmla="*/ 581026 w 2062163"/>
                  <a:gd name="connsiteY79" fmla="*/ 701992 h 2369820"/>
                  <a:gd name="connsiteX80" fmla="*/ 647701 w 2062163"/>
                  <a:gd name="connsiteY80" fmla="*/ 816292 h 2369820"/>
                  <a:gd name="connsiteX81" fmla="*/ 552451 w 2062163"/>
                  <a:gd name="connsiteY81" fmla="*/ 959167 h 2369820"/>
                  <a:gd name="connsiteX82" fmla="*/ 700088 w 2062163"/>
                  <a:gd name="connsiteY82" fmla="*/ 1044892 h 2369820"/>
                  <a:gd name="connsiteX83" fmla="*/ 719138 w 2062163"/>
                  <a:gd name="connsiteY83" fmla="*/ 1121092 h 2369820"/>
                  <a:gd name="connsiteX84" fmla="*/ 652463 w 2062163"/>
                  <a:gd name="connsiteY84" fmla="*/ 1092517 h 2369820"/>
                  <a:gd name="connsiteX85" fmla="*/ 576263 w 2062163"/>
                  <a:gd name="connsiteY85" fmla="*/ 1168717 h 2369820"/>
                  <a:gd name="connsiteX86" fmla="*/ 638176 w 2062163"/>
                  <a:gd name="connsiteY86" fmla="*/ 1235392 h 2369820"/>
                  <a:gd name="connsiteX87" fmla="*/ 619126 w 2062163"/>
                  <a:gd name="connsiteY87" fmla="*/ 1330642 h 2369820"/>
                  <a:gd name="connsiteX88" fmla="*/ 571501 w 2062163"/>
                  <a:gd name="connsiteY88" fmla="*/ 1354454 h 2369820"/>
                  <a:gd name="connsiteX89" fmla="*/ 485776 w 2062163"/>
                  <a:gd name="connsiteY89" fmla="*/ 1540192 h 2369820"/>
                  <a:gd name="connsiteX90" fmla="*/ 504826 w 2062163"/>
                  <a:gd name="connsiteY90" fmla="*/ 1668779 h 2369820"/>
                  <a:gd name="connsiteX91" fmla="*/ 528638 w 2062163"/>
                  <a:gd name="connsiteY91" fmla="*/ 1687829 h 2369820"/>
                  <a:gd name="connsiteX92" fmla="*/ 485776 w 2062163"/>
                  <a:gd name="connsiteY92" fmla="*/ 1783079 h 2369820"/>
                  <a:gd name="connsiteX93" fmla="*/ 514351 w 2062163"/>
                  <a:gd name="connsiteY93" fmla="*/ 1945004 h 2369820"/>
                  <a:gd name="connsiteX94" fmla="*/ 623888 w 2062163"/>
                  <a:gd name="connsiteY94" fmla="*/ 2064067 h 2369820"/>
                  <a:gd name="connsiteX95" fmla="*/ 666751 w 2062163"/>
                  <a:gd name="connsiteY95" fmla="*/ 2178367 h 2369820"/>
                  <a:gd name="connsiteX96" fmla="*/ 700088 w 2062163"/>
                  <a:gd name="connsiteY96" fmla="*/ 2259329 h 2369820"/>
                  <a:gd name="connsiteX97" fmla="*/ 692488 w 2062163"/>
                  <a:gd name="connsiteY97" fmla="*/ 2322667 h 2369820"/>
                  <a:gd name="connsiteX98" fmla="*/ 668695 w 2062163"/>
                  <a:gd name="connsiteY98" fmla="*/ 2316549 h 2369820"/>
                  <a:gd name="connsiteX99" fmla="*/ 566738 w 2062163"/>
                  <a:gd name="connsiteY99" fmla="*/ 2279232 h 2369820"/>
                  <a:gd name="connsiteX100" fmla="*/ 566738 w 2062163"/>
                  <a:gd name="connsiteY100" fmla="*/ 2216467 h 2369820"/>
                  <a:gd name="connsiteX101" fmla="*/ 457201 w 2062163"/>
                  <a:gd name="connsiteY101" fmla="*/ 2083117 h 2369820"/>
                  <a:gd name="connsiteX102" fmla="*/ 461963 w 2062163"/>
                  <a:gd name="connsiteY102" fmla="*/ 2011679 h 2369820"/>
                  <a:gd name="connsiteX103" fmla="*/ 385763 w 2062163"/>
                  <a:gd name="connsiteY103" fmla="*/ 1906904 h 2369820"/>
                  <a:gd name="connsiteX104" fmla="*/ 414338 w 2062163"/>
                  <a:gd name="connsiteY104" fmla="*/ 1854517 h 2369820"/>
                  <a:gd name="connsiteX105" fmla="*/ 366713 w 2062163"/>
                  <a:gd name="connsiteY105" fmla="*/ 1635442 h 2369820"/>
                  <a:gd name="connsiteX106" fmla="*/ 471488 w 2062163"/>
                  <a:gd name="connsiteY106" fmla="*/ 1378267 h 2369820"/>
                  <a:gd name="connsiteX107" fmla="*/ 361951 w 2062163"/>
                  <a:gd name="connsiteY107" fmla="*/ 1244917 h 2369820"/>
                  <a:gd name="connsiteX108" fmla="*/ 438151 w 2062163"/>
                  <a:gd name="connsiteY108" fmla="*/ 1149667 h 2369820"/>
                  <a:gd name="connsiteX109" fmla="*/ 438151 w 2062163"/>
                  <a:gd name="connsiteY109" fmla="*/ 944879 h 2369820"/>
                  <a:gd name="connsiteX110" fmla="*/ 495301 w 2062163"/>
                  <a:gd name="connsiteY110" fmla="*/ 906779 h 2369820"/>
                  <a:gd name="connsiteX111" fmla="*/ 452438 w 2062163"/>
                  <a:gd name="connsiteY111" fmla="*/ 711517 h 2369820"/>
                  <a:gd name="connsiteX112" fmla="*/ 542926 w 2062163"/>
                  <a:gd name="connsiteY112" fmla="*/ 644842 h 2369820"/>
                  <a:gd name="connsiteX113" fmla="*/ 533401 w 2062163"/>
                  <a:gd name="connsiteY113" fmla="*/ 501967 h 2369820"/>
                  <a:gd name="connsiteX114" fmla="*/ 557213 w 2062163"/>
                  <a:gd name="connsiteY114" fmla="*/ 449579 h 2369820"/>
                  <a:gd name="connsiteX115" fmla="*/ 476251 w 2062163"/>
                  <a:gd name="connsiteY115" fmla="*/ 335279 h 2369820"/>
                  <a:gd name="connsiteX116" fmla="*/ 609601 w 2062163"/>
                  <a:gd name="connsiteY116" fmla="*/ 263842 h 2369820"/>
                  <a:gd name="connsiteX117" fmla="*/ 566738 w 2062163"/>
                  <a:gd name="connsiteY117" fmla="*/ 130492 h 2369820"/>
                  <a:gd name="connsiteX118" fmla="*/ 575841 w 2062163"/>
                  <a:gd name="connsiteY118" fmla="*/ 87257 h 2369820"/>
                  <a:gd name="connsiteX119" fmla="*/ 668695 w 2062163"/>
                  <a:gd name="connsiteY119" fmla="*/ 53271 h 2369820"/>
                  <a:gd name="connsiteX120" fmla="*/ 1247906 w 2062163"/>
                  <a:gd name="connsiteY120" fmla="*/ 22250 h 2369820"/>
                  <a:gd name="connsiteX121" fmla="*/ 1259852 w 2062163"/>
                  <a:gd name="connsiteY121" fmla="*/ 24073 h 2369820"/>
                  <a:gd name="connsiteX122" fmla="*/ 1373407 w 2062163"/>
                  <a:gd name="connsiteY122" fmla="*/ 53271 h 2369820"/>
                  <a:gd name="connsiteX123" fmla="*/ 1458228 w 2062163"/>
                  <a:gd name="connsiteY123" fmla="*/ 84316 h 2369820"/>
                  <a:gd name="connsiteX124" fmla="*/ 1447801 w 2062163"/>
                  <a:gd name="connsiteY124" fmla="*/ 130492 h 2369820"/>
                  <a:gd name="connsiteX125" fmla="*/ 1409701 w 2062163"/>
                  <a:gd name="connsiteY125" fmla="*/ 230504 h 2369820"/>
                  <a:gd name="connsiteX126" fmla="*/ 1533526 w 2062163"/>
                  <a:gd name="connsiteY126" fmla="*/ 316229 h 2369820"/>
                  <a:gd name="connsiteX127" fmla="*/ 1624013 w 2062163"/>
                  <a:gd name="connsiteY127" fmla="*/ 401954 h 2369820"/>
                  <a:gd name="connsiteX128" fmla="*/ 1519238 w 2062163"/>
                  <a:gd name="connsiteY128" fmla="*/ 587692 h 2369820"/>
                  <a:gd name="connsiteX129" fmla="*/ 1633538 w 2062163"/>
                  <a:gd name="connsiteY129" fmla="*/ 611504 h 2369820"/>
                  <a:gd name="connsiteX130" fmla="*/ 1562101 w 2062163"/>
                  <a:gd name="connsiteY130" fmla="*/ 811529 h 2369820"/>
                  <a:gd name="connsiteX131" fmla="*/ 1657351 w 2062163"/>
                  <a:gd name="connsiteY131" fmla="*/ 873442 h 2369820"/>
                  <a:gd name="connsiteX132" fmla="*/ 1571626 w 2062163"/>
                  <a:gd name="connsiteY132" fmla="*/ 1040129 h 2369820"/>
                  <a:gd name="connsiteX133" fmla="*/ 1647826 w 2062163"/>
                  <a:gd name="connsiteY133" fmla="*/ 1102042 h 2369820"/>
                  <a:gd name="connsiteX134" fmla="*/ 1633538 w 2062163"/>
                  <a:gd name="connsiteY134" fmla="*/ 1287779 h 2369820"/>
                  <a:gd name="connsiteX135" fmla="*/ 1671638 w 2062163"/>
                  <a:gd name="connsiteY135" fmla="*/ 1283017 h 2369820"/>
                  <a:gd name="connsiteX136" fmla="*/ 1690688 w 2062163"/>
                  <a:gd name="connsiteY136" fmla="*/ 1392554 h 2369820"/>
                  <a:gd name="connsiteX137" fmla="*/ 1676401 w 2062163"/>
                  <a:gd name="connsiteY137" fmla="*/ 1564004 h 2369820"/>
                  <a:gd name="connsiteX138" fmla="*/ 1709738 w 2062163"/>
                  <a:gd name="connsiteY138" fmla="*/ 1816417 h 2369820"/>
                  <a:gd name="connsiteX139" fmla="*/ 1800226 w 2062163"/>
                  <a:gd name="connsiteY139" fmla="*/ 1835467 h 2369820"/>
                  <a:gd name="connsiteX140" fmla="*/ 1704976 w 2062163"/>
                  <a:gd name="connsiteY140" fmla="*/ 2083117 h 2369820"/>
                  <a:gd name="connsiteX141" fmla="*/ 1729249 w 2062163"/>
                  <a:gd name="connsiteY141" fmla="*/ 2133280 h 2369820"/>
                  <a:gd name="connsiteX142" fmla="*/ 1683546 w 2062163"/>
                  <a:gd name="connsiteY142" fmla="*/ 2167456 h 2369820"/>
                  <a:gd name="connsiteX143" fmla="*/ 1647675 w 2062163"/>
                  <a:gd name="connsiteY143" fmla="*/ 2189248 h 2369820"/>
                  <a:gd name="connsiteX144" fmla="*/ 1657351 w 2062163"/>
                  <a:gd name="connsiteY144" fmla="*/ 2102167 h 2369820"/>
                  <a:gd name="connsiteX145" fmla="*/ 1652588 w 2062163"/>
                  <a:gd name="connsiteY145" fmla="*/ 1997392 h 2369820"/>
                  <a:gd name="connsiteX146" fmla="*/ 1647826 w 2062163"/>
                  <a:gd name="connsiteY146" fmla="*/ 1911667 h 2369820"/>
                  <a:gd name="connsiteX147" fmla="*/ 1643063 w 2062163"/>
                  <a:gd name="connsiteY147" fmla="*/ 1864042 h 2369820"/>
                  <a:gd name="connsiteX148" fmla="*/ 1628776 w 2062163"/>
                  <a:gd name="connsiteY148" fmla="*/ 1811654 h 2369820"/>
                  <a:gd name="connsiteX149" fmla="*/ 1585913 w 2062163"/>
                  <a:gd name="connsiteY149" fmla="*/ 1783079 h 2369820"/>
                  <a:gd name="connsiteX150" fmla="*/ 1581151 w 2062163"/>
                  <a:gd name="connsiteY150" fmla="*/ 1711642 h 2369820"/>
                  <a:gd name="connsiteX151" fmla="*/ 1600201 w 2062163"/>
                  <a:gd name="connsiteY151" fmla="*/ 1644967 h 2369820"/>
                  <a:gd name="connsiteX152" fmla="*/ 1509713 w 2062163"/>
                  <a:gd name="connsiteY152" fmla="*/ 1573529 h 2369820"/>
                  <a:gd name="connsiteX153" fmla="*/ 1514476 w 2062163"/>
                  <a:gd name="connsiteY153" fmla="*/ 1506854 h 2369820"/>
                  <a:gd name="connsiteX154" fmla="*/ 1528763 w 2062163"/>
                  <a:gd name="connsiteY154" fmla="*/ 1402079 h 2369820"/>
                  <a:gd name="connsiteX155" fmla="*/ 1447801 w 2062163"/>
                  <a:gd name="connsiteY155" fmla="*/ 1321117 h 2369820"/>
                  <a:gd name="connsiteX156" fmla="*/ 1500188 w 2062163"/>
                  <a:gd name="connsiteY156" fmla="*/ 1183004 h 2369820"/>
                  <a:gd name="connsiteX157" fmla="*/ 1419226 w 2062163"/>
                  <a:gd name="connsiteY157" fmla="*/ 1092517 h 2369820"/>
                  <a:gd name="connsiteX158" fmla="*/ 1462088 w 2062163"/>
                  <a:gd name="connsiteY158" fmla="*/ 1044892 h 2369820"/>
                  <a:gd name="connsiteX159" fmla="*/ 1447801 w 2062163"/>
                  <a:gd name="connsiteY159" fmla="*/ 1011554 h 2369820"/>
                  <a:gd name="connsiteX160" fmla="*/ 1414463 w 2062163"/>
                  <a:gd name="connsiteY160" fmla="*/ 911542 h 2369820"/>
                  <a:gd name="connsiteX161" fmla="*/ 1504951 w 2062163"/>
                  <a:gd name="connsiteY161" fmla="*/ 768667 h 2369820"/>
                  <a:gd name="connsiteX162" fmla="*/ 1409701 w 2062163"/>
                  <a:gd name="connsiteY162" fmla="*/ 697229 h 2369820"/>
                  <a:gd name="connsiteX163" fmla="*/ 1490663 w 2062163"/>
                  <a:gd name="connsiteY163" fmla="*/ 425767 h 2369820"/>
                  <a:gd name="connsiteX164" fmla="*/ 1276351 w 2062163"/>
                  <a:gd name="connsiteY164" fmla="*/ 306704 h 2369820"/>
                  <a:gd name="connsiteX165" fmla="*/ 1271588 w 2062163"/>
                  <a:gd name="connsiteY165" fmla="*/ 149542 h 2369820"/>
                  <a:gd name="connsiteX166" fmla="*/ 1021051 w 2062163"/>
                  <a:gd name="connsiteY166" fmla="*/ 0 h 2369820"/>
                  <a:gd name="connsiteX167" fmla="*/ 1103283 w 2062163"/>
                  <a:gd name="connsiteY167" fmla="*/ 4153 h 2369820"/>
                  <a:gd name="connsiteX168" fmla="*/ 1076326 w 2062163"/>
                  <a:gd name="connsiteY168" fmla="*/ 120967 h 2369820"/>
                  <a:gd name="connsiteX169" fmla="*/ 1147763 w 2062163"/>
                  <a:gd name="connsiteY169" fmla="*/ 187642 h 2369820"/>
                  <a:gd name="connsiteX170" fmla="*/ 1038226 w 2062163"/>
                  <a:gd name="connsiteY170" fmla="*/ 325754 h 2369820"/>
                  <a:gd name="connsiteX171" fmla="*/ 1119188 w 2062163"/>
                  <a:gd name="connsiteY171" fmla="*/ 444817 h 2369820"/>
                  <a:gd name="connsiteX172" fmla="*/ 1090613 w 2062163"/>
                  <a:gd name="connsiteY172" fmla="*/ 701992 h 2369820"/>
                  <a:gd name="connsiteX173" fmla="*/ 1147763 w 2062163"/>
                  <a:gd name="connsiteY173" fmla="*/ 825817 h 2369820"/>
                  <a:gd name="connsiteX174" fmla="*/ 1100138 w 2062163"/>
                  <a:gd name="connsiteY174" fmla="*/ 954404 h 2369820"/>
                  <a:gd name="connsiteX175" fmla="*/ 1176338 w 2062163"/>
                  <a:gd name="connsiteY175" fmla="*/ 1006792 h 2369820"/>
                  <a:gd name="connsiteX176" fmla="*/ 1157288 w 2062163"/>
                  <a:gd name="connsiteY176" fmla="*/ 1230629 h 2369820"/>
                  <a:gd name="connsiteX177" fmla="*/ 1219201 w 2062163"/>
                  <a:gd name="connsiteY177" fmla="*/ 1259204 h 2369820"/>
                  <a:gd name="connsiteX178" fmla="*/ 1195388 w 2062163"/>
                  <a:gd name="connsiteY178" fmla="*/ 1444942 h 2369820"/>
                  <a:gd name="connsiteX179" fmla="*/ 1404938 w 2062163"/>
                  <a:gd name="connsiteY179" fmla="*/ 1640204 h 2369820"/>
                  <a:gd name="connsiteX180" fmla="*/ 1400176 w 2062163"/>
                  <a:gd name="connsiteY180" fmla="*/ 1859279 h 2369820"/>
                  <a:gd name="connsiteX181" fmla="*/ 1504951 w 2062163"/>
                  <a:gd name="connsiteY181" fmla="*/ 1954529 h 2369820"/>
                  <a:gd name="connsiteX182" fmla="*/ 1457326 w 2062163"/>
                  <a:gd name="connsiteY182" fmla="*/ 2049779 h 2369820"/>
                  <a:gd name="connsiteX183" fmla="*/ 1476376 w 2062163"/>
                  <a:gd name="connsiteY183" fmla="*/ 2159317 h 2369820"/>
                  <a:gd name="connsiteX184" fmla="*/ 1371601 w 2062163"/>
                  <a:gd name="connsiteY184" fmla="*/ 2240279 h 2369820"/>
                  <a:gd name="connsiteX185" fmla="*/ 1390067 w 2062163"/>
                  <a:gd name="connsiteY185" fmla="*/ 2310451 h 2369820"/>
                  <a:gd name="connsiteX186" fmla="*/ 1373407 w 2062163"/>
                  <a:gd name="connsiteY186" fmla="*/ 2316549 h 2369820"/>
                  <a:gd name="connsiteX187" fmla="*/ 1259852 w 2062163"/>
                  <a:gd name="connsiteY187" fmla="*/ 2345747 h 2369820"/>
                  <a:gd name="connsiteX188" fmla="*/ 1253379 w 2062163"/>
                  <a:gd name="connsiteY188" fmla="*/ 2346735 h 2369820"/>
                  <a:gd name="connsiteX189" fmla="*/ 1252538 w 2062163"/>
                  <a:gd name="connsiteY189" fmla="*/ 2330767 h 2369820"/>
                  <a:gd name="connsiteX190" fmla="*/ 1200151 w 2062163"/>
                  <a:gd name="connsiteY190" fmla="*/ 2221229 h 2369820"/>
                  <a:gd name="connsiteX191" fmla="*/ 1323976 w 2062163"/>
                  <a:gd name="connsiteY191" fmla="*/ 2002154 h 2369820"/>
                  <a:gd name="connsiteX192" fmla="*/ 1233488 w 2062163"/>
                  <a:gd name="connsiteY192" fmla="*/ 1859279 h 2369820"/>
                  <a:gd name="connsiteX193" fmla="*/ 1247776 w 2062163"/>
                  <a:gd name="connsiteY193" fmla="*/ 1735454 h 2369820"/>
                  <a:gd name="connsiteX194" fmla="*/ 1133476 w 2062163"/>
                  <a:gd name="connsiteY194" fmla="*/ 1725929 h 2369820"/>
                  <a:gd name="connsiteX195" fmla="*/ 1128713 w 2062163"/>
                  <a:gd name="connsiteY195" fmla="*/ 1878329 h 2369820"/>
                  <a:gd name="connsiteX196" fmla="*/ 1157288 w 2062163"/>
                  <a:gd name="connsiteY196" fmla="*/ 1949767 h 2369820"/>
                  <a:gd name="connsiteX197" fmla="*/ 1066801 w 2062163"/>
                  <a:gd name="connsiteY197" fmla="*/ 2040254 h 2369820"/>
                  <a:gd name="connsiteX198" fmla="*/ 1123951 w 2062163"/>
                  <a:gd name="connsiteY198" fmla="*/ 2121217 h 2369820"/>
                  <a:gd name="connsiteX199" fmla="*/ 1057276 w 2062163"/>
                  <a:gd name="connsiteY199" fmla="*/ 2178367 h 2369820"/>
                  <a:gd name="connsiteX200" fmla="*/ 1066801 w 2062163"/>
                  <a:gd name="connsiteY200" fmla="*/ 2230754 h 2369820"/>
                  <a:gd name="connsiteX201" fmla="*/ 1062038 w 2062163"/>
                  <a:gd name="connsiteY201" fmla="*/ 2359342 h 2369820"/>
                  <a:gd name="connsiteX202" fmla="*/ 1058772 w 2062163"/>
                  <a:gd name="connsiteY202" fmla="*/ 2367915 h 2369820"/>
                  <a:gd name="connsiteX203" fmla="*/ 1021051 w 2062163"/>
                  <a:gd name="connsiteY203" fmla="*/ 2369820 h 2369820"/>
                  <a:gd name="connsiteX204" fmla="*/ 899901 w 2062163"/>
                  <a:gd name="connsiteY204" fmla="*/ 2363703 h 2369820"/>
                  <a:gd name="connsiteX205" fmla="*/ 855414 w 2062163"/>
                  <a:gd name="connsiteY205" fmla="*/ 2356913 h 2369820"/>
                  <a:gd name="connsiteX206" fmla="*/ 900113 w 2062163"/>
                  <a:gd name="connsiteY206" fmla="*/ 2306954 h 2369820"/>
                  <a:gd name="connsiteX207" fmla="*/ 819151 w 2062163"/>
                  <a:gd name="connsiteY207" fmla="*/ 2259329 h 2369820"/>
                  <a:gd name="connsiteX208" fmla="*/ 914401 w 2062163"/>
                  <a:gd name="connsiteY208" fmla="*/ 2168842 h 2369820"/>
                  <a:gd name="connsiteX209" fmla="*/ 833438 w 2062163"/>
                  <a:gd name="connsiteY209" fmla="*/ 2097404 h 2369820"/>
                  <a:gd name="connsiteX210" fmla="*/ 857251 w 2062163"/>
                  <a:gd name="connsiteY210" fmla="*/ 2059304 h 2369820"/>
                  <a:gd name="connsiteX211" fmla="*/ 890588 w 2062163"/>
                  <a:gd name="connsiteY211" fmla="*/ 1978342 h 2369820"/>
                  <a:gd name="connsiteX212" fmla="*/ 847726 w 2062163"/>
                  <a:gd name="connsiteY212" fmla="*/ 1916429 h 2369820"/>
                  <a:gd name="connsiteX213" fmla="*/ 909638 w 2062163"/>
                  <a:gd name="connsiteY213" fmla="*/ 1811654 h 2369820"/>
                  <a:gd name="connsiteX214" fmla="*/ 823913 w 2062163"/>
                  <a:gd name="connsiteY214" fmla="*/ 1735454 h 2369820"/>
                  <a:gd name="connsiteX215" fmla="*/ 857251 w 2062163"/>
                  <a:gd name="connsiteY215" fmla="*/ 1654492 h 2369820"/>
                  <a:gd name="connsiteX216" fmla="*/ 790576 w 2062163"/>
                  <a:gd name="connsiteY216" fmla="*/ 1597342 h 2369820"/>
                  <a:gd name="connsiteX217" fmla="*/ 842963 w 2062163"/>
                  <a:gd name="connsiteY217" fmla="*/ 1521142 h 2369820"/>
                  <a:gd name="connsiteX218" fmla="*/ 785813 w 2062163"/>
                  <a:gd name="connsiteY218" fmla="*/ 1473517 h 2369820"/>
                  <a:gd name="connsiteX219" fmla="*/ 933451 w 2062163"/>
                  <a:gd name="connsiteY219" fmla="*/ 1330642 h 2369820"/>
                  <a:gd name="connsiteX220" fmla="*/ 862013 w 2062163"/>
                  <a:gd name="connsiteY220" fmla="*/ 1225867 h 2369820"/>
                  <a:gd name="connsiteX221" fmla="*/ 938213 w 2062163"/>
                  <a:gd name="connsiteY221" fmla="*/ 1125854 h 2369820"/>
                  <a:gd name="connsiteX222" fmla="*/ 919163 w 2062163"/>
                  <a:gd name="connsiteY222" fmla="*/ 1044892 h 2369820"/>
                  <a:gd name="connsiteX223" fmla="*/ 904876 w 2062163"/>
                  <a:gd name="connsiteY223" fmla="*/ 878204 h 2369820"/>
                  <a:gd name="connsiteX224" fmla="*/ 914401 w 2062163"/>
                  <a:gd name="connsiteY224" fmla="*/ 830579 h 2369820"/>
                  <a:gd name="connsiteX225" fmla="*/ 914401 w 2062163"/>
                  <a:gd name="connsiteY225" fmla="*/ 773429 h 2369820"/>
                  <a:gd name="connsiteX226" fmla="*/ 904876 w 2062163"/>
                  <a:gd name="connsiteY226" fmla="*/ 678179 h 2369820"/>
                  <a:gd name="connsiteX227" fmla="*/ 842963 w 2062163"/>
                  <a:gd name="connsiteY227" fmla="*/ 601979 h 2369820"/>
                  <a:gd name="connsiteX228" fmla="*/ 919163 w 2062163"/>
                  <a:gd name="connsiteY228" fmla="*/ 411479 h 2369820"/>
                  <a:gd name="connsiteX229" fmla="*/ 876301 w 2062163"/>
                  <a:gd name="connsiteY229" fmla="*/ 240029 h 2369820"/>
                  <a:gd name="connsiteX230" fmla="*/ 952483 w 2062163"/>
                  <a:gd name="connsiteY230" fmla="*/ 3463 h 2369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</a:cxnLst>
                <a:rect l="l" t="t" r="r" b="b"/>
                <a:pathLst>
                  <a:path w="2062163" h="2369820">
                    <a:moveTo>
                      <a:pt x="1660899" y="188606"/>
                    </a:moveTo>
                    <a:lnTo>
                      <a:pt x="1683546" y="202364"/>
                    </a:lnTo>
                    <a:cubicBezTo>
                      <a:pt x="1715065" y="223658"/>
                      <a:pt x="1745504" y="246428"/>
                      <a:pt x="1774764" y="270576"/>
                    </a:cubicBezTo>
                    <a:lnTo>
                      <a:pt x="1832491" y="323042"/>
                    </a:lnTo>
                    <a:lnTo>
                      <a:pt x="1814513" y="463867"/>
                    </a:lnTo>
                    <a:lnTo>
                      <a:pt x="1914526" y="559117"/>
                    </a:lnTo>
                    <a:lnTo>
                      <a:pt x="1938338" y="673417"/>
                    </a:lnTo>
                    <a:lnTo>
                      <a:pt x="1995488" y="687704"/>
                    </a:lnTo>
                    <a:lnTo>
                      <a:pt x="1990726" y="787717"/>
                    </a:lnTo>
                    <a:lnTo>
                      <a:pt x="2062163" y="849629"/>
                    </a:lnTo>
                    <a:lnTo>
                      <a:pt x="2062163" y="1035367"/>
                    </a:lnTo>
                    <a:lnTo>
                      <a:pt x="2019301" y="1140142"/>
                    </a:lnTo>
                    <a:lnTo>
                      <a:pt x="2033588" y="1163954"/>
                    </a:lnTo>
                    <a:lnTo>
                      <a:pt x="1957388" y="1292542"/>
                    </a:lnTo>
                    <a:lnTo>
                      <a:pt x="2019301" y="1378267"/>
                    </a:lnTo>
                    <a:lnTo>
                      <a:pt x="1981201" y="1625917"/>
                    </a:lnTo>
                    <a:lnTo>
                      <a:pt x="2038351" y="1687829"/>
                    </a:lnTo>
                    <a:lnTo>
                      <a:pt x="1976438" y="1854517"/>
                    </a:lnTo>
                    <a:lnTo>
                      <a:pt x="1983584" y="1874168"/>
                    </a:lnTo>
                    <a:lnTo>
                      <a:pt x="1935386" y="1938623"/>
                    </a:lnTo>
                    <a:lnTo>
                      <a:pt x="1893586" y="1984615"/>
                    </a:lnTo>
                    <a:lnTo>
                      <a:pt x="1871663" y="1864042"/>
                    </a:lnTo>
                    <a:lnTo>
                      <a:pt x="1924051" y="1773554"/>
                    </a:lnTo>
                    <a:lnTo>
                      <a:pt x="1957388" y="1602104"/>
                    </a:lnTo>
                    <a:lnTo>
                      <a:pt x="1847851" y="1497329"/>
                    </a:lnTo>
                    <a:lnTo>
                      <a:pt x="1909763" y="1383029"/>
                    </a:lnTo>
                    <a:lnTo>
                      <a:pt x="1857376" y="1330642"/>
                    </a:lnTo>
                    <a:lnTo>
                      <a:pt x="1905001" y="1249679"/>
                    </a:lnTo>
                    <a:lnTo>
                      <a:pt x="1843088" y="1140142"/>
                    </a:lnTo>
                    <a:lnTo>
                      <a:pt x="1971676" y="882967"/>
                    </a:lnTo>
                    <a:lnTo>
                      <a:pt x="1857376" y="825817"/>
                    </a:lnTo>
                    <a:lnTo>
                      <a:pt x="1909763" y="730567"/>
                    </a:lnTo>
                    <a:lnTo>
                      <a:pt x="1828801" y="678179"/>
                    </a:lnTo>
                    <a:lnTo>
                      <a:pt x="1866901" y="601979"/>
                    </a:lnTo>
                    <a:lnTo>
                      <a:pt x="1714501" y="530542"/>
                    </a:lnTo>
                    <a:lnTo>
                      <a:pt x="1714501" y="316229"/>
                    </a:lnTo>
                    <a:close/>
                    <a:moveTo>
                      <a:pt x="382288" y="187947"/>
                    </a:moveTo>
                    <a:lnTo>
                      <a:pt x="333375" y="287654"/>
                    </a:lnTo>
                    <a:lnTo>
                      <a:pt x="328613" y="444817"/>
                    </a:lnTo>
                    <a:lnTo>
                      <a:pt x="228600" y="582929"/>
                    </a:lnTo>
                    <a:lnTo>
                      <a:pt x="280988" y="692467"/>
                    </a:lnTo>
                    <a:lnTo>
                      <a:pt x="157163" y="868679"/>
                    </a:lnTo>
                    <a:lnTo>
                      <a:pt x="171450" y="1154429"/>
                    </a:lnTo>
                    <a:lnTo>
                      <a:pt x="152400" y="1192529"/>
                    </a:lnTo>
                    <a:lnTo>
                      <a:pt x="119063" y="1287779"/>
                    </a:lnTo>
                    <a:lnTo>
                      <a:pt x="204788" y="1354454"/>
                    </a:lnTo>
                    <a:lnTo>
                      <a:pt x="104775" y="1506854"/>
                    </a:lnTo>
                    <a:lnTo>
                      <a:pt x="171450" y="1597342"/>
                    </a:lnTo>
                    <a:lnTo>
                      <a:pt x="176213" y="1725929"/>
                    </a:lnTo>
                    <a:lnTo>
                      <a:pt x="142875" y="1764029"/>
                    </a:lnTo>
                    <a:lnTo>
                      <a:pt x="238125" y="1883092"/>
                    </a:lnTo>
                    <a:lnTo>
                      <a:pt x="276225" y="2035492"/>
                    </a:lnTo>
                    <a:lnTo>
                      <a:pt x="260422" y="2092959"/>
                    </a:lnTo>
                    <a:lnTo>
                      <a:pt x="183193" y="2022768"/>
                    </a:lnTo>
                    <a:lnTo>
                      <a:pt x="111428" y="1943807"/>
                    </a:lnTo>
                    <a:lnTo>
                      <a:pt x="100013" y="1749742"/>
                    </a:lnTo>
                    <a:lnTo>
                      <a:pt x="0" y="1583054"/>
                    </a:lnTo>
                    <a:lnTo>
                      <a:pt x="28575" y="1530667"/>
                    </a:lnTo>
                    <a:lnTo>
                      <a:pt x="76200" y="1340167"/>
                    </a:lnTo>
                    <a:lnTo>
                      <a:pt x="47625" y="1183004"/>
                    </a:lnTo>
                    <a:lnTo>
                      <a:pt x="76200" y="1021079"/>
                    </a:lnTo>
                    <a:lnTo>
                      <a:pt x="61913" y="821054"/>
                    </a:lnTo>
                    <a:lnTo>
                      <a:pt x="152400" y="725804"/>
                    </a:lnTo>
                    <a:lnTo>
                      <a:pt x="185738" y="601979"/>
                    </a:lnTo>
                    <a:lnTo>
                      <a:pt x="171450" y="468629"/>
                    </a:lnTo>
                    <a:lnTo>
                      <a:pt x="228600" y="449579"/>
                    </a:lnTo>
                    <a:lnTo>
                      <a:pt x="209550" y="401954"/>
                    </a:lnTo>
                    <a:lnTo>
                      <a:pt x="290513" y="344804"/>
                    </a:lnTo>
                    <a:lnTo>
                      <a:pt x="290513" y="253246"/>
                    </a:lnTo>
                    <a:lnTo>
                      <a:pt x="358557" y="202364"/>
                    </a:lnTo>
                    <a:close/>
                    <a:moveTo>
                      <a:pt x="714525" y="41487"/>
                    </a:moveTo>
                    <a:lnTo>
                      <a:pt x="709613" y="149542"/>
                    </a:lnTo>
                    <a:lnTo>
                      <a:pt x="666751" y="344804"/>
                    </a:lnTo>
                    <a:lnTo>
                      <a:pt x="700088" y="392429"/>
                    </a:lnTo>
                    <a:lnTo>
                      <a:pt x="700088" y="482917"/>
                    </a:lnTo>
                    <a:cubicBezTo>
                      <a:pt x="653982" y="503409"/>
                      <a:pt x="664219" y="487983"/>
                      <a:pt x="652463" y="511492"/>
                    </a:cubicBezTo>
                    <a:lnTo>
                      <a:pt x="652463" y="606742"/>
                    </a:lnTo>
                    <a:lnTo>
                      <a:pt x="657226" y="635317"/>
                    </a:lnTo>
                    <a:lnTo>
                      <a:pt x="623888" y="663892"/>
                    </a:lnTo>
                    <a:lnTo>
                      <a:pt x="581026" y="701992"/>
                    </a:lnTo>
                    <a:lnTo>
                      <a:pt x="647701" y="816292"/>
                    </a:lnTo>
                    <a:lnTo>
                      <a:pt x="552451" y="959167"/>
                    </a:lnTo>
                    <a:lnTo>
                      <a:pt x="700088" y="1044892"/>
                    </a:lnTo>
                    <a:lnTo>
                      <a:pt x="719138" y="1121092"/>
                    </a:lnTo>
                    <a:lnTo>
                      <a:pt x="652463" y="1092517"/>
                    </a:lnTo>
                    <a:lnTo>
                      <a:pt x="576263" y="1168717"/>
                    </a:lnTo>
                    <a:lnTo>
                      <a:pt x="638176" y="1235392"/>
                    </a:lnTo>
                    <a:lnTo>
                      <a:pt x="619126" y="1330642"/>
                    </a:lnTo>
                    <a:lnTo>
                      <a:pt x="571501" y="1354454"/>
                    </a:lnTo>
                    <a:lnTo>
                      <a:pt x="485776" y="1540192"/>
                    </a:lnTo>
                    <a:lnTo>
                      <a:pt x="504826" y="1668779"/>
                    </a:lnTo>
                    <a:lnTo>
                      <a:pt x="528638" y="1687829"/>
                    </a:lnTo>
                    <a:lnTo>
                      <a:pt x="485776" y="1783079"/>
                    </a:lnTo>
                    <a:lnTo>
                      <a:pt x="514351" y="1945004"/>
                    </a:lnTo>
                    <a:lnTo>
                      <a:pt x="623888" y="2064067"/>
                    </a:lnTo>
                    <a:lnTo>
                      <a:pt x="666751" y="2178367"/>
                    </a:lnTo>
                    <a:lnTo>
                      <a:pt x="700088" y="2259329"/>
                    </a:lnTo>
                    <a:lnTo>
                      <a:pt x="692488" y="2322667"/>
                    </a:lnTo>
                    <a:lnTo>
                      <a:pt x="668695" y="2316549"/>
                    </a:lnTo>
                    <a:lnTo>
                      <a:pt x="566738" y="2279232"/>
                    </a:lnTo>
                    <a:lnTo>
                      <a:pt x="566738" y="2216467"/>
                    </a:lnTo>
                    <a:lnTo>
                      <a:pt x="457201" y="2083117"/>
                    </a:lnTo>
                    <a:lnTo>
                      <a:pt x="461963" y="2011679"/>
                    </a:lnTo>
                    <a:lnTo>
                      <a:pt x="385763" y="1906904"/>
                    </a:lnTo>
                    <a:lnTo>
                      <a:pt x="414338" y="1854517"/>
                    </a:lnTo>
                    <a:lnTo>
                      <a:pt x="366713" y="1635442"/>
                    </a:lnTo>
                    <a:lnTo>
                      <a:pt x="471488" y="1378267"/>
                    </a:lnTo>
                    <a:lnTo>
                      <a:pt x="361951" y="1244917"/>
                    </a:lnTo>
                    <a:lnTo>
                      <a:pt x="438151" y="1149667"/>
                    </a:lnTo>
                    <a:lnTo>
                      <a:pt x="438151" y="944879"/>
                    </a:lnTo>
                    <a:lnTo>
                      <a:pt x="495301" y="906779"/>
                    </a:lnTo>
                    <a:lnTo>
                      <a:pt x="452438" y="711517"/>
                    </a:lnTo>
                    <a:lnTo>
                      <a:pt x="542926" y="644842"/>
                    </a:lnTo>
                    <a:lnTo>
                      <a:pt x="533401" y="501967"/>
                    </a:lnTo>
                    <a:lnTo>
                      <a:pt x="557213" y="449579"/>
                    </a:lnTo>
                    <a:lnTo>
                      <a:pt x="476251" y="335279"/>
                    </a:lnTo>
                    <a:lnTo>
                      <a:pt x="609601" y="263842"/>
                    </a:lnTo>
                    <a:lnTo>
                      <a:pt x="566738" y="130492"/>
                    </a:lnTo>
                    <a:lnTo>
                      <a:pt x="575841" y="87257"/>
                    </a:lnTo>
                    <a:lnTo>
                      <a:pt x="668695" y="53271"/>
                    </a:lnTo>
                    <a:close/>
                    <a:moveTo>
                      <a:pt x="1247906" y="22250"/>
                    </a:moveTo>
                    <a:lnTo>
                      <a:pt x="1259852" y="24073"/>
                    </a:lnTo>
                    <a:cubicBezTo>
                      <a:pt x="1298419" y="31965"/>
                      <a:pt x="1336304" y="41731"/>
                      <a:pt x="1373407" y="53271"/>
                    </a:cubicBezTo>
                    <a:lnTo>
                      <a:pt x="1458228" y="84316"/>
                    </a:lnTo>
                    <a:lnTo>
                      <a:pt x="1447801" y="130492"/>
                    </a:lnTo>
                    <a:lnTo>
                      <a:pt x="1409701" y="230504"/>
                    </a:lnTo>
                    <a:lnTo>
                      <a:pt x="1533526" y="316229"/>
                    </a:lnTo>
                    <a:lnTo>
                      <a:pt x="1624013" y="401954"/>
                    </a:lnTo>
                    <a:lnTo>
                      <a:pt x="1519238" y="587692"/>
                    </a:lnTo>
                    <a:lnTo>
                      <a:pt x="1633538" y="611504"/>
                    </a:lnTo>
                    <a:lnTo>
                      <a:pt x="1562101" y="811529"/>
                    </a:lnTo>
                    <a:lnTo>
                      <a:pt x="1657351" y="873442"/>
                    </a:lnTo>
                    <a:lnTo>
                      <a:pt x="1571626" y="1040129"/>
                    </a:lnTo>
                    <a:lnTo>
                      <a:pt x="1647826" y="1102042"/>
                    </a:lnTo>
                    <a:lnTo>
                      <a:pt x="1633538" y="1287779"/>
                    </a:lnTo>
                    <a:lnTo>
                      <a:pt x="1671638" y="1283017"/>
                    </a:lnTo>
                    <a:lnTo>
                      <a:pt x="1690688" y="1392554"/>
                    </a:lnTo>
                    <a:lnTo>
                      <a:pt x="1676401" y="1564004"/>
                    </a:lnTo>
                    <a:lnTo>
                      <a:pt x="1709738" y="1816417"/>
                    </a:lnTo>
                    <a:lnTo>
                      <a:pt x="1800226" y="1835467"/>
                    </a:lnTo>
                    <a:lnTo>
                      <a:pt x="1704976" y="2083117"/>
                    </a:lnTo>
                    <a:lnTo>
                      <a:pt x="1729249" y="2133280"/>
                    </a:lnTo>
                    <a:lnTo>
                      <a:pt x="1683546" y="2167456"/>
                    </a:lnTo>
                    <a:lnTo>
                      <a:pt x="1647675" y="2189248"/>
                    </a:lnTo>
                    <a:lnTo>
                      <a:pt x="1657351" y="2102167"/>
                    </a:lnTo>
                    <a:lnTo>
                      <a:pt x="1652588" y="1997392"/>
                    </a:lnTo>
                    <a:lnTo>
                      <a:pt x="1647826" y="1911667"/>
                    </a:lnTo>
                    <a:lnTo>
                      <a:pt x="1643063" y="1864042"/>
                    </a:lnTo>
                    <a:lnTo>
                      <a:pt x="1628776" y="1811654"/>
                    </a:lnTo>
                    <a:cubicBezTo>
                      <a:pt x="1608138" y="1811654"/>
                      <a:pt x="1625283" y="1812607"/>
                      <a:pt x="1585913" y="1783079"/>
                    </a:cubicBezTo>
                    <a:lnTo>
                      <a:pt x="1581151" y="1711642"/>
                    </a:lnTo>
                    <a:lnTo>
                      <a:pt x="1600201" y="1644967"/>
                    </a:lnTo>
                    <a:lnTo>
                      <a:pt x="1509713" y="1573529"/>
                    </a:lnTo>
                    <a:lnTo>
                      <a:pt x="1514476" y="1506854"/>
                    </a:lnTo>
                    <a:lnTo>
                      <a:pt x="1528763" y="1402079"/>
                    </a:lnTo>
                    <a:lnTo>
                      <a:pt x="1447801" y="1321117"/>
                    </a:lnTo>
                    <a:lnTo>
                      <a:pt x="1500188" y="1183004"/>
                    </a:lnTo>
                    <a:lnTo>
                      <a:pt x="1419226" y="1092517"/>
                    </a:lnTo>
                    <a:lnTo>
                      <a:pt x="1462088" y="1044892"/>
                    </a:lnTo>
                    <a:lnTo>
                      <a:pt x="1447801" y="1011554"/>
                    </a:lnTo>
                    <a:lnTo>
                      <a:pt x="1414463" y="911542"/>
                    </a:lnTo>
                    <a:lnTo>
                      <a:pt x="1504951" y="768667"/>
                    </a:lnTo>
                    <a:lnTo>
                      <a:pt x="1409701" y="697229"/>
                    </a:lnTo>
                    <a:lnTo>
                      <a:pt x="1490663" y="425767"/>
                    </a:lnTo>
                    <a:lnTo>
                      <a:pt x="1276351" y="306704"/>
                    </a:lnTo>
                    <a:lnTo>
                      <a:pt x="1271588" y="149542"/>
                    </a:lnTo>
                    <a:close/>
                    <a:moveTo>
                      <a:pt x="1021051" y="0"/>
                    </a:moveTo>
                    <a:lnTo>
                      <a:pt x="1103283" y="4153"/>
                    </a:lnTo>
                    <a:lnTo>
                      <a:pt x="1076326" y="120967"/>
                    </a:lnTo>
                    <a:lnTo>
                      <a:pt x="1147763" y="187642"/>
                    </a:lnTo>
                    <a:lnTo>
                      <a:pt x="1038226" y="325754"/>
                    </a:lnTo>
                    <a:lnTo>
                      <a:pt x="1119188" y="444817"/>
                    </a:lnTo>
                    <a:lnTo>
                      <a:pt x="1090613" y="701992"/>
                    </a:lnTo>
                    <a:lnTo>
                      <a:pt x="1147763" y="825817"/>
                    </a:lnTo>
                    <a:lnTo>
                      <a:pt x="1100138" y="954404"/>
                    </a:lnTo>
                    <a:lnTo>
                      <a:pt x="1176338" y="1006792"/>
                    </a:lnTo>
                    <a:lnTo>
                      <a:pt x="1157288" y="1230629"/>
                    </a:lnTo>
                    <a:lnTo>
                      <a:pt x="1219201" y="1259204"/>
                    </a:lnTo>
                    <a:lnTo>
                      <a:pt x="1195388" y="1444942"/>
                    </a:lnTo>
                    <a:lnTo>
                      <a:pt x="1404938" y="1640204"/>
                    </a:lnTo>
                    <a:lnTo>
                      <a:pt x="1400176" y="1859279"/>
                    </a:lnTo>
                    <a:lnTo>
                      <a:pt x="1504951" y="1954529"/>
                    </a:lnTo>
                    <a:lnTo>
                      <a:pt x="1457326" y="2049779"/>
                    </a:lnTo>
                    <a:lnTo>
                      <a:pt x="1476376" y="2159317"/>
                    </a:lnTo>
                    <a:lnTo>
                      <a:pt x="1371601" y="2240279"/>
                    </a:lnTo>
                    <a:lnTo>
                      <a:pt x="1390067" y="2310451"/>
                    </a:lnTo>
                    <a:lnTo>
                      <a:pt x="1373407" y="2316549"/>
                    </a:lnTo>
                    <a:cubicBezTo>
                      <a:pt x="1336304" y="2328089"/>
                      <a:pt x="1298419" y="2337855"/>
                      <a:pt x="1259852" y="2345747"/>
                    </a:cubicBezTo>
                    <a:lnTo>
                      <a:pt x="1253379" y="2346735"/>
                    </a:lnTo>
                    <a:lnTo>
                      <a:pt x="1252538" y="2330767"/>
                    </a:lnTo>
                    <a:lnTo>
                      <a:pt x="1200151" y="2221229"/>
                    </a:lnTo>
                    <a:lnTo>
                      <a:pt x="1323976" y="2002154"/>
                    </a:lnTo>
                    <a:lnTo>
                      <a:pt x="1233488" y="1859279"/>
                    </a:lnTo>
                    <a:lnTo>
                      <a:pt x="1247776" y="1735454"/>
                    </a:lnTo>
                    <a:lnTo>
                      <a:pt x="1133476" y="1725929"/>
                    </a:lnTo>
                    <a:lnTo>
                      <a:pt x="1128713" y="1878329"/>
                    </a:lnTo>
                    <a:lnTo>
                      <a:pt x="1157288" y="1949767"/>
                    </a:lnTo>
                    <a:lnTo>
                      <a:pt x="1066801" y="2040254"/>
                    </a:lnTo>
                    <a:lnTo>
                      <a:pt x="1123951" y="2121217"/>
                    </a:lnTo>
                    <a:lnTo>
                      <a:pt x="1057276" y="2178367"/>
                    </a:lnTo>
                    <a:lnTo>
                      <a:pt x="1066801" y="2230754"/>
                    </a:lnTo>
                    <a:lnTo>
                      <a:pt x="1062038" y="2359342"/>
                    </a:lnTo>
                    <a:lnTo>
                      <a:pt x="1058772" y="2367915"/>
                    </a:lnTo>
                    <a:lnTo>
                      <a:pt x="1021051" y="2369820"/>
                    </a:lnTo>
                    <a:cubicBezTo>
                      <a:pt x="980151" y="2369820"/>
                      <a:pt x="939734" y="2367748"/>
                      <a:pt x="899901" y="2363703"/>
                    </a:cubicBezTo>
                    <a:lnTo>
                      <a:pt x="855414" y="2356913"/>
                    </a:lnTo>
                    <a:lnTo>
                      <a:pt x="900113" y="2306954"/>
                    </a:lnTo>
                    <a:lnTo>
                      <a:pt x="819151" y="2259329"/>
                    </a:lnTo>
                    <a:lnTo>
                      <a:pt x="914401" y="2168842"/>
                    </a:lnTo>
                    <a:lnTo>
                      <a:pt x="833438" y="2097404"/>
                    </a:lnTo>
                    <a:lnTo>
                      <a:pt x="857251" y="2059304"/>
                    </a:lnTo>
                    <a:lnTo>
                      <a:pt x="890588" y="1978342"/>
                    </a:lnTo>
                    <a:lnTo>
                      <a:pt x="847726" y="1916429"/>
                    </a:lnTo>
                    <a:lnTo>
                      <a:pt x="909638" y="1811654"/>
                    </a:lnTo>
                    <a:lnTo>
                      <a:pt x="823913" y="1735454"/>
                    </a:lnTo>
                    <a:lnTo>
                      <a:pt x="857251" y="1654492"/>
                    </a:lnTo>
                    <a:lnTo>
                      <a:pt x="790576" y="1597342"/>
                    </a:lnTo>
                    <a:lnTo>
                      <a:pt x="842963" y="1521142"/>
                    </a:lnTo>
                    <a:lnTo>
                      <a:pt x="785813" y="1473517"/>
                    </a:lnTo>
                    <a:lnTo>
                      <a:pt x="933451" y="1330642"/>
                    </a:lnTo>
                    <a:lnTo>
                      <a:pt x="862013" y="1225867"/>
                    </a:lnTo>
                    <a:lnTo>
                      <a:pt x="938213" y="1125854"/>
                    </a:lnTo>
                    <a:lnTo>
                      <a:pt x="919163" y="1044892"/>
                    </a:lnTo>
                    <a:lnTo>
                      <a:pt x="904876" y="878204"/>
                    </a:lnTo>
                    <a:lnTo>
                      <a:pt x="914401" y="830579"/>
                    </a:lnTo>
                    <a:lnTo>
                      <a:pt x="914401" y="773429"/>
                    </a:lnTo>
                    <a:lnTo>
                      <a:pt x="904876" y="678179"/>
                    </a:lnTo>
                    <a:lnTo>
                      <a:pt x="842963" y="601979"/>
                    </a:lnTo>
                    <a:lnTo>
                      <a:pt x="919163" y="411479"/>
                    </a:lnTo>
                    <a:lnTo>
                      <a:pt x="876301" y="240029"/>
                    </a:lnTo>
                    <a:lnTo>
                      <a:pt x="952483" y="3463"/>
                    </a:lnTo>
                    <a:close/>
                  </a:path>
                </a:pathLst>
              </a:custGeom>
              <a:solidFill>
                <a:sysClr val="windowText" lastClr="000000">
                  <a:alpha val="8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9" name="フリーフォーム: 図形 628">
                <a:extLst>
                  <a:ext uri="{FF2B5EF4-FFF2-40B4-BE49-F238E27FC236}">
                    <a16:creationId xmlns:a16="http://schemas.microsoft.com/office/drawing/2014/main" id="{3272674C-902F-4C6E-8DD7-A0DF62FF58E3}"/>
                  </a:ext>
                </a:extLst>
              </p:cNvPr>
              <p:cNvSpPr/>
              <p:nvPr/>
            </p:nvSpPr>
            <p:spPr>
              <a:xfrm rot="21412980">
                <a:off x="2053878" y="3459022"/>
                <a:ext cx="320676" cy="380865"/>
              </a:xfrm>
              <a:custGeom>
                <a:avLst/>
                <a:gdLst>
                  <a:gd name="connsiteX0" fmla="*/ 214895 w 460653"/>
                  <a:gd name="connsiteY0" fmla="*/ 125730 h 547115"/>
                  <a:gd name="connsiteX1" fmla="*/ 365616 w 460653"/>
                  <a:gd name="connsiteY1" fmla="*/ 270554 h 547115"/>
                  <a:gd name="connsiteX2" fmla="*/ 432029 w 460653"/>
                  <a:gd name="connsiteY2" fmla="*/ 544522 h 547115"/>
                  <a:gd name="connsiteX3" fmla="*/ 247004 w 460653"/>
                  <a:gd name="connsiteY3" fmla="*/ 356274 h 547115"/>
                  <a:gd name="connsiteX4" fmla="*/ 167891 w 460653"/>
                  <a:gd name="connsiteY4" fmla="*/ 139458 h 547115"/>
                  <a:gd name="connsiteX5" fmla="*/ 214895 w 460653"/>
                  <a:gd name="connsiteY5" fmla="*/ 125730 h 547115"/>
                  <a:gd name="connsiteX6" fmla="*/ 73343 w 460653"/>
                  <a:gd name="connsiteY6" fmla="*/ 0 h 547115"/>
                  <a:gd name="connsiteX7" fmla="*/ 146686 w 460653"/>
                  <a:gd name="connsiteY7" fmla="*/ 74613 h 547115"/>
                  <a:gd name="connsiteX8" fmla="*/ 73343 w 460653"/>
                  <a:gd name="connsiteY8" fmla="*/ 149226 h 547115"/>
                  <a:gd name="connsiteX9" fmla="*/ 0 w 460653"/>
                  <a:gd name="connsiteY9" fmla="*/ 74613 h 547115"/>
                  <a:gd name="connsiteX10" fmla="*/ 73343 w 460653"/>
                  <a:gd name="connsiteY10" fmla="*/ 0 h 547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60653" h="547115">
                    <a:moveTo>
                      <a:pt x="214895" y="125730"/>
                    </a:moveTo>
                    <a:cubicBezTo>
                      <a:pt x="262856" y="133183"/>
                      <a:pt x="313541" y="198499"/>
                      <a:pt x="365616" y="270554"/>
                    </a:cubicBezTo>
                    <a:cubicBezTo>
                      <a:pt x="435048" y="366628"/>
                      <a:pt x="499709" y="520850"/>
                      <a:pt x="432029" y="544522"/>
                    </a:cubicBezTo>
                    <a:cubicBezTo>
                      <a:pt x="364349" y="568194"/>
                      <a:pt x="291027" y="423785"/>
                      <a:pt x="247004" y="356274"/>
                    </a:cubicBezTo>
                    <a:cubicBezTo>
                      <a:pt x="202981" y="288764"/>
                      <a:pt x="106562" y="188529"/>
                      <a:pt x="167891" y="139458"/>
                    </a:cubicBezTo>
                    <a:cubicBezTo>
                      <a:pt x="183224" y="127190"/>
                      <a:pt x="198908" y="123245"/>
                      <a:pt x="214895" y="125730"/>
                    </a:cubicBezTo>
                    <a:close/>
                    <a:moveTo>
                      <a:pt x="73343" y="0"/>
                    </a:moveTo>
                    <a:cubicBezTo>
                      <a:pt x="113849" y="0"/>
                      <a:pt x="146686" y="33405"/>
                      <a:pt x="146686" y="74613"/>
                    </a:cubicBezTo>
                    <a:cubicBezTo>
                      <a:pt x="146686" y="115821"/>
                      <a:pt x="113849" y="149226"/>
                      <a:pt x="73343" y="149226"/>
                    </a:cubicBezTo>
                    <a:cubicBezTo>
                      <a:pt x="32837" y="149226"/>
                      <a:pt x="0" y="115821"/>
                      <a:pt x="0" y="74613"/>
                    </a:cubicBezTo>
                    <a:cubicBezTo>
                      <a:pt x="0" y="33405"/>
                      <a:pt x="32837" y="0"/>
                      <a:pt x="7334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0" name="楕円 629">
                <a:extLst>
                  <a:ext uri="{FF2B5EF4-FFF2-40B4-BE49-F238E27FC236}">
                    <a16:creationId xmlns:a16="http://schemas.microsoft.com/office/drawing/2014/main" id="{54CDBFAF-4E96-48A4-B951-0CCE3150CB06}"/>
                  </a:ext>
                </a:extLst>
              </p:cNvPr>
              <p:cNvSpPr/>
              <p:nvPr/>
            </p:nvSpPr>
            <p:spPr>
              <a:xfrm>
                <a:off x="1279563" y="3194050"/>
                <a:ext cx="345940" cy="128270"/>
              </a:xfrm>
              <a:prstGeom prst="ellipse">
                <a:avLst/>
              </a:prstGeom>
              <a:solidFill>
                <a:srgbClr val="00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1" name="フリーフォーム: 図形 630">
                <a:extLst>
                  <a:ext uri="{FF2B5EF4-FFF2-40B4-BE49-F238E27FC236}">
                    <a16:creationId xmlns:a16="http://schemas.microsoft.com/office/drawing/2014/main" id="{C6530681-9B49-46E9-A7E7-CC5C3951CA12}"/>
                  </a:ext>
                </a:extLst>
              </p:cNvPr>
              <p:cNvSpPr/>
              <p:nvPr/>
            </p:nvSpPr>
            <p:spPr>
              <a:xfrm rot="6300000">
                <a:off x="1340361" y="3023342"/>
                <a:ext cx="349787" cy="167792"/>
              </a:xfrm>
              <a:custGeom>
                <a:avLst/>
                <a:gdLst>
                  <a:gd name="connsiteX0" fmla="*/ 0 w 349787"/>
                  <a:gd name="connsiteY0" fmla="*/ 45947 h 167792"/>
                  <a:gd name="connsiteX1" fmla="*/ 9511 w 349787"/>
                  <a:gd name="connsiteY1" fmla="*/ 0 h 167792"/>
                  <a:gd name="connsiteX2" fmla="*/ 13952 w 349787"/>
                  <a:gd name="connsiteY2" fmla="*/ 4592 h 167792"/>
                  <a:gd name="connsiteX3" fmla="*/ 310084 w 349787"/>
                  <a:gd name="connsiteY3" fmla="*/ 62481 h 167792"/>
                  <a:gd name="connsiteX4" fmla="*/ 329958 w 349787"/>
                  <a:gd name="connsiteY4" fmla="*/ 55470 h 167792"/>
                  <a:gd name="connsiteX5" fmla="*/ 349787 w 349787"/>
                  <a:gd name="connsiteY5" fmla="*/ 151259 h 167792"/>
                  <a:gd name="connsiteX6" fmla="*/ 335340 w 349787"/>
                  <a:gd name="connsiteY6" fmla="*/ 156735 h 167792"/>
                  <a:gd name="connsiteX7" fmla="*/ 40540 w 349787"/>
                  <a:gd name="connsiteY7" fmla="*/ 88678 h 167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9787" h="167792">
                    <a:moveTo>
                      <a:pt x="0" y="45947"/>
                    </a:moveTo>
                    <a:lnTo>
                      <a:pt x="9511" y="0"/>
                    </a:lnTo>
                    <a:lnTo>
                      <a:pt x="13952" y="4592"/>
                    </a:lnTo>
                    <a:cubicBezTo>
                      <a:pt x="96930" y="67396"/>
                      <a:pt x="205891" y="90399"/>
                      <a:pt x="310084" y="62481"/>
                    </a:cubicBezTo>
                    <a:lnTo>
                      <a:pt x="329958" y="55470"/>
                    </a:lnTo>
                    <a:lnTo>
                      <a:pt x="349787" y="151259"/>
                    </a:lnTo>
                    <a:lnTo>
                      <a:pt x="335340" y="156735"/>
                    </a:lnTo>
                    <a:cubicBezTo>
                      <a:pt x="227926" y="185516"/>
                      <a:pt x="118641" y="156469"/>
                      <a:pt x="40540" y="88678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2" name="フリーフォーム: 図形 631">
                <a:extLst>
                  <a:ext uri="{FF2B5EF4-FFF2-40B4-BE49-F238E27FC236}">
                    <a16:creationId xmlns:a16="http://schemas.microsoft.com/office/drawing/2014/main" id="{15E0F0AB-9BC1-4043-87EF-F0A5F29B9C08}"/>
                  </a:ext>
                </a:extLst>
              </p:cNvPr>
              <p:cNvSpPr/>
              <p:nvPr/>
            </p:nvSpPr>
            <p:spPr>
              <a:xfrm>
                <a:off x="994710" y="2913277"/>
                <a:ext cx="1074937" cy="121472"/>
              </a:xfrm>
              <a:custGeom>
                <a:avLst/>
                <a:gdLst>
                  <a:gd name="connsiteX0" fmla="*/ 521672 w 1074937"/>
                  <a:gd name="connsiteY0" fmla="*/ 0 h 121472"/>
                  <a:gd name="connsiteX1" fmla="*/ 1054162 w 1074937"/>
                  <a:gd name="connsiteY1" fmla="*/ 47644 h 121472"/>
                  <a:gd name="connsiteX2" fmla="*/ 1056642 w 1074937"/>
                  <a:gd name="connsiteY2" fmla="*/ 48293 h 121472"/>
                  <a:gd name="connsiteX3" fmla="*/ 1074937 w 1074937"/>
                  <a:gd name="connsiteY3" fmla="*/ 121472 h 121472"/>
                  <a:gd name="connsiteX4" fmla="*/ 942642 w 1074937"/>
                  <a:gd name="connsiteY4" fmla="*/ 102800 h 121472"/>
                  <a:gd name="connsiteX5" fmla="*/ 521673 w 1074937"/>
                  <a:gd name="connsiteY5" fmla="*/ 81334 h 121472"/>
                  <a:gd name="connsiteX6" fmla="*/ 100702 w 1074937"/>
                  <a:gd name="connsiteY6" fmla="*/ 102800 h 121472"/>
                  <a:gd name="connsiteX7" fmla="*/ 0 w 1074937"/>
                  <a:gd name="connsiteY7" fmla="*/ 117013 h 121472"/>
                  <a:gd name="connsiteX8" fmla="*/ 18656 w 1074937"/>
                  <a:gd name="connsiteY8" fmla="*/ 42391 h 121472"/>
                  <a:gd name="connsiteX9" fmla="*/ 100631 w 1074937"/>
                  <a:gd name="connsiteY9" fmla="*/ 27781 h 121472"/>
                  <a:gd name="connsiteX10" fmla="*/ 521672 w 1074937"/>
                  <a:gd name="connsiteY10" fmla="*/ 0 h 121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74937" h="121472">
                    <a:moveTo>
                      <a:pt x="521672" y="0"/>
                    </a:moveTo>
                    <a:cubicBezTo>
                      <a:pt x="729622" y="0"/>
                      <a:pt x="917886" y="18207"/>
                      <a:pt x="1054162" y="47644"/>
                    </a:cubicBezTo>
                    <a:lnTo>
                      <a:pt x="1056642" y="48293"/>
                    </a:lnTo>
                    <a:lnTo>
                      <a:pt x="1074937" y="121472"/>
                    </a:lnTo>
                    <a:lnTo>
                      <a:pt x="942642" y="102800"/>
                    </a:lnTo>
                    <a:cubicBezTo>
                      <a:pt x="813636" y="88867"/>
                      <a:pt x="669816" y="81334"/>
                      <a:pt x="521673" y="81334"/>
                    </a:cubicBezTo>
                    <a:cubicBezTo>
                      <a:pt x="373529" y="81334"/>
                      <a:pt x="229709" y="88867"/>
                      <a:pt x="100702" y="102800"/>
                    </a:cubicBezTo>
                    <a:lnTo>
                      <a:pt x="0" y="117013"/>
                    </a:lnTo>
                    <a:lnTo>
                      <a:pt x="18656" y="42391"/>
                    </a:lnTo>
                    <a:lnTo>
                      <a:pt x="100631" y="27781"/>
                    </a:lnTo>
                    <a:cubicBezTo>
                      <a:pt x="220820" y="10241"/>
                      <a:pt x="365709" y="0"/>
                      <a:pt x="521672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638" name="グループ化 637">
            <a:extLst>
              <a:ext uri="{FF2B5EF4-FFF2-40B4-BE49-F238E27FC236}">
                <a16:creationId xmlns:a16="http://schemas.microsoft.com/office/drawing/2014/main" id="{4C52EE05-8634-4AF3-ADC6-6C11B14CD1BC}"/>
              </a:ext>
            </a:extLst>
          </p:cNvPr>
          <p:cNvGrpSpPr/>
          <p:nvPr/>
        </p:nvGrpSpPr>
        <p:grpSpPr>
          <a:xfrm>
            <a:off x="6720970" y="1216325"/>
            <a:ext cx="2382952" cy="1932446"/>
            <a:chOff x="5642593" y="1781559"/>
            <a:chExt cx="2854357" cy="2314732"/>
          </a:xfrm>
        </p:grpSpPr>
        <p:sp>
          <p:nvSpPr>
            <p:cNvPr id="639" name="楕円 638">
              <a:extLst>
                <a:ext uri="{FF2B5EF4-FFF2-40B4-BE49-F238E27FC236}">
                  <a16:creationId xmlns:a16="http://schemas.microsoft.com/office/drawing/2014/main" id="{83E708B6-0B1D-406B-8A63-A424F12D3F50}"/>
                </a:ext>
              </a:extLst>
            </p:cNvPr>
            <p:cNvSpPr/>
            <p:nvPr/>
          </p:nvSpPr>
          <p:spPr>
            <a:xfrm>
              <a:off x="5642593" y="1781559"/>
              <a:ext cx="2854357" cy="2314732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/>
                </a:gs>
                <a:gs pos="54000">
                  <a:sysClr val="windowText" lastClr="000000">
                    <a:lumMod val="65000"/>
                    <a:lumOff val="35000"/>
                  </a:sysClr>
                </a:gs>
                <a:gs pos="100000">
                  <a:sysClr val="windowText" lastClr="000000"/>
                </a:gs>
              </a:gsLst>
              <a:lin ang="81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40" name="グループ化 639">
              <a:extLst>
                <a:ext uri="{FF2B5EF4-FFF2-40B4-BE49-F238E27FC236}">
                  <a16:creationId xmlns:a16="http://schemas.microsoft.com/office/drawing/2014/main" id="{507A4C01-660B-4221-B833-E6EAFC216D83}"/>
                </a:ext>
              </a:extLst>
            </p:cNvPr>
            <p:cNvGrpSpPr/>
            <p:nvPr/>
          </p:nvGrpSpPr>
          <p:grpSpPr>
            <a:xfrm>
              <a:off x="6315384" y="2015368"/>
              <a:ext cx="1508774" cy="1847114"/>
              <a:chOff x="1218412" y="1152077"/>
              <a:chExt cx="1310126" cy="1603921"/>
            </a:xfrm>
          </p:grpSpPr>
          <p:sp>
            <p:nvSpPr>
              <p:cNvPr id="641" name="フリーフォーム: 図形 640">
                <a:extLst>
                  <a:ext uri="{FF2B5EF4-FFF2-40B4-BE49-F238E27FC236}">
                    <a16:creationId xmlns:a16="http://schemas.microsoft.com/office/drawing/2014/main" id="{E396C1CA-DE0D-408C-8C94-54428783EE8F}"/>
                  </a:ext>
                </a:extLst>
              </p:cNvPr>
              <p:cNvSpPr/>
              <p:nvPr/>
            </p:nvSpPr>
            <p:spPr>
              <a:xfrm>
                <a:off x="1218412" y="1152077"/>
                <a:ext cx="1089025" cy="925377"/>
              </a:xfrm>
              <a:custGeom>
                <a:avLst/>
                <a:gdLst>
                  <a:gd name="connsiteX0" fmla="*/ 438411 w 1089025"/>
                  <a:gd name="connsiteY0" fmla="*/ 338 h 925377"/>
                  <a:gd name="connsiteX1" fmla="*/ 646769 w 1089025"/>
                  <a:gd name="connsiteY1" fmla="*/ 21356 h 925377"/>
                  <a:gd name="connsiteX2" fmla="*/ 1026856 w 1089025"/>
                  <a:gd name="connsiteY2" fmla="*/ 260236 h 925377"/>
                  <a:gd name="connsiteX3" fmla="*/ 1043708 w 1089025"/>
                  <a:gd name="connsiteY3" fmla="*/ 297322 h 925377"/>
                  <a:gd name="connsiteX4" fmla="*/ 1044425 w 1089025"/>
                  <a:gd name="connsiteY4" fmla="*/ 298045 h 925377"/>
                  <a:gd name="connsiteX5" fmla="*/ 1089025 w 1089025"/>
                  <a:gd name="connsiteY5" fmla="*/ 516663 h 925377"/>
                  <a:gd name="connsiteX6" fmla="*/ 1044425 w 1089025"/>
                  <a:gd name="connsiteY6" fmla="*/ 735281 h 925377"/>
                  <a:gd name="connsiteX7" fmla="*/ 1034785 w 1089025"/>
                  <a:gd name="connsiteY7" fmla="*/ 745004 h 925377"/>
                  <a:gd name="connsiteX8" fmla="*/ 1024459 w 1089025"/>
                  <a:gd name="connsiteY8" fmla="*/ 765247 h 925377"/>
                  <a:gd name="connsiteX9" fmla="*/ 437065 w 1089025"/>
                  <a:gd name="connsiteY9" fmla="*/ 904020 h 925377"/>
                  <a:gd name="connsiteX10" fmla="*/ 27387 w 1089025"/>
                  <a:gd name="connsiteY10" fmla="*/ 600020 h 925377"/>
                  <a:gd name="connsiteX11" fmla="*/ 26267 w 1089025"/>
                  <a:gd name="connsiteY11" fmla="*/ 592737 h 925377"/>
                  <a:gd name="connsiteX12" fmla="*/ 21388 w 1089025"/>
                  <a:gd name="connsiteY12" fmla="*/ 579658 h 925377"/>
                  <a:gd name="connsiteX13" fmla="*/ 0 w 1089025"/>
                  <a:gd name="connsiteY13" fmla="*/ 411888 h 925377"/>
                  <a:gd name="connsiteX14" fmla="*/ 21388 w 1089025"/>
                  <a:gd name="connsiteY14" fmla="*/ 244118 h 925377"/>
                  <a:gd name="connsiteX15" fmla="*/ 26423 w 1089025"/>
                  <a:gd name="connsiteY15" fmla="*/ 230620 h 925377"/>
                  <a:gd name="connsiteX16" fmla="*/ 27799 w 1089025"/>
                  <a:gd name="connsiteY16" fmla="*/ 222032 h 925377"/>
                  <a:gd name="connsiteX17" fmla="*/ 438411 w 1089025"/>
                  <a:gd name="connsiteY17" fmla="*/ 338 h 925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9025" h="925377">
                    <a:moveTo>
                      <a:pt x="438411" y="338"/>
                    </a:moveTo>
                    <a:cubicBezTo>
                      <a:pt x="505225" y="-1641"/>
                      <a:pt x="575784" y="5006"/>
                      <a:pt x="646769" y="21356"/>
                    </a:cubicBezTo>
                    <a:cubicBezTo>
                      <a:pt x="824231" y="62232"/>
                      <a:pt x="962356" y="154076"/>
                      <a:pt x="1026856" y="260236"/>
                    </a:cubicBezTo>
                    <a:lnTo>
                      <a:pt x="1043708" y="297322"/>
                    </a:lnTo>
                    <a:lnTo>
                      <a:pt x="1044425" y="298045"/>
                    </a:lnTo>
                    <a:cubicBezTo>
                      <a:pt x="1070635" y="334064"/>
                      <a:pt x="1089025" y="418385"/>
                      <a:pt x="1089025" y="516663"/>
                    </a:cubicBezTo>
                    <a:cubicBezTo>
                      <a:pt x="1089025" y="614941"/>
                      <a:pt x="1070635" y="699262"/>
                      <a:pt x="1044425" y="735281"/>
                    </a:cubicBezTo>
                    <a:lnTo>
                      <a:pt x="1034785" y="745004"/>
                    </a:lnTo>
                    <a:lnTo>
                      <a:pt x="1024459" y="765247"/>
                    </a:lnTo>
                    <a:cubicBezTo>
                      <a:pt x="928740" y="899611"/>
                      <a:pt x="685512" y="961246"/>
                      <a:pt x="437065" y="904020"/>
                    </a:cubicBezTo>
                    <a:cubicBezTo>
                      <a:pt x="224110" y="854969"/>
                      <a:pt x="67801" y="732524"/>
                      <a:pt x="27387" y="600020"/>
                    </a:cubicBezTo>
                    <a:lnTo>
                      <a:pt x="26267" y="592737"/>
                    </a:lnTo>
                    <a:lnTo>
                      <a:pt x="21388" y="579658"/>
                    </a:lnTo>
                    <a:cubicBezTo>
                      <a:pt x="8173" y="536722"/>
                      <a:pt x="0" y="477407"/>
                      <a:pt x="0" y="411888"/>
                    </a:cubicBezTo>
                    <a:cubicBezTo>
                      <a:pt x="0" y="346370"/>
                      <a:pt x="8173" y="287054"/>
                      <a:pt x="21388" y="244118"/>
                    </a:cubicBezTo>
                    <a:lnTo>
                      <a:pt x="26423" y="230620"/>
                    </a:lnTo>
                    <a:lnTo>
                      <a:pt x="27799" y="222032"/>
                    </a:lnTo>
                    <a:cubicBezTo>
                      <a:pt x="71230" y="89859"/>
                      <a:pt x="237969" y="6277"/>
                      <a:pt x="438411" y="338"/>
                    </a:cubicBezTo>
                    <a:close/>
                  </a:path>
                </a:pathLst>
              </a:custGeom>
              <a:gradFill>
                <a:gsLst>
                  <a:gs pos="50000">
                    <a:sysClr val="window" lastClr="FFFFFF"/>
                  </a:gs>
                  <a:gs pos="0">
                    <a:sysClr val="window" lastClr="FFFFFF">
                      <a:lumMod val="85000"/>
                    </a:sysClr>
                  </a:gs>
                </a:gsLst>
                <a:lin ang="8100000" scaled="1"/>
              </a:gradFill>
              <a:ln w="12700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2" name="フリーフォーム: 図形 641">
                <a:extLst>
                  <a:ext uri="{FF2B5EF4-FFF2-40B4-BE49-F238E27FC236}">
                    <a16:creationId xmlns:a16="http://schemas.microsoft.com/office/drawing/2014/main" id="{D994D288-5374-4908-BEDA-6549AA3DC8BA}"/>
                  </a:ext>
                </a:extLst>
              </p:cNvPr>
              <p:cNvSpPr/>
              <p:nvPr/>
            </p:nvSpPr>
            <p:spPr>
              <a:xfrm>
                <a:off x="1235525" y="1152077"/>
                <a:ext cx="1049608" cy="680901"/>
              </a:xfrm>
              <a:custGeom>
                <a:avLst/>
                <a:gdLst>
                  <a:gd name="connsiteX0" fmla="*/ 421298 w 1049608"/>
                  <a:gd name="connsiteY0" fmla="*/ 404 h 813272"/>
                  <a:gd name="connsiteX1" fmla="*/ 629656 w 1049608"/>
                  <a:gd name="connsiteY1" fmla="*/ 25508 h 813272"/>
                  <a:gd name="connsiteX2" fmla="*/ 1038922 w 1049608"/>
                  <a:gd name="connsiteY2" fmla="*/ 548075 h 813272"/>
                  <a:gd name="connsiteX3" fmla="*/ 419952 w 1049608"/>
                  <a:gd name="connsiteY3" fmla="*/ 787764 h 813272"/>
                  <a:gd name="connsiteX4" fmla="*/ 10686 w 1049608"/>
                  <a:gd name="connsiteY4" fmla="*/ 265197 h 813272"/>
                  <a:gd name="connsiteX5" fmla="*/ 421298 w 1049608"/>
                  <a:gd name="connsiteY5" fmla="*/ 404 h 813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49608" h="813272">
                    <a:moveTo>
                      <a:pt x="421298" y="404"/>
                    </a:moveTo>
                    <a:cubicBezTo>
                      <a:pt x="488112" y="-1960"/>
                      <a:pt x="558671" y="5979"/>
                      <a:pt x="629656" y="25508"/>
                    </a:cubicBezTo>
                    <a:cubicBezTo>
                      <a:pt x="913596" y="103623"/>
                      <a:pt x="1096831" y="337584"/>
                      <a:pt x="1038922" y="548075"/>
                    </a:cubicBezTo>
                    <a:cubicBezTo>
                      <a:pt x="981014" y="758567"/>
                      <a:pt x="703892" y="865879"/>
                      <a:pt x="419952" y="787764"/>
                    </a:cubicBezTo>
                    <a:cubicBezTo>
                      <a:pt x="136012" y="709649"/>
                      <a:pt x="-47223" y="475689"/>
                      <a:pt x="10686" y="265197"/>
                    </a:cubicBezTo>
                    <a:cubicBezTo>
                      <a:pt x="54117" y="107328"/>
                      <a:pt x="220856" y="7498"/>
                      <a:pt x="421298" y="404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3" name="フリーフォーム: 図形 642">
                <a:extLst>
                  <a:ext uri="{FF2B5EF4-FFF2-40B4-BE49-F238E27FC236}">
                    <a16:creationId xmlns:a16="http://schemas.microsoft.com/office/drawing/2014/main" id="{1846420D-6B4B-478D-8321-A40472751A20}"/>
                  </a:ext>
                </a:extLst>
              </p:cNvPr>
              <p:cNvSpPr/>
              <p:nvPr/>
            </p:nvSpPr>
            <p:spPr>
              <a:xfrm>
                <a:off x="1439684" y="1889916"/>
                <a:ext cx="1088854" cy="866082"/>
              </a:xfrm>
              <a:custGeom>
                <a:avLst/>
                <a:gdLst>
                  <a:gd name="connsiteX0" fmla="*/ 438241 w 1088854"/>
                  <a:gd name="connsiteY0" fmla="*/ 338 h 866082"/>
                  <a:gd name="connsiteX1" fmla="*/ 646599 w 1088854"/>
                  <a:gd name="connsiteY1" fmla="*/ 21356 h 866082"/>
                  <a:gd name="connsiteX2" fmla="*/ 748082 w 1088854"/>
                  <a:gd name="connsiteY2" fmla="*/ 51705 h 866082"/>
                  <a:gd name="connsiteX3" fmla="*/ 761335 w 1088854"/>
                  <a:gd name="connsiteY3" fmla="*/ 57689 h 866082"/>
                  <a:gd name="connsiteX4" fmla="*/ 771783 w 1088854"/>
                  <a:gd name="connsiteY4" fmla="*/ 60998 h 866082"/>
                  <a:gd name="connsiteX5" fmla="*/ 793695 w 1088854"/>
                  <a:gd name="connsiteY5" fmla="*/ 72303 h 866082"/>
                  <a:gd name="connsiteX6" fmla="*/ 838478 w 1088854"/>
                  <a:gd name="connsiteY6" fmla="*/ 92526 h 866082"/>
                  <a:gd name="connsiteX7" fmla="*/ 862117 w 1088854"/>
                  <a:gd name="connsiteY7" fmla="*/ 107605 h 866082"/>
                  <a:gd name="connsiteX8" fmla="*/ 879003 w 1088854"/>
                  <a:gd name="connsiteY8" fmla="*/ 116316 h 866082"/>
                  <a:gd name="connsiteX9" fmla="*/ 892967 w 1088854"/>
                  <a:gd name="connsiteY9" fmla="*/ 127281 h 866082"/>
                  <a:gd name="connsiteX10" fmla="*/ 916142 w 1088854"/>
                  <a:gd name="connsiteY10" fmla="*/ 142062 h 866082"/>
                  <a:gd name="connsiteX11" fmla="*/ 947936 w 1088854"/>
                  <a:gd name="connsiteY11" fmla="*/ 170443 h 866082"/>
                  <a:gd name="connsiteX12" fmla="*/ 965042 w 1088854"/>
                  <a:gd name="connsiteY12" fmla="*/ 183874 h 866082"/>
                  <a:gd name="connsiteX13" fmla="*/ 970350 w 1088854"/>
                  <a:gd name="connsiteY13" fmla="*/ 190451 h 866082"/>
                  <a:gd name="connsiteX14" fmla="*/ 979426 w 1088854"/>
                  <a:gd name="connsiteY14" fmla="*/ 198551 h 866082"/>
                  <a:gd name="connsiteX15" fmla="*/ 1026687 w 1088854"/>
                  <a:gd name="connsiteY15" fmla="*/ 260237 h 866082"/>
                  <a:gd name="connsiteX16" fmla="*/ 1043540 w 1088854"/>
                  <a:gd name="connsiteY16" fmla="*/ 297326 h 866082"/>
                  <a:gd name="connsiteX17" fmla="*/ 1044255 w 1088854"/>
                  <a:gd name="connsiteY17" fmla="*/ 298047 h 866082"/>
                  <a:gd name="connsiteX18" fmla="*/ 1088854 w 1088854"/>
                  <a:gd name="connsiteY18" fmla="*/ 516665 h 866082"/>
                  <a:gd name="connsiteX19" fmla="*/ 1044255 w 1088854"/>
                  <a:gd name="connsiteY19" fmla="*/ 735283 h 866082"/>
                  <a:gd name="connsiteX20" fmla="*/ 1038259 w 1088854"/>
                  <a:gd name="connsiteY20" fmla="*/ 741330 h 866082"/>
                  <a:gd name="connsiteX21" fmla="*/ 1033974 w 1088854"/>
                  <a:gd name="connsiteY21" fmla="*/ 750574 h 866082"/>
                  <a:gd name="connsiteX22" fmla="*/ 1027376 w 1088854"/>
                  <a:gd name="connsiteY22" fmla="*/ 759195 h 866082"/>
                  <a:gd name="connsiteX23" fmla="*/ 1024288 w 1088854"/>
                  <a:gd name="connsiteY23" fmla="*/ 765248 h 866082"/>
                  <a:gd name="connsiteX24" fmla="*/ 1014397 w 1088854"/>
                  <a:gd name="connsiteY24" fmla="*/ 776154 h 866082"/>
                  <a:gd name="connsiteX25" fmla="*/ 1001572 w 1088854"/>
                  <a:gd name="connsiteY25" fmla="*/ 792909 h 866082"/>
                  <a:gd name="connsiteX26" fmla="*/ 989464 w 1088854"/>
                  <a:gd name="connsiteY26" fmla="*/ 803640 h 866082"/>
                  <a:gd name="connsiteX27" fmla="*/ 981757 w 1088854"/>
                  <a:gd name="connsiteY27" fmla="*/ 812136 h 866082"/>
                  <a:gd name="connsiteX28" fmla="*/ 971564 w 1088854"/>
                  <a:gd name="connsiteY28" fmla="*/ 819503 h 866082"/>
                  <a:gd name="connsiteX29" fmla="*/ 959710 w 1088854"/>
                  <a:gd name="connsiteY29" fmla="*/ 830008 h 866082"/>
                  <a:gd name="connsiteX30" fmla="*/ 909439 w 1088854"/>
                  <a:gd name="connsiteY30" fmla="*/ 861530 h 866082"/>
                  <a:gd name="connsiteX31" fmla="*/ 898557 w 1088854"/>
                  <a:gd name="connsiteY31" fmla="*/ 866082 h 866082"/>
                  <a:gd name="connsiteX32" fmla="*/ 24547 w 1088854"/>
                  <a:gd name="connsiteY32" fmla="*/ 485755 h 866082"/>
                  <a:gd name="connsiteX33" fmla="*/ 24937 w 1088854"/>
                  <a:gd name="connsiteY33" fmla="*/ 483317 h 866082"/>
                  <a:gd name="connsiteX34" fmla="*/ 14696 w 1088854"/>
                  <a:gd name="connsiteY34" fmla="*/ 474308 h 866082"/>
                  <a:gd name="connsiteX35" fmla="*/ 2938 w 1088854"/>
                  <a:gd name="connsiteY35" fmla="*/ 329964 h 866082"/>
                  <a:gd name="connsiteX36" fmla="*/ 27279 w 1088854"/>
                  <a:gd name="connsiteY36" fmla="*/ 222728 h 866082"/>
                  <a:gd name="connsiteX37" fmla="*/ 27614 w 1088854"/>
                  <a:gd name="connsiteY37" fmla="*/ 222123 h 866082"/>
                  <a:gd name="connsiteX38" fmla="*/ 27629 w 1088854"/>
                  <a:gd name="connsiteY38" fmla="*/ 222034 h 866082"/>
                  <a:gd name="connsiteX39" fmla="*/ 174055 w 1088854"/>
                  <a:gd name="connsiteY39" fmla="*/ 63849 h 866082"/>
                  <a:gd name="connsiteX40" fmla="*/ 174056 w 1088854"/>
                  <a:gd name="connsiteY40" fmla="*/ 63849 h 866082"/>
                  <a:gd name="connsiteX41" fmla="*/ 438241 w 1088854"/>
                  <a:gd name="connsiteY41" fmla="*/ 338 h 866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088854" h="866082">
                    <a:moveTo>
                      <a:pt x="438241" y="338"/>
                    </a:moveTo>
                    <a:cubicBezTo>
                      <a:pt x="505056" y="-1640"/>
                      <a:pt x="575614" y="5006"/>
                      <a:pt x="646599" y="21356"/>
                    </a:cubicBezTo>
                    <a:cubicBezTo>
                      <a:pt x="682092" y="29531"/>
                      <a:pt x="716011" y="39745"/>
                      <a:pt x="748082" y="51705"/>
                    </a:cubicBezTo>
                    <a:lnTo>
                      <a:pt x="761335" y="57689"/>
                    </a:lnTo>
                    <a:lnTo>
                      <a:pt x="771783" y="60998"/>
                    </a:lnTo>
                    <a:lnTo>
                      <a:pt x="793695" y="72303"/>
                    </a:lnTo>
                    <a:lnTo>
                      <a:pt x="838478" y="92526"/>
                    </a:lnTo>
                    <a:lnTo>
                      <a:pt x="862117" y="107605"/>
                    </a:lnTo>
                    <a:lnTo>
                      <a:pt x="879003" y="116316"/>
                    </a:lnTo>
                    <a:lnTo>
                      <a:pt x="892967" y="127281"/>
                    </a:lnTo>
                    <a:lnTo>
                      <a:pt x="916142" y="142062"/>
                    </a:lnTo>
                    <a:lnTo>
                      <a:pt x="947936" y="170443"/>
                    </a:lnTo>
                    <a:lnTo>
                      <a:pt x="965042" y="183874"/>
                    </a:lnTo>
                    <a:lnTo>
                      <a:pt x="970350" y="190451"/>
                    </a:lnTo>
                    <a:lnTo>
                      <a:pt x="979426" y="198551"/>
                    </a:lnTo>
                    <a:cubicBezTo>
                      <a:pt x="997942" y="218345"/>
                      <a:pt x="1013787" y="239005"/>
                      <a:pt x="1026687" y="260237"/>
                    </a:cubicBezTo>
                    <a:lnTo>
                      <a:pt x="1043540" y="297326"/>
                    </a:lnTo>
                    <a:lnTo>
                      <a:pt x="1044255" y="298047"/>
                    </a:lnTo>
                    <a:cubicBezTo>
                      <a:pt x="1070464" y="334066"/>
                      <a:pt x="1088854" y="418387"/>
                      <a:pt x="1088854" y="516665"/>
                    </a:cubicBezTo>
                    <a:cubicBezTo>
                      <a:pt x="1088855" y="614942"/>
                      <a:pt x="1070464" y="699264"/>
                      <a:pt x="1044255" y="735283"/>
                    </a:cubicBezTo>
                    <a:lnTo>
                      <a:pt x="1038259" y="741330"/>
                    </a:lnTo>
                    <a:lnTo>
                      <a:pt x="1033974" y="750574"/>
                    </a:lnTo>
                    <a:lnTo>
                      <a:pt x="1027376" y="759195"/>
                    </a:lnTo>
                    <a:lnTo>
                      <a:pt x="1024288" y="765248"/>
                    </a:lnTo>
                    <a:lnTo>
                      <a:pt x="1014397" y="776154"/>
                    </a:lnTo>
                    <a:lnTo>
                      <a:pt x="1001572" y="792909"/>
                    </a:lnTo>
                    <a:lnTo>
                      <a:pt x="989464" y="803640"/>
                    </a:lnTo>
                    <a:lnTo>
                      <a:pt x="981757" y="812136"/>
                    </a:lnTo>
                    <a:lnTo>
                      <a:pt x="971564" y="819503"/>
                    </a:lnTo>
                    <a:lnTo>
                      <a:pt x="959710" y="830008"/>
                    </a:lnTo>
                    <a:cubicBezTo>
                      <a:pt x="944296" y="841464"/>
                      <a:pt x="927481" y="851989"/>
                      <a:pt x="909439" y="861530"/>
                    </a:cubicBezTo>
                    <a:lnTo>
                      <a:pt x="898557" y="866082"/>
                    </a:lnTo>
                    <a:lnTo>
                      <a:pt x="24547" y="485755"/>
                    </a:lnTo>
                    <a:lnTo>
                      <a:pt x="24937" y="483317"/>
                    </a:lnTo>
                    <a:lnTo>
                      <a:pt x="14696" y="474308"/>
                    </a:lnTo>
                    <a:cubicBezTo>
                      <a:pt x="1443" y="449327"/>
                      <a:pt x="-3804" y="393577"/>
                      <a:pt x="2938" y="329964"/>
                    </a:cubicBezTo>
                    <a:cubicBezTo>
                      <a:pt x="7433" y="287554"/>
                      <a:pt x="16406" y="249679"/>
                      <a:pt x="27279" y="222728"/>
                    </a:cubicBezTo>
                    <a:lnTo>
                      <a:pt x="27614" y="222123"/>
                    </a:lnTo>
                    <a:lnTo>
                      <a:pt x="27629" y="222034"/>
                    </a:lnTo>
                    <a:cubicBezTo>
                      <a:pt x="49344" y="155947"/>
                      <a:pt x="101887" y="102009"/>
                      <a:pt x="174055" y="63849"/>
                    </a:cubicBezTo>
                    <a:lnTo>
                      <a:pt x="174056" y="63849"/>
                    </a:lnTo>
                    <a:cubicBezTo>
                      <a:pt x="246225" y="25689"/>
                      <a:pt x="338021" y="3309"/>
                      <a:pt x="438241" y="338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4" name="フリーフォーム: 図形 643">
                <a:extLst>
                  <a:ext uri="{FF2B5EF4-FFF2-40B4-BE49-F238E27FC236}">
                    <a16:creationId xmlns:a16="http://schemas.microsoft.com/office/drawing/2014/main" id="{4F0C013A-1024-47C7-AA26-2C3D77EB054F}"/>
                  </a:ext>
                </a:extLst>
              </p:cNvPr>
              <p:cNvSpPr/>
              <p:nvPr/>
            </p:nvSpPr>
            <p:spPr>
              <a:xfrm>
                <a:off x="1464231" y="1891073"/>
                <a:ext cx="1042005" cy="621607"/>
              </a:xfrm>
              <a:custGeom>
                <a:avLst/>
                <a:gdLst>
                  <a:gd name="connsiteX0" fmla="*/ 413695 w 1042005"/>
                  <a:gd name="connsiteY0" fmla="*/ 338 h 621607"/>
                  <a:gd name="connsiteX1" fmla="*/ 622053 w 1042005"/>
                  <a:gd name="connsiteY1" fmla="*/ 21356 h 621607"/>
                  <a:gd name="connsiteX2" fmla="*/ 1031319 w 1042005"/>
                  <a:gd name="connsiteY2" fmla="*/ 458869 h 621607"/>
                  <a:gd name="connsiteX3" fmla="*/ 884892 w 1042005"/>
                  <a:gd name="connsiteY3" fmla="*/ 617054 h 621607"/>
                  <a:gd name="connsiteX4" fmla="*/ 874011 w 1042005"/>
                  <a:gd name="connsiteY4" fmla="*/ 621607 h 621607"/>
                  <a:gd name="connsiteX5" fmla="*/ 0 w 1042005"/>
                  <a:gd name="connsiteY5" fmla="*/ 241279 h 621607"/>
                  <a:gd name="connsiteX6" fmla="*/ 3083 w 1042005"/>
                  <a:gd name="connsiteY6" fmla="*/ 222033 h 621607"/>
                  <a:gd name="connsiteX7" fmla="*/ 413695 w 1042005"/>
                  <a:gd name="connsiteY7" fmla="*/ 338 h 621607"/>
                  <a:gd name="connsiteX0" fmla="*/ 413695 w 1042005"/>
                  <a:gd name="connsiteY0" fmla="*/ 338 h 621607"/>
                  <a:gd name="connsiteX1" fmla="*/ 622053 w 1042005"/>
                  <a:gd name="connsiteY1" fmla="*/ 21356 h 621607"/>
                  <a:gd name="connsiteX2" fmla="*/ 1031319 w 1042005"/>
                  <a:gd name="connsiteY2" fmla="*/ 458869 h 621607"/>
                  <a:gd name="connsiteX3" fmla="*/ 884892 w 1042005"/>
                  <a:gd name="connsiteY3" fmla="*/ 617054 h 621607"/>
                  <a:gd name="connsiteX4" fmla="*/ 874011 w 1042005"/>
                  <a:gd name="connsiteY4" fmla="*/ 621607 h 621607"/>
                  <a:gd name="connsiteX5" fmla="*/ 471725 w 1042005"/>
                  <a:gd name="connsiteY5" fmla="*/ 278246 h 621607"/>
                  <a:gd name="connsiteX6" fmla="*/ 0 w 1042005"/>
                  <a:gd name="connsiteY6" fmla="*/ 241279 h 621607"/>
                  <a:gd name="connsiteX7" fmla="*/ 3083 w 1042005"/>
                  <a:gd name="connsiteY7" fmla="*/ 222033 h 621607"/>
                  <a:gd name="connsiteX8" fmla="*/ 413695 w 1042005"/>
                  <a:gd name="connsiteY8" fmla="*/ 338 h 621607"/>
                  <a:gd name="connsiteX0" fmla="*/ 413695 w 1042005"/>
                  <a:gd name="connsiteY0" fmla="*/ 338 h 621607"/>
                  <a:gd name="connsiteX1" fmla="*/ 622053 w 1042005"/>
                  <a:gd name="connsiteY1" fmla="*/ 21356 h 621607"/>
                  <a:gd name="connsiteX2" fmla="*/ 1031319 w 1042005"/>
                  <a:gd name="connsiteY2" fmla="*/ 458869 h 621607"/>
                  <a:gd name="connsiteX3" fmla="*/ 884892 w 1042005"/>
                  <a:gd name="connsiteY3" fmla="*/ 617054 h 621607"/>
                  <a:gd name="connsiteX4" fmla="*/ 874011 w 1042005"/>
                  <a:gd name="connsiteY4" fmla="*/ 621607 h 621607"/>
                  <a:gd name="connsiteX5" fmla="*/ 471725 w 1042005"/>
                  <a:gd name="connsiteY5" fmla="*/ 278246 h 621607"/>
                  <a:gd name="connsiteX6" fmla="*/ 0 w 1042005"/>
                  <a:gd name="connsiteY6" fmla="*/ 241279 h 621607"/>
                  <a:gd name="connsiteX7" fmla="*/ 3083 w 1042005"/>
                  <a:gd name="connsiteY7" fmla="*/ 222033 h 621607"/>
                  <a:gd name="connsiteX8" fmla="*/ 413695 w 1042005"/>
                  <a:gd name="connsiteY8" fmla="*/ 338 h 621607"/>
                  <a:gd name="connsiteX0" fmla="*/ 413695 w 1042005"/>
                  <a:gd name="connsiteY0" fmla="*/ 338 h 621607"/>
                  <a:gd name="connsiteX1" fmla="*/ 622053 w 1042005"/>
                  <a:gd name="connsiteY1" fmla="*/ 21356 h 621607"/>
                  <a:gd name="connsiteX2" fmla="*/ 1031319 w 1042005"/>
                  <a:gd name="connsiteY2" fmla="*/ 458869 h 621607"/>
                  <a:gd name="connsiteX3" fmla="*/ 884892 w 1042005"/>
                  <a:gd name="connsiteY3" fmla="*/ 617054 h 621607"/>
                  <a:gd name="connsiteX4" fmla="*/ 874011 w 1042005"/>
                  <a:gd name="connsiteY4" fmla="*/ 621607 h 621607"/>
                  <a:gd name="connsiteX5" fmla="*/ 471725 w 1042005"/>
                  <a:gd name="connsiteY5" fmla="*/ 278246 h 621607"/>
                  <a:gd name="connsiteX6" fmla="*/ 0 w 1042005"/>
                  <a:gd name="connsiteY6" fmla="*/ 241279 h 621607"/>
                  <a:gd name="connsiteX7" fmla="*/ 3083 w 1042005"/>
                  <a:gd name="connsiteY7" fmla="*/ 222033 h 621607"/>
                  <a:gd name="connsiteX8" fmla="*/ 413695 w 1042005"/>
                  <a:gd name="connsiteY8" fmla="*/ 338 h 621607"/>
                  <a:gd name="connsiteX0" fmla="*/ 413695 w 1042005"/>
                  <a:gd name="connsiteY0" fmla="*/ 338 h 621607"/>
                  <a:gd name="connsiteX1" fmla="*/ 622053 w 1042005"/>
                  <a:gd name="connsiteY1" fmla="*/ 21356 h 621607"/>
                  <a:gd name="connsiteX2" fmla="*/ 1031319 w 1042005"/>
                  <a:gd name="connsiteY2" fmla="*/ 458869 h 621607"/>
                  <a:gd name="connsiteX3" fmla="*/ 884892 w 1042005"/>
                  <a:gd name="connsiteY3" fmla="*/ 617054 h 621607"/>
                  <a:gd name="connsiteX4" fmla="*/ 874011 w 1042005"/>
                  <a:gd name="connsiteY4" fmla="*/ 621607 h 621607"/>
                  <a:gd name="connsiteX5" fmla="*/ 471725 w 1042005"/>
                  <a:gd name="connsiteY5" fmla="*/ 278246 h 621607"/>
                  <a:gd name="connsiteX6" fmla="*/ 0 w 1042005"/>
                  <a:gd name="connsiteY6" fmla="*/ 241279 h 621607"/>
                  <a:gd name="connsiteX7" fmla="*/ 3083 w 1042005"/>
                  <a:gd name="connsiteY7" fmla="*/ 222033 h 621607"/>
                  <a:gd name="connsiteX8" fmla="*/ 413695 w 1042005"/>
                  <a:gd name="connsiteY8" fmla="*/ 338 h 621607"/>
                  <a:gd name="connsiteX0" fmla="*/ 413695 w 1042005"/>
                  <a:gd name="connsiteY0" fmla="*/ 338 h 621607"/>
                  <a:gd name="connsiteX1" fmla="*/ 622053 w 1042005"/>
                  <a:gd name="connsiteY1" fmla="*/ 21356 h 621607"/>
                  <a:gd name="connsiteX2" fmla="*/ 1031319 w 1042005"/>
                  <a:gd name="connsiteY2" fmla="*/ 458869 h 621607"/>
                  <a:gd name="connsiteX3" fmla="*/ 884892 w 1042005"/>
                  <a:gd name="connsiteY3" fmla="*/ 617054 h 621607"/>
                  <a:gd name="connsiteX4" fmla="*/ 874011 w 1042005"/>
                  <a:gd name="connsiteY4" fmla="*/ 621607 h 621607"/>
                  <a:gd name="connsiteX5" fmla="*/ 471725 w 1042005"/>
                  <a:gd name="connsiteY5" fmla="*/ 278246 h 621607"/>
                  <a:gd name="connsiteX6" fmla="*/ 0 w 1042005"/>
                  <a:gd name="connsiteY6" fmla="*/ 241279 h 621607"/>
                  <a:gd name="connsiteX7" fmla="*/ 3083 w 1042005"/>
                  <a:gd name="connsiteY7" fmla="*/ 222033 h 621607"/>
                  <a:gd name="connsiteX8" fmla="*/ 413695 w 1042005"/>
                  <a:gd name="connsiteY8" fmla="*/ 338 h 621607"/>
                  <a:gd name="connsiteX0" fmla="*/ 413695 w 1042005"/>
                  <a:gd name="connsiteY0" fmla="*/ 338 h 621607"/>
                  <a:gd name="connsiteX1" fmla="*/ 622053 w 1042005"/>
                  <a:gd name="connsiteY1" fmla="*/ 21356 h 621607"/>
                  <a:gd name="connsiteX2" fmla="*/ 1031319 w 1042005"/>
                  <a:gd name="connsiteY2" fmla="*/ 458869 h 621607"/>
                  <a:gd name="connsiteX3" fmla="*/ 884892 w 1042005"/>
                  <a:gd name="connsiteY3" fmla="*/ 617054 h 621607"/>
                  <a:gd name="connsiteX4" fmla="*/ 874011 w 1042005"/>
                  <a:gd name="connsiteY4" fmla="*/ 621607 h 621607"/>
                  <a:gd name="connsiteX5" fmla="*/ 476487 w 1042005"/>
                  <a:gd name="connsiteY5" fmla="*/ 252052 h 621607"/>
                  <a:gd name="connsiteX6" fmla="*/ 0 w 1042005"/>
                  <a:gd name="connsiteY6" fmla="*/ 241279 h 621607"/>
                  <a:gd name="connsiteX7" fmla="*/ 3083 w 1042005"/>
                  <a:gd name="connsiteY7" fmla="*/ 222033 h 621607"/>
                  <a:gd name="connsiteX8" fmla="*/ 413695 w 1042005"/>
                  <a:gd name="connsiteY8" fmla="*/ 338 h 621607"/>
                  <a:gd name="connsiteX0" fmla="*/ 413695 w 1042005"/>
                  <a:gd name="connsiteY0" fmla="*/ 338 h 621607"/>
                  <a:gd name="connsiteX1" fmla="*/ 622053 w 1042005"/>
                  <a:gd name="connsiteY1" fmla="*/ 21356 h 621607"/>
                  <a:gd name="connsiteX2" fmla="*/ 1031319 w 1042005"/>
                  <a:gd name="connsiteY2" fmla="*/ 458869 h 621607"/>
                  <a:gd name="connsiteX3" fmla="*/ 884892 w 1042005"/>
                  <a:gd name="connsiteY3" fmla="*/ 617054 h 621607"/>
                  <a:gd name="connsiteX4" fmla="*/ 874011 w 1042005"/>
                  <a:gd name="connsiteY4" fmla="*/ 621607 h 621607"/>
                  <a:gd name="connsiteX5" fmla="*/ 450293 w 1042005"/>
                  <a:gd name="connsiteY5" fmla="*/ 235383 h 621607"/>
                  <a:gd name="connsiteX6" fmla="*/ 0 w 1042005"/>
                  <a:gd name="connsiteY6" fmla="*/ 241279 h 621607"/>
                  <a:gd name="connsiteX7" fmla="*/ 3083 w 1042005"/>
                  <a:gd name="connsiteY7" fmla="*/ 222033 h 621607"/>
                  <a:gd name="connsiteX8" fmla="*/ 413695 w 1042005"/>
                  <a:gd name="connsiteY8" fmla="*/ 338 h 621607"/>
                  <a:gd name="connsiteX0" fmla="*/ 413695 w 1042005"/>
                  <a:gd name="connsiteY0" fmla="*/ 338 h 621607"/>
                  <a:gd name="connsiteX1" fmla="*/ 622053 w 1042005"/>
                  <a:gd name="connsiteY1" fmla="*/ 21356 h 621607"/>
                  <a:gd name="connsiteX2" fmla="*/ 1031319 w 1042005"/>
                  <a:gd name="connsiteY2" fmla="*/ 458869 h 621607"/>
                  <a:gd name="connsiteX3" fmla="*/ 884892 w 1042005"/>
                  <a:gd name="connsiteY3" fmla="*/ 617054 h 621607"/>
                  <a:gd name="connsiteX4" fmla="*/ 874011 w 1042005"/>
                  <a:gd name="connsiteY4" fmla="*/ 621607 h 621607"/>
                  <a:gd name="connsiteX5" fmla="*/ 450293 w 1042005"/>
                  <a:gd name="connsiteY5" fmla="*/ 235383 h 621607"/>
                  <a:gd name="connsiteX6" fmla="*/ 0 w 1042005"/>
                  <a:gd name="connsiteY6" fmla="*/ 241279 h 621607"/>
                  <a:gd name="connsiteX7" fmla="*/ 3083 w 1042005"/>
                  <a:gd name="connsiteY7" fmla="*/ 222033 h 621607"/>
                  <a:gd name="connsiteX8" fmla="*/ 413695 w 1042005"/>
                  <a:gd name="connsiteY8" fmla="*/ 338 h 621607"/>
                  <a:gd name="connsiteX0" fmla="*/ 413695 w 1042005"/>
                  <a:gd name="connsiteY0" fmla="*/ 338 h 621607"/>
                  <a:gd name="connsiteX1" fmla="*/ 622053 w 1042005"/>
                  <a:gd name="connsiteY1" fmla="*/ 21356 h 621607"/>
                  <a:gd name="connsiteX2" fmla="*/ 1031319 w 1042005"/>
                  <a:gd name="connsiteY2" fmla="*/ 458869 h 621607"/>
                  <a:gd name="connsiteX3" fmla="*/ 884892 w 1042005"/>
                  <a:gd name="connsiteY3" fmla="*/ 617054 h 621607"/>
                  <a:gd name="connsiteX4" fmla="*/ 874011 w 1042005"/>
                  <a:gd name="connsiteY4" fmla="*/ 621607 h 621607"/>
                  <a:gd name="connsiteX5" fmla="*/ 443150 w 1042005"/>
                  <a:gd name="connsiteY5" fmla="*/ 223477 h 621607"/>
                  <a:gd name="connsiteX6" fmla="*/ 0 w 1042005"/>
                  <a:gd name="connsiteY6" fmla="*/ 241279 h 621607"/>
                  <a:gd name="connsiteX7" fmla="*/ 3083 w 1042005"/>
                  <a:gd name="connsiteY7" fmla="*/ 222033 h 621607"/>
                  <a:gd name="connsiteX8" fmla="*/ 413695 w 1042005"/>
                  <a:gd name="connsiteY8" fmla="*/ 338 h 621607"/>
                  <a:gd name="connsiteX0" fmla="*/ 413695 w 1042005"/>
                  <a:gd name="connsiteY0" fmla="*/ 338 h 621607"/>
                  <a:gd name="connsiteX1" fmla="*/ 622053 w 1042005"/>
                  <a:gd name="connsiteY1" fmla="*/ 21356 h 621607"/>
                  <a:gd name="connsiteX2" fmla="*/ 1031319 w 1042005"/>
                  <a:gd name="connsiteY2" fmla="*/ 458869 h 621607"/>
                  <a:gd name="connsiteX3" fmla="*/ 884892 w 1042005"/>
                  <a:gd name="connsiteY3" fmla="*/ 617054 h 621607"/>
                  <a:gd name="connsiteX4" fmla="*/ 874011 w 1042005"/>
                  <a:gd name="connsiteY4" fmla="*/ 621607 h 621607"/>
                  <a:gd name="connsiteX5" fmla="*/ 443150 w 1042005"/>
                  <a:gd name="connsiteY5" fmla="*/ 223477 h 621607"/>
                  <a:gd name="connsiteX6" fmla="*/ 0 w 1042005"/>
                  <a:gd name="connsiteY6" fmla="*/ 241279 h 621607"/>
                  <a:gd name="connsiteX7" fmla="*/ 3083 w 1042005"/>
                  <a:gd name="connsiteY7" fmla="*/ 222033 h 621607"/>
                  <a:gd name="connsiteX8" fmla="*/ 413695 w 1042005"/>
                  <a:gd name="connsiteY8" fmla="*/ 338 h 621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05" h="621607">
                    <a:moveTo>
                      <a:pt x="413695" y="338"/>
                    </a:moveTo>
                    <a:cubicBezTo>
                      <a:pt x="480509" y="-1641"/>
                      <a:pt x="551068" y="5006"/>
                      <a:pt x="622053" y="21356"/>
                    </a:cubicBezTo>
                    <a:cubicBezTo>
                      <a:pt x="905993" y="86757"/>
                      <a:pt x="1089228" y="282638"/>
                      <a:pt x="1031319" y="458869"/>
                    </a:cubicBezTo>
                    <a:cubicBezTo>
                      <a:pt x="1009604" y="524955"/>
                      <a:pt x="957061" y="578894"/>
                      <a:pt x="884892" y="617054"/>
                    </a:cubicBezTo>
                    <a:lnTo>
                      <a:pt x="874011" y="621607"/>
                    </a:lnTo>
                    <a:cubicBezTo>
                      <a:pt x="812148" y="496041"/>
                      <a:pt x="650271" y="270462"/>
                      <a:pt x="443150" y="223477"/>
                    </a:cubicBezTo>
                    <a:cubicBezTo>
                      <a:pt x="236029" y="176492"/>
                      <a:pt x="150099" y="213119"/>
                      <a:pt x="0" y="241279"/>
                    </a:cubicBezTo>
                    <a:lnTo>
                      <a:pt x="3083" y="222033"/>
                    </a:lnTo>
                    <a:cubicBezTo>
                      <a:pt x="46514" y="89859"/>
                      <a:pt x="213253" y="6278"/>
                      <a:pt x="413695" y="3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5" name="フリーフォーム: 図形 644">
                <a:extLst>
                  <a:ext uri="{FF2B5EF4-FFF2-40B4-BE49-F238E27FC236}">
                    <a16:creationId xmlns:a16="http://schemas.microsoft.com/office/drawing/2014/main" id="{DB3D2F8B-25F9-4004-B8FD-1C410F363210}"/>
                  </a:ext>
                </a:extLst>
              </p:cNvPr>
              <p:cNvSpPr/>
              <p:nvPr/>
            </p:nvSpPr>
            <p:spPr>
              <a:xfrm>
                <a:off x="2336006" y="2215005"/>
                <a:ext cx="192532" cy="540993"/>
              </a:xfrm>
              <a:custGeom>
                <a:avLst/>
                <a:gdLst>
                  <a:gd name="connsiteX0" fmla="*/ 161651 w 192532"/>
                  <a:gd name="connsiteY0" fmla="*/ 0 h 540993"/>
                  <a:gd name="connsiteX1" fmla="*/ 165959 w 192532"/>
                  <a:gd name="connsiteY1" fmla="*/ 8492 h 540993"/>
                  <a:gd name="connsiteX2" fmla="*/ 192532 w 192532"/>
                  <a:gd name="connsiteY2" fmla="*/ 191576 h 540993"/>
                  <a:gd name="connsiteX3" fmla="*/ 147933 w 192532"/>
                  <a:gd name="connsiteY3" fmla="*/ 410194 h 540993"/>
                  <a:gd name="connsiteX4" fmla="*/ 141937 w 192532"/>
                  <a:gd name="connsiteY4" fmla="*/ 416241 h 540993"/>
                  <a:gd name="connsiteX5" fmla="*/ 137652 w 192532"/>
                  <a:gd name="connsiteY5" fmla="*/ 425485 h 540993"/>
                  <a:gd name="connsiteX6" fmla="*/ 131054 w 192532"/>
                  <a:gd name="connsiteY6" fmla="*/ 434106 h 540993"/>
                  <a:gd name="connsiteX7" fmla="*/ 127966 w 192532"/>
                  <a:gd name="connsiteY7" fmla="*/ 440159 h 540993"/>
                  <a:gd name="connsiteX8" fmla="*/ 118075 w 192532"/>
                  <a:gd name="connsiteY8" fmla="*/ 451065 h 540993"/>
                  <a:gd name="connsiteX9" fmla="*/ 105250 w 192532"/>
                  <a:gd name="connsiteY9" fmla="*/ 467820 h 540993"/>
                  <a:gd name="connsiteX10" fmla="*/ 93142 w 192532"/>
                  <a:gd name="connsiteY10" fmla="*/ 478551 h 540993"/>
                  <a:gd name="connsiteX11" fmla="*/ 85435 w 192532"/>
                  <a:gd name="connsiteY11" fmla="*/ 487047 h 540993"/>
                  <a:gd name="connsiteX12" fmla="*/ 75242 w 192532"/>
                  <a:gd name="connsiteY12" fmla="*/ 494414 h 540993"/>
                  <a:gd name="connsiteX13" fmla="*/ 63388 w 192532"/>
                  <a:gd name="connsiteY13" fmla="*/ 504919 h 540993"/>
                  <a:gd name="connsiteX14" fmla="*/ 13117 w 192532"/>
                  <a:gd name="connsiteY14" fmla="*/ 536441 h 540993"/>
                  <a:gd name="connsiteX15" fmla="*/ 2235 w 192532"/>
                  <a:gd name="connsiteY15" fmla="*/ 540993 h 540993"/>
                  <a:gd name="connsiteX16" fmla="*/ 0 w 192532"/>
                  <a:gd name="connsiteY16" fmla="*/ 540021 h 540993"/>
                  <a:gd name="connsiteX17" fmla="*/ 0 w 192532"/>
                  <a:gd name="connsiteY17" fmla="*/ 294801 h 540993"/>
                  <a:gd name="connsiteX18" fmla="*/ 4601 w 192532"/>
                  <a:gd name="connsiteY18" fmla="*/ 292876 h 540993"/>
                  <a:gd name="connsiteX19" fmla="*/ 158966 w 192532"/>
                  <a:gd name="connsiteY19" fmla="*/ 126116 h 540993"/>
                  <a:gd name="connsiteX20" fmla="*/ 170232 w 192532"/>
                  <a:gd name="connsiteY20" fmla="*/ 55785 h 540993"/>
                  <a:gd name="connsiteX21" fmla="*/ 161651 w 192532"/>
                  <a:gd name="connsiteY21" fmla="*/ 0 h 540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92532" h="540993">
                    <a:moveTo>
                      <a:pt x="161651" y="0"/>
                    </a:moveTo>
                    <a:lnTo>
                      <a:pt x="165959" y="8492"/>
                    </a:lnTo>
                    <a:cubicBezTo>
                      <a:pt x="182188" y="52010"/>
                      <a:pt x="192532" y="117868"/>
                      <a:pt x="192532" y="191576"/>
                    </a:cubicBezTo>
                    <a:cubicBezTo>
                      <a:pt x="192533" y="289853"/>
                      <a:pt x="174142" y="374175"/>
                      <a:pt x="147933" y="410194"/>
                    </a:cubicBezTo>
                    <a:lnTo>
                      <a:pt x="141937" y="416241"/>
                    </a:lnTo>
                    <a:lnTo>
                      <a:pt x="137652" y="425485"/>
                    </a:lnTo>
                    <a:lnTo>
                      <a:pt x="131054" y="434106"/>
                    </a:lnTo>
                    <a:lnTo>
                      <a:pt x="127966" y="440159"/>
                    </a:lnTo>
                    <a:lnTo>
                      <a:pt x="118075" y="451065"/>
                    </a:lnTo>
                    <a:lnTo>
                      <a:pt x="105250" y="467820"/>
                    </a:lnTo>
                    <a:lnTo>
                      <a:pt x="93142" y="478551"/>
                    </a:lnTo>
                    <a:lnTo>
                      <a:pt x="85435" y="487047"/>
                    </a:lnTo>
                    <a:lnTo>
                      <a:pt x="75242" y="494414"/>
                    </a:lnTo>
                    <a:lnTo>
                      <a:pt x="63388" y="504919"/>
                    </a:lnTo>
                    <a:cubicBezTo>
                      <a:pt x="47974" y="516375"/>
                      <a:pt x="31159" y="526900"/>
                      <a:pt x="13117" y="536441"/>
                    </a:cubicBezTo>
                    <a:lnTo>
                      <a:pt x="2235" y="540993"/>
                    </a:lnTo>
                    <a:lnTo>
                      <a:pt x="0" y="540021"/>
                    </a:lnTo>
                    <a:lnTo>
                      <a:pt x="0" y="294801"/>
                    </a:lnTo>
                    <a:lnTo>
                      <a:pt x="4601" y="292876"/>
                    </a:lnTo>
                    <a:cubicBezTo>
                      <a:pt x="80682" y="252648"/>
                      <a:pt x="136074" y="195785"/>
                      <a:pt x="158966" y="126116"/>
                    </a:cubicBezTo>
                    <a:cubicBezTo>
                      <a:pt x="166597" y="102893"/>
                      <a:pt x="170256" y="79346"/>
                      <a:pt x="170232" y="55785"/>
                    </a:cubicBezTo>
                    <a:lnTo>
                      <a:pt x="161651" y="0"/>
                    </a:lnTo>
                    <a:close/>
                  </a:path>
                </a:pathLst>
              </a:custGeom>
              <a:gradFill>
                <a:gsLst>
                  <a:gs pos="50000">
                    <a:sysClr val="window" lastClr="FFFFFF"/>
                  </a:gs>
                  <a:gs pos="0">
                    <a:sysClr val="window" lastClr="FFFFFF">
                      <a:lumMod val="85000"/>
                    </a:sysClr>
                  </a:gs>
                </a:gsLst>
                <a:lin ang="8100000" scaled="1"/>
              </a:gradFill>
              <a:ln w="12700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46" name="グループ化 645">
                <a:extLst>
                  <a:ext uri="{FF2B5EF4-FFF2-40B4-BE49-F238E27FC236}">
                    <a16:creationId xmlns:a16="http://schemas.microsoft.com/office/drawing/2014/main" id="{799C308D-45E5-4D4B-BCAE-8C105100CC4A}"/>
                  </a:ext>
                </a:extLst>
              </p:cNvPr>
              <p:cNvGrpSpPr/>
              <p:nvPr/>
            </p:nvGrpSpPr>
            <p:grpSpPr>
              <a:xfrm>
                <a:off x="1464469" y="2127297"/>
                <a:ext cx="847725" cy="586840"/>
                <a:chOff x="1463497" y="2133518"/>
                <a:chExt cx="848697" cy="580621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648" name="フリーフォーム: 図形 647">
                  <a:extLst>
                    <a:ext uri="{FF2B5EF4-FFF2-40B4-BE49-F238E27FC236}">
                      <a16:creationId xmlns:a16="http://schemas.microsoft.com/office/drawing/2014/main" id="{80B8206A-1814-4C6D-9224-0BC6BBDCE662}"/>
                    </a:ext>
                  </a:extLst>
                </p:cNvPr>
                <p:cNvSpPr/>
                <p:nvPr/>
              </p:nvSpPr>
              <p:spPr>
                <a:xfrm>
                  <a:off x="1463497" y="2178390"/>
                  <a:ext cx="848697" cy="535749"/>
                </a:xfrm>
                <a:custGeom>
                  <a:avLst/>
                  <a:gdLst>
                    <a:gd name="connsiteX0" fmla="*/ 13061 w 848697"/>
                    <a:gd name="connsiteY0" fmla="*/ 0 h 535749"/>
                    <a:gd name="connsiteX1" fmla="*/ 848697 w 848697"/>
                    <a:gd name="connsiteY1" fmla="*/ 363629 h 535749"/>
                    <a:gd name="connsiteX2" fmla="*/ 848697 w 848697"/>
                    <a:gd name="connsiteY2" fmla="*/ 535749 h 535749"/>
                    <a:gd name="connsiteX3" fmla="*/ 4479 w 848697"/>
                    <a:gd name="connsiteY3" fmla="*/ 168386 h 535749"/>
                    <a:gd name="connsiteX4" fmla="*/ 1320 w 848697"/>
                    <a:gd name="connsiteY4" fmla="*/ 147199 h 535749"/>
                    <a:gd name="connsiteX5" fmla="*/ 2939 w 848697"/>
                    <a:gd name="connsiteY5" fmla="*/ 60540 h 535749"/>
                    <a:gd name="connsiteX6" fmla="*/ 12718 w 848697"/>
                    <a:gd name="connsiteY6" fmla="*/ 1125 h 5357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48697" h="535749">
                      <a:moveTo>
                        <a:pt x="13061" y="0"/>
                      </a:moveTo>
                      <a:lnTo>
                        <a:pt x="848697" y="363629"/>
                      </a:lnTo>
                      <a:lnTo>
                        <a:pt x="848697" y="535749"/>
                      </a:lnTo>
                      <a:lnTo>
                        <a:pt x="4479" y="168386"/>
                      </a:lnTo>
                      <a:lnTo>
                        <a:pt x="1320" y="147199"/>
                      </a:lnTo>
                      <a:cubicBezTo>
                        <a:pt x="-806" y="122187"/>
                        <a:pt x="-432" y="92347"/>
                        <a:pt x="2939" y="60540"/>
                      </a:cubicBezTo>
                      <a:cubicBezTo>
                        <a:pt x="5187" y="39335"/>
                        <a:pt x="8554" y="19264"/>
                        <a:pt x="12718" y="1125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9" name="フリーフォーム: 図形 648">
                  <a:extLst>
                    <a:ext uri="{FF2B5EF4-FFF2-40B4-BE49-F238E27FC236}">
                      <a16:creationId xmlns:a16="http://schemas.microsoft.com/office/drawing/2014/main" id="{F3A0A892-9F88-4077-95A0-598C4F053AE9}"/>
                    </a:ext>
                  </a:extLst>
                </p:cNvPr>
                <p:cNvSpPr/>
                <p:nvPr/>
              </p:nvSpPr>
              <p:spPr>
                <a:xfrm>
                  <a:off x="1478756" y="2133518"/>
                  <a:ext cx="828675" cy="407275"/>
                </a:xfrm>
                <a:custGeom>
                  <a:avLst/>
                  <a:gdLst>
                    <a:gd name="connsiteX0" fmla="*/ 0 w 828675"/>
                    <a:gd name="connsiteY0" fmla="*/ 19050 h 376238"/>
                    <a:gd name="connsiteX1" fmla="*/ 828675 w 828675"/>
                    <a:gd name="connsiteY1" fmla="*/ 376238 h 376238"/>
                    <a:gd name="connsiteX2" fmla="*/ 464344 w 828675"/>
                    <a:gd name="connsiteY2" fmla="*/ 0 h 376238"/>
                    <a:gd name="connsiteX3" fmla="*/ 0 w 828675"/>
                    <a:gd name="connsiteY3" fmla="*/ 19050 h 376238"/>
                    <a:gd name="connsiteX0" fmla="*/ 0 w 828675"/>
                    <a:gd name="connsiteY0" fmla="*/ 56742 h 413930"/>
                    <a:gd name="connsiteX1" fmla="*/ 828675 w 828675"/>
                    <a:gd name="connsiteY1" fmla="*/ 413930 h 413930"/>
                    <a:gd name="connsiteX2" fmla="*/ 464344 w 828675"/>
                    <a:gd name="connsiteY2" fmla="*/ 37692 h 413930"/>
                    <a:gd name="connsiteX3" fmla="*/ 0 w 828675"/>
                    <a:gd name="connsiteY3" fmla="*/ 56742 h 413930"/>
                    <a:gd name="connsiteX0" fmla="*/ 0 w 828675"/>
                    <a:gd name="connsiteY0" fmla="*/ 63445 h 420633"/>
                    <a:gd name="connsiteX1" fmla="*/ 828675 w 828675"/>
                    <a:gd name="connsiteY1" fmla="*/ 420633 h 420633"/>
                    <a:gd name="connsiteX2" fmla="*/ 464344 w 828675"/>
                    <a:gd name="connsiteY2" fmla="*/ 44395 h 420633"/>
                    <a:gd name="connsiteX3" fmla="*/ 0 w 828675"/>
                    <a:gd name="connsiteY3" fmla="*/ 63445 h 420633"/>
                    <a:gd name="connsiteX0" fmla="*/ 0 w 828675"/>
                    <a:gd name="connsiteY0" fmla="*/ 63445 h 420633"/>
                    <a:gd name="connsiteX1" fmla="*/ 828675 w 828675"/>
                    <a:gd name="connsiteY1" fmla="*/ 420633 h 420633"/>
                    <a:gd name="connsiteX2" fmla="*/ 464344 w 828675"/>
                    <a:gd name="connsiteY2" fmla="*/ 44395 h 420633"/>
                    <a:gd name="connsiteX3" fmla="*/ 0 w 828675"/>
                    <a:gd name="connsiteY3" fmla="*/ 63445 h 420633"/>
                    <a:gd name="connsiteX0" fmla="*/ 0 w 828675"/>
                    <a:gd name="connsiteY0" fmla="*/ 53625 h 410813"/>
                    <a:gd name="connsiteX1" fmla="*/ 828675 w 828675"/>
                    <a:gd name="connsiteY1" fmla="*/ 410813 h 410813"/>
                    <a:gd name="connsiteX2" fmla="*/ 485775 w 828675"/>
                    <a:gd name="connsiteY2" fmla="*/ 48863 h 410813"/>
                    <a:gd name="connsiteX3" fmla="*/ 0 w 828675"/>
                    <a:gd name="connsiteY3" fmla="*/ 53625 h 410813"/>
                    <a:gd name="connsiteX0" fmla="*/ 0 w 828675"/>
                    <a:gd name="connsiteY0" fmla="*/ 60088 h 417276"/>
                    <a:gd name="connsiteX1" fmla="*/ 828675 w 828675"/>
                    <a:gd name="connsiteY1" fmla="*/ 417276 h 417276"/>
                    <a:gd name="connsiteX2" fmla="*/ 476250 w 828675"/>
                    <a:gd name="connsiteY2" fmla="*/ 45801 h 417276"/>
                    <a:gd name="connsiteX3" fmla="*/ 0 w 828675"/>
                    <a:gd name="connsiteY3" fmla="*/ 60088 h 417276"/>
                    <a:gd name="connsiteX0" fmla="*/ 0 w 828675"/>
                    <a:gd name="connsiteY0" fmla="*/ 57988 h 415176"/>
                    <a:gd name="connsiteX1" fmla="*/ 828675 w 828675"/>
                    <a:gd name="connsiteY1" fmla="*/ 415176 h 415176"/>
                    <a:gd name="connsiteX2" fmla="*/ 476250 w 828675"/>
                    <a:gd name="connsiteY2" fmla="*/ 43701 h 415176"/>
                    <a:gd name="connsiteX3" fmla="*/ 0 w 828675"/>
                    <a:gd name="connsiteY3" fmla="*/ 57988 h 415176"/>
                    <a:gd name="connsiteX0" fmla="*/ 0 w 828675"/>
                    <a:gd name="connsiteY0" fmla="*/ 50088 h 407276"/>
                    <a:gd name="connsiteX1" fmla="*/ 828675 w 828675"/>
                    <a:gd name="connsiteY1" fmla="*/ 407276 h 407276"/>
                    <a:gd name="connsiteX2" fmla="*/ 476250 w 828675"/>
                    <a:gd name="connsiteY2" fmla="*/ 47582 h 407276"/>
                    <a:gd name="connsiteX3" fmla="*/ 0 w 828675"/>
                    <a:gd name="connsiteY3" fmla="*/ 50088 h 407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28675" h="407276">
                      <a:moveTo>
                        <a:pt x="0" y="50088"/>
                      </a:moveTo>
                      <a:lnTo>
                        <a:pt x="828675" y="407276"/>
                      </a:lnTo>
                      <a:cubicBezTo>
                        <a:pt x="790575" y="293769"/>
                        <a:pt x="676276" y="134894"/>
                        <a:pt x="476250" y="47582"/>
                      </a:cubicBezTo>
                      <a:cubicBezTo>
                        <a:pt x="276224" y="-39730"/>
                        <a:pt x="50006" y="12781"/>
                        <a:pt x="0" y="50088"/>
                      </a:cubicBezTo>
                      <a:close/>
                    </a:path>
                  </a:pathLst>
                </a:custGeom>
                <a:pattFill prst="lgConfetti">
                  <a:fgClr>
                    <a:srgbClr val="C00000"/>
                  </a:fgClr>
                  <a:bgClr>
                    <a:srgbClr val="663300"/>
                  </a:bgClr>
                </a:patt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47" name="フリーフォーム: 図形 646">
                <a:extLst>
                  <a:ext uri="{FF2B5EF4-FFF2-40B4-BE49-F238E27FC236}">
                    <a16:creationId xmlns:a16="http://schemas.microsoft.com/office/drawing/2014/main" id="{A47F5ED4-D5AE-4F01-887C-3A5AB18E1E30}"/>
                  </a:ext>
                </a:extLst>
              </p:cNvPr>
              <p:cNvSpPr/>
              <p:nvPr/>
            </p:nvSpPr>
            <p:spPr>
              <a:xfrm>
                <a:off x="1439684" y="1152631"/>
                <a:ext cx="798961" cy="339896"/>
              </a:xfrm>
              <a:custGeom>
                <a:avLst/>
                <a:gdLst>
                  <a:gd name="connsiteX0" fmla="*/ 0 w 1004887"/>
                  <a:gd name="connsiteY0" fmla="*/ 63451 h 382664"/>
                  <a:gd name="connsiteX1" fmla="*/ 192881 w 1004887"/>
                  <a:gd name="connsiteY1" fmla="*/ 77739 h 382664"/>
                  <a:gd name="connsiteX2" fmla="*/ 488156 w 1004887"/>
                  <a:gd name="connsiteY2" fmla="*/ 1539 h 382664"/>
                  <a:gd name="connsiteX3" fmla="*/ 773906 w 1004887"/>
                  <a:gd name="connsiteY3" fmla="*/ 158701 h 382664"/>
                  <a:gd name="connsiteX4" fmla="*/ 892969 w 1004887"/>
                  <a:gd name="connsiteY4" fmla="*/ 353964 h 382664"/>
                  <a:gd name="connsiteX5" fmla="*/ 1004887 w 1004887"/>
                  <a:gd name="connsiteY5" fmla="*/ 377776 h 382664"/>
                  <a:gd name="connsiteX0" fmla="*/ 0 w 1004887"/>
                  <a:gd name="connsiteY0" fmla="*/ 63950 h 383163"/>
                  <a:gd name="connsiteX1" fmla="*/ 192881 w 1004887"/>
                  <a:gd name="connsiteY1" fmla="*/ 78238 h 383163"/>
                  <a:gd name="connsiteX2" fmla="*/ 488156 w 1004887"/>
                  <a:gd name="connsiteY2" fmla="*/ 2038 h 383163"/>
                  <a:gd name="connsiteX3" fmla="*/ 773906 w 1004887"/>
                  <a:gd name="connsiteY3" fmla="*/ 159200 h 383163"/>
                  <a:gd name="connsiteX4" fmla="*/ 892969 w 1004887"/>
                  <a:gd name="connsiteY4" fmla="*/ 354463 h 383163"/>
                  <a:gd name="connsiteX5" fmla="*/ 1004887 w 1004887"/>
                  <a:gd name="connsiteY5" fmla="*/ 378275 h 383163"/>
                  <a:gd name="connsiteX0" fmla="*/ 0 w 1004887"/>
                  <a:gd name="connsiteY0" fmla="*/ 72971 h 392184"/>
                  <a:gd name="connsiteX1" fmla="*/ 192881 w 1004887"/>
                  <a:gd name="connsiteY1" fmla="*/ 87259 h 392184"/>
                  <a:gd name="connsiteX2" fmla="*/ 488156 w 1004887"/>
                  <a:gd name="connsiteY2" fmla="*/ 11059 h 392184"/>
                  <a:gd name="connsiteX3" fmla="*/ 892969 w 1004887"/>
                  <a:gd name="connsiteY3" fmla="*/ 363484 h 392184"/>
                  <a:gd name="connsiteX4" fmla="*/ 1004887 w 1004887"/>
                  <a:gd name="connsiteY4" fmla="*/ 387296 h 392184"/>
                  <a:gd name="connsiteX0" fmla="*/ 0 w 1004887"/>
                  <a:gd name="connsiteY0" fmla="*/ 84593 h 403806"/>
                  <a:gd name="connsiteX1" fmla="*/ 192881 w 1004887"/>
                  <a:gd name="connsiteY1" fmla="*/ 98881 h 403806"/>
                  <a:gd name="connsiteX2" fmla="*/ 488156 w 1004887"/>
                  <a:gd name="connsiteY2" fmla="*/ 22681 h 403806"/>
                  <a:gd name="connsiteX3" fmla="*/ 892969 w 1004887"/>
                  <a:gd name="connsiteY3" fmla="*/ 375106 h 403806"/>
                  <a:gd name="connsiteX4" fmla="*/ 1004887 w 1004887"/>
                  <a:gd name="connsiteY4" fmla="*/ 398918 h 403806"/>
                  <a:gd name="connsiteX0" fmla="*/ 0 w 1004887"/>
                  <a:gd name="connsiteY0" fmla="*/ 106312 h 425525"/>
                  <a:gd name="connsiteX1" fmla="*/ 192881 w 1004887"/>
                  <a:gd name="connsiteY1" fmla="*/ 120600 h 425525"/>
                  <a:gd name="connsiteX2" fmla="*/ 590550 w 1004887"/>
                  <a:gd name="connsiteY2" fmla="*/ 20587 h 425525"/>
                  <a:gd name="connsiteX3" fmla="*/ 892969 w 1004887"/>
                  <a:gd name="connsiteY3" fmla="*/ 396825 h 425525"/>
                  <a:gd name="connsiteX4" fmla="*/ 1004887 w 1004887"/>
                  <a:gd name="connsiteY4" fmla="*/ 420637 h 425525"/>
                  <a:gd name="connsiteX0" fmla="*/ 0 w 1004887"/>
                  <a:gd name="connsiteY0" fmla="*/ 90502 h 409715"/>
                  <a:gd name="connsiteX1" fmla="*/ 192881 w 1004887"/>
                  <a:gd name="connsiteY1" fmla="*/ 104790 h 409715"/>
                  <a:gd name="connsiteX2" fmla="*/ 590550 w 1004887"/>
                  <a:gd name="connsiteY2" fmla="*/ 4777 h 409715"/>
                  <a:gd name="connsiteX3" fmla="*/ 892969 w 1004887"/>
                  <a:gd name="connsiteY3" fmla="*/ 381015 h 409715"/>
                  <a:gd name="connsiteX4" fmla="*/ 1004887 w 1004887"/>
                  <a:gd name="connsiteY4" fmla="*/ 404827 h 409715"/>
                  <a:gd name="connsiteX0" fmla="*/ 0 w 942974"/>
                  <a:gd name="connsiteY0" fmla="*/ 97685 h 409754"/>
                  <a:gd name="connsiteX1" fmla="*/ 130968 w 942974"/>
                  <a:gd name="connsiteY1" fmla="*/ 104829 h 409754"/>
                  <a:gd name="connsiteX2" fmla="*/ 528637 w 942974"/>
                  <a:gd name="connsiteY2" fmla="*/ 4816 h 409754"/>
                  <a:gd name="connsiteX3" fmla="*/ 831056 w 942974"/>
                  <a:gd name="connsiteY3" fmla="*/ 381054 h 409754"/>
                  <a:gd name="connsiteX4" fmla="*/ 942974 w 942974"/>
                  <a:gd name="connsiteY4" fmla="*/ 404866 h 409754"/>
                  <a:gd name="connsiteX0" fmla="*/ 0 w 935830"/>
                  <a:gd name="connsiteY0" fmla="*/ 97685 h 423287"/>
                  <a:gd name="connsiteX1" fmla="*/ 130968 w 935830"/>
                  <a:gd name="connsiteY1" fmla="*/ 104829 h 423287"/>
                  <a:gd name="connsiteX2" fmla="*/ 528637 w 935830"/>
                  <a:gd name="connsiteY2" fmla="*/ 4816 h 423287"/>
                  <a:gd name="connsiteX3" fmla="*/ 831056 w 935830"/>
                  <a:gd name="connsiteY3" fmla="*/ 381054 h 423287"/>
                  <a:gd name="connsiteX4" fmla="*/ 935830 w 935830"/>
                  <a:gd name="connsiteY4" fmla="*/ 421534 h 423287"/>
                  <a:gd name="connsiteX0" fmla="*/ 0 w 935830"/>
                  <a:gd name="connsiteY0" fmla="*/ 97685 h 423287"/>
                  <a:gd name="connsiteX1" fmla="*/ 130968 w 935830"/>
                  <a:gd name="connsiteY1" fmla="*/ 104829 h 423287"/>
                  <a:gd name="connsiteX2" fmla="*/ 550069 w 935830"/>
                  <a:gd name="connsiteY2" fmla="*/ 4816 h 423287"/>
                  <a:gd name="connsiteX3" fmla="*/ 831056 w 935830"/>
                  <a:gd name="connsiteY3" fmla="*/ 381054 h 423287"/>
                  <a:gd name="connsiteX4" fmla="*/ 935830 w 935830"/>
                  <a:gd name="connsiteY4" fmla="*/ 421534 h 423287"/>
                  <a:gd name="connsiteX0" fmla="*/ 0 w 935830"/>
                  <a:gd name="connsiteY0" fmla="*/ 107489 h 433091"/>
                  <a:gd name="connsiteX1" fmla="*/ 130968 w 935830"/>
                  <a:gd name="connsiteY1" fmla="*/ 114633 h 433091"/>
                  <a:gd name="connsiteX2" fmla="*/ 550069 w 935830"/>
                  <a:gd name="connsiteY2" fmla="*/ 14620 h 433091"/>
                  <a:gd name="connsiteX3" fmla="*/ 831056 w 935830"/>
                  <a:gd name="connsiteY3" fmla="*/ 390858 h 433091"/>
                  <a:gd name="connsiteX4" fmla="*/ 935830 w 935830"/>
                  <a:gd name="connsiteY4" fmla="*/ 431338 h 433091"/>
                  <a:gd name="connsiteX0" fmla="*/ 0 w 935830"/>
                  <a:gd name="connsiteY0" fmla="*/ 102651 h 428253"/>
                  <a:gd name="connsiteX1" fmla="*/ 109184 w 935830"/>
                  <a:gd name="connsiteY1" fmla="*/ 109794 h 428253"/>
                  <a:gd name="connsiteX2" fmla="*/ 550069 w 935830"/>
                  <a:gd name="connsiteY2" fmla="*/ 9782 h 428253"/>
                  <a:gd name="connsiteX3" fmla="*/ 831056 w 935830"/>
                  <a:gd name="connsiteY3" fmla="*/ 386020 h 428253"/>
                  <a:gd name="connsiteX4" fmla="*/ 935830 w 935830"/>
                  <a:gd name="connsiteY4" fmla="*/ 426500 h 428253"/>
                  <a:gd name="connsiteX0" fmla="*/ 0 w 935830"/>
                  <a:gd name="connsiteY0" fmla="*/ 121694 h 447296"/>
                  <a:gd name="connsiteX1" fmla="*/ 109184 w 935830"/>
                  <a:gd name="connsiteY1" fmla="*/ 128837 h 447296"/>
                  <a:gd name="connsiteX2" fmla="*/ 550069 w 935830"/>
                  <a:gd name="connsiteY2" fmla="*/ 28825 h 447296"/>
                  <a:gd name="connsiteX3" fmla="*/ 831056 w 935830"/>
                  <a:gd name="connsiteY3" fmla="*/ 405063 h 447296"/>
                  <a:gd name="connsiteX4" fmla="*/ 935830 w 935830"/>
                  <a:gd name="connsiteY4" fmla="*/ 445543 h 447296"/>
                  <a:gd name="connsiteX0" fmla="*/ 0 w 946722"/>
                  <a:gd name="connsiteY0" fmla="*/ 121694 h 491197"/>
                  <a:gd name="connsiteX1" fmla="*/ 109184 w 946722"/>
                  <a:gd name="connsiteY1" fmla="*/ 128837 h 491197"/>
                  <a:gd name="connsiteX2" fmla="*/ 550069 w 946722"/>
                  <a:gd name="connsiteY2" fmla="*/ 28825 h 491197"/>
                  <a:gd name="connsiteX3" fmla="*/ 831056 w 946722"/>
                  <a:gd name="connsiteY3" fmla="*/ 405063 h 491197"/>
                  <a:gd name="connsiteX4" fmla="*/ 946722 w 946722"/>
                  <a:gd name="connsiteY4" fmla="*/ 490697 h 491197"/>
                  <a:gd name="connsiteX0" fmla="*/ 0 w 946722"/>
                  <a:gd name="connsiteY0" fmla="*/ 121694 h 490697"/>
                  <a:gd name="connsiteX1" fmla="*/ 109184 w 946722"/>
                  <a:gd name="connsiteY1" fmla="*/ 128837 h 490697"/>
                  <a:gd name="connsiteX2" fmla="*/ 550069 w 946722"/>
                  <a:gd name="connsiteY2" fmla="*/ 28825 h 490697"/>
                  <a:gd name="connsiteX3" fmla="*/ 831056 w 946722"/>
                  <a:gd name="connsiteY3" fmla="*/ 405063 h 490697"/>
                  <a:gd name="connsiteX4" fmla="*/ 946722 w 946722"/>
                  <a:gd name="connsiteY4" fmla="*/ 490697 h 490697"/>
                  <a:gd name="connsiteX0" fmla="*/ 0 w 946722"/>
                  <a:gd name="connsiteY0" fmla="*/ 121694 h 490697"/>
                  <a:gd name="connsiteX1" fmla="*/ 109184 w 946722"/>
                  <a:gd name="connsiteY1" fmla="*/ 128837 h 490697"/>
                  <a:gd name="connsiteX2" fmla="*/ 550069 w 946722"/>
                  <a:gd name="connsiteY2" fmla="*/ 28825 h 490697"/>
                  <a:gd name="connsiteX3" fmla="*/ 831056 w 946722"/>
                  <a:gd name="connsiteY3" fmla="*/ 405063 h 490697"/>
                  <a:gd name="connsiteX4" fmla="*/ 946722 w 946722"/>
                  <a:gd name="connsiteY4" fmla="*/ 490697 h 490697"/>
                  <a:gd name="connsiteX0" fmla="*/ 0 w 946722"/>
                  <a:gd name="connsiteY0" fmla="*/ 113676 h 482679"/>
                  <a:gd name="connsiteX1" fmla="*/ 109184 w 946722"/>
                  <a:gd name="connsiteY1" fmla="*/ 120819 h 482679"/>
                  <a:gd name="connsiteX2" fmla="*/ 550069 w 946722"/>
                  <a:gd name="connsiteY2" fmla="*/ 20807 h 482679"/>
                  <a:gd name="connsiteX3" fmla="*/ 831056 w 946722"/>
                  <a:gd name="connsiteY3" fmla="*/ 397045 h 482679"/>
                  <a:gd name="connsiteX4" fmla="*/ 946722 w 946722"/>
                  <a:gd name="connsiteY4" fmla="*/ 482679 h 482679"/>
                  <a:gd name="connsiteX0" fmla="*/ 0 w 837538"/>
                  <a:gd name="connsiteY0" fmla="*/ 120819 h 482679"/>
                  <a:gd name="connsiteX1" fmla="*/ 440885 w 837538"/>
                  <a:gd name="connsiteY1" fmla="*/ 20807 h 482679"/>
                  <a:gd name="connsiteX2" fmla="*/ 721872 w 837538"/>
                  <a:gd name="connsiteY2" fmla="*/ 397045 h 482679"/>
                  <a:gd name="connsiteX3" fmla="*/ 837538 w 837538"/>
                  <a:gd name="connsiteY3" fmla="*/ 482679 h 482679"/>
                  <a:gd name="connsiteX0" fmla="*/ 0 w 721872"/>
                  <a:gd name="connsiteY0" fmla="*/ 120819 h 397044"/>
                  <a:gd name="connsiteX1" fmla="*/ 440885 w 721872"/>
                  <a:gd name="connsiteY1" fmla="*/ 20807 h 397044"/>
                  <a:gd name="connsiteX2" fmla="*/ 721872 w 721872"/>
                  <a:gd name="connsiteY2" fmla="*/ 397045 h 397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872" h="397044">
                    <a:moveTo>
                      <a:pt x="0" y="120819"/>
                    </a:moveTo>
                    <a:cubicBezTo>
                      <a:pt x="91678" y="105341"/>
                      <a:pt x="208932" y="-56491"/>
                      <a:pt x="440885" y="20807"/>
                    </a:cubicBezTo>
                    <a:cubicBezTo>
                      <a:pt x="672838" y="98105"/>
                      <a:pt x="665703" y="334340"/>
                      <a:pt x="721872" y="397045"/>
                    </a:cubicBezTo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72609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テキスト ボックス 215">
            <a:extLst>
              <a:ext uri="{FF2B5EF4-FFF2-40B4-BE49-F238E27FC236}">
                <a16:creationId xmlns:a16="http://schemas.microsoft.com/office/drawing/2014/main" id="{9707FCF9-60BB-4B08-8D5C-D81C24ADA9DC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だご汁</a:t>
            </a:r>
          </a:p>
        </p:txBody>
      </p:sp>
      <p:sp>
        <p:nvSpPr>
          <p:cNvPr id="217" name="テキスト ボックス 216">
            <a:extLst>
              <a:ext uri="{FF2B5EF4-FFF2-40B4-BE49-F238E27FC236}">
                <a16:creationId xmlns:a16="http://schemas.microsoft.com/office/drawing/2014/main" id="{80EE8418-09CD-4E78-9F9A-65AA7E1AF2E4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ナスビ</a:t>
            </a:r>
          </a:p>
        </p:txBody>
      </p:sp>
      <p:sp>
        <p:nvSpPr>
          <p:cNvPr id="218" name="テキスト ボックス 217">
            <a:extLst>
              <a:ext uri="{FF2B5EF4-FFF2-40B4-BE49-F238E27FC236}">
                <a16:creationId xmlns:a16="http://schemas.microsoft.com/office/drawing/2014/main" id="{D2832E3A-8AED-4C82-B0BF-6A55E82C40DE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タケノコ</a:t>
            </a:r>
          </a:p>
        </p:txBody>
      </p:sp>
      <p:sp>
        <p:nvSpPr>
          <p:cNvPr id="219" name="テキスト ボックス 218">
            <a:extLst>
              <a:ext uri="{FF2B5EF4-FFF2-40B4-BE49-F238E27FC236}">
                <a16:creationId xmlns:a16="http://schemas.microsoft.com/office/drawing/2014/main" id="{9CAD4297-7EB8-4412-98F4-610D3664901B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カリフラワー</a:t>
            </a:r>
          </a:p>
        </p:txBody>
      </p:sp>
      <p:sp>
        <p:nvSpPr>
          <p:cNvPr id="220" name="テキスト ボックス 219">
            <a:extLst>
              <a:ext uri="{FF2B5EF4-FFF2-40B4-BE49-F238E27FC236}">
                <a16:creationId xmlns:a16="http://schemas.microsoft.com/office/drawing/2014/main" id="{96A90DA0-7F31-4276-8571-7F49259812C9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メロン</a:t>
            </a:r>
          </a:p>
        </p:txBody>
      </p:sp>
      <p:sp>
        <p:nvSpPr>
          <p:cNvPr id="221" name="テキスト ボックス 220">
            <a:extLst>
              <a:ext uri="{FF2B5EF4-FFF2-40B4-BE49-F238E27FC236}">
                <a16:creationId xmlns:a16="http://schemas.microsoft.com/office/drawing/2014/main" id="{A2A55713-B617-4C37-A160-9701EF8618FE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熊本県と言えば・・・</a:t>
            </a:r>
          </a:p>
        </p:txBody>
      </p:sp>
      <p:grpSp>
        <p:nvGrpSpPr>
          <p:cNvPr id="222" name="グループ化 221">
            <a:extLst>
              <a:ext uri="{FF2B5EF4-FFF2-40B4-BE49-F238E27FC236}">
                <a16:creationId xmlns:a16="http://schemas.microsoft.com/office/drawing/2014/main" id="{C11C7C88-99E2-4EDF-8B13-148033B5984A}"/>
              </a:ext>
            </a:extLst>
          </p:cNvPr>
          <p:cNvGrpSpPr/>
          <p:nvPr/>
        </p:nvGrpSpPr>
        <p:grpSpPr>
          <a:xfrm>
            <a:off x="6648801" y="999604"/>
            <a:ext cx="2562286" cy="2412303"/>
            <a:chOff x="5569524" y="863641"/>
            <a:chExt cx="2562286" cy="2412303"/>
          </a:xfrm>
        </p:grpSpPr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2F431EF1-22A4-4F81-AC55-71A86FFC8514}"/>
                </a:ext>
              </a:extLst>
            </p:cNvPr>
            <p:cNvGrpSpPr/>
            <p:nvPr/>
          </p:nvGrpSpPr>
          <p:grpSpPr>
            <a:xfrm>
              <a:off x="5569524" y="1739245"/>
              <a:ext cx="2562286" cy="1536699"/>
              <a:chOff x="746064" y="1894185"/>
              <a:chExt cx="2562286" cy="1536699"/>
            </a:xfrm>
          </p:grpSpPr>
          <p:grpSp>
            <p:nvGrpSpPr>
              <p:cNvPr id="235" name="グループ化 234">
                <a:extLst>
                  <a:ext uri="{FF2B5EF4-FFF2-40B4-BE49-F238E27FC236}">
                    <a16:creationId xmlns:a16="http://schemas.microsoft.com/office/drawing/2014/main" id="{77FA4ACA-4737-4477-A120-01CD133B2B7B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DFB1AB67-A984-4A6B-B26D-1DD0EF68C6C2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9" name="楕円 238">
                  <a:extLst>
                    <a:ext uri="{FF2B5EF4-FFF2-40B4-BE49-F238E27FC236}">
                      <a16:creationId xmlns:a16="http://schemas.microsoft.com/office/drawing/2014/main" id="{399CC5AA-88AF-4F4C-9E80-625DFFB8FB49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36" name="楕円 235">
                <a:extLst>
                  <a:ext uri="{FF2B5EF4-FFF2-40B4-BE49-F238E27FC236}">
                    <a16:creationId xmlns:a16="http://schemas.microsoft.com/office/drawing/2014/main" id="{FAB0C72A-42A9-4985-88D8-6EF7259D9C5D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DBA0AEB2-1315-4C99-9327-BA3360FFA8B4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6015397B-4F13-4B1F-8197-1A09C439071D}"/>
                </a:ext>
              </a:extLst>
            </p:cNvPr>
            <p:cNvGrpSpPr/>
            <p:nvPr/>
          </p:nvGrpSpPr>
          <p:grpSpPr>
            <a:xfrm>
              <a:off x="5792672" y="863641"/>
              <a:ext cx="1490704" cy="1781570"/>
              <a:chOff x="471488" y="2609851"/>
              <a:chExt cx="1366838" cy="1633537"/>
            </a:xfrm>
          </p:grpSpPr>
          <p:sp>
            <p:nvSpPr>
              <p:cNvPr id="231" name="楕円 230">
                <a:extLst>
                  <a:ext uri="{FF2B5EF4-FFF2-40B4-BE49-F238E27FC236}">
                    <a16:creationId xmlns:a16="http://schemas.microsoft.com/office/drawing/2014/main" id="{581BF87C-4DF0-41DB-90A9-3BF7ED8A26E0}"/>
                  </a:ext>
                </a:extLst>
              </p:cNvPr>
              <p:cNvSpPr/>
              <p:nvPr/>
            </p:nvSpPr>
            <p:spPr>
              <a:xfrm>
                <a:off x="471488" y="2876550"/>
                <a:ext cx="1366838" cy="1366838"/>
              </a:xfrm>
              <a:prstGeom prst="ellipse">
                <a:avLst/>
              </a:prstGeom>
              <a:solidFill>
                <a:srgbClr val="00CC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42369199-D775-4BCB-A22F-A6376016A7E2}"/>
                  </a:ext>
                </a:extLst>
              </p:cNvPr>
              <p:cNvSpPr/>
              <p:nvPr/>
            </p:nvSpPr>
            <p:spPr>
              <a:xfrm>
                <a:off x="473697" y="2883265"/>
                <a:ext cx="1362420" cy="1358430"/>
              </a:xfrm>
              <a:custGeom>
                <a:avLst/>
                <a:gdLst>
                  <a:gd name="connsiteX0" fmla="*/ 880957 w 1362420"/>
                  <a:gd name="connsiteY0" fmla="*/ 1107198 h 1358430"/>
                  <a:gd name="connsiteX1" fmla="*/ 836545 w 1362420"/>
                  <a:gd name="connsiteY1" fmla="*/ 1135484 h 1358430"/>
                  <a:gd name="connsiteX2" fmla="*/ 786356 w 1362420"/>
                  <a:gd name="connsiteY2" fmla="*/ 1173882 h 1358430"/>
                  <a:gd name="connsiteX3" fmla="*/ 781823 w 1362420"/>
                  <a:gd name="connsiteY3" fmla="*/ 1178837 h 1358430"/>
                  <a:gd name="connsiteX4" fmla="*/ 797366 w 1362420"/>
                  <a:gd name="connsiteY4" fmla="*/ 1210309 h 1358430"/>
                  <a:gd name="connsiteX5" fmla="*/ 829431 w 1362420"/>
                  <a:gd name="connsiteY5" fmla="*/ 1250221 h 1358430"/>
                  <a:gd name="connsiteX6" fmla="*/ 864124 w 1362420"/>
                  <a:gd name="connsiteY6" fmla="*/ 1277559 h 1358430"/>
                  <a:gd name="connsiteX7" fmla="*/ 933220 w 1362420"/>
                  <a:gd name="connsiteY7" fmla="*/ 1221086 h 1358430"/>
                  <a:gd name="connsiteX8" fmla="*/ 968524 w 1362420"/>
                  <a:gd name="connsiteY8" fmla="*/ 1198829 h 1358430"/>
                  <a:gd name="connsiteX9" fmla="*/ 919476 w 1362420"/>
                  <a:gd name="connsiteY9" fmla="*/ 1160176 h 1358430"/>
                  <a:gd name="connsiteX10" fmla="*/ 887411 w 1362420"/>
                  <a:gd name="connsiteY10" fmla="*/ 1120265 h 1358430"/>
                  <a:gd name="connsiteX11" fmla="*/ 490045 w 1362420"/>
                  <a:gd name="connsiteY11" fmla="*/ 1107198 h 1358430"/>
                  <a:gd name="connsiteX12" fmla="*/ 483592 w 1362420"/>
                  <a:gd name="connsiteY12" fmla="*/ 1120265 h 1358430"/>
                  <a:gd name="connsiteX13" fmla="*/ 451527 w 1362420"/>
                  <a:gd name="connsiteY13" fmla="*/ 1160176 h 1358430"/>
                  <a:gd name="connsiteX14" fmla="*/ 402478 w 1362420"/>
                  <a:gd name="connsiteY14" fmla="*/ 1198829 h 1358430"/>
                  <a:gd name="connsiteX15" fmla="*/ 437783 w 1362420"/>
                  <a:gd name="connsiteY15" fmla="*/ 1221086 h 1358430"/>
                  <a:gd name="connsiteX16" fmla="*/ 506878 w 1362420"/>
                  <a:gd name="connsiteY16" fmla="*/ 1277559 h 1358430"/>
                  <a:gd name="connsiteX17" fmla="*/ 541571 w 1362420"/>
                  <a:gd name="connsiteY17" fmla="*/ 1250221 h 1358430"/>
                  <a:gd name="connsiteX18" fmla="*/ 573636 w 1362420"/>
                  <a:gd name="connsiteY18" fmla="*/ 1210309 h 1358430"/>
                  <a:gd name="connsiteX19" fmla="*/ 589179 w 1362420"/>
                  <a:gd name="connsiteY19" fmla="*/ 1178837 h 1358430"/>
                  <a:gd name="connsiteX20" fmla="*/ 584646 w 1362420"/>
                  <a:gd name="connsiteY20" fmla="*/ 1173882 h 1358430"/>
                  <a:gd name="connsiteX21" fmla="*/ 534457 w 1362420"/>
                  <a:gd name="connsiteY21" fmla="*/ 1135484 h 1358430"/>
                  <a:gd name="connsiteX22" fmla="*/ 685501 w 1362420"/>
                  <a:gd name="connsiteY22" fmla="*/ 1069150 h 1358430"/>
                  <a:gd name="connsiteX23" fmla="*/ 683305 w 1362420"/>
                  <a:gd name="connsiteY23" fmla="*/ 1070830 h 1358430"/>
                  <a:gd name="connsiteX24" fmla="*/ 640977 w 1362420"/>
                  <a:gd name="connsiteY24" fmla="*/ 1117089 h 1358430"/>
                  <a:gd name="connsiteX25" fmla="*/ 610517 w 1362420"/>
                  <a:gd name="connsiteY25" fmla="*/ 1174988 h 1358430"/>
                  <a:gd name="connsiteX26" fmla="*/ 620046 w 1362420"/>
                  <a:gd name="connsiteY26" fmla="*/ 1182775 h 1358430"/>
                  <a:gd name="connsiteX27" fmla="*/ 670519 w 1362420"/>
                  <a:gd name="connsiteY27" fmla="*/ 1265180 h 1358430"/>
                  <a:gd name="connsiteX28" fmla="*/ 685501 w 1362420"/>
                  <a:gd name="connsiteY28" fmla="*/ 1295516 h 1358430"/>
                  <a:gd name="connsiteX29" fmla="*/ 700483 w 1362420"/>
                  <a:gd name="connsiteY29" fmla="*/ 1265180 h 1358430"/>
                  <a:gd name="connsiteX30" fmla="*/ 750957 w 1362420"/>
                  <a:gd name="connsiteY30" fmla="*/ 1182775 h 1358430"/>
                  <a:gd name="connsiteX31" fmla="*/ 760485 w 1362420"/>
                  <a:gd name="connsiteY31" fmla="*/ 1174988 h 1358430"/>
                  <a:gd name="connsiteX32" fmla="*/ 730026 w 1362420"/>
                  <a:gd name="connsiteY32" fmla="*/ 1117089 h 1358430"/>
                  <a:gd name="connsiteX33" fmla="*/ 687697 w 1362420"/>
                  <a:gd name="connsiteY33" fmla="*/ 1070830 h 1358430"/>
                  <a:gd name="connsiteX34" fmla="*/ 997249 w 1362420"/>
                  <a:gd name="connsiteY34" fmla="*/ 1025660 h 1358430"/>
                  <a:gd name="connsiteX35" fmla="*/ 994969 w 1362420"/>
                  <a:gd name="connsiteY35" fmla="*/ 1028151 h 1358430"/>
                  <a:gd name="connsiteX36" fmla="*/ 944782 w 1362420"/>
                  <a:gd name="connsiteY36" fmla="*/ 1066548 h 1358430"/>
                  <a:gd name="connsiteX37" fmla="*/ 895740 w 1362420"/>
                  <a:gd name="connsiteY37" fmla="*/ 1097784 h 1358430"/>
                  <a:gd name="connsiteX38" fmla="*/ 900418 w 1362420"/>
                  <a:gd name="connsiteY38" fmla="*/ 1107257 h 1358430"/>
                  <a:gd name="connsiteX39" fmla="*/ 932484 w 1362420"/>
                  <a:gd name="connsiteY39" fmla="*/ 1147168 h 1358430"/>
                  <a:gd name="connsiteX40" fmla="*/ 984921 w 1362420"/>
                  <a:gd name="connsiteY40" fmla="*/ 1188492 h 1358430"/>
                  <a:gd name="connsiteX41" fmla="*/ 1021511 w 1362420"/>
                  <a:gd name="connsiteY41" fmla="*/ 1165424 h 1358430"/>
                  <a:gd name="connsiteX42" fmla="*/ 1090733 w 1362420"/>
                  <a:gd name="connsiteY42" fmla="*/ 1110874 h 1358430"/>
                  <a:gd name="connsiteX43" fmla="*/ 1022527 w 1362420"/>
                  <a:gd name="connsiteY43" fmla="*/ 1057125 h 1358430"/>
                  <a:gd name="connsiteX44" fmla="*/ 373753 w 1362420"/>
                  <a:gd name="connsiteY44" fmla="*/ 1025660 h 1358430"/>
                  <a:gd name="connsiteX45" fmla="*/ 348475 w 1362420"/>
                  <a:gd name="connsiteY45" fmla="*/ 1057125 h 1358430"/>
                  <a:gd name="connsiteX46" fmla="*/ 280270 w 1362420"/>
                  <a:gd name="connsiteY46" fmla="*/ 1110874 h 1358430"/>
                  <a:gd name="connsiteX47" fmla="*/ 349492 w 1362420"/>
                  <a:gd name="connsiteY47" fmla="*/ 1165425 h 1358430"/>
                  <a:gd name="connsiteX48" fmla="*/ 386081 w 1362420"/>
                  <a:gd name="connsiteY48" fmla="*/ 1188492 h 1358430"/>
                  <a:gd name="connsiteX49" fmla="*/ 438519 w 1362420"/>
                  <a:gd name="connsiteY49" fmla="*/ 1147168 h 1358430"/>
                  <a:gd name="connsiteX50" fmla="*/ 470584 w 1362420"/>
                  <a:gd name="connsiteY50" fmla="*/ 1107257 h 1358430"/>
                  <a:gd name="connsiteX51" fmla="*/ 475263 w 1362420"/>
                  <a:gd name="connsiteY51" fmla="*/ 1097783 h 1358430"/>
                  <a:gd name="connsiteX52" fmla="*/ 426221 w 1362420"/>
                  <a:gd name="connsiteY52" fmla="*/ 1066548 h 1358430"/>
                  <a:gd name="connsiteX53" fmla="*/ 376033 w 1362420"/>
                  <a:gd name="connsiteY53" fmla="*/ 1028151 h 1358430"/>
                  <a:gd name="connsiteX54" fmla="*/ 807045 w 1362420"/>
                  <a:gd name="connsiteY54" fmla="*/ 985587 h 1358430"/>
                  <a:gd name="connsiteX55" fmla="*/ 787612 w 1362420"/>
                  <a:gd name="connsiteY55" fmla="*/ 997965 h 1358430"/>
                  <a:gd name="connsiteX56" fmla="*/ 733493 w 1362420"/>
                  <a:gd name="connsiteY56" fmla="*/ 1032432 h 1358430"/>
                  <a:gd name="connsiteX57" fmla="*/ 698238 w 1362420"/>
                  <a:gd name="connsiteY57" fmla="*/ 1059405 h 1358430"/>
                  <a:gd name="connsiteX58" fmla="*/ 723097 w 1362420"/>
                  <a:gd name="connsiteY58" fmla="*/ 1079724 h 1358430"/>
                  <a:gd name="connsiteX59" fmla="*/ 773571 w 1362420"/>
                  <a:gd name="connsiteY59" fmla="*/ 1162129 h 1358430"/>
                  <a:gd name="connsiteX60" fmla="*/ 774333 w 1362420"/>
                  <a:gd name="connsiteY60" fmla="*/ 1163670 h 1358430"/>
                  <a:gd name="connsiteX61" fmla="*/ 830167 w 1362420"/>
                  <a:gd name="connsiteY61" fmla="*/ 1118033 h 1358430"/>
                  <a:gd name="connsiteX62" fmla="*/ 872978 w 1362420"/>
                  <a:gd name="connsiteY62" fmla="*/ 1091045 h 1358430"/>
                  <a:gd name="connsiteX63" fmla="*/ 863615 w 1362420"/>
                  <a:gd name="connsiteY63" fmla="*/ 1072084 h 1358430"/>
                  <a:gd name="connsiteX64" fmla="*/ 833078 w 1362420"/>
                  <a:gd name="connsiteY64" fmla="*/ 1014036 h 1358430"/>
                  <a:gd name="connsiteX65" fmla="*/ 563957 w 1362420"/>
                  <a:gd name="connsiteY65" fmla="*/ 985587 h 1358430"/>
                  <a:gd name="connsiteX66" fmla="*/ 537924 w 1362420"/>
                  <a:gd name="connsiteY66" fmla="*/ 1014036 h 1358430"/>
                  <a:gd name="connsiteX67" fmla="*/ 507387 w 1362420"/>
                  <a:gd name="connsiteY67" fmla="*/ 1072084 h 1358430"/>
                  <a:gd name="connsiteX68" fmla="*/ 498024 w 1362420"/>
                  <a:gd name="connsiteY68" fmla="*/ 1091045 h 1358430"/>
                  <a:gd name="connsiteX69" fmla="*/ 540835 w 1362420"/>
                  <a:gd name="connsiteY69" fmla="*/ 1118033 h 1358430"/>
                  <a:gd name="connsiteX70" fmla="*/ 596669 w 1362420"/>
                  <a:gd name="connsiteY70" fmla="*/ 1163670 h 1358430"/>
                  <a:gd name="connsiteX71" fmla="*/ 597432 w 1362420"/>
                  <a:gd name="connsiteY71" fmla="*/ 1162129 h 1358430"/>
                  <a:gd name="connsiteX72" fmla="*/ 647905 w 1362420"/>
                  <a:gd name="connsiteY72" fmla="*/ 1079724 h 1358430"/>
                  <a:gd name="connsiteX73" fmla="*/ 672764 w 1362420"/>
                  <a:gd name="connsiteY73" fmla="*/ 1059406 h 1358430"/>
                  <a:gd name="connsiteX74" fmla="*/ 637509 w 1362420"/>
                  <a:gd name="connsiteY74" fmla="*/ 1032432 h 1358430"/>
                  <a:gd name="connsiteX75" fmla="*/ 583391 w 1362420"/>
                  <a:gd name="connsiteY75" fmla="*/ 997965 h 1358430"/>
                  <a:gd name="connsiteX76" fmla="*/ 685501 w 1362420"/>
                  <a:gd name="connsiteY76" fmla="*/ 894313 h 1358430"/>
                  <a:gd name="connsiteX77" fmla="*/ 684559 w 1362420"/>
                  <a:gd name="connsiteY77" fmla="*/ 894912 h 1358430"/>
                  <a:gd name="connsiteX78" fmla="*/ 580253 w 1362420"/>
                  <a:gd name="connsiteY78" fmla="*/ 967778 h 1358430"/>
                  <a:gd name="connsiteX79" fmla="*/ 576140 w 1362420"/>
                  <a:gd name="connsiteY79" fmla="*/ 972273 h 1358430"/>
                  <a:gd name="connsiteX80" fmla="*/ 643886 w 1362420"/>
                  <a:gd name="connsiteY80" fmla="*/ 1014982 h 1358430"/>
                  <a:gd name="connsiteX81" fmla="*/ 685501 w 1362420"/>
                  <a:gd name="connsiteY81" fmla="*/ 1048995 h 1358430"/>
                  <a:gd name="connsiteX82" fmla="*/ 727116 w 1362420"/>
                  <a:gd name="connsiteY82" fmla="*/ 1014982 h 1358430"/>
                  <a:gd name="connsiteX83" fmla="*/ 794862 w 1362420"/>
                  <a:gd name="connsiteY83" fmla="*/ 972273 h 1358430"/>
                  <a:gd name="connsiteX84" fmla="*/ 790750 w 1362420"/>
                  <a:gd name="connsiteY84" fmla="*/ 967778 h 1358430"/>
                  <a:gd name="connsiteX85" fmla="*/ 686443 w 1362420"/>
                  <a:gd name="connsiteY85" fmla="*/ 894912 h 1358430"/>
                  <a:gd name="connsiteX86" fmla="*/ 1083547 w 1362420"/>
                  <a:gd name="connsiteY86" fmla="*/ 893979 h 1358430"/>
                  <a:gd name="connsiteX87" fmla="*/ 1067835 w 1362420"/>
                  <a:gd name="connsiteY87" fmla="*/ 923844 h 1358430"/>
                  <a:gd name="connsiteX88" fmla="*/ 1037297 w 1362420"/>
                  <a:gd name="connsiteY88" fmla="*/ 981893 h 1358430"/>
                  <a:gd name="connsiteX89" fmla="*/ 1009741 w 1362420"/>
                  <a:gd name="connsiteY89" fmla="*/ 1012009 h 1358430"/>
                  <a:gd name="connsiteX90" fmla="*/ 1035535 w 1362420"/>
                  <a:gd name="connsiteY90" fmla="*/ 1044117 h 1358430"/>
                  <a:gd name="connsiteX91" fmla="*/ 1104711 w 1362420"/>
                  <a:gd name="connsiteY91" fmla="*/ 1098630 h 1358430"/>
                  <a:gd name="connsiteX92" fmla="*/ 1134084 w 1362420"/>
                  <a:gd name="connsiteY92" fmla="*/ 1062069 h 1358430"/>
                  <a:gd name="connsiteX93" fmla="*/ 1157880 w 1362420"/>
                  <a:gd name="connsiteY93" fmla="*/ 1013889 h 1358430"/>
                  <a:gd name="connsiteX94" fmla="*/ 1170659 w 1362420"/>
                  <a:gd name="connsiteY94" fmla="*/ 989597 h 1358430"/>
                  <a:gd name="connsiteX95" fmla="*/ 1125580 w 1362420"/>
                  <a:gd name="connsiteY95" fmla="*/ 954072 h 1358430"/>
                  <a:gd name="connsiteX96" fmla="*/ 1093515 w 1362420"/>
                  <a:gd name="connsiteY96" fmla="*/ 914161 h 1358430"/>
                  <a:gd name="connsiteX97" fmla="*/ 287455 w 1362420"/>
                  <a:gd name="connsiteY97" fmla="*/ 893979 h 1358430"/>
                  <a:gd name="connsiteX98" fmla="*/ 277488 w 1362420"/>
                  <a:gd name="connsiteY98" fmla="*/ 914161 h 1358430"/>
                  <a:gd name="connsiteX99" fmla="*/ 245423 w 1362420"/>
                  <a:gd name="connsiteY99" fmla="*/ 954072 h 1358430"/>
                  <a:gd name="connsiteX100" fmla="*/ 200344 w 1362420"/>
                  <a:gd name="connsiteY100" fmla="*/ 989597 h 1358430"/>
                  <a:gd name="connsiteX101" fmla="*/ 213123 w 1362420"/>
                  <a:gd name="connsiteY101" fmla="*/ 1013889 h 1358430"/>
                  <a:gd name="connsiteX102" fmla="*/ 236918 w 1362420"/>
                  <a:gd name="connsiteY102" fmla="*/ 1062069 h 1358430"/>
                  <a:gd name="connsiteX103" fmla="*/ 266291 w 1362420"/>
                  <a:gd name="connsiteY103" fmla="*/ 1098630 h 1358430"/>
                  <a:gd name="connsiteX104" fmla="*/ 335466 w 1362420"/>
                  <a:gd name="connsiteY104" fmla="*/ 1044116 h 1358430"/>
                  <a:gd name="connsiteX105" fmla="*/ 361262 w 1362420"/>
                  <a:gd name="connsiteY105" fmla="*/ 1012008 h 1358430"/>
                  <a:gd name="connsiteX106" fmla="*/ 333705 w 1362420"/>
                  <a:gd name="connsiteY106" fmla="*/ 981893 h 1358430"/>
                  <a:gd name="connsiteX107" fmla="*/ 303167 w 1362420"/>
                  <a:gd name="connsiteY107" fmla="*/ 923844 h 1358430"/>
                  <a:gd name="connsiteX108" fmla="*/ 920481 w 1362420"/>
                  <a:gd name="connsiteY108" fmla="*/ 893883 h 1358430"/>
                  <a:gd name="connsiteX109" fmla="*/ 891918 w 1362420"/>
                  <a:gd name="connsiteY109" fmla="*/ 925099 h 1358430"/>
                  <a:gd name="connsiteX110" fmla="*/ 841730 w 1362420"/>
                  <a:gd name="connsiteY110" fmla="*/ 963497 h 1358430"/>
                  <a:gd name="connsiteX111" fmla="*/ 823913 w 1362420"/>
                  <a:gd name="connsiteY111" fmla="*/ 974844 h 1358430"/>
                  <a:gd name="connsiteX112" fmla="*/ 826150 w 1362420"/>
                  <a:gd name="connsiteY112" fmla="*/ 976671 h 1358430"/>
                  <a:gd name="connsiteX113" fmla="*/ 876623 w 1362420"/>
                  <a:gd name="connsiteY113" fmla="*/ 1059076 h 1358430"/>
                  <a:gd name="connsiteX114" fmla="*/ 887797 w 1362420"/>
                  <a:gd name="connsiteY114" fmla="*/ 1081703 h 1358430"/>
                  <a:gd name="connsiteX115" fmla="*/ 918458 w 1362420"/>
                  <a:gd name="connsiteY115" fmla="*/ 1062373 h 1358430"/>
                  <a:gd name="connsiteX116" fmla="*/ 986345 w 1362420"/>
                  <a:gd name="connsiteY116" fmla="*/ 1008874 h 1358430"/>
                  <a:gd name="connsiteX117" fmla="*/ 966667 w 1362420"/>
                  <a:gd name="connsiteY117" fmla="*/ 969033 h 1358430"/>
                  <a:gd name="connsiteX118" fmla="*/ 936130 w 1362420"/>
                  <a:gd name="connsiteY118" fmla="*/ 910985 h 1358430"/>
                  <a:gd name="connsiteX119" fmla="*/ 450521 w 1362420"/>
                  <a:gd name="connsiteY119" fmla="*/ 893883 h 1358430"/>
                  <a:gd name="connsiteX120" fmla="*/ 434873 w 1362420"/>
                  <a:gd name="connsiteY120" fmla="*/ 910985 h 1358430"/>
                  <a:gd name="connsiteX121" fmla="*/ 404336 w 1362420"/>
                  <a:gd name="connsiteY121" fmla="*/ 969033 h 1358430"/>
                  <a:gd name="connsiteX122" fmla="*/ 384658 w 1362420"/>
                  <a:gd name="connsiteY122" fmla="*/ 1008875 h 1358430"/>
                  <a:gd name="connsiteX123" fmla="*/ 452543 w 1362420"/>
                  <a:gd name="connsiteY123" fmla="*/ 1062372 h 1358430"/>
                  <a:gd name="connsiteX124" fmla="*/ 483205 w 1362420"/>
                  <a:gd name="connsiteY124" fmla="*/ 1081703 h 1358430"/>
                  <a:gd name="connsiteX125" fmla="*/ 494379 w 1362420"/>
                  <a:gd name="connsiteY125" fmla="*/ 1059076 h 1358430"/>
                  <a:gd name="connsiteX126" fmla="*/ 544853 w 1362420"/>
                  <a:gd name="connsiteY126" fmla="*/ 976671 h 1358430"/>
                  <a:gd name="connsiteX127" fmla="*/ 547089 w 1362420"/>
                  <a:gd name="connsiteY127" fmla="*/ 974844 h 1358430"/>
                  <a:gd name="connsiteX128" fmla="*/ 529272 w 1362420"/>
                  <a:gd name="connsiteY128" fmla="*/ 963497 h 1358430"/>
                  <a:gd name="connsiteX129" fmla="*/ 479085 w 1362420"/>
                  <a:gd name="connsiteY129" fmla="*/ 925099 h 1358430"/>
                  <a:gd name="connsiteX130" fmla="*/ 806549 w 1362420"/>
                  <a:gd name="connsiteY130" fmla="*/ 802722 h 1358430"/>
                  <a:gd name="connsiteX131" fmla="*/ 788865 w 1362420"/>
                  <a:gd name="connsiteY131" fmla="*/ 822047 h 1358430"/>
                  <a:gd name="connsiteX132" fmla="*/ 738678 w 1362420"/>
                  <a:gd name="connsiteY132" fmla="*/ 860444 h 1358430"/>
                  <a:gd name="connsiteX133" fmla="*/ 702162 w 1362420"/>
                  <a:gd name="connsiteY133" fmla="*/ 883702 h 1358430"/>
                  <a:gd name="connsiteX134" fmla="*/ 746939 w 1362420"/>
                  <a:gd name="connsiteY134" fmla="*/ 911929 h 1358430"/>
                  <a:gd name="connsiteX135" fmla="*/ 809487 w 1362420"/>
                  <a:gd name="connsiteY135" fmla="*/ 963053 h 1358430"/>
                  <a:gd name="connsiteX136" fmla="*/ 815407 w 1362420"/>
                  <a:gd name="connsiteY136" fmla="*/ 959321 h 1358430"/>
                  <a:gd name="connsiteX137" fmla="*/ 895914 w 1362420"/>
                  <a:gd name="connsiteY137" fmla="*/ 895876 h 1358430"/>
                  <a:gd name="connsiteX138" fmla="*/ 908252 w 1362420"/>
                  <a:gd name="connsiteY138" fmla="*/ 880520 h 1358430"/>
                  <a:gd name="connsiteX139" fmla="*/ 893801 w 1362420"/>
                  <a:gd name="connsiteY139" fmla="*/ 864727 h 1358430"/>
                  <a:gd name="connsiteX140" fmla="*/ 843613 w 1362420"/>
                  <a:gd name="connsiteY140" fmla="*/ 826328 h 1358430"/>
                  <a:gd name="connsiteX141" fmla="*/ 564454 w 1362420"/>
                  <a:gd name="connsiteY141" fmla="*/ 802722 h 1358430"/>
                  <a:gd name="connsiteX142" fmla="*/ 527389 w 1362420"/>
                  <a:gd name="connsiteY142" fmla="*/ 826328 h 1358430"/>
                  <a:gd name="connsiteX143" fmla="*/ 477201 w 1362420"/>
                  <a:gd name="connsiteY143" fmla="*/ 864727 h 1358430"/>
                  <a:gd name="connsiteX144" fmla="*/ 462750 w 1362420"/>
                  <a:gd name="connsiteY144" fmla="*/ 880520 h 1358430"/>
                  <a:gd name="connsiteX145" fmla="*/ 475088 w 1362420"/>
                  <a:gd name="connsiteY145" fmla="*/ 895876 h 1358430"/>
                  <a:gd name="connsiteX146" fmla="*/ 555596 w 1362420"/>
                  <a:gd name="connsiteY146" fmla="*/ 959321 h 1358430"/>
                  <a:gd name="connsiteX147" fmla="*/ 561516 w 1362420"/>
                  <a:gd name="connsiteY147" fmla="*/ 963053 h 1358430"/>
                  <a:gd name="connsiteX148" fmla="*/ 624063 w 1362420"/>
                  <a:gd name="connsiteY148" fmla="*/ 911929 h 1358430"/>
                  <a:gd name="connsiteX149" fmla="*/ 668840 w 1362420"/>
                  <a:gd name="connsiteY149" fmla="*/ 883702 h 1358430"/>
                  <a:gd name="connsiteX150" fmla="*/ 632325 w 1362420"/>
                  <a:gd name="connsiteY150" fmla="*/ 860444 h 1358430"/>
                  <a:gd name="connsiteX151" fmla="*/ 582137 w 1362420"/>
                  <a:gd name="connsiteY151" fmla="*/ 822047 h 1358430"/>
                  <a:gd name="connsiteX152" fmla="*/ 1184268 w 1362420"/>
                  <a:gd name="connsiteY152" fmla="*/ 786206 h 1358430"/>
                  <a:gd name="connsiteX153" fmla="*/ 1140701 w 1362420"/>
                  <a:gd name="connsiteY153" fmla="*/ 819537 h 1358430"/>
                  <a:gd name="connsiteX154" fmla="*/ 1098374 w 1362420"/>
                  <a:gd name="connsiteY154" fmla="*/ 865796 h 1358430"/>
                  <a:gd name="connsiteX155" fmla="*/ 1093570 w 1362420"/>
                  <a:gd name="connsiteY155" fmla="*/ 874927 h 1358430"/>
                  <a:gd name="connsiteX156" fmla="*/ 1106523 w 1362420"/>
                  <a:gd name="connsiteY156" fmla="*/ 901153 h 1358430"/>
                  <a:gd name="connsiteX157" fmla="*/ 1138588 w 1362420"/>
                  <a:gd name="connsiteY157" fmla="*/ 941064 h 1358430"/>
                  <a:gd name="connsiteX158" fmla="*/ 1179309 w 1362420"/>
                  <a:gd name="connsiteY158" fmla="*/ 973154 h 1358430"/>
                  <a:gd name="connsiteX159" fmla="*/ 1188418 w 1362420"/>
                  <a:gd name="connsiteY159" fmla="*/ 955840 h 1358430"/>
                  <a:gd name="connsiteX160" fmla="*/ 1230746 w 1362420"/>
                  <a:gd name="connsiteY160" fmla="*/ 909582 h 1358430"/>
                  <a:gd name="connsiteX161" fmla="*/ 1267378 w 1362420"/>
                  <a:gd name="connsiteY161" fmla="*/ 881555 h 1358430"/>
                  <a:gd name="connsiteX162" fmla="*/ 1228631 w 1362420"/>
                  <a:gd name="connsiteY162" fmla="*/ 851021 h 1358430"/>
                  <a:gd name="connsiteX163" fmla="*/ 1196566 w 1362420"/>
                  <a:gd name="connsiteY163" fmla="*/ 811109 h 1358430"/>
                  <a:gd name="connsiteX164" fmla="*/ 186735 w 1362420"/>
                  <a:gd name="connsiteY164" fmla="*/ 786206 h 1358430"/>
                  <a:gd name="connsiteX165" fmla="*/ 174436 w 1362420"/>
                  <a:gd name="connsiteY165" fmla="*/ 811109 h 1358430"/>
                  <a:gd name="connsiteX166" fmla="*/ 142370 w 1362420"/>
                  <a:gd name="connsiteY166" fmla="*/ 851020 h 1358430"/>
                  <a:gd name="connsiteX167" fmla="*/ 103624 w 1362420"/>
                  <a:gd name="connsiteY167" fmla="*/ 881555 h 1358430"/>
                  <a:gd name="connsiteX168" fmla="*/ 140257 w 1362420"/>
                  <a:gd name="connsiteY168" fmla="*/ 909582 h 1358430"/>
                  <a:gd name="connsiteX169" fmla="*/ 182585 w 1362420"/>
                  <a:gd name="connsiteY169" fmla="*/ 955840 h 1358430"/>
                  <a:gd name="connsiteX170" fmla="*/ 191694 w 1362420"/>
                  <a:gd name="connsiteY170" fmla="*/ 973154 h 1358430"/>
                  <a:gd name="connsiteX171" fmla="*/ 232415 w 1362420"/>
                  <a:gd name="connsiteY171" fmla="*/ 941064 h 1358430"/>
                  <a:gd name="connsiteX172" fmla="*/ 264480 w 1362420"/>
                  <a:gd name="connsiteY172" fmla="*/ 901153 h 1358430"/>
                  <a:gd name="connsiteX173" fmla="*/ 277433 w 1362420"/>
                  <a:gd name="connsiteY173" fmla="*/ 874927 h 1358430"/>
                  <a:gd name="connsiteX174" fmla="*/ 272629 w 1362420"/>
                  <a:gd name="connsiteY174" fmla="*/ 865796 h 1358430"/>
                  <a:gd name="connsiteX175" fmla="*/ 230300 w 1362420"/>
                  <a:gd name="connsiteY175" fmla="*/ 819538 h 1358430"/>
                  <a:gd name="connsiteX176" fmla="*/ 374474 w 1362420"/>
                  <a:gd name="connsiteY176" fmla="*/ 761425 h 1358430"/>
                  <a:gd name="connsiteX177" fmla="*/ 374149 w 1362420"/>
                  <a:gd name="connsiteY177" fmla="*/ 761674 h 1358430"/>
                  <a:gd name="connsiteX178" fmla="*/ 301283 w 1362420"/>
                  <a:gd name="connsiteY178" fmla="*/ 865981 h 1358430"/>
                  <a:gd name="connsiteX179" fmla="*/ 297068 w 1362420"/>
                  <a:gd name="connsiteY179" fmla="*/ 874516 h 1358430"/>
                  <a:gd name="connsiteX180" fmla="*/ 316175 w 1362420"/>
                  <a:gd name="connsiteY180" fmla="*/ 910836 h 1358430"/>
                  <a:gd name="connsiteX181" fmla="*/ 339971 w 1362420"/>
                  <a:gd name="connsiteY181" fmla="*/ 959017 h 1358430"/>
                  <a:gd name="connsiteX182" fmla="*/ 370861 w 1362420"/>
                  <a:gd name="connsiteY182" fmla="*/ 997466 h 1358430"/>
                  <a:gd name="connsiteX183" fmla="*/ 391326 w 1362420"/>
                  <a:gd name="connsiteY183" fmla="*/ 956025 h 1358430"/>
                  <a:gd name="connsiteX184" fmla="*/ 412972 w 1362420"/>
                  <a:gd name="connsiteY184" fmla="*/ 911229 h 1358430"/>
                  <a:gd name="connsiteX185" fmla="*/ 437324 w 1362420"/>
                  <a:gd name="connsiteY185" fmla="*/ 879460 h 1358430"/>
                  <a:gd name="connsiteX186" fmla="*/ 436757 w 1362420"/>
                  <a:gd name="connsiteY186" fmla="*/ 878841 h 1358430"/>
                  <a:gd name="connsiteX187" fmla="*/ 406219 w 1362420"/>
                  <a:gd name="connsiteY187" fmla="*/ 820793 h 1358430"/>
                  <a:gd name="connsiteX188" fmla="*/ 375681 w 1362420"/>
                  <a:gd name="connsiteY188" fmla="*/ 762744 h 1358430"/>
                  <a:gd name="connsiteX189" fmla="*/ 996528 w 1362420"/>
                  <a:gd name="connsiteY189" fmla="*/ 761425 h 1358430"/>
                  <a:gd name="connsiteX190" fmla="*/ 995322 w 1362420"/>
                  <a:gd name="connsiteY190" fmla="*/ 762744 h 1358430"/>
                  <a:gd name="connsiteX191" fmla="*/ 964784 w 1362420"/>
                  <a:gd name="connsiteY191" fmla="*/ 820793 h 1358430"/>
                  <a:gd name="connsiteX192" fmla="*/ 934246 w 1362420"/>
                  <a:gd name="connsiteY192" fmla="*/ 878841 h 1358430"/>
                  <a:gd name="connsiteX193" fmla="*/ 933679 w 1362420"/>
                  <a:gd name="connsiteY193" fmla="*/ 879460 h 1358430"/>
                  <a:gd name="connsiteX194" fmla="*/ 958030 w 1362420"/>
                  <a:gd name="connsiteY194" fmla="*/ 911229 h 1358430"/>
                  <a:gd name="connsiteX195" fmla="*/ 979675 w 1362420"/>
                  <a:gd name="connsiteY195" fmla="*/ 956025 h 1358430"/>
                  <a:gd name="connsiteX196" fmla="*/ 1000142 w 1362420"/>
                  <a:gd name="connsiteY196" fmla="*/ 997466 h 1358430"/>
                  <a:gd name="connsiteX197" fmla="*/ 1031032 w 1362420"/>
                  <a:gd name="connsiteY197" fmla="*/ 959017 h 1358430"/>
                  <a:gd name="connsiteX198" fmla="*/ 1054827 w 1362420"/>
                  <a:gd name="connsiteY198" fmla="*/ 910836 h 1358430"/>
                  <a:gd name="connsiteX199" fmla="*/ 1073935 w 1362420"/>
                  <a:gd name="connsiteY199" fmla="*/ 874516 h 1358430"/>
                  <a:gd name="connsiteX200" fmla="*/ 1069719 w 1362420"/>
                  <a:gd name="connsiteY200" fmla="*/ 865980 h 1358430"/>
                  <a:gd name="connsiteX201" fmla="*/ 996854 w 1362420"/>
                  <a:gd name="connsiteY201" fmla="*/ 761674 h 1358430"/>
                  <a:gd name="connsiteX202" fmla="*/ 685501 w 1362420"/>
                  <a:gd name="connsiteY202" fmla="*/ 719234 h 1358430"/>
                  <a:gd name="connsiteX203" fmla="*/ 635626 w 1362420"/>
                  <a:gd name="connsiteY203" fmla="*/ 757393 h 1358430"/>
                  <a:gd name="connsiteX204" fmla="*/ 581508 w 1362420"/>
                  <a:gd name="connsiteY204" fmla="*/ 791861 h 1358430"/>
                  <a:gd name="connsiteX205" fmla="*/ 578968 w 1362420"/>
                  <a:gd name="connsiteY205" fmla="*/ 793478 h 1358430"/>
                  <a:gd name="connsiteX206" fmla="*/ 658648 w 1362420"/>
                  <a:gd name="connsiteY206" fmla="*/ 856269 h 1358430"/>
                  <a:gd name="connsiteX207" fmla="*/ 685501 w 1362420"/>
                  <a:gd name="connsiteY207" fmla="*/ 873198 h 1358430"/>
                  <a:gd name="connsiteX208" fmla="*/ 712355 w 1362420"/>
                  <a:gd name="connsiteY208" fmla="*/ 856268 h 1358430"/>
                  <a:gd name="connsiteX209" fmla="*/ 792034 w 1362420"/>
                  <a:gd name="connsiteY209" fmla="*/ 793478 h 1358430"/>
                  <a:gd name="connsiteX210" fmla="*/ 789495 w 1362420"/>
                  <a:gd name="connsiteY210" fmla="*/ 791861 h 1358430"/>
                  <a:gd name="connsiteX211" fmla="*/ 735376 w 1362420"/>
                  <a:gd name="connsiteY211" fmla="*/ 757393 h 1358430"/>
                  <a:gd name="connsiteX212" fmla="*/ 880866 w 1362420"/>
                  <a:gd name="connsiteY212" fmla="*/ 681368 h 1358430"/>
                  <a:gd name="connsiteX213" fmla="*/ 861731 w 1362420"/>
                  <a:gd name="connsiteY213" fmla="*/ 717740 h 1358430"/>
                  <a:gd name="connsiteX214" fmla="*/ 831193 w 1362420"/>
                  <a:gd name="connsiteY214" fmla="*/ 775789 h 1358430"/>
                  <a:gd name="connsiteX215" fmla="*/ 818869 w 1362420"/>
                  <a:gd name="connsiteY215" fmla="*/ 789258 h 1358430"/>
                  <a:gd name="connsiteX216" fmla="*/ 849990 w 1362420"/>
                  <a:gd name="connsiteY216" fmla="*/ 808878 h 1358430"/>
                  <a:gd name="connsiteX217" fmla="*/ 919902 w 1362420"/>
                  <a:gd name="connsiteY217" fmla="*/ 866019 h 1358430"/>
                  <a:gd name="connsiteX218" fmla="*/ 927979 w 1362420"/>
                  <a:gd name="connsiteY218" fmla="*/ 855965 h 1358430"/>
                  <a:gd name="connsiteX219" fmla="*/ 951775 w 1362420"/>
                  <a:gd name="connsiteY219" fmla="*/ 807784 h 1358430"/>
                  <a:gd name="connsiteX220" fmla="*/ 982008 w 1362420"/>
                  <a:gd name="connsiteY220" fmla="*/ 750316 h 1358430"/>
                  <a:gd name="connsiteX221" fmla="*/ 946665 w 1362420"/>
                  <a:gd name="connsiteY221" fmla="*/ 723276 h 1358430"/>
                  <a:gd name="connsiteX222" fmla="*/ 892547 w 1362420"/>
                  <a:gd name="connsiteY222" fmla="*/ 688808 h 1358430"/>
                  <a:gd name="connsiteX223" fmla="*/ 490137 w 1362420"/>
                  <a:gd name="connsiteY223" fmla="*/ 681368 h 1358430"/>
                  <a:gd name="connsiteX224" fmla="*/ 478455 w 1362420"/>
                  <a:gd name="connsiteY224" fmla="*/ 688808 h 1358430"/>
                  <a:gd name="connsiteX225" fmla="*/ 424337 w 1362420"/>
                  <a:gd name="connsiteY225" fmla="*/ 723276 h 1358430"/>
                  <a:gd name="connsiteX226" fmla="*/ 388994 w 1362420"/>
                  <a:gd name="connsiteY226" fmla="*/ 750316 h 1358430"/>
                  <a:gd name="connsiteX227" fmla="*/ 419227 w 1362420"/>
                  <a:gd name="connsiteY227" fmla="*/ 807785 h 1358430"/>
                  <a:gd name="connsiteX228" fmla="*/ 443022 w 1362420"/>
                  <a:gd name="connsiteY228" fmla="*/ 855965 h 1358430"/>
                  <a:gd name="connsiteX229" fmla="*/ 451100 w 1362420"/>
                  <a:gd name="connsiteY229" fmla="*/ 866019 h 1358430"/>
                  <a:gd name="connsiteX230" fmla="*/ 521012 w 1362420"/>
                  <a:gd name="connsiteY230" fmla="*/ 808878 h 1358430"/>
                  <a:gd name="connsiteX231" fmla="*/ 552134 w 1362420"/>
                  <a:gd name="connsiteY231" fmla="*/ 789258 h 1358430"/>
                  <a:gd name="connsiteX232" fmla="*/ 539809 w 1362420"/>
                  <a:gd name="connsiteY232" fmla="*/ 775789 h 1358430"/>
                  <a:gd name="connsiteX233" fmla="*/ 509271 w 1362420"/>
                  <a:gd name="connsiteY233" fmla="*/ 717740 h 1358430"/>
                  <a:gd name="connsiteX234" fmla="*/ 264287 w 1362420"/>
                  <a:gd name="connsiteY234" fmla="*/ 666065 h 1358430"/>
                  <a:gd name="connsiteX235" fmla="*/ 228769 w 1362420"/>
                  <a:gd name="connsiteY235" fmla="*/ 704881 h 1358430"/>
                  <a:gd name="connsiteX236" fmla="*/ 198230 w 1362420"/>
                  <a:gd name="connsiteY236" fmla="*/ 762929 h 1358430"/>
                  <a:gd name="connsiteX237" fmla="*/ 194964 w 1362420"/>
                  <a:gd name="connsiteY237" fmla="*/ 769542 h 1358430"/>
                  <a:gd name="connsiteX238" fmla="*/ 243309 w 1362420"/>
                  <a:gd name="connsiteY238" fmla="*/ 806530 h 1358430"/>
                  <a:gd name="connsiteX239" fmla="*/ 285637 w 1362420"/>
                  <a:gd name="connsiteY239" fmla="*/ 852788 h 1358430"/>
                  <a:gd name="connsiteX240" fmla="*/ 287044 w 1362420"/>
                  <a:gd name="connsiteY240" fmla="*/ 855463 h 1358430"/>
                  <a:gd name="connsiteX241" fmla="*/ 288275 w 1362420"/>
                  <a:gd name="connsiteY241" fmla="*/ 852973 h 1358430"/>
                  <a:gd name="connsiteX242" fmla="*/ 338749 w 1362420"/>
                  <a:gd name="connsiteY242" fmla="*/ 770567 h 1358430"/>
                  <a:gd name="connsiteX243" fmla="*/ 363974 w 1362420"/>
                  <a:gd name="connsiteY243" fmla="*/ 749950 h 1358430"/>
                  <a:gd name="connsiteX244" fmla="*/ 333353 w 1362420"/>
                  <a:gd name="connsiteY244" fmla="*/ 716486 h 1358430"/>
                  <a:gd name="connsiteX245" fmla="*/ 283164 w 1362420"/>
                  <a:gd name="connsiteY245" fmla="*/ 678088 h 1358430"/>
                  <a:gd name="connsiteX246" fmla="*/ 1106715 w 1362420"/>
                  <a:gd name="connsiteY246" fmla="*/ 666064 h 1358430"/>
                  <a:gd name="connsiteX247" fmla="*/ 1087838 w 1362420"/>
                  <a:gd name="connsiteY247" fmla="*/ 678088 h 1358430"/>
                  <a:gd name="connsiteX248" fmla="*/ 1037650 w 1362420"/>
                  <a:gd name="connsiteY248" fmla="*/ 716486 h 1358430"/>
                  <a:gd name="connsiteX249" fmla="*/ 1007028 w 1362420"/>
                  <a:gd name="connsiteY249" fmla="*/ 749950 h 1358430"/>
                  <a:gd name="connsiteX250" fmla="*/ 1032254 w 1362420"/>
                  <a:gd name="connsiteY250" fmla="*/ 770567 h 1358430"/>
                  <a:gd name="connsiteX251" fmla="*/ 1082727 w 1362420"/>
                  <a:gd name="connsiteY251" fmla="*/ 852972 h 1358430"/>
                  <a:gd name="connsiteX252" fmla="*/ 1083958 w 1362420"/>
                  <a:gd name="connsiteY252" fmla="*/ 855463 h 1358430"/>
                  <a:gd name="connsiteX253" fmla="*/ 1085365 w 1362420"/>
                  <a:gd name="connsiteY253" fmla="*/ 852788 h 1358430"/>
                  <a:gd name="connsiteX254" fmla="*/ 1127693 w 1362420"/>
                  <a:gd name="connsiteY254" fmla="*/ 806530 h 1358430"/>
                  <a:gd name="connsiteX255" fmla="*/ 1176038 w 1362420"/>
                  <a:gd name="connsiteY255" fmla="*/ 769542 h 1358430"/>
                  <a:gd name="connsiteX256" fmla="*/ 1172771 w 1362420"/>
                  <a:gd name="connsiteY256" fmla="*/ 762929 h 1358430"/>
                  <a:gd name="connsiteX257" fmla="*/ 1142234 w 1362420"/>
                  <a:gd name="connsiteY257" fmla="*/ 704881 h 1358430"/>
                  <a:gd name="connsiteX258" fmla="*/ 769051 w 1362420"/>
                  <a:gd name="connsiteY258" fmla="*/ 594972 h 1358430"/>
                  <a:gd name="connsiteX259" fmla="*/ 758680 w 1362420"/>
                  <a:gd name="connsiteY259" fmla="*/ 614689 h 1358430"/>
                  <a:gd name="connsiteX260" fmla="*/ 728142 w 1362420"/>
                  <a:gd name="connsiteY260" fmla="*/ 672737 h 1358430"/>
                  <a:gd name="connsiteX261" fmla="*/ 699413 w 1362420"/>
                  <a:gd name="connsiteY261" fmla="*/ 704133 h 1358430"/>
                  <a:gd name="connsiteX262" fmla="*/ 761700 w 1362420"/>
                  <a:gd name="connsiteY262" fmla="*/ 753217 h 1358430"/>
                  <a:gd name="connsiteX263" fmla="*/ 803508 w 1362420"/>
                  <a:gd name="connsiteY263" fmla="*/ 779574 h 1358430"/>
                  <a:gd name="connsiteX264" fmla="*/ 824928 w 1362420"/>
                  <a:gd name="connsiteY264" fmla="*/ 752913 h 1358430"/>
                  <a:gd name="connsiteX265" fmla="*/ 848723 w 1362420"/>
                  <a:gd name="connsiteY265" fmla="*/ 704732 h 1358430"/>
                  <a:gd name="connsiteX266" fmla="*/ 865996 w 1362420"/>
                  <a:gd name="connsiteY266" fmla="*/ 671898 h 1358430"/>
                  <a:gd name="connsiteX267" fmla="*/ 838429 w 1362420"/>
                  <a:gd name="connsiteY267" fmla="*/ 654340 h 1358430"/>
                  <a:gd name="connsiteX268" fmla="*/ 788241 w 1362420"/>
                  <a:gd name="connsiteY268" fmla="*/ 615943 h 1358430"/>
                  <a:gd name="connsiteX269" fmla="*/ 601951 w 1362420"/>
                  <a:gd name="connsiteY269" fmla="*/ 594972 h 1358430"/>
                  <a:gd name="connsiteX270" fmla="*/ 582761 w 1362420"/>
                  <a:gd name="connsiteY270" fmla="*/ 615943 h 1358430"/>
                  <a:gd name="connsiteX271" fmla="*/ 532574 w 1362420"/>
                  <a:gd name="connsiteY271" fmla="*/ 654340 h 1358430"/>
                  <a:gd name="connsiteX272" fmla="*/ 505006 w 1362420"/>
                  <a:gd name="connsiteY272" fmla="*/ 671898 h 1358430"/>
                  <a:gd name="connsiteX273" fmla="*/ 522279 w 1362420"/>
                  <a:gd name="connsiteY273" fmla="*/ 704732 h 1358430"/>
                  <a:gd name="connsiteX274" fmla="*/ 546075 w 1362420"/>
                  <a:gd name="connsiteY274" fmla="*/ 752913 h 1358430"/>
                  <a:gd name="connsiteX275" fmla="*/ 567494 w 1362420"/>
                  <a:gd name="connsiteY275" fmla="*/ 779574 h 1358430"/>
                  <a:gd name="connsiteX276" fmla="*/ 609303 w 1362420"/>
                  <a:gd name="connsiteY276" fmla="*/ 753216 h 1358430"/>
                  <a:gd name="connsiteX277" fmla="*/ 671588 w 1362420"/>
                  <a:gd name="connsiteY277" fmla="*/ 704132 h 1358430"/>
                  <a:gd name="connsiteX278" fmla="*/ 642860 w 1362420"/>
                  <a:gd name="connsiteY278" fmla="*/ 672737 h 1358430"/>
                  <a:gd name="connsiteX279" fmla="*/ 612323 w 1362420"/>
                  <a:gd name="connsiteY279" fmla="*/ 614689 h 1358430"/>
                  <a:gd name="connsiteX280" fmla="*/ 1228963 w 1362420"/>
                  <a:gd name="connsiteY280" fmla="*/ 583990 h 1358430"/>
                  <a:gd name="connsiteX281" fmla="*/ 1196074 w 1362420"/>
                  <a:gd name="connsiteY281" fmla="*/ 609151 h 1358430"/>
                  <a:gd name="connsiteX282" fmla="*/ 1141956 w 1362420"/>
                  <a:gd name="connsiteY282" fmla="*/ 643620 h 1358430"/>
                  <a:gd name="connsiteX283" fmla="*/ 1121786 w 1362420"/>
                  <a:gd name="connsiteY283" fmla="*/ 656466 h 1358430"/>
                  <a:gd name="connsiteX284" fmla="*/ 1135305 w 1362420"/>
                  <a:gd name="connsiteY284" fmla="*/ 667516 h 1358430"/>
                  <a:gd name="connsiteX285" fmla="*/ 1185779 w 1362420"/>
                  <a:gd name="connsiteY285" fmla="*/ 749921 h 1358430"/>
                  <a:gd name="connsiteX286" fmla="*/ 1190731 w 1362420"/>
                  <a:gd name="connsiteY286" fmla="*/ 759947 h 1358430"/>
                  <a:gd name="connsiteX287" fmla="*/ 1232000 w 1362420"/>
                  <a:gd name="connsiteY287" fmla="*/ 733664 h 1358430"/>
                  <a:gd name="connsiteX288" fmla="*/ 1286118 w 1362420"/>
                  <a:gd name="connsiteY288" fmla="*/ 699196 h 1358430"/>
                  <a:gd name="connsiteX289" fmla="*/ 1292741 w 1362420"/>
                  <a:gd name="connsiteY289" fmla="*/ 694129 h 1358430"/>
                  <a:gd name="connsiteX290" fmla="*/ 1275823 w 1362420"/>
                  <a:gd name="connsiteY290" fmla="*/ 659876 h 1358430"/>
                  <a:gd name="connsiteX291" fmla="*/ 1245286 w 1362420"/>
                  <a:gd name="connsiteY291" fmla="*/ 601828 h 1358430"/>
                  <a:gd name="connsiteX292" fmla="*/ 142039 w 1362420"/>
                  <a:gd name="connsiteY292" fmla="*/ 583990 h 1358430"/>
                  <a:gd name="connsiteX293" fmla="*/ 125717 w 1362420"/>
                  <a:gd name="connsiteY293" fmla="*/ 601828 h 1358430"/>
                  <a:gd name="connsiteX294" fmla="*/ 95179 w 1362420"/>
                  <a:gd name="connsiteY294" fmla="*/ 659877 h 1358430"/>
                  <a:gd name="connsiteX295" fmla="*/ 78262 w 1362420"/>
                  <a:gd name="connsiteY295" fmla="*/ 694129 h 1358430"/>
                  <a:gd name="connsiteX296" fmla="*/ 84884 w 1362420"/>
                  <a:gd name="connsiteY296" fmla="*/ 699196 h 1358430"/>
                  <a:gd name="connsiteX297" fmla="*/ 139002 w 1362420"/>
                  <a:gd name="connsiteY297" fmla="*/ 733664 h 1358430"/>
                  <a:gd name="connsiteX298" fmla="*/ 180271 w 1362420"/>
                  <a:gd name="connsiteY298" fmla="*/ 759947 h 1358430"/>
                  <a:gd name="connsiteX299" fmla="*/ 185222 w 1362420"/>
                  <a:gd name="connsiteY299" fmla="*/ 749921 h 1358430"/>
                  <a:gd name="connsiteX300" fmla="*/ 235697 w 1362420"/>
                  <a:gd name="connsiteY300" fmla="*/ 667516 h 1358430"/>
                  <a:gd name="connsiteX301" fmla="*/ 249216 w 1362420"/>
                  <a:gd name="connsiteY301" fmla="*/ 656466 h 1358430"/>
                  <a:gd name="connsiteX302" fmla="*/ 229046 w 1362420"/>
                  <a:gd name="connsiteY302" fmla="*/ 643620 h 1358430"/>
                  <a:gd name="connsiteX303" fmla="*/ 174928 w 1362420"/>
                  <a:gd name="connsiteY303" fmla="*/ 609152 h 1358430"/>
                  <a:gd name="connsiteX304" fmla="*/ 982051 w 1362420"/>
                  <a:gd name="connsiteY304" fmla="*/ 577128 h 1358430"/>
                  <a:gd name="connsiteX305" fmla="*/ 934597 w 1362420"/>
                  <a:gd name="connsiteY305" fmla="*/ 613433 h 1358430"/>
                  <a:gd name="connsiteX306" fmla="*/ 892269 w 1362420"/>
                  <a:gd name="connsiteY306" fmla="*/ 659692 h 1358430"/>
                  <a:gd name="connsiteX307" fmla="*/ 889179 w 1362420"/>
                  <a:gd name="connsiteY307" fmla="*/ 665565 h 1358430"/>
                  <a:gd name="connsiteX308" fmla="*/ 953044 w 1362420"/>
                  <a:gd name="connsiteY308" fmla="*/ 705826 h 1358430"/>
                  <a:gd name="connsiteX309" fmla="*/ 992777 w 1362420"/>
                  <a:gd name="connsiteY309" fmla="*/ 738301 h 1358430"/>
                  <a:gd name="connsiteX310" fmla="*/ 1024642 w 1362420"/>
                  <a:gd name="connsiteY310" fmla="*/ 703478 h 1358430"/>
                  <a:gd name="connsiteX311" fmla="*/ 1074830 w 1362420"/>
                  <a:gd name="connsiteY311" fmla="*/ 665080 h 1358430"/>
                  <a:gd name="connsiteX312" fmla="*/ 1093120 w 1362420"/>
                  <a:gd name="connsiteY312" fmla="*/ 653431 h 1358430"/>
                  <a:gd name="connsiteX313" fmla="*/ 1049717 w 1362420"/>
                  <a:gd name="connsiteY313" fmla="*/ 620225 h 1358430"/>
                  <a:gd name="connsiteX314" fmla="*/ 995599 w 1362420"/>
                  <a:gd name="connsiteY314" fmla="*/ 585757 h 1358430"/>
                  <a:gd name="connsiteX315" fmla="*/ 388951 w 1362420"/>
                  <a:gd name="connsiteY315" fmla="*/ 577128 h 1358430"/>
                  <a:gd name="connsiteX316" fmla="*/ 375404 w 1362420"/>
                  <a:gd name="connsiteY316" fmla="*/ 585757 h 1358430"/>
                  <a:gd name="connsiteX317" fmla="*/ 321285 w 1362420"/>
                  <a:gd name="connsiteY317" fmla="*/ 620225 h 1358430"/>
                  <a:gd name="connsiteX318" fmla="*/ 277882 w 1362420"/>
                  <a:gd name="connsiteY318" fmla="*/ 653431 h 1358430"/>
                  <a:gd name="connsiteX319" fmla="*/ 296172 w 1362420"/>
                  <a:gd name="connsiteY319" fmla="*/ 665080 h 1358430"/>
                  <a:gd name="connsiteX320" fmla="*/ 346361 w 1362420"/>
                  <a:gd name="connsiteY320" fmla="*/ 703478 h 1358430"/>
                  <a:gd name="connsiteX321" fmla="*/ 378226 w 1362420"/>
                  <a:gd name="connsiteY321" fmla="*/ 738301 h 1358430"/>
                  <a:gd name="connsiteX322" fmla="*/ 417959 w 1362420"/>
                  <a:gd name="connsiteY322" fmla="*/ 705825 h 1358430"/>
                  <a:gd name="connsiteX323" fmla="*/ 481823 w 1362420"/>
                  <a:gd name="connsiteY323" fmla="*/ 665565 h 1358430"/>
                  <a:gd name="connsiteX324" fmla="*/ 478733 w 1362420"/>
                  <a:gd name="connsiteY324" fmla="*/ 659692 h 1358430"/>
                  <a:gd name="connsiteX325" fmla="*/ 436405 w 1362420"/>
                  <a:gd name="connsiteY325" fmla="*/ 613433 h 1358430"/>
                  <a:gd name="connsiteX326" fmla="*/ 1112267 w 1362420"/>
                  <a:gd name="connsiteY326" fmla="*/ 491376 h 1358430"/>
                  <a:gd name="connsiteX327" fmla="*/ 1093022 w 1362420"/>
                  <a:gd name="connsiteY327" fmla="*/ 506100 h 1358430"/>
                  <a:gd name="connsiteX328" fmla="*/ 1038904 w 1362420"/>
                  <a:gd name="connsiteY328" fmla="*/ 540568 h 1358430"/>
                  <a:gd name="connsiteX329" fmla="*/ 998371 w 1362420"/>
                  <a:gd name="connsiteY329" fmla="*/ 566383 h 1358430"/>
                  <a:gd name="connsiteX330" fmla="*/ 1056095 w 1362420"/>
                  <a:gd name="connsiteY330" fmla="*/ 602775 h 1358430"/>
                  <a:gd name="connsiteX331" fmla="*/ 1107144 w 1362420"/>
                  <a:gd name="connsiteY331" fmla="*/ 644498 h 1358430"/>
                  <a:gd name="connsiteX332" fmla="*/ 1128948 w 1362420"/>
                  <a:gd name="connsiteY332" fmla="*/ 630612 h 1358430"/>
                  <a:gd name="connsiteX333" fmla="*/ 1183066 w 1362420"/>
                  <a:gd name="connsiteY333" fmla="*/ 596143 h 1358430"/>
                  <a:gd name="connsiteX334" fmla="*/ 1216605 w 1362420"/>
                  <a:gd name="connsiteY334" fmla="*/ 570485 h 1358430"/>
                  <a:gd name="connsiteX335" fmla="*/ 1202958 w 1362420"/>
                  <a:gd name="connsiteY335" fmla="*/ 555570 h 1358430"/>
                  <a:gd name="connsiteX336" fmla="*/ 1152769 w 1362420"/>
                  <a:gd name="connsiteY336" fmla="*/ 517172 h 1358430"/>
                  <a:gd name="connsiteX337" fmla="*/ 258735 w 1362420"/>
                  <a:gd name="connsiteY337" fmla="*/ 491376 h 1358430"/>
                  <a:gd name="connsiteX338" fmla="*/ 218233 w 1362420"/>
                  <a:gd name="connsiteY338" fmla="*/ 517172 h 1358430"/>
                  <a:gd name="connsiteX339" fmla="*/ 168045 w 1362420"/>
                  <a:gd name="connsiteY339" fmla="*/ 555570 h 1358430"/>
                  <a:gd name="connsiteX340" fmla="*/ 154397 w 1362420"/>
                  <a:gd name="connsiteY340" fmla="*/ 570485 h 1358430"/>
                  <a:gd name="connsiteX341" fmla="*/ 187936 w 1362420"/>
                  <a:gd name="connsiteY341" fmla="*/ 596143 h 1358430"/>
                  <a:gd name="connsiteX342" fmla="*/ 242054 w 1362420"/>
                  <a:gd name="connsiteY342" fmla="*/ 630612 h 1358430"/>
                  <a:gd name="connsiteX343" fmla="*/ 263858 w 1362420"/>
                  <a:gd name="connsiteY343" fmla="*/ 644499 h 1358430"/>
                  <a:gd name="connsiteX344" fmla="*/ 314908 w 1362420"/>
                  <a:gd name="connsiteY344" fmla="*/ 602774 h 1358430"/>
                  <a:gd name="connsiteX345" fmla="*/ 372632 w 1362420"/>
                  <a:gd name="connsiteY345" fmla="*/ 566383 h 1358430"/>
                  <a:gd name="connsiteX346" fmla="*/ 332098 w 1362420"/>
                  <a:gd name="connsiteY346" fmla="*/ 540568 h 1358430"/>
                  <a:gd name="connsiteX347" fmla="*/ 277980 w 1362420"/>
                  <a:gd name="connsiteY347" fmla="*/ 506100 h 1358430"/>
                  <a:gd name="connsiteX348" fmla="*/ 865338 w 1362420"/>
                  <a:gd name="connsiteY348" fmla="*/ 484527 h 1358430"/>
                  <a:gd name="connsiteX349" fmla="*/ 831546 w 1362420"/>
                  <a:gd name="connsiteY349" fmla="*/ 510382 h 1358430"/>
                  <a:gd name="connsiteX350" fmla="*/ 789217 w 1362420"/>
                  <a:gd name="connsiteY350" fmla="*/ 556640 h 1358430"/>
                  <a:gd name="connsiteX351" fmla="*/ 777687 w 1362420"/>
                  <a:gd name="connsiteY351" fmla="*/ 578558 h 1358430"/>
                  <a:gd name="connsiteX352" fmla="*/ 784244 w 1362420"/>
                  <a:gd name="connsiteY352" fmla="*/ 586720 h 1358430"/>
                  <a:gd name="connsiteX353" fmla="*/ 864752 w 1362420"/>
                  <a:gd name="connsiteY353" fmla="*/ 650165 h 1358430"/>
                  <a:gd name="connsiteX354" fmla="*/ 874272 w 1362420"/>
                  <a:gd name="connsiteY354" fmla="*/ 656167 h 1358430"/>
                  <a:gd name="connsiteX355" fmla="*/ 879261 w 1362420"/>
                  <a:gd name="connsiteY355" fmla="*/ 646684 h 1358430"/>
                  <a:gd name="connsiteX356" fmla="*/ 921589 w 1362420"/>
                  <a:gd name="connsiteY356" fmla="*/ 600426 h 1358430"/>
                  <a:gd name="connsiteX357" fmla="*/ 965674 w 1362420"/>
                  <a:gd name="connsiteY357" fmla="*/ 566697 h 1358430"/>
                  <a:gd name="connsiteX358" fmla="*/ 941480 w 1362420"/>
                  <a:gd name="connsiteY358" fmla="*/ 551289 h 1358430"/>
                  <a:gd name="connsiteX359" fmla="*/ 891293 w 1362420"/>
                  <a:gd name="connsiteY359" fmla="*/ 512891 h 1358430"/>
                  <a:gd name="connsiteX360" fmla="*/ 505664 w 1362420"/>
                  <a:gd name="connsiteY360" fmla="*/ 484527 h 1358430"/>
                  <a:gd name="connsiteX361" fmla="*/ 479710 w 1362420"/>
                  <a:gd name="connsiteY361" fmla="*/ 512891 h 1358430"/>
                  <a:gd name="connsiteX362" fmla="*/ 429521 w 1362420"/>
                  <a:gd name="connsiteY362" fmla="*/ 551288 h 1358430"/>
                  <a:gd name="connsiteX363" fmla="*/ 405328 w 1362420"/>
                  <a:gd name="connsiteY363" fmla="*/ 566697 h 1358430"/>
                  <a:gd name="connsiteX364" fmla="*/ 449413 w 1362420"/>
                  <a:gd name="connsiteY364" fmla="*/ 600426 h 1358430"/>
                  <a:gd name="connsiteX365" fmla="*/ 491741 w 1362420"/>
                  <a:gd name="connsiteY365" fmla="*/ 646684 h 1358430"/>
                  <a:gd name="connsiteX366" fmla="*/ 496730 w 1362420"/>
                  <a:gd name="connsiteY366" fmla="*/ 656167 h 1358430"/>
                  <a:gd name="connsiteX367" fmla="*/ 506250 w 1362420"/>
                  <a:gd name="connsiteY367" fmla="*/ 650165 h 1358430"/>
                  <a:gd name="connsiteX368" fmla="*/ 586759 w 1362420"/>
                  <a:gd name="connsiteY368" fmla="*/ 586720 h 1358430"/>
                  <a:gd name="connsiteX369" fmla="*/ 593316 w 1362420"/>
                  <a:gd name="connsiteY369" fmla="*/ 578558 h 1358430"/>
                  <a:gd name="connsiteX370" fmla="*/ 581785 w 1362420"/>
                  <a:gd name="connsiteY370" fmla="*/ 556640 h 1358430"/>
                  <a:gd name="connsiteX371" fmla="*/ 539457 w 1362420"/>
                  <a:gd name="connsiteY371" fmla="*/ 510382 h 1358430"/>
                  <a:gd name="connsiteX372" fmla="*/ 685501 w 1362420"/>
                  <a:gd name="connsiteY372" fmla="*/ 454850 h 1358430"/>
                  <a:gd name="connsiteX373" fmla="*/ 655627 w 1362420"/>
                  <a:gd name="connsiteY373" fmla="*/ 511636 h 1358430"/>
                  <a:gd name="connsiteX374" fmla="*/ 625089 w 1362420"/>
                  <a:gd name="connsiteY374" fmla="*/ 569685 h 1358430"/>
                  <a:gd name="connsiteX375" fmla="*/ 614556 w 1362420"/>
                  <a:gd name="connsiteY375" fmla="*/ 581197 h 1358430"/>
                  <a:gd name="connsiteX376" fmla="*/ 625331 w 1362420"/>
                  <a:gd name="connsiteY376" fmla="*/ 601681 h 1358430"/>
                  <a:gd name="connsiteX377" fmla="*/ 681191 w 1362420"/>
                  <a:gd name="connsiteY377" fmla="*/ 689773 h 1358430"/>
                  <a:gd name="connsiteX378" fmla="*/ 685501 w 1362420"/>
                  <a:gd name="connsiteY378" fmla="*/ 693169 h 1358430"/>
                  <a:gd name="connsiteX379" fmla="*/ 689811 w 1362420"/>
                  <a:gd name="connsiteY379" fmla="*/ 689773 h 1358430"/>
                  <a:gd name="connsiteX380" fmla="*/ 745672 w 1362420"/>
                  <a:gd name="connsiteY380" fmla="*/ 601681 h 1358430"/>
                  <a:gd name="connsiteX381" fmla="*/ 756447 w 1362420"/>
                  <a:gd name="connsiteY381" fmla="*/ 581198 h 1358430"/>
                  <a:gd name="connsiteX382" fmla="*/ 745913 w 1362420"/>
                  <a:gd name="connsiteY382" fmla="*/ 569685 h 1358430"/>
                  <a:gd name="connsiteX383" fmla="*/ 715375 w 1362420"/>
                  <a:gd name="connsiteY383" fmla="*/ 511636 h 1358430"/>
                  <a:gd name="connsiteX384" fmla="*/ 988808 w 1362420"/>
                  <a:gd name="connsiteY384" fmla="*/ 403788 h 1358430"/>
                  <a:gd name="connsiteX385" fmla="*/ 935852 w 1362420"/>
                  <a:gd name="connsiteY385" fmla="*/ 437516 h 1358430"/>
                  <a:gd name="connsiteX386" fmla="*/ 881734 w 1362420"/>
                  <a:gd name="connsiteY386" fmla="*/ 471984 h 1358430"/>
                  <a:gd name="connsiteX387" fmla="*/ 879364 w 1362420"/>
                  <a:gd name="connsiteY387" fmla="*/ 473796 h 1358430"/>
                  <a:gd name="connsiteX388" fmla="*/ 887296 w 1362420"/>
                  <a:gd name="connsiteY388" fmla="*/ 483668 h 1358430"/>
                  <a:gd name="connsiteX389" fmla="*/ 967804 w 1362420"/>
                  <a:gd name="connsiteY389" fmla="*/ 547113 h 1358430"/>
                  <a:gd name="connsiteX390" fmla="*/ 981570 w 1362420"/>
                  <a:gd name="connsiteY390" fmla="*/ 555791 h 1358430"/>
                  <a:gd name="connsiteX391" fmla="*/ 1025896 w 1362420"/>
                  <a:gd name="connsiteY391" fmla="*/ 527560 h 1358430"/>
                  <a:gd name="connsiteX392" fmla="*/ 1080015 w 1362420"/>
                  <a:gd name="connsiteY392" fmla="*/ 493092 h 1358430"/>
                  <a:gd name="connsiteX393" fmla="*/ 1095890 w 1362420"/>
                  <a:gd name="connsiteY393" fmla="*/ 480946 h 1358430"/>
                  <a:gd name="connsiteX394" fmla="*/ 1044533 w 1362420"/>
                  <a:gd name="connsiteY394" fmla="*/ 448237 h 1358430"/>
                  <a:gd name="connsiteX395" fmla="*/ 994345 w 1362420"/>
                  <a:gd name="connsiteY395" fmla="*/ 409839 h 1358430"/>
                  <a:gd name="connsiteX396" fmla="*/ 382194 w 1362420"/>
                  <a:gd name="connsiteY396" fmla="*/ 403788 h 1358430"/>
                  <a:gd name="connsiteX397" fmla="*/ 376657 w 1362420"/>
                  <a:gd name="connsiteY397" fmla="*/ 409839 h 1358430"/>
                  <a:gd name="connsiteX398" fmla="*/ 326470 w 1362420"/>
                  <a:gd name="connsiteY398" fmla="*/ 448236 h 1358430"/>
                  <a:gd name="connsiteX399" fmla="*/ 275113 w 1362420"/>
                  <a:gd name="connsiteY399" fmla="*/ 480946 h 1358430"/>
                  <a:gd name="connsiteX400" fmla="*/ 290988 w 1362420"/>
                  <a:gd name="connsiteY400" fmla="*/ 493092 h 1358430"/>
                  <a:gd name="connsiteX401" fmla="*/ 345106 w 1362420"/>
                  <a:gd name="connsiteY401" fmla="*/ 527560 h 1358430"/>
                  <a:gd name="connsiteX402" fmla="*/ 389433 w 1362420"/>
                  <a:gd name="connsiteY402" fmla="*/ 555791 h 1358430"/>
                  <a:gd name="connsiteX403" fmla="*/ 403199 w 1362420"/>
                  <a:gd name="connsiteY403" fmla="*/ 547113 h 1358430"/>
                  <a:gd name="connsiteX404" fmla="*/ 483706 w 1362420"/>
                  <a:gd name="connsiteY404" fmla="*/ 483668 h 1358430"/>
                  <a:gd name="connsiteX405" fmla="*/ 491638 w 1362420"/>
                  <a:gd name="connsiteY405" fmla="*/ 473796 h 1358430"/>
                  <a:gd name="connsiteX406" fmla="*/ 489268 w 1362420"/>
                  <a:gd name="connsiteY406" fmla="*/ 471984 h 1358430"/>
                  <a:gd name="connsiteX407" fmla="*/ 435150 w 1362420"/>
                  <a:gd name="connsiteY407" fmla="*/ 437516 h 1358430"/>
                  <a:gd name="connsiteX408" fmla="*/ 1206063 w 1362420"/>
                  <a:gd name="connsiteY408" fmla="*/ 382429 h 1358430"/>
                  <a:gd name="connsiteX409" fmla="*/ 1185539 w 1362420"/>
                  <a:gd name="connsiteY409" fmla="*/ 421443 h 1358430"/>
                  <a:gd name="connsiteX410" fmla="*/ 1143211 w 1362420"/>
                  <a:gd name="connsiteY410" fmla="*/ 467702 h 1358430"/>
                  <a:gd name="connsiteX411" fmla="*/ 1127466 w 1362420"/>
                  <a:gd name="connsiteY411" fmla="*/ 479749 h 1358430"/>
                  <a:gd name="connsiteX412" fmla="*/ 1159147 w 1362420"/>
                  <a:gd name="connsiteY412" fmla="*/ 499722 h 1358430"/>
                  <a:gd name="connsiteX413" fmla="*/ 1231645 w 1362420"/>
                  <a:gd name="connsiteY413" fmla="*/ 558977 h 1358430"/>
                  <a:gd name="connsiteX414" fmla="*/ 1233255 w 1362420"/>
                  <a:gd name="connsiteY414" fmla="*/ 557746 h 1358430"/>
                  <a:gd name="connsiteX415" fmla="*/ 1306120 w 1362420"/>
                  <a:gd name="connsiteY415" fmla="*/ 453439 h 1358430"/>
                  <a:gd name="connsiteX416" fmla="*/ 1306388 w 1362420"/>
                  <a:gd name="connsiteY416" fmla="*/ 452931 h 1358430"/>
                  <a:gd name="connsiteX417" fmla="*/ 1306010 w 1362420"/>
                  <a:gd name="connsiteY417" fmla="*/ 452518 h 1358430"/>
                  <a:gd name="connsiteX418" fmla="*/ 1255821 w 1362420"/>
                  <a:gd name="connsiteY418" fmla="*/ 414121 h 1358430"/>
                  <a:gd name="connsiteX419" fmla="*/ 164939 w 1362420"/>
                  <a:gd name="connsiteY419" fmla="*/ 382429 h 1358430"/>
                  <a:gd name="connsiteX420" fmla="*/ 115181 w 1362420"/>
                  <a:gd name="connsiteY420" fmla="*/ 414120 h 1358430"/>
                  <a:gd name="connsiteX421" fmla="*/ 64992 w 1362420"/>
                  <a:gd name="connsiteY421" fmla="*/ 452518 h 1358430"/>
                  <a:gd name="connsiteX422" fmla="*/ 64615 w 1362420"/>
                  <a:gd name="connsiteY422" fmla="*/ 452931 h 1358430"/>
                  <a:gd name="connsiteX423" fmla="*/ 64881 w 1362420"/>
                  <a:gd name="connsiteY423" fmla="*/ 453439 h 1358430"/>
                  <a:gd name="connsiteX424" fmla="*/ 137747 w 1362420"/>
                  <a:gd name="connsiteY424" fmla="*/ 557746 h 1358430"/>
                  <a:gd name="connsiteX425" fmla="*/ 139357 w 1362420"/>
                  <a:gd name="connsiteY425" fmla="*/ 558977 h 1358430"/>
                  <a:gd name="connsiteX426" fmla="*/ 211856 w 1362420"/>
                  <a:gd name="connsiteY426" fmla="*/ 499722 h 1358430"/>
                  <a:gd name="connsiteX427" fmla="*/ 243537 w 1362420"/>
                  <a:gd name="connsiteY427" fmla="*/ 479749 h 1358430"/>
                  <a:gd name="connsiteX428" fmla="*/ 227792 w 1362420"/>
                  <a:gd name="connsiteY428" fmla="*/ 467702 h 1358430"/>
                  <a:gd name="connsiteX429" fmla="*/ 185463 w 1362420"/>
                  <a:gd name="connsiteY429" fmla="*/ 421443 h 1358430"/>
                  <a:gd name="connsiteX430" fmla="*/ 792827 w 1362420"/>
                  <a:gd name="connsiteY430" fmla="*/ 359922 h 1358430"/>
                  <a:gd name="connsiteX431" fmla="*/ 778682 w 1362420"/>
                  <a:gd name="connsiteY431" fmla="*/ 368932 h 1358430"/>
                  <a:gd name="connsiteX432" fmla="*/ 728493 w 1362420"/>
                  <a:gd name="connsiteY432" fmla="*/ 407330 h 1358430"/>
                  <a:gd name="connsiteX433" fmla="*/ 697926 w 1362420"/>
                  <a:gd name="connsiteY433" fmla="*/ 440735 h 1358430"/>
                  <a:gd name="connsiteX434" fmla="*/ 728383 w 1362420"/>
                  <a:gd name="connsiteY434" fmla="*/ 498628 h 1358430"/>
                  <a:gd name="connsiteX435" fmla="*/ 752178 w 1362420"/>
                  <a:gd name="connsiteY435" fmla="*/ 546809 h 1358430"/>
                  <a:gd name="connsiteX436" fmla="*/ 765690 w 1362420"/>
                  <a:gd name="connsiteY436" fmla="*/ 563627 h 1358430"/>
                  <a:gd name="connsiteX437" fmla="*/ 776209 w 1362420"/>
                  <a:gd name="connsiteY437" fmla="*/ 543632 h 1358430"/>
                  <a:gd name="connsiteX438" fmla="*/ 818538 w 1362420"/>
                  <a:gd name="connsiteY438" fmla="*/ 497374 h 1358430"/>
                  <a:gd name="connsiteX439" fmla="*/ 852981 w 1362420"/>
                  <a:gd name="connsiteY439" fmla="*/ 471021 h 1358430"/>
                  <a:gd name="connsiteX440" fmla="*/ 848965 w 1362420"/>
                  <a:gd name="connsiteY440" fmla="*/ 466632 h 1358430"/>
                  <a:gd name="connsiteX441" fmla="*/ 818427 w 1362420"/>
                  <a:gd name="connsiteY441" fmla="*/ 408585 h 1358430"/>
                  <a:gd name="connsiteX442" fmla="*/ 578175 w 1362420"/>
                  <a:gd name="connsiteY442" fmla="*/ 359922 h 1358430"/>
                  <a:gd name="connsiteX443" fmla="*/ 552576 w 1362420"/>
                  <a:gd name="connsiteY443" fmla="*/ 408585 h 1358430"/>
                  <a:gd name="connsiteX444" fmla="*/ 522037 w 1362420"/>
                  <a:gd name="connsiteY444" fmla="*/ 466632 h 1358430"/>
                  <a:gd name="connsiteX445" fmla="*/ 518021 w 1362420"/>
                  <a:gd name="connsiteY445" fmla="*/ 471021 h 1358430"/>
                  <a:gd name="connsiteX446" fmla="*/ 552465 w 1362420"/>
                  <a:gd name="connsiteY446" fmla="*/ 497374 h 1358430"/>
                  <a:gd name="connsiteX447" fmla="*/ 594793 w 1362420"/>
                  <a:gd name="connsiteY447" fmla="*/ 543632 h 1358430"/>
                  <a:gd name="connsiteX448" fmla="*/ 605312 w 1362420"/>
                  <a:gd name="connsiteY448" fmla="*/ 563627 h 1358430"/>
                  <a:gd name="connsiteX449" fmla="*/ 618824 w 1362420"/>
                  <a:gd name="connsiteY449" fmla="*/ 546809 h 1358430"/>
                  <a:gd name="connsiteX450" fmla="*/ 642619 w 1362420"/>
                  <a:gd name="connsiteY450" fmla="*/ 498628 h 1358430"/>
                  <a:gd name="connsiteX451" fmla="*/ 673076 w 1362420"/>
                  <a:gd name="connsiteY451" fmla="*/ 440735 h 1358430"/>
                  <a:gd name="connsiteX452" fmla="*/ 642509 w 1362420"/>
                  <a:gd name="connsiteY452" fmla="*/ 407330 h 1358430"/>
                  <a:gd name="connsiteX453" fmla="*/ 592321 w 1362420"/>
                  <a:gd name="connsiteY453" fmla="*/ 368932 h 1358430"/>
                  <a:gd name="connsiteX454" fmla="*/ 1091806 w 1362420"/>
                  <a:gd name="connsiteY454" fmla="*/ 300677 h 1358430"/>
                  <a:gd name="connsiteX455" fmla="*/ 1082487 w 1362420"/>
                  <a:gd name="connsiteY455" fmla="*/ 318392 h 1358430"/>
                  <a:gd name="connsiteX456" fmla="*/ 1040159 w 1362420"/>
                  <a:gd name="connsiteY456" fmla="*/ 364650 h 1358430"/>
                  <a:gd name="connsiteX457" fmla="*/ 1004605 w 1362420"/>
                  <a:gd name="connsiteY457" fmla="*/ 391852 h 1358430"/>
                  <a:gd name="connsiteX458" fmla="*/ 1070856 w 1362420"/>
                  <a:gd name="connsiteY458" fmla="*/ 444061 h 1358430"/>
                  <a:gd name="connsiteX459" fmla="*/ 1111012 w 1362420"/>
                  <a:gd name="connsiteY459" fmla="*/ 469376 h 1358430"/>
                  <a:gd name="connsiteX460" fmla="*/ 1130203 w 1362420"/>
                  <a:gd name="connsiteY460" fmla="*/ 454694 h 1358430"/>
                  <a:gd name="connsiteX461" fmla="*/ 1172531 w 1362420"/>
                  <a:gd name="connsiteY461" fmla="*/ 408435 h 1358430"/>
                  <a:gd name="connsiteX462" fmla="*/ 1191194 w 1362420"/>
                  <a:gd name="connsiteY462" fmla="*/ 372959 h 1358430"/>
                  <a:gd name="connsiteX463" fmla="*/ 1147585 w 1362420"/>
                  <a:gd name="connsiteY463" fmla="*/ 345184 h 1358430"/>
                  <a:gd name="connsiteX464" fmla="*/ 1097397 w 1362420"/>
                  <a:gd name="connsiteY464" fmla="*/ 306787 h 1358430"/>
                  <a:gd name="connsiteX465" fmla="*/ 279196 w 1362420"/>
                  <a:gd name="connsiteY465" fmla="*/ 300677 h 1358430"/>
                  <a:gd name="connsiteX466" fmla="*/ 273605 w 1362420"/>
                  <a:gd name="connsiteY466" fmla="*/ 306787 h 1358430"/>
                  <a:gd name="connsiteX467" fmla="*/ 223417 w 1362420"/>
                  <a:gd name="connsiteY467" fmla="*/ 345184 h 1358430"/>
                  <a:gd name="connsiteX468" fmla="*/ 179808 w 1362420"/>
                  <a:gd name="connsiteY468" fmla="*/ 372958 h 1358430"/>
                  <a:gd name="connsiteX469" fmla="*/ 198471 w 1362420"/>
                  <a:gd name="connsiteY469" fmla="*/ 408435 h 1358430"/>
                  <a:gd name="connsiteX470" fmla="*/ 240800 w 1362420"/>
                  <a:gd name="connsiteY470" fmla="*/ 454694 h 1358430"/>
                  <a:gd name="connsiteX471" fmla="*/ 259990 w 1362420"/>
                  <a:gd name="connsiteY471" fmla="*/ 469376 h 1358430"/>
                  <a:gd name="connsiteX472" fmla="*/ 300146 w 1362420"/>
                  <a:gd name="connsiteY472" fmla="*/ 444061 h 1358430"/>
                  <a:gd name="connsiteX473" fmla="*/ 366397 w 1362420"/>
                  <a:gd name="connsiteY473" fmla="*/ 391852 h 1358430"/>
                  <a:gd name="connsiteX474" fmla="*/ 330843 w 1362420"/>
                  <a:gd name="connsiteY474" fmla="*/ 364650 h 1358430"/>
                  <a:gd name="connsiteX475" fmla="*/ 288515 w 1362420"/>
                  <a:gd name="connsiteY475" fmla="*/ 318392 h 1358430"/>
                  <a:gd name="connsiteX476" fmla="*/ 909484 w 1362420"/>
                  <a:gd name="connsiteY476" fmla="*/ 282732 h 1358430"/>
                  <a:gd name="connsiteX477" fmla="*/ 886918 w 1362420"/>
                  <a:gd name="connsiteY477" fmla="*/ 299996 h 1358430"/>
                  <a:gd name="connsiteX478" fmla="*/ 832800 w 1362420"/>
                  <a:gd name="connsiteY478" fmla="*/ 334464 h 1358430"/>
                  <a:gd name="connsiteX479" fmla="*/ 807696 w 1362420"/>
                  <a:gd name="connsiteY479" fmla="*/ 350453 h 1358430"/>
                  <a:gd name="connsiteX480" fmla="*/ 831435 w 1362420"/>
                  <a:gd name="connsiteY480" fmla="*/ 395576 h 1358430"/>
                  <a:gd name="connsiteX481" fmla="*/ 855230 w 1362420"/>
                  <a:gd name="connsiteY481" fmla="*/ 443758 h 1358430"/>
                  <a:gd name="connsiteX482" fmla="*/ 867940 w 1362420"/>
                  <a:gd name="connsiteY482" fmla="*/ 459576 h 1358430"/>
                  <a:gd name="connsiteX483" fmla="*/ 868726 w 1362420"/>
                  <a:gd name="connsiteY483" fmla="*/ 458976 h 1358430"/>
                  <a:gd name="connsiteX484" fmla="*/ 922844 w 1362420"/>
                  <a:gd name="connsiteY484" fmla="*/ 424508 h 1358430"/>
                  <a:gd name="connsiteX485" fmla="*/ 976498 w 1362420"/>
                  <a:gd name="connsiteY485" fmla="*/ 390335 h 1358430"/>
                  <a:gd name="connsiteX486" fmla="*/ 952017 w 1362420"/>
                  <a:gd name="connsiteY486" fmla="*/ 363581 h 1358430"/>
                  <a:gd name="connsiteX487" fmla="*/ 921479 w 1362420"/>
                  <a:gd name="connsiteY487" fmla="*/ 305532 h 1358430"/>
                  <a:gd name="connsiteX488" fmla="*/ 461518 w 1362420"/>
                  <a:gd name="connsiteY488" fmla="*/ 282732 h 1358430"/>
                  <a:gd name="connsiteX489" fmla="*/ 449523 w 1362420"/>
                  <a:gd name="connsiteY489" fmla="*/ 305532 h 1358430"/>
                  <a:gd name="connsiteX490" fmla="*/ 418986 w 1362420"/>
                  <a:gd name="connsiteY490" fmla="*/ 363581 h 1358430"/>
                  <a:gd name="connsiteX491" fmla="*/ 394504 w 1362420"/>
                  <a:gd name="connsiteY491" fmla="*/ 390335 h 1358430"/>
                  <a:gd name="connsiteX492" fmla="*/ 448158 w 1362420"/>
                  <a:gd name="connsiteY492" fmla="*/ 424508 h 1358430"/>
                  <a:gd name="connsiteX493" fmla="*/ 502276 w 1362420"/>
                  <a:gd name="connsiteY493" fmla="*/ 458976 h 1358430"/>
                  <a:gd name="connsiteX494" fmla="*/ 503062 w 1362420"/>
                  <a:gd name="connsiteY494" fmla="*/ 459576 h 1358430"/>
                  <a:gd name="connsiteX495" fmla="*/ 515771 w 1362420"/>
                  <a:gd name="connsiteY495" fmla="*/ 443757 h 1358430"/>
                  <a:gd name="connsiteX496" fmla="*/ 539567 w 1362420"/>
                  <a:gd name="connsiteY496" fmla="*/ 395576 h 1358430"/>
                  <a:gd name="connsiteX497" fmla="*/ 563306 w 1362420"/>
                  <a:gd name="connsiteY497" fmla="*/ 350453 h 1358430"/>
                  <a:gd name="connsiteX498" fmla="*/ 538202 w 1362420"/>
                  <a:gd name="connsiteY498" fmla="*/ 334464 h 1358430"/>
                  <a:gd name="connsiteX499" fmla="*/ 484084 w 1362420"/>
                  <a:gd name="connsiteY499" fmla="*/ 299996 h 1358430"/>
                  <a:gd name="connsiteX500" fmla="*/ 685501 w 1362420"/>
                  <a:gd name="connsiteY500" fmla="*/ 259592 h 1358430"/>
                  <a:gd name="connsiteX501" fmla="*/ 675630 w 1362420"/>
                  <a:gd name="connsiteY501" fmla="*/ 265880 h 1358430"/>
                  <a:gd name="connsiteX502" fmla="*/ 625442 w 1362420"/>
                  <a:gd name="connsiteY502" fmla="*/ 304278 h 1358430"/>
                  <a:gd name="connsiteX503" fmla="*/ 588178 w 1362420"/>
                  <a:gd name="connsiteY503" fmla="*/ 345000 h 1358430"/>
                  <a:gd name="connsiteX504" fmla="*/ 605329 w 1362420"/>
                  <a:gd name="connsiteY504" fmla="*/ 355924 h 1358430"/>
                  <a:gd name="connsiteX505" fmla="*/ 655517 w 1362420"/>
                  <a:gd name="connsiteY505" fmla="*/ 394322 h 1358430"/>
                  <a:gd name="connsiteX506" fmla="*/ 685501 w 1362420"/>
                  <a:gd name="connsiteY506" fmla="*/ 427090 h 1358430"/>
                  <a:gd name="connsiteX507" fmla="*/ 715485 w 1362420"/>
                  <a:gd name="connsiteY507" fmla="*/ 394322 h 1358430"/>
                  <a:gd name="connsiteX508" fmla="*/ 765674 w 1362420"/>
                  <a:gd name="connsiteY508" fmla="*/ 355924 h 1358430"/>
                  <a:gd name="connsiteX509" fmla="*/ 782824 w 1362420"/>
                  <a:gd name="connsiteY509" fmla="*/ 345000 h 1358430"/>
                  <a:gd name="connsiteX510" fmla="*/ 745561 w 1362420"/>
                  <a:gd name="connsiteY510" fmla="*/ 304278 h 1358430"/>
                  <a:gd name="connsiteX511" fmla="*/ 695372 w 1362420"/>
                  <a:gd name="connsiteY511" fmla="*/ 265880 h 1358430"/>
                  <a:gd name="connsiteX512" fmla="*/ 813441 w 1362420"/>
                  <a:gd name="connsiteY512" fmla="*/ 174316 h 1358430"/>
                  <a:gd name="connsiteX513" fmla="*/ 783867 w 1362420"/>
                  <a:gd name="connsiteY513" fmla="*/ 196944 h 1358430"/>
                  <a:gd name="connsiteX514" fmla="*/ 729748 w 1362420"/>
                  <a:gd name="connsiteY514" fmla="*/ 231412 h 1358430"/>
                  <a:gd name="connsiteX515" fmla="*/ 702217 w 1362420"/>
                  <a:gd name="connsiteY515" fmla="*/ 248946 h 1358430"/>
                  <a:gd name="connsiteX516" fmla="*/ 708381 w 1362420"/>
                  <a:gd name="connsiteY516" fmla="*/ 252871 h 1358430"/>
                  <a:gd name="connsiteX517" fmla="*/ 758569 w 1362420"/>
                  <a:gd name="connsiteY517" fmla="*/ 291269 h 1358430"/>
                  <a:gd name="connsiteX518" fmla="*/ 798563 w 1362420"/>
                  <a:gd name="connsiteY518" fmla="*/ 334976 h 1358430"/>
                  <a:gd name="connsiteX519" fmla="*/ 819792 w 1362420"/>
                  <a:gd name="connsiteY519" fmla="*/ 321456 h 1358430"/>
                  <a:gd name="connsiteX520" fmla="*/ 873910 w 1362420"/>
                  <a:gd name="connsiteY520" fmla="*/ 286988 h 1358430"/>
                  <a:gd name="connsiteX521" fmla="*/ 900872 w 1362420"/>
                  <a:gd name="connsiteY521" fmla="*/ 266361 h 1358430"/>
                  <a:gd name="connsiteX522" fmla="*/ 890941 w 1362420"/>
                  <a:gd name="connsiteY522" fmla="*/ 247484 h 1358430"/>
                  <a:gd name="connsiteX523" fmla="*/ 848613 w 1362420"/>
                  <a:gd name="connsiteY523" fmla="*/ 201226 h 1358430"/>
                  <a:gd name="connsiteX524" fmla="*/ 557561 w 1362420"/>
                  <a:gd name="connsiteY524" fmla="*/ 174316 h 1358430"/>
                  <a:gd name="connsiteX525" fmla="*/ 522389 w 1362420"/>
                  <a:gd name="connsiteY525" fmla="*/ 201226 h 1358430"/>
                  <a:gd name="connsiteX526" fmla="*/ 480061 w 1362420"/>
                  <a:gd name="connsiteY526" fmla="*/ 247484 h 1358430"/>
                  <a:gd name="connsiteX527" fmla="*/ 470131 w 1362420"/>
                  <a:gd name="connsiteY527" fmla="*/ 266361 h 1358430"/>
                  <a:gd name="connsiteX528" fmla="*/ 497092 w 1362420"/>
                  <a:gd name="connsiteY528" fmla="*/ 286988 h 1358430"/>
                  <a:gd name="connsiteX529" fmla="*/ 551210 w 1362420"/>
                  <a:gd name="connsiteY529" fmla="*/ 321456 h 1358430"/>
                  <a:gd name="connsiteX530" fmla="*/ 572439 w 1362420"/>
                  <a:gd name="connsiteY530" fmla="*/ 334977 h 1358430"/>
                  <a:gd name="connsiteX531" fmla="*/ 612433 w 1362420"/>
                  <a:gd name="connsiteY531" fmla="*/ 291269 h 1358430"/>
                  <a:gd name="connsiteX532" fmla="*/ 662621 w 1362420"/>
                  <a:gd name="connsiteY532" fmla="*/ 252871 h 1358430"/>
                  <a:gd name="connsiteX533" fmla="*/ 668785 w 1362420"/>
                  <a:gd name="connsiteY533" fmla="*/ 248946 h 1358430"/>
                  <a:gd name="connsiteX534" fmla="*/ 641254 w 1362420"/>
                  <a:gd name="connsiteY534" fmla="*/ 231412 h 1358430"/>
                  <a:gd name="connsiteX535" fmla="*/ 587136 w 1362420"/>
                  <a:gd name="connsiteY535" fmla="*/ 196944 h 1358430"/>
                  <a:gd name="connsiteX536" fmla="*/ 365636 w 1362420"/>
                  <a:gd name="connsiteY536" fmla="*/ 166048 h 1358430"/>
                  <a:gd name="connsiteX537" fmla="*/ 346471 w 1362420"/>
                  <a:gd name="connsiteY537" fmla="*/ 202480 h 1358430"/>
                  <a:gd name="connsiteX538" fmla="*/ 315933 w 1362420"/>
                  <a:gd name="connsiteY538" fmla="*/ 260529 h 1358430"/>
                  <a:gd name="connsiteX539" fmla="*/ 291801 w 1362420"/>
                  <a:gd name="connsiteY539" fmla="*/ 286902 h 1358430"/>
                  <a:gd name="connsiteX540" fmla="*/ 301524 w 1362420"/>
                  <a:gd name="connsiteY540" fmla="*/ 305383 h 1358430"/>
                  <a:gd name="connsiteX541" fmla="*/ 343851 w 1362420"/>
                  <a:gd name="connsiteY541" fmla="*/ 351642 h 1358430"/>
                  <a:gd name="connsiteX542" fmla="*/ 381061 w 1362420"/>
                  <a:gd name="connsiteY542" fmla="*/ 380110 h 1358430"/>
                  <a:gd name="connsiteX543" fmla="*/ 412720 w 1362420"/>
                  <a:gd name="connsiteY543" fmla="*/ 340705 h 1358430"/>
                  <a:gd name="connsiteX544" fmla="*/ 436515 w 1362420"/>
                  <a:gd name="connsiteY544" fmla="*/ 292524 h 1358430"/>
                  <a:gd name="connsiteX545" fmla="*/ 447364 w 1362420"/>
                  <a:gd name="connsiteY545" fmla="*/ 271902 h 1358430"/>
                  <a:gd name="connsiteX546" fmla="*/ 433896 w 1362420"/>
                  <a:gd name="connsiteY546" fmla="*/ 261598 h 1358430"/>
                  <a:gd name="connsiteX547" fmla="*/ 391567 w 1362420"/>
                  <a:gd name="connsiteY547" fmla="*/ 215339 h 1358430"/>
                  <a:gd name="connsiteX548" fmla="*/ 1005365 w 1362420"/>
                  <a:gd name="connsiteY548" fmla="*/ 166048 h 1358430"/>
                  <a:gd name="connsiteX549" fmla="*/ 979435 w 1362420"/>
                  <a:gd name="connsiteY549" fmla="*/ 215339 h 1358430"/>
                  <a:gd name="connsiteX550" fmla="*/ 937107 w 1362420"/>
                  <a:gd name="connsiteY550" fmla="*/ 261598 h 1358430"/>
                  <a:gd name="connsiteX551" fmla="*/ 923639 w 1362420"/>
                  <a:gd name="connsiteY551" fmla="*/ 271902 h 1358430"/>
                  <a:gd name="connsiteX552" fmla="*/ 934487 w 1362420"/>
                  <a:gd name="connsiteY552" fmla="*/ 292524 h 1358430"/>
                  <a:gd name="connsiteX553" fmla="*/ 958283 w 1362420"/>
                  <a:gd name="connsiteY553" fmla="*/ 340705 h 1358430"/>
                  <a:gd name="connsiteX554" fmla="*/ 989941 w 1362420"/>
                  <a:gd name="connsiteY554" fmla="*/ 380109 h 1358430"/>
                  <a:gd name="connsiteX555" fmla="*/ 1027151 w 1362420"/>
                  <a:gd name="connsiteY555" fmla="*/ 351642 h 1358430"/>
                  <a:gd name="connsiteX556" fmla="*/ 1069479 w 1362420"/>
                  <a:gd name="connsiteY556" fmla="*/ 305383 h 1358430"/>
                  <a:gd name="connsiteX557" fmla="*/ 1079201 w 1362420"/>
                  <a:gd name="connsiteY557" fmla="*/ 286902 h 1358430"/>
                  <a:gd name="connsiteX558" fmla="*/ 1055069 w 1362420"/>
                  <a:gd name="connsiteY558" fmla="*/ 260529 h 1358430"/>
                  <a:gd name="connsiteX559" fmla="*/ 1024531 w 1362420"/>
                  <a:gd name="connsiteY559" fmla="*/ 202480 h 1358430"/>
                  <a:gd name="connsiteX560" fmla="*/ 685501 w 1362420"/>
                  <a:gd name="connsiteY560" fmla="*/ 90305 h 1358430"/>
                  <a:gd name="connsiteX561" fmla="*/ 680814 w 1362420"/>
                  <a:gd name="connsiteY561" fmla="*/ 93892 h 1358430"/>
                  <a:gd name="connsiteX562" fmla="*/ 572578 w 1362420"/>
                  <a:gd name="connsiteY562" fmla="*/ 162828 h 1358430"/>
                  <a:gd name="connsiteX563" fmla="*/ 572566 w 1362420"/>
                  <a:gd name="connsiteY563" fmla="*/ 162836 h 1358430"/>
                  <a:gd name="connsiteX564" fmla="*/ 600144 w 1362420"/>
                  <a:gd name="connsiteY564" fmla="*/ 183935 h 1358430"/>
                  <a:gd name="connsiteX565" fmla="*/ 654263 w 1362420"/>
                  <a:gd name="connsiteY565" fmla="*/ 218403 h 1358430"/>
                  <a:gd name="connsiteX566" fmla="*/ 685501 w 1362420"/>
                  <a:gd name="connsiteY566" fmla="*/ 238300 h 1358430"/>
                  <a:gd name="connsiteX567" fmla="*/ 716740 w 1362420"/>
                  <a:gd name="connsiteY567" fmla="*/ 218403 h 1358430"/>
                  <a:gd name="connsiteX568" fmla="*/ 770858 w 1362420"/>
                  <a:gd name="connsiteY568" fmla="*/ 183935 h 1358430"/>
                  <a:gd name="connsiteX569" fmla="*/ 798436 w 1362420"/>
                  <a:gd name="connsiteY569" fmla="*/ 162836 h 1358430"/>
                  <a:gd name="connsiteX570" fmla="*/ 798425 w 1362420"/>
                  <a:gd name="connsiteY570" fmla="*/ 162828 h 1358430"/>
                  <a:gd name="connsiteX571" fmla="*/ 690188 w 1362420"/>
                  <a:gd name="connsiteY571" fmla="*/ 93892 h 1358430"/>
                  <a:gd name="connsiteX572" fmla="*/ 467720 w 1362420"/>
                  <a:gd name="connsiteY572" fmla="*/ 61156 h 1358430"/>
                  <a:gd name="connsiteX573" fmla="*/ 419337 w 1362420"/>
                  <a:gd name="connsiteY573" fmla="*/ 98173 h 1358430"/>
                  <a:gd name="connsiteX574" fmla="*/ 377009 w 1362420"/>
                  <a:gd name="connsiteY574" fmla="*/ 144431 h 1358430"/>
                  <a:gd name="connsiteX575" fmla="*/ 375563 w 1362420"/>
                  <a:gd name="connsiteY575" fmla="*/ 147181 h 1358430"/>
                  <a:gd name="connsiteX576" fmla="*/ 404575 w 1362420"/>
                  <a:gd name="connsiteY576" fmla="*/ 202332 h 1358430"/>
                  <a:gd name="connsiteX577" fmla="*/ 446903 w 1362420"/>
                  <a:gd name="connsiteY577" fmla="*/ 248590 h 1358430"/>
                  <a:gd name="connsiteX578" fmla="*/ 455976 w 1362420"/>
                  <a:gd name="connsiteY578" fmla="*/ 255531 h 1358430"/>
                  <a:gd name="connsiteX579" fmla="*/ 467053 w 1362420"/>
                  <a:gd name="connsiteY579" fmla="*/ 234476 h 1358430"/>
                  <a:gd name="connsiteX580" fmla="*/ 509381 w 1362420"/>
                  <a:gd name="connsiteY580" fmla="*/ 188218 h 1358430"/>
                  <a:gd name="connsiteX581" fmla="*/ 542555 w 1362420"/>
                  <a:gd name="connsiteY581" fmla="*/ 162836 h 1358430"/>
                  <a:gd name="connsiteX582" fmla="*/ 536947 w 1362420"/>
                  <a:gd name="connsiteY582" fmla="*/ 158546 h 1358430"/>
                  <a:gd name="connsiteX583" fmla="*/ 494620 w 1362420"/>
                  <a:gd name="connsiteY583" fmla="*/ 112287 h 1358430"/>
                  <a:gd name="connsiteX584" fmla="*/ 903282 w 1362420"/>
                  <a:gd name="connsiteY584" fmla="*/ 61156 h 1358430"/>
                  <a:gd name="connsiteX585" fmla="*/ 876382 w 1362420"/>
                  <a:gd name="connsiteY585" fmla="*/ 112287 h 1358430"/>
                  <a:gd name="connsiteX586" fmla="*/ 834055 w 1362420"/>
                  <a:gd name="connsiteY586" fmla="*/ 158546 h 1358430"/>
                  <a:gd name="connsiteX587" fmla="*/ 828446 w 1362420"/>
                  <a:gd name="connsiteY587" fmla="*/ 162837 h 1358430"/>
                  <a:gd name="connsiteX588" fmla="*/ 861621 w 1362420"/>
                  <a:gd name="connsiteY588" fmla="*/ 188218 h 1358430"/>
                  <a:gd name="connsiteX589" fmla="*/ 903949 w 1362420"/>
                  <a:gd name="connsiteY589" fmla="*/ 234476 h 1358430"/>
                  <a:gd name="connsiteX590" fmla="*/ 915026 w 1362420"/>
                  <a:gd name="connsiteY590" fmla="*/ 255531 h 1358430"/>
                  <a:gd name="connsiteX591" fmla="*/ 924099 w 1362420"/>
                  <a:gd name="connsiteY591" fmla="*/ 248590 h 1358430"/>
                  <a:gd name="connsiteX592" fmla="*/ 966427 w 1362420"/>
                  <a:gd name="connsiteY592" fmla="*/ 202332 h 1358430"/>
                  <a:gd name="connsiteX593" fmla="*/ 995440 w 1362420"/>
                  <a:gd name="connsiteY593" fmla="*/ 147181 h 1358430"/>
                  <a:gd name="connsiteX594" fmla="*/ 993994 w 1362420"/>
                  <a:gd name="connsiteY594" fmla="*/ 144431 h 1358430"/>
                  <a:gd name="connsiteX595" fmla="*/ 951665 w 1362420"/>
                  <a:gd name="connsiteY595" fmla="*/ 98173 h 1358430"/>
                  <a:gd name="connsiteX596" fmla="*/ 614131 w 1362420"/>
                  <a:gd name="connsiteY596" fmla="*/ 0 h 1358430"/>
                  <a:gd name="connsiteX597" fmla="*/ 653007 w 1362420"/>
                  <a:gd name="connsiteY597" fmla="*/ 42486 h 1358430"/>
                  <a:gd name="connsiteX598" fmla="*/ 685501 w 1362420"/>
                  <a:gd name="connsiteY598" fmla="*/ 67346 h 1358430"/>
                  <a:gd name="connsiteX599" fmla="*/ 717995 w 1362420"/>
                  <a:gd name="connsiteY599" fmla="*/ 42486 h 1358430"/>
                  <a:gd name="connsiteX600" fmla="*/ 756066 w 1362420"/>
                  <a:gd name="connsiteY600" fmla="*/ 879 h 1358430"/>
                  <a:gd name="connsiteX601" fmla="*/ 776636 w 1362420"/>
                  <a:gd name="connsiteY601" fmla="*/ 2953 h 1358430"/>
                  <a:gd name="connsiteX602" fmla="*/ 773331 w 1362420"/>
                  <a:gd name="connsiteY602" fmla="*/ 9235 h 1358430"/>
                  <a:gd name="connsiteX603" fmla="*/ 731003 w 1362420"/>
                  <a:gd name="connsiteY603" fmla="*/ 55494 h 1358430"/>
                  <a:gd name="connsiteX604" fmla="*/ 700507 w 1362420"/>
                  <a:gd name="connsiteY604" fmla="*/ 78825 h 1358430"/>
                  <a:gd name="connsiteX605" fmla="*/ 703196 w 1362420"/>
                  <a:gd name="connsiteY605" fmla="*/ 80884 h 1358430"/>
                  <a:gd name="connsiteX606" fmla="*/ 811433 w 1362420"/>
                  <a:gd name="connsiteY606" fmla="*/ 149820 h 1358430"/>
                  <a:gd name="connsiteX607" fmla="*/ 813441 w 1362420"/>
                  <a:gd name="connsiteY607" fmla="*/ 151356 h 1358430"/>
                  <a:gd name="connsiteX608" fmla="*/ 821046 w 1362420"/>
                  <a:gd name="connsiteY608" fmla="*/ 145537 h 1358430"/>
                  <a:gd name="connsiteX609" fmla="*/ 863375 w 1362420"/>
                  <a:gd name="connsiteY609" fmla="*/ 99279 h 1358430"/>
                  <a:gd name="connsiteX610" fmla="*/ 888504 w 1362420"/>
                  <a:gd name="connsiteY610" fmla="*/ 51513 h 1358430"/>
                  <a:gd name="connsiteX611" fmla="*/ 847359 w 1362420"/>
                  <a:gd name="connsiteY611" fmla="*/ 25307 h 1358430"/>
                  <a:gd name="connsiteX612" fmla="*/ 819271 w 1362420"/>
                  <a:gd name="connsiteY612" fmla="*/ 7418 h 1358430"/>
                  <a:gd name="connsiteX613" fmla="*/ 884489 w 1362420"/>
                  <a:gd name="connsiteY613" fmla="*/ 27663 h 1358430"/>
                  <a:gd name="connsiteX614" fmla="*/ 896894 w 1362420"/>
                  <a:gd name="connsiteY614" fmla="*/ 35564 h 1358430"/>
                  <a:gd name="connsiteX615" fmla="*/ 898725 w 1362420"/>
                  <a:gd name="connsiteY615" fmla="*/ 32082 h 1358430"/>
                  <a:gd name="connsiteX616" fmla="*/ 915790 w 1362420"/>
                  <a:gd name="connsiteY616" fmla="*/ 37380 h 1358430"/>
                  <a:gd name="connsiteX617" fmla="*/ 911763 w 1362420"/>
                  <a:gd name="connsiteY617" fmla="*/ 45034 h 1358430"/>
                  <a:gd name="connsiteX618" fmla="*/ 914485 w 1362420"/>
                  <a:gd name="connsiteY618" fmla="*/ 46767 h 1358430"/>
                  <a:gd name="connsiteX619" fmla="*/ 964673 w 1362420"/>
                  <a:gd name="connsiteY619" fmla="*/ 85165 h 1358430"/>
                  <a:gd name="connsiteX620" fmla="*/ 1004924 w 1362420"/>
                  <a:gd name="connsiteY620" fmla="*/ 129154 h 1358430"/>
                  <a:gd name="connsiteX621" fmla="*/ 1025626 w 1362420"/>
                  <a:gd name="connsiteY621" fmla="*/ 89801 h 1358430"/>
                  <a:gd name="connsiteX622" fmla="*/ 1041328 w 1362420"/>
                  <a:gd name="connsiteY622" fmla="*/ 98324 h 1358430"/>
                  <a:gd name="connsiteX623" fmla="*/ 1040510 w 1362420"/>
                  <a:gd name="connsiteY623" fmla="*/ 99243 h 1358430"/>
                  <a:gd name="connsiteX624" fmla="*/ 1015291 w 1362420"/>
                  <a:gd name="connsiteY624" fmla="*/ 147181 h 1358430"/>
                  <a:gd name="connsiteX625" fmla="*/ 1037539 w 1362420"/>
                  <a:gd name="connsiteY625" fmla="*/ 189472 h 1358430"/>
                  <a:gd name="connsiteX626" fmla="*/ 1061335 w 1362420"/>
                  <a:gd name="connsiteY626" fmla="*/ 237653 h 1358430"/>
                  <a:gd name="connsiteX627" fmla="*/ 1087788 w 1362420"/>
                  <a:gd name="connsiteY627" fmla="*/ 270579 h 1358430"/>
                  <a:gd name="connsiteX628" fmla="*/ 1100016 w 1362420"/>
                  <a:gd name="connsiteY628" fmla="*/ 247335 h 1358430"/>
                  <a:gd name="connsiteX629" fmla="*/ 1130554 w 1362420"/>
                  <a:gd name="connsiteY629" fmla="*/ 189287 h 1358430"/>
                  <a:gd name="connsiteX630" fmla="*/ 1142764 w 1362420"/>
                  <a:gd name="connsiteY630" fmla="*/ 175943 h 1358430"/>
                  <a:gd name="connsiteX631" fmla="*/ 1156959 w 1362420"/>
                  <a:gd name="connsiteY631" fmla="*/ 187654 h 1358430"/>
                  <a:gd name="connsiteX632" fmla="*/ 1143562 w 1362420"/>
                  <a:gd name="connsiteY632" fmla="*/ 202295 h 1358430"/>
                  <a:gd name="connsiteX633" fmla="*/ 1113024 w 1362420"/>
                  <a:gd name="connsiteY633" fmla="*/ 260343 h 1358430"/>
                  <a:gd name="connsiteX634" fmla="*/ 1100869 w 1362420"/>
                  <a:gd name="connsiteY634" fmla="*/ 283450 h 1358430"/>
                  <a:gd name="connsiteX635" fmla="*/ 1173908 w 1362420"/>
                  <a:gd name="connsiteY635" fmla="*/ 341009 h 1358430"/>
                  <a:gd name="connsiteX636" fmla="*/ 1199511 w 1362420"/>
                  <a:gd name="connsiteY636" fmla="*/ 357150 h 1358430"/>
                  <a:gd name="connsiteX637" fmla="*/ 1203068 w 1362420"/>
                  <a:gd name="connsiteY637" fmla="*/ 350388 h 1358430"/>
                  <a:gd name="connsiteX638" fmla="*/ 1233606 w 1362420"/>
                  <a:gd name="connsiteY638" fmla="*/ 292339 h 1358430"/>
                  <a:gd name="connsiteX639" fmla="*/ 1239900 w 1362420"/>
                  <a:gd name="connsiteY639" fmla="*/ 285461 h 1358430"/>
                  <a:gd name="connsiteX640" fmla="*/ 1247439 w 1362420"/>
                  <a:gd name="connsiteY640" fmla="*/ 294598 h 1358430"/>
                  <a:gd name="connsiteX641" fmla="*/ 1250794 w 1362420"/>
                  <a:gd name="connsiteY641" fmla="*/ 300779 h 1358430"/>
                  <a:gd name="connsiteX642" fmla="*/ 1246614 w 1362420"/>
                  <a:gd name="connsiteY642" fmla="*/ 305347 h 1358430"/>
                  <a:gd name="connsiteX643" fmla="*/ 1216076 w 1362420"/>
                  <a:gd name="connsiteY643" fmla="*/ 363396 h 1358430"/>
                  <a:gd name="connsiteX644" fmla="*/ 1214418 w 1362420"/>
                  <a:gd name="connsiteY644" fmla="*/ 366547 h 1358430"/>
                  <a:gd name="connsiteX645" fmla="*/ 1262199 w 1362420"/>
                  <a:gd name="connsiteY645" fmla="*/ 396669 h 1358430"/>
                  <a:gd name="connsiteX646" fmla="*/ 1313798 w 1362420"/>
                  <a:gd name="connsiteY646" fmla="*/ 438844 h 1358430"/>
                  <a:gd name="connsiteX647" fmla="*/ 1317189 w 1362420"/>
                  <a:gd name="connsiteY647" fmla="*/ 432398 h 1358430"/>
                  <a:gd name="connsiteX648" fmla="*/ 1332381 w 1362420"/>
                  <a:gd name="connsiteY648" fmla="*/ 481338 h 1358430"/>
                  <a:gd name="connsiteX649" fmla="*/ 1318992 w 1362420"/>
                  <a:gd name="connsiteY649" fmla="*/ 466706 h 1358430"/>
                  <a:gd name="connsiteX650" fmla="*/ 1288591 w 1362420"/>
                  <a:gd name="connsiteY650" fmla="*/ 524496 h 1358430"/>
                  <a:gd name="connsiteX651" fmla="*/ 1246263 w 1362420"/>
                  <a:gd name="connsiteY651" fmla="*/ 570754 h 1358430"/>
                  <a:gd name="connsiteX652" fmla="*/ 1244319 w 1362420"/>
                  <a:gd name="connsiteY652" fmla="*/ 572241 h 1358430"/>
                  <a:gd name="connsiteX653" fmla="*/ 1267186 w 1362420"/>
                  <a:gd name="connsiteY653" fmla="*/ 602073 h 1358430"/>
                  <a:gd name="connsiteX654" fmla="*/ 1288831 w 1362420"/>
                  <a:gd name="connsiteY654" fmla="*/ 646868 h 1358430"/>
                  <a:gd name="connsiteX655" fmla="*/ 1306844 w 1362420"/>
                  <a:gd name="connsiteY655" fmla="*/ 683339 h 1358430"/>
                  <a:gd name="connsiteX656" fmla="*/ 1336307 w 1362420"/>
                  <a:gd name="connsiteY656" fmla="*/ 660798 h 1358430"/>
                  <a:gd name="connsiteX657" fmla="*/ 1359948 w 1362420"/>
                  <a:gd name="connsiteY657" fmla="*/ 634961 h 1358430"/>
                  <a:gd name="connsiteX658" fmla="*/ 1362420 w 1362420"/>
                  <a:gd name="connsiteY658" fmla="*/ 659483 h 1358430"/>
                  <a:gd name="connsiteX659" fmla="*/ 1349315 w 1362420"/>
                  <a:gd name="connsiteY659" fmla="*/ 673806 h 1358430"/>
                  <a:gd name="connsiteX660" fmla="*/ 1316023 w 1362420"/>
                  <a:gd name="connsiteY660" fmla="*/ 699277 h 1358430"/>
                  <a:gd name="connsiteX661" fmla="*/ 1344692 w 1362420"/>
                  <a:gd name="connsiteY661" fmla="*/ 734960 h 1358430"/>
                  <a:gd name="connsiteX662" fmla="*/ 1357283 w 1362420"/>
                  <a:gd name="connsiteY662" fmla="*/ 744883 h 1358430"/>
                  <a:gd name="connsiteX663" fmla="*/ 1355111 w 1362420"/>
                  <a:gd name="connsiteY663" fmla="*/ 766430 h 1358430"/>
                  <a:gd name="connsiteX664" fmla="*/ 1331684 w 1362420"/>
                  <a:gd name="connsiteY664" fmla="*/ 747968 h 1358430"/>
                  <a:gd name="connsiteX665" fmla="*/ 1301494 w 1362420"/>
                  <a:gd name="connsiteY665" fmla="*/ 710392 h 1358430"/>
                  <a:gd name="connsiteX666" fmla="*/ 1299126 w 1362420"/>
                  <a:gd name="connsiteY666" fmla="*/ 712204 h 1358430"/>
                  <a:gd name="connsiteX667" fmla="*/ 1245008 w 1362420"/>
                  <a:gd name="connsiteY667" fmla="*/ 746672 h 1358430"/>
                  <a:gd name="connsiteX668" fmla="*/ 1198731 w 1362420"/>
                  <a:gd name="connsiteY668" fmla="*/ 776146 h 1358430"/>
                  <a:gd name="connsiteX669" fmla="*/ 1209574 w 1362420"/>
                  <a:gd name="connsiteY669" fmla="*/ 798101 h 1358430"/>
                  <a:gd name="connsiteX670" fmla="*/ 1241640 w 1362420"/>
                  <a:gd name="connsiteY670" fmla="*/ 838012 h 1358430"/>
                  <a:gd name="connsiteX671" fmla="*/ 1282482 w 1362420"/>
                  <a:gd name="connsiteY671" fmla="*/ 870197 h 1358430"/>
                  <a:gd name="connsiteX672" fmla="*/ 1335052 w 1362420"/>
                  <a:gd name="connsiteY672" fmla="*/ 836716 h 1358430"/>
                  <a:gd name="connsiteX673" fmla="*/ 1345402 w 1362420"/>
                  <a:gd name="connsiteY673" fmla="*/ 830124 h 1358430"/>
                  <a:gd name="connsiteX674" fmla="*/ 1337163 w 1362420"/>
                  <a:gd name="connsiteY674" fmla="*/ 856665 h 1358430"/>
                  <a:gd name="connsiteX675" fmla="*/ 1297424 w 1362420"/>
                  <a:gd name="connsiteY675" fmla="*/ 881974 h 1358430"/>
                  <a:gd name="connsiteX676" fmla="*/ 1322148 w 1362420"/>
                  <a:gd name="connsiteY676" fmla="*/ 901457 h 1358430"/>
                  <a:gd name="connsiteX677" fmla="*/ 1323077 w 1362420"/>
                  <a:gd name="connsiteY677" fmla="*/ 902043 h 1358430"/>
                  <a:gd name="connsiteX678" fmla="*/ 1317571 w 1362420"/>
                  <a:gd name="connsiteY678" fmla="*/ 919780 h 1358430"/>
                  <a:gd name="connsiteX679" fmla="*/ 1309140 w 1362420"/>
                  <a:gd name="connsiteY679" fmla="*/ 914465 h 1358430"/>
                  <a:gd name="connsiteX680" fmla="*/ 1282161 w 1362420"/>
                  <a:gd name="connsiteY680" fmla="*/ 893205 h 1358430"/>
                  <a:gd name="connsiteX681" fmla="*/ 1243754 w 1362420"/>
                  <a:gd name="connsiteY681" fmla="*/ 922590 h 1358430"/>
                  <a:gd name="connsiteX682" fmla="*/ 1201426 w 1362420"/>
                  <a:gd name="connsiteY682" fmla="*/ 968849 h 1358430"/>
                  <a:gd name="connsiteX683" fmla="*/ 1193343 w 1362420"/>
                  <a:gd name="connsiteY683" fmla="*/ 984214 h 1358430"/>
                  <a:gd name="connsiteX684" fmla="*/ 1219096 w 1362420"/>
                  <a:gd name="connsiteY684" fmla="*/ 1004509 h 1358430"/>
                  <a:gd name="connsiteX685" fmla="*/ 1262173 w 1362420"/>
                  <a:gd name="connsiteY685" fmla="*/ 1031665 h 1358430"/>
                  <a:gd name="connsiteX686" fmla="*/ 1253596 w 1362420"/>
                  <a:gd name="connsiteY686" fmla="*/ 1047467 h 1358430"/>
                  <a:gd name="connsiteX687" fmla="*/ 1206088 w 1362420"/>
                  <a:gd name="connsiteY687" fmla="*/ 1017517 h 1358430"/>
                  <a:gd name="connsiteX688" fmla="*/ 1184692 w 1362420"/>
                  <a:gd name="connsiteY688" fmla="*/ 1000656 h 1358430"/>
                  <a:gd name="connsiteX689" fmla="*/ 1170888 w 1362420"/>
                  <a:gd name="connsiteY689" fmla="*/ 1026897 h 1358430"/>
                  <a:gd name="connsiteX690" fmla="*/ 1140351 w 1362420"/>
                  <a:gd name="connsiteY690" fmla="*/ 1084946 h 1358430"/>
                  <a:gd name="connsiteX691" fmla="*/ 1118335 w 1362420"/>
                  <a:gd name="connsiteY691" fmla="*/ 1109005 h 1358430"/>
                  <a:gd name="connsiteX692" fmla="*/ 1176020 w 1362420"/>
                  <a:gd name="connsiteY692" fmla="*/ 1145371 h 1358430"/>
                  <a:gd name="connsiteX693" fmla="*/ 1164508 w 1362420"/>
                  <a:gd name="connsiteY693" fmla="*/ 1159323 h 1358430"/>
                  <a:gd name="connsiteX694" fmla="*/ 1106028 w 1362420"/>
                  <a:gd name="connsiteY694" fmla="*/ 1122455 h 1358430"/>
                  <a:gd name="connsiteX695" fmla="*/ 1098022 w 1362420"/>
                  <a:gd name="connsiteY695" fmla="*/ 1131203 h 1358430"/>
                  <a:gd name="connsiteX696" fmla="*/ 1047835 w 1362420"/>
                  <a:gd name="connsiteY696" fmla="*/ 1169601 h 1358430"/>
                  <a:gd name="connsiteX697" fmla="*/ 999783 w 1362420"/>
                  <a:gd name="connsiteY697" fmla="*/ 1200204 h 1358430"/>
                  <a:gd name="connsiteX698" fmla="*/ 1012991 w 1362420"/>
                  <a:gd name="connsiteY698" fmla="*/ 1210613 h 1358430"/>
                  <a:gd name="connsiteX699" fmla="*/ 1063781 w 1362420"/>
                  <a:gd name="connsiteY699" fmla="*/ 1242632 h 1358430"/>
                  <a:gd name="connsiteX700" fmla="*/ 1062843 w 1362420"/>
                  <a:gd name="connsiteY700" fmla="*/ 1243406 h 1358430"/>
                  <a:gd name="connsiteX701" fmla="*/ 1045929 w 1362420"/>
                  <a:gd name="connsiteY701" fmla="*/ 1252587 h 1358430"/>
                  <a:gd name="connsiteX702" fmla="*/ 999983 w 1362420"/>
                  <a:gd name="connsiteY702" fmla="*/ 1223621 h 1358430"/>
                  <a:gd name="connsiteX703" fmla="*/ 983461 w 1362420"/>
                  <a:gd name="connsiteY703" fmla="*/ 1210601 h 1358430"/>
                  <a:gd name="connsiteX704" fmla="*/ 939597 w 1362420"/>
                  <a:gd name="connsiteY704" fmla="*/ 1238536 h 1358430"/>
                  <a:gd name="connsiteX705" fmla="*/ 889410 w 1362420"/>
                  <a:gd name="connsiteY705" fmla="*/ 1276935 h 1358430"/>
                  <a:gd name="connsiteX706" fmla="*/ 878483 w 1362420"/>
                  <a:gd name="connsiteY706" fmla="*/ 1288875 h 1358430"/>
                  <a:gd name="connsiteX707" fmla="*/ 909940 w 1362420"/>
                  <a:gd name="connsiteY707" fmla="*/ 1313665 h 1358430"/>
                  <a:gd name="connsiteX708" fmla="*/ 914382 w 1362420"/>
                  <a:gd name="connsiteY708" fmla="*/ 1316466 h 1358430"/>
                  <a:gd name="connsiteX709" fmla="*/ 892571 w 1362420"/>
                  <a:gd name="connsiteY709" fmla="*/ 1323237 h 1358430"/>
                  <a:gd name="connsiteX710" fmla="*/ 866117 w 1362420"/>
                  <a:gd name="connsiteY710" fmla="*/ 1302390 h 1358430"/>
                  <a:gd name="connsiteX711" fmla="*/ 847081 w 1362420"/>
                  <a:gd name="connsiteY711" fmla="*/ 1323193 h 1358430"/>
                  <a:gd name="connsiteX712" fmla="*/ 838176 w 1362420"/>
                  <a:gd name="connsiteY712" fmla="*/ 1340122 h 1358430"/>
                  <a:gd name="connsiteX713" fmla="*/ 818470 w 1362420"/>
                  <a:gd name="connsiteY713" fmla="*/ 1346239 h 1358430"/>
                  <a:gd name="connsiteX714" fmla="*/ 813942 w 1362420"/>
                  <a:gd name="connsiteY714" fmla="*/ 1346695 h 1358430"/>
                  <a:gd name="connsiteX715" fmla="*/ 825179 w 1362420"/>
                  <a:gd name="connsiteY715" fmla="*/ 1323437 h 1358430"/>
                  <a:gd name="connsiteX716" fmla="*/ 850654 w 1362420"/>
                  <a:gd name="connsiteY716" fmla="*/ 1290204 h 1358430"/>
                  <a:gd name="connsiteX717" fmla="*/ 816423 w 1362420"/>
                  <a:gd name="connsiteY717" fmla="*/ 1263229 h 1358430"/>
                  <a:gd name="connsiteX718" fmla="*/ 784358 w 1362420"/>
                  <a:gd name="connsiteY718" fmla="*/ 1223317 h 1358430"/>
                  <a:gd name="connsiteX719" fmla="*/ 769203 w 1362420"/>
                  <a:gd name="connsiteY719" fmla="*/ 1192630 h 1358430"/>
                  <a:gd name="connsiteX720" fmla="*/ 744028 w 1362420"/>
                  <a:gd name="connsiteY720" fmla="*/ 1220140 h 1358430"/>
                  <a:gd name="connsiteX721" fmla="*/ 713491 w 1362420"/>
                  <a:gd name="connsiteY721" fmla="*/ 1278188 h 1358430"/>
                  <a:gd name="connsiteX722" fmla="*/ 695432 w 1362420"/>
                  <a:gd name="connsiteY722" fmla="*/ 1314753 h 1358430"/>
                  <a:gd name="connsiteX723" fmla="*/ 726380 w 1362420"/>
                  <a:gd name="connsiteY723" fmla="*/ 1353272 h 1358430"/>
                  <a:gd name="connsiteX724" fmla="*/ 728911 w 1362420"/>
                  <a:gd name="connsiteY724" fmla="*/ 1355267 h 1358430"/>
                  <a:gd name="connsiteX725" fmla="*/ 706351 w 1362420"/>
                  <a:gd name="connsiteY725" fmla="*/ 1357541 h 1358430"/>
                  <a:gd name="connsiteX726" fmla="*/ 685501 w 1362420"/>
                  <a:gd name="connsiteY726" fmla="*/ 1331590 h 1358430"/>
                  <a:gd name="connsiteX727" fmla="*/ 663938 w 1362420"/>
                  <a:gd name="connsiteY727" fmla="*/ 1358430 h 1358430"/>
                  <a:gd name="connsiteX728" fmla="*/ 641011 w 1362420"/>
                  <a:gd name="connsiteY728" fmla="*/ 1356119 h 1358430"/>
                  <a:gd name="connsiteX729" fmla="*/ 644623 w 1362420"/>
                  <a:gd name="connsiteY729" fmla="*/ 1353272 h 1358430"/>
                  <a:gd name="connsiteX730" fmla="*/ 675570 w 1362420"/>
                  <a:gd name="connsiteY730" fmla="*/ 1314753 h 1358430"/>
                  <a:gd name="connsiteX731" fmla="*/ 657511 w 1362420"/>
                  <a:gd name="connsiteY731" fmla="*/ 1278188 h 1358430"/>
                  <a:gd name="connsiteX732" fmla="*/ 626974 w 1362420"/>
                  <a:gd name="connsiteY732" fmla="*/ 1220140 h 1358430"/>
                  <a:gd name="connsiteX733" fmla="*/ 601799 w 1362420"/>
                  <a:gd name="connsiteY733" fmla="*/ 1192630 h 1358430"/>
                  <a:gd name="connsiteX734" fmla="*/ 586644 w 1362420"/>
                  <a:gd name="connsiteY734" fmla="*/ 1223317 h 1358430"/>
                  <a:gd name="connsiteX735" fmla="*/ 554579 w 1362420"/>
                  <a:gd name="connsiteY735" fmla="*/ 1263229 h 1358430"/>
                  <a:gd name="connsiteX736" fmla="*/ 520349 w 1362420"/>
                  <a:gd name="connsiteY736" fmla="*/ 1290204 h 1358430"/>
                  <a:gd name="connsiteX737" fmla="*/ 545822 w 1362420"/>
                  <a:gd name="connsiteY737" fmla="*/ 1323437 h 1358430"/>
                  <a:gd name="connsiteX738" fmla="*/ 557548 w 1362420"/>
                  <a:gd name="connsiteY738" fmla="*/ 1347705 h 1358430"/>
                  <a:gd name="connsiteX739" fmla="*/ 543004 w 1362420"/>
                  <a:gd name="connsiteY739" fmla="*/ 1346239 h 1358430"/>
                  <a:gd name="connsiteX740" fmla="*/ 534686 w 1362420"/>
                  <a:gd name="connsiteY740" fmla="*/ 1343656 h 1358430"/>
                  <a:gd name="connsiteX741" fmla="*/ 523921 w 1362420"/>
                  <a:gd name="connsiteY741" fmla="*/ 1323193 h 1358430"/>
                  <a:gd name="connsiteX742" fmla="*/ 504885 w 1362420"/>
                  <a:gd name="connsiteY742" fmla="*/ 1302390 h 1358430"/>
                  <a:gd name="connsiteX743" fmla="*/ 475739 w 1362420"/>
                  <a:gd name="connsiteY743" fmla="*/ 1325358 h 1358430"/>
                  <a:gd name="connsiteX744" fmla="*/ 453477 w 1362420"/>
                  <a:gd name="connsiteY744" fmla="*/ 1318448 h 1358430"/>
                  <a:gd name="connsiteX745" fmla="*/ 461063 w 1362420"/>
                  <a:gd name="connsiteY745" fmla="*/ 1313665 h 1358430"/>
                  <a:gd name="connsiteX746" fmla="*/ 492519 w 1362420"/>
                  <a:gd name="connsiteY746" fmla="*/ 1288875 h 1358430"/>
                  <a:gd name="connsiteX747" fmla="*/ 481593 w 1362420"/>
                  <a:gd name="connsiteY747" fmla="*/ 1276935 h 1358430"/>
                  <a:gd name="connsiteX748" fmla="*/ 431404 w 1362420"/>
                  <a:gd name="connsiteY748" fmla="*/ 1238537 h 1358430"/>
                  <a:gd name="connsiteX749" fmla="*/ 387542 w 1362420"/>
                  <a:gd name="connsiteY749" fmla="*/ 1210600 h 1358430"/>
                  <a:gd name="connsiteX750" fmla="*/ 371019 w 1362420"/>
                  <a:gd name="connsiteY750" fmla="*/ 1223621 h 1358430"/>
                  <a:gd name="connsiteX751" fmla="*/ 320665 w 1362420"/>
                  <a:gd name="connsiteY751" fmla="*/ 1255366 h 1358430"/>
                  <a:gd name="connsiteX752" fmla="*/ 302587 w 1362420"/>
                  <a:gd name="connsiteY752" fmla="*/ 1245553 h 1358430"/>
                  <a:gd name="connsiteX753" fmla="*/ 358010 w 1362420"/>
                  <a:gd name="connsiteY753" fmla="*/ 1210613 h 1358430"/>
                  <a:gd name="connsiteX754" fmla="*/ 371219 w 1362420"/>
                  <a:gd name="connsiteY754" fmla="*/ 1200204 h 1358430"/>
                  <a:gd name="connsiteX755" fmla="*/ 323168 w 1362420"/>
                  <a:gd name="connsiteY755" fmla="*/ 1169601 h 1358430"/>
                  <a:gd name="connsiteX756" fmla="*/ 272980 w 1362420"/>
                  <a:gd name="connsiteY756" fmla="*/ 1131204 h 1358430"/>
                  <a:gd name="connsiteX757" fmla="*/ 264975 w 1362420"/>
                  <a:gd name="connsiteY757" fmla="*/ 1122455 h 1358430"/>
                  <a:gd name="connsiteX758" fmla="*/ 200954 w 1362420"/>
                  <a:gd name="connsiteY758" fmla="*/ 1162815 h 1358430"/>
                  <a:gd name="connsiteX759" fmla="*/ 197487 w 1362420"/>
                  <a:gd name="connsiteY759" fmla="*/ 1159954 h 1358430"/>
                  <a:gd name="connsiteX760" fmla="*/ 188715 w 1362420"/>
                  <a:gd name="connsiteY760" fmla="*/ 1149323 h 1358430"/>
                  <a:gd name="connsiteX761" fmla="*/ 252668 w 1362420"/>
                  <a:gd name="connsiteY761" fmla="*/ 1109005 h 1358430"/>
                  <a:gd name="connsiteX762" fmla="*/ 230652 w 1362420"/>
                  <a:gd name="connsiteY762" fmla="*/ 1084946 h 1358430"/>
                  <a:gd name="connsiteX763" fmla="*/ 200114 w 1362420"/>
                  <a:gd name="connsiteY763" fmla="*/ 1026897 h 1358430"/>
                  <a:gd name="connsiteX764" fmla="*/ 186310 w 1362420"/>
                  <a:gd name="connsiteY764" fmla="*/ 1000656 h 1358430"/>
                  <a:gd name="connsiteX765" fmla="*/ 164914 w 1362420"/>
                  <a:gd name="connsiteY765" fmla="*/ 1017517 h 1358430"/>
                  <a:gd name="connsiteX766" fmla="*/ 110308 w 1362420"/>
                  <a:gd name="connsiteY766" fmla="*/ 1051942 h 1358430"/>
                  <a:gd name="connsiteX767" fmla="*/ 101731 w 1362420"/>
                  <a:gd name="connsiteY767" fmla="*/ 1036141 h 1358430"/>
                  <a:gd name="connsiteX768" fmla="*/ 151906 w 1362420"/>
                  <a:gd name="connsiteY768" fmla="*/ 1004509 h 1358430"/>
                  <a:gd name="connsiteX769" fmla="*/ 177660 w 1362420"/>
                  <a:gd name="connsiteY769" fmla="*/ 984214 h 1358430"/>
                  <a:gd name="connsiteX770" fmla="*/ 169576 w 1362420"/>
                  <a:gd name="connsiteY770" fmla="*/ 968849 h 1358430"/>
                  <a:gd name="connsiteX771" fmla="*/ 127249 w 1362420"/>
                  <a:gd name="connsiteY771" fmla="*/ 922590 h 1358430"/>
                  <a:gd name="connsiteX772" fmla="*/ 88840 w 1362420"/>
                  <a:gd name="connsiteY772" fmla="*/ 893205 h 1358430"/>
                  <a:gd name="connsiteX773" fmla="*/ 61863 w 1362420"/>
                  <a:gd name="connsiteY773" fmla="*/ 914465 h 1358430"/>
                  <a:gd name="connsiteX774" fmla="*/ 45463 w 1362420"/>
                  <a:gd name="connsiteY774" fmla="*/ 924804 h 1358430"/>
                  <a:gd name="connsiteX775" fmla="*/ 39957 w 1362420"/>
                  <a:gd name="connsiteY775" fmla="*/ 907067 h 1358430"/>
                  <a:gd name="connsiteX776" fmla="*/ 48855 w 1362420"/>
                  <a:gd name="connsiteY776" fmla="*/ 901457 h 1358430"/>
                  <a:gd name="connsiteX777" fmla="*/ 73577 w 1362420"/>
                  <a:gd name="connsiteY777" fmla="*/ 881974 h 1358430"/>
                  <a:gd name="connsiteX778" fmla="*/ 22941 w 1362420"/>
                  <a:gd name="connsiteY778" fmla="*/ 849725 h 1358430"/>
                  <a:gd name="connsiteX779" fmla="*/ 21963 w 1362420"/>
                  <a:gd name="connsiteY779" fmla="*/ 849102 h 1358430"/>
                  <a:gd name="connsiteX780" fmla="*/ 13724 w 1362420"/>
                  <a:gd name="connsiteY780" fmla="*/ 822560 h 1358430"/>
                  <a:gd name="connsiteX781" fmla="*/ 35950 w 1362420"/>
                  <a:gd name="connsiteY781" fmla="*/ 836716 h 1358430"/>
                  <a:gd name="connsiteX782" fmla="*/ 88521 w 1362420"/>
                  <a:gd name="connsiteY782" fmla="*/ 870198 h 1358430"/>
                  <a:gd name="connsiteX783" fmla="*/ 129362 w 1362420"/>
                  <a:gd name="connsiteY783" fmla="*/ 838012 h 1358430"/>
                  <a:gd name="connsiteX784" fmla="*/ 161428 w 1362420"/>
                  <a:gd name="connsiteY784" fmla="*/ 798101 h 1358430"/>
                  <a:gd name="connsiteX785" fmla="*/ 172271 w 1362420"/>
                  <a:gd name="connsiteY785" fmla="*/ 776146 h 1358430"/>
                  <a:gd name="connsiteX786" fmla="*/ 125994 w 1362420"/>
                  <a:gd name="connsiteY786" fmla="*/ 746672 h 1358430"/>
                  <a:gd name="connsiteX787" fmla="*/ 71876 w 1362420"/>
                  <a:gd name="connsiteY787" fmla="*/ 712204 h 1358430"/>
                  <a:gd name="connsiteX788" fmla="*/ 69508 w 1362420"/>
                  <a:gd name="connsiteY788" fmla="*/ 710393 h 1358430"/>
                  <a:gd name="connsiteX789" fmla="*/ 39319 w 1362420"/>
                  <a:gd name="connsiteY789" fmla="*/ 747968 h 1358430"/>
                  <a:gd name="connsiteX790" fmla="*/ 7065 w 1362420"/>
                  <a:gd name="connsiteY790" fmla="*/ 773386 h 1358430"/>
                  <a:gd name="connsiteX791" fmla="*/ 4892 w 1362420"/>
                  <a:gd name="connsiteY791" fmla="*/ 751839 h 1358430"/>
                  <a:gd name="connsiteX792" fmla="*/ 26311 w 1362420"/>
                  <a:gd name="connsiteY792" fmla="*/ 734960 h 1358430"/>
                  <a:gd name="connsiteX793" fmla="*/ 54980 w 1362420"/>
                  <a:gd name="connsiteY793" fmla="*/ 699277 h 1358430"/>
                  <a:gd name="connsiteX794" fmla="*/ 21688 w 1362420"/>
                  <a:gd name="connsiteY794" fmla="*/ 673806 h 1358430"/>
                  <a:gd name="connsiteX795" fmla="*/ 0 w 1362420"/>
                  <a:gd name="connsiteY795" fmla="*/ 650104 h 1358430"/>
                  <a:gd name="connsiteX796" fmla="*/ 2472 w 1362420"/>
                  <a:gd name="connsiteY796" fmla="*/ 625582 h 1358430"/>
                  <a:gd name="connsiteX797" fmla="*/ 34696 w 1362420"/>
                  <a:gd name="connsiteY797" fmla="*/ 660798 h 1358430"/>
                  <a:gd name="connsiteX798" fmla="*/ 64159 w 1362420"/>
                  <a:gd name="connsiteY798" fmla="*/ 683339 h 1358430"/>
                  <a:gd name="connsiteX799" fmla="*/ 82171 w 1362420"/>
                  <a:gd name="connsiteY799" fmla="*/ 646869 h 1358430"/>
                  <a:gd name="connsiteX800" fmla="*/ 103816 w 1362420"/>
                  <a:gd name="connsiteY800" fmla="*/ 602073 h 1358430"/>
                  <a:gd name="connsiteX801" fmla="*/ 126683 w 1362420"/>
                  <a:gd name="connsiteY801" fmla="*/ 572241 h 1358430"/>
                  <a:gd name="connsiteX802" fmla="*/ 124739 w 1362420"/>
                  <a:gd name="connsiteY802" fmla="*/ 570754 h 1358430"/>
                  <a:gd name="connsiteX803" fmla="*/ 82411 w 1362420"/>
                  <a:gd name="connsiteY803" fmla="*/ 524496 h 1358430"/>
                  <a:gd name="connsiteX804" fmla="*/ 52011 w 1362420"/>
                  <a:gd name="connsiteY804" fmla="*/ 466706 h 1358430"/>
                  <a:gd name="connsiteX805" fmla="*/ 24202 w 1362420"/>
                  <a:gd name="connsiteY805" fmla="*/ 497096 h 1358430"/>
                  <a:gd name="connsiteX806" fmla="*/ 37212 w 1362420"/>
                  <a:gd name="connsiteY806" fmla="*/ 455184 h 1358430"/>
                  <a:gd name="connsiteX807" fmla="*/ 43322 w 1362420"/>
                  <a:gd name="connsiteY807" fmla="*/ 450191 h 1358430"/>
                  <a:gd name="connsiteX808" fmla="*/ 40454 w 1362420"/>
                  <a:gd name="connsiteY808" fmla="*/ 444740 h 1358430"/>
                  <a:gd name="connsiteX809" fmla="*/ 47821 w 1362420"/>
                  <a:gd name="connsiteY809" fmla="*/ 421008 h 1358430"/>
                  <a:gd name="connsiteX810" fmla="*/ 57204 w 1362420"/>
                  <a:gd name="connsiteY810" fmla="*/ 438844 h 1358430"/>
                  <a:gd name="connsiteX811" fmla="*/ 108803 w 1362420"/>
                  <a:gd name="connsiteY811" fmla="*/ 396669 h 1358430"/>
                  <a:gd name="connsiteX812" fmla="*/ 156585 w 1362420"/>
                  <a:gd name="connsiteY812" fmla="*/ 366547 h 1358430"/>
                  <a:gd name="connsiteX813" fmla="*/ 154926 w 1362420"/>
                  <a:gd name="connsiteY813" fmla="*/ 363395 h 1358430"/>
                  <a:gd name="connsiteX814" fmla="*/ 124388 w 1362420"/>
                  <a:gd name="connsiteY814" fmla="*/ 305347 h 1358430"/>
                  <a:gd name="connsiteX815" fmla="*/ 114281 w 1362420"/>
                  <a:gd name="connsiteY815" fmla="*/ 294301 h 1358430"/>
                  <a:gd name="connsiteX816" fmla="*/ 126092 w 1362420"/>
                  <a:gd name="connsiteY816" fmla="*/ 279985 h 1358430"/>
                  <a:gd name="connsiteX817" fmla="*/ 137396 w 1362420"/>
                  <a:gd name="connsiteY817" fmla="*/ 292339 h 1358430"/>
                  <a:gd name="connsiteX818" fmla="*/ 167934 w 1362420"/>
                  <a:gd name="connsiteY818" fmla="*/ 350387 h 1358430"/>
                  <a:gd name="connsiteX819" fmla="*/ 171492 w 1362420"/>
                  <a:gd name="connsiteY819" fmla="*/ 357150 h 1358430"/>
                  <a:gd name="connsiteX820" fmla="*/ 197094 w 1362420"/>
                  <a:gd name="connsiteY820" fmla="*/ 341009 h 1358430"/>
                  <a:gd name="connsiteX821" fmla="*/ 270134 w 1362420"/>
                  <a:gd name="connsiteY821" fmla="*/ 283450 h 1358430"/>
                  <a:gd name="connsiteX822" fmla="*/ 257977 w 1362420"/>
                  <a:gd name="connsiteY822" fmla="*/ 260343 h 1358430"/>
                  <a:gd name="connsiteX823" fmla="*/ 227440 w 1362420"/>
                  <a:gd name="connsiteY823" fmla="*/ 202295 h 1358430"/>
                  <a:gd name="connsiteX824" fmla="*/ 209945 w 1362420"/>
                  <a:gd name="connsiteY824" fmla="*/ 183175 h 1358430"/>
                  <a:gd name="connsiteX825" fmla="*/ 224139 w 1362420"/>
                  <a:gd name="connsiteY825" fmla="*/ 171464 h 1358430"/>
                  <a:gd name="connsiteX826" fmla="*/ 240448 w 1362420"/>
                  <a:gd name="connsiteY826" fmla="*/ 189287 h 1358430"/>
                  <a:gd name="connsiteX827" fmla="*/ 270985 w 1362420"/>
                  <a:gd name="connsiteY827" fmla="*/ 247335 h 1358430"/>
                  <a:gd name="connsiteX828" fmla="*/ 283214 w 1362420"/>
                  <a:gd name="connsiteY828" fmla="*/ 270579 h 1358430"/>
                  <a:gd name="connsiteX829" fmla="*/ 309668 w 1362420"/>
                  <a:gd name="connsiteY829" fmla="*/ 237653 h 1358430"/>
                  <a:gd name="connsiteX830" fmla="*/ 333463 w 1362420"/>
                  <a:gd name="connsiteY830" fmla="*/ 189472 h 1358430"/>
                  <a:gd name="connsiteX831" fmla="*/ 355711 w 1362420"/>
                  <a:gd name="connsiteY831" fmla="*/ 147181 h 1358430"/>
                  <a:gd name="connsiteX832" fmla="*/ 330493 w 1362420"/>
                  <a:gd name="connsiteY832" fmla="*/ 99243 h 1358430"/>
                  <a:gd name="connsiteX833" fmla="*/ 326568 w 1362420"/>
                  <a:gd name="connsiteY833" fmla="*/ 94839 h 1358430"/>
                  <a:gd name="connsiteX834" fmla="*/ 343148 w 1362420"/>
                  <a:gd name="connsiteY834" fmla="*/ 85839 h 1358430"/>
                  <a:gd name="connsiteX835" fmla="*/ 343500 w 1362420"/>
                  <a:gd name="connsiteY835" fmla="*/ 86235 h 1358430"/>
                  <a:gd name="connsiteX836" fmla="*/ 366078 w 1362420"/>
                  <a:gd name="connsiteY836" fmla="*/ 129154 h 1358430"/>
                  <a:gd name="connsiteX837" fmla="*/ 406329 w 1362420"/>
                  <a:gd name="connsiteY837" fmla="*/ 85165 h 1358430"/>
                  <a:gd name="connsiteX838" fmla="*/ 456517 w 1362420"/>
                  <a:gd name="connsiteY838" fmla="*/ 46767 h 1358430"/>
                  <a:gd name="connsiteX839" fmla="*/ 459239 w 1362420"/>
                  <a:gd name="connsiteY839" fmla="*/ 45034 h 1358430"/>
                  <a:gd name="connsiteX840" fmla="*/ 453875 w 1362420"/>
                  <a:gd name="connsiteY840" fmla="*/ 34837 h 1358430"/>
                  <a:gd name="connsiteX841" fmla="*/ 470940 w 1362420"/>
                  <a:gd name="connsiteY841" fmla="*/ 29540 h 1358430"/>
                  <a:gd name="connsiteX842" fmla="*/ 474109 w 1362420"/>
                  <a:gd name="connsiteY842" fmla="*/ 35564 h 1358430"/>
                  <a:gd name="connsiteX843" fmla="*/ 495572 w 1362420"/>
                  <a:gd name="connsiteY843" fmla="*/ 21894 h 1358430"/>
                  <a:gd name="connsiteX844" fmla="*/ 543004 w 1362420"/>
                  <a:gd name="connsiteY844" fmla="*/ 7170 h 1358430"/>
                  <a:gd name="connsiteX845" fmla="*/ 553836 w 1362420"/>
                  <a:gd name="connsiteY845" fmla="*/ 6078 h 1358430"/>
                  <a:gd name="connsiteX846" fmla="*/ 523644 w 1362420"/>
                  <a:gd name="connsiteY846" fmla="*/ 25307 h 1358430"/>
                  <a:gd name="connsiteX847" fmla="*/ 482499 w 1362420"/>
                  <a:gd name="connsiteY847" fmla="*/ 51513 h 1358430"/>
                  <a:gd name="connsiteX848" fmla="*/ 507628 w 1362420"/>
                  <a:gd name="connsiteY848" fmla="*/ 99279 h 1358430"/>
                  <a:gd name="connsiteX849" fmla="*/ 549956 w 1362420"/>
                  <a:gd name="connsiteY849" fmla="*/ 145537 h 1358430"/>
                  <a:gd name="connsiteX850" fmla="*/ 557561 w 1362420"/>
                  <a:gd name="connsiteY850" fmla="*/ 151356 h 1358430"/>
                  <a:gd name="connsiteX851" fmla="*/ 559570 w 1362420"/>
                  <a:gd name="connsiteY851" fmla="*/ 149820 h 1358430"/>
                  <a:gd name="connsiteX852" fmla="*/ 667806 w 1362420"/>
                  <a:gd name="connsiteY852" fmla="*/ 80884 h 1358430"/>
                  <a:gd name="connsiteX853" fmla="*/ 670496 w 1362420"/>
                  <a:gd name="connsiteY853" fmla="*/ 78825 h 1358430"/>
                  <a:gd name="connsiteX854" fmla="*/ 640000 w 1362420"/>
                  <a:gd name="connsiteY854" fmla="*/ 55494 h 1358430"/>
                  <a:gd name="connsiteX855" fmla="*/ 597671 w 1362420"/>
                  <a:gd name="connsiteY855" fmla="*/ 9235 h 1358430"/>
                  <a:gd name="connsiteX856" fmla="*/ 593887 w 1362420"/>
                  <a:gd name="connsiteY856" fmla="*/ 2040 h 1358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</a:cxnLst>
                <a:rect l="l" t="t" r="r" b="b"/>
                <a:pathLst>
                  <a:path w="1362420" h="1358430">
                    <a:moveTo>
                      <a:pt x="880957" y="1107198"/>
                    </a:moveTo>
                    <a:lnTo>
                      <a:pt x="836545" y="1135484"/>
                    </a:lnTo>
                    <a:cubicBezTo>
                      <a:pt x="818942" y="1147410"/>
                      <a:pt x="801994" y="1159991"/>
                      <a:pt x="786356" y="1173882"/>
                    </a:cubicBezTo>
                    <a:lnTo>
                      <a:pt x="781823" y="1178837"/>
                    </a:lnTo>
                    <a:lnTo>
                      <a:pt x="797366" y="1210309"/>
                    </a:lnTo>
                    <a:cubicBezTo>
                      <a:pt x="806793" y="1224874"/>
                      <a:pt x="817599" y="1238061"/>
                      <a:pt x="829431" y="1250221"/>
                    </a:cubicBezTo>
                    <a:lnTo>
                      <a:pt x="864124" y="1277559"/>
                    </a:lnTo>
                    <a:lnTo>
                      <a:pt x="933220" y="1221086"/>
                    </a:lnTo>
                    <a:lnTo>
                      <a:pt x="968524" y="1198829"/>
                    </a:lnTo>
                    <a:lnTo>
                      <a:pt x="919476" y="1160176"/>
                    </a:lnTo>
                    <a:cubicBezTo>
                      <a:pt x="907643" y="1148017"/>
                      <a:pt x="896838" y="1134830"/>
                      <a:pt x="887411" y="1120265"/>
                    </a:cubicBezTo>
                    <a:close/>
                    <a:moveTo>
                      <a:pt x="490045" y="1107198"/>
                    </a:moveTo>
                    <a:lnTo>
                      <a:pt x="483592" y="1120265"/>
                    </a:lnTo>
                    <a:cubicBezTo>
                      <a:pt x="474165" y="1134830"/>
                      <a:pt x="463359" y="1148017"/>
                      <a:pt x="451527" y="1160176"/>
                    </a:cubicBezTo>
                    <a:lnTo>
                      <a:pt x="402478" y="1198829"/>
                    </a:lnTo>
                    <a:lnTo>
                      <a:pt x="437783" y="1221086"/>
                    </a:lnTo>
                    <a:lnTo>
                      <a:pt x="506878" y="1277559"/>
                    </a:lnTo>
                    <a:lnTo>
                      <a:pt x="541571" y="1250221"/>
                    </a:lnTo>
                    <a:cubicBezTo>
                      <a:pt x="553403" y="1238061"/>
                      <a:pt x="564209" y="1224874"/>
                      <a:pt x="573636" y="1210309"/>
                    </a:cubicBezTo>
                    <a:lnTo>
                      <a:pt x="589179" y="1178837"/>
                    </a:lnTo>
                    <a:lnTo>
                      <a:pt x="584646" y="1173882"/>
                    </a:lnTo>
                    <a:cubicBezTo>
                      <a:pt x="569008" y="1159991"/>
                      <a:pt x="552060" y="1147410"/>
                      <a:pt x="534457" y="1135484"/>
                    </a:cubicBezTo>
                    <a:close/>
                    <a:moveTo>
                      <a:pt x="685501" y="1069150"/>
                    </a:moveTo>
                    <a:lnTo>
                      <a:pt x="683305" y="1070830"/>
                    </a:lnTo>
                    <a:cubicBezTo>
                      <a:pt x="667667" y="1084722"/>
                      <a:pt x="653339" y="1099922"/>
                      <a:pt x="640977" y="1117089"/>
                    </a:cubicBezTo>
                    <a:lnTo>
                      <a:pt x="610517" y="1174988"/>
                    </a:lnTo>
                    <a:lnTo>
                      <a:pt x="620046" y="1182775"/>
                    </a:lnTo>
                    <a:cubicBezTo>
                      <a:pt x="641291" y="1205822"/>
                      <a:pt x="658852" y="1232554"/>
                      <a:pt x="670519" y="1265180"/>
                    </a:cubicBezTo>
                    <a:lnTo>
                      <a:pt x="685501" y="1295516"/>
                    </a:lnTo>
                    <a:lnTo>
                      <a:pt x="700483" y="1265180"/>
                    </a:lnTo>
                    <a:cubicBezTo>
                      <a:pt x="712150" y="1232554"/>
                      <a:pt x="729712" y="1205822"/>
                      <a:pt x="750957" y="1182775"/>
                    </a:cubicBezTo>
                    <a:lnTo>
                      <a:pt x="760485" y="1174988"/>
                    </a:lnTo>
                    <a:lnTo>
                      <a:pt x="730026" y="1117089"/>
                    </a:lnTo>
                    <a:cubicBezTo>
                      <a:pt x="717663" y="1099922"/>
                      <a:pt x="703335" y="1084722"/>
                      <a:pt x="687697" y="1070830"/>
                    </a:cubicBezTo>
                    <a:close/>
                    <a:moveTo>
                      <a:pt x="997249" y="1025660"/>
                    </a:moveTo>
                    <a:lnTo>
                      <a:pt x="994969" y="1028151"/>
                    </a:lnTo>
                    <a:cubicBezTo>
                      <a:pt x="979332" y="1042042"/>
                      <a:pt x="962384" y="1054622"/>
                      <a:pt x="944782" y="1066548"/>
                    </a:cubicBezTo>
                    <a:lnTo>
                      <a:pt x="895740" y="1097784"/>
                    </a:lnTo>
                    <a:lnTo>
                      <a:pt x="900418" y="1107257"/>
                    </a:lnTo>
                    <a:cubicBezTo>
                      <a:pt x="909846" y="1121822"/>
                      <a:pt x="920651" y="1135009"/>
                      <a:pt x="932484" y="1147168"/>
                    </a:cubicBezTo>
                    <a:lnTo>
                      <a:pt x="984921" y="1188492"/>
                    </a:lnTo>
                    <a:lnTo>
                      <a:pt x="1021511" y="1165424"/>
                    </a:lnTo>
                    <a:lnTo>
                      <a:pt x="1090733" y="1110874"/>
                    </a:lnTo>
                    <a:lnTo>
                      <a:pt x="1022527" y="1057125"/>
                    </a:lnTo>
                    <a:close/>
                    <a:moveTo>
                      <a:pt x="373753" y="1025660"/>
                    </a:moveTo>
                    <a:lnTo>
                      <a:pt x="348475" y="1057125"/>
                    </a:lnTo>
                    <a:lnTo>
                      <a:pt x="280270" y="1110874"/>
                    </a:lnTo>
                    <a:lnTo>
                      <a:pt x="349492" y="1165425"/>
                    </a:lnTo>
                    <a:lnTo>
                      <a:pt x="386081" y="1188492"/>
                    </a:lnTo>
                    <a:lnTo>
                      <a:pt x="438519" y="1147168"/>
                    </a:lnTo>
                    <a:cubicBezTo>
                      <a:pt x="450351" y="1135009"/>
                      <a:pt x="461157" y="1121822"/>
                      <a:pt x="470584" y="1107257"/>
                    </a:cubicBezTo>
                    <a:lnTo>
                      <a:pt x="475263" y="1097783"/>
                    </a:lnTo>
                    <a:lnTo>
                      <a:pt x="426221" y="1066548"/>
                    </a:lnTo>
                    <a:cubicBezTo>
                      <a:pt x="408618" y="1054622"/>
                      <a:pt x="391671" y="1042042"/>
                      <a:pt x="376033" y="1028151"/>
                    </a:cubicBezTo>
                    <a:close/>
                    <a:moveTo>
                      <a:pt x="807045" y="985587"/>
                    </a:moveTo>
                    <a:lnTo>
                      <a:pt x="787612" y="997965"/>
                    </a:lnTo>
                    <a:cubicBezTo>
                      <a:pt x="769353" y="1009235"/>
                      <a:pt x="751096" y="1020506"/>
                      <a:pt x="733493" y="1032432"/>
                    </a:cubicBezTo>
                    <a:lnTo>
                      <a:pt x="698238" y="1059405"/>
                    </a:lnTo>
                    <a:lnTo>
                      <a:pt x="723097" y="1079724"/>
                    </a:lnTo>
                    <a:cubicBezTo>
                      <a:pt x="744343" y="1102770"/>
                      <a:pt x="761905" y="1129501"/>
                      <a:pt x="773571" y="1162129"/>
                    </a:cubicBezTo>
                    <a:lnTo>
                      <a:pt x="774333" y="1163670"/>
                    </a:lnTo>
                    <a:lnTo>
                      <a:pt x="830167" y="1118033"/>
                    </a:lnTo>
                    <a:lnTo>
                      <a:pt x="872978" y="1091045"/>
                    </a:lnTo>
                    <a:lnTo>
                      <a:pt x="863615" y="1072084"/>
                    </a:lnTo>
                    <a:cubicBezTo>
                      <a:pt x="855837" y="1050333"/>
                      <a:pt x="845439" y="1031202"/>
                      <a:pt x="833078" y="1014036"/>
                    </a:cubicBezTo>
                    <a:close/>
                    <a:moveTo>
                      <a:pt x="563957" y="985587"/>
                    </a:moveTo>
                    <a:lnTo>
                      <a:pt x="537924" y="1014036"/>
                    </a:lnTo>
                    <a:cubicBezTo>
                      <a:pt x="525562" y="1031203"/>
                      <a:pt x="515165" y="1050333"/>
                      <a:pt x="507387" y="1072084"/>
                    </a:cubicBezTo>
                    <a:lnTo>
                      <a:pt x="498024" y="1091045"/>
                    </a:lnTo>
                    <a:lnTo>
                      <a:pt x="540835" y="1118033"/>
                    </a:lnTo>
                    <a:lnTo>
                      <a:pt x="596669" y="1163670"/>
                    </a:lnTo>
                    <a:lnTo>
                      <a:pt x="597432" y="1162129"/>
                    </a:lnTo>
                    <a:cubicBezTo>
                      <a:pt x="609098" y="1129501"/>
                      <a:pt x="626659" y="1102770"/>
                      <a:pt x="647905" y="1079724"/>
                    </a:cubicBezTo>
                    <a:lnTo>
                      <a:pt x="672764" y="1059406"/>
                    </a:lnTo>
                    <a:lnTo>
                      <a:pt x="637509" y="1032432"/>
                    </a:lnTo>
                    <a:cubicBezTo>
                      <a:pt x="619906" y="1020506"/>
                      <a:pt x="601649" y="1009235"/>
                      <a:pt x="583391" y="997965"/>
                    </a:cubicBezTo>
                    <a:close/>
                    <a:moveTo>
                      <a:pt x="685501" y="894313"/>
                    </a:moveTo>
                    <a:lnTo>
                      <a:pt x="684559" y="894912"/>
                    </a:lnTo>
                    <a:cubicBezTo>
                      <a:pt x="648044" y="917454"/>
                      <a:pt x="611529" y="939997"/>
                      <a:pt x="580253" y="967778"/>
                    </a:cubicBezTo>
                    <a:lnTo>
                      <a:pt x="576140" y="972273"/>
                    </a:lnTo>
                    <a:lnTo>
                      <a:pt x="643886" y="1014982"/>
                    </a:lnTo>
                    <a:lnTo>
                      <a:pt x="685501" y="1048995"/>
                    </a:lnTo>
                    <a:lnTo>
                      <a:pt x="727116" y="1014982"/>
                    </a:lnTo>
                    <a:lnTo>
                      <a:pt x="794862" y="972273"/>
                    </a:lnTo>
                    <a:lnTo>
                      <a:pt x="790750" y="967778"/>
                    </a:lnTo>
                    <a:cubicBezTo>
                      <a:pt x="759474" y="939997"/>
                      <a:pt x="722959" y="917454"/>
                      <a:pt x="686443" y="894912"/>
                    </a:cubicBezTo>
                    <a:close/>
                    <a:moveTo>
                      <a:pt x="1083547" y="893979"/>
                    </a:moveTo>
                    <a:lnTo>
                      <a:pt x="1067835" y="923844"/>
                    </a:lnTo>
                    <a:cubicBezTo>
                      <a:pt x="1060058" y="945595"/>
                      <a:pt x="1049661" y="964727"/>
                      <a:pt x="1037297" y="981893"/>
                    </a:cubicBezTo>
                    <a:lnTo>
                      <a:pt x="1009741" y="1012009"/>
                    </a:lnTo>
                    <a:lnTo>
                      <a:pt x="1035535" y="1044117"/>
                    </a:lnTo>
                    <a:lnTo>
                      <a:pt x="1104711" y="1098630"/>
                    </a:lnTo>
                    <a:lnTo>
                      <a:pt x="1134084" y="1062069"/>
                    </a:lnTo>
                    <a:cubicBezTo>
                      <a:pt x="1143511" y="1047504"/>
                      <a:pt x="1151560" y="1031561"/>
                      <a:pt x="1157880" y="1013889"/>
                    </a:cubicBezTo>
                    <a:lnTo>
                      <a:pt x="1170659" y="989597"/>
                    </a:lnTo>
                    <a:lnTo>
                      <a:pt x="1125580" y="954072"/>
                    </a:lnTo>
                    <a:cubicBezTo>
                      <a:pt x="1113747" y="941913"/>
                      <a:pt x="1102942" y="928726"/>
                      <a:pt x="1093515" y="914161"/>
                    </a:cubicBezTo>
                    <a:close/>
                    <a:moveTo>
                      <a:pt x="287455" y="893979"/>
                    </a:moveTo>
                    <a:lnTo>
                      <a:pt x="277488" y="914161"/>
                    </a:lnTo>
                    <a:cubicBezTo>
                      <a:pt x="268061" y="928726"/>
                      <a:pt x="257255" y="941913"/>
                      <a:pt x="245423" y="954072"/>
                    </a:cubicBezTo>
                    <a:lnTo>
                      <a:pt x="200344" y="989597"/>
                    </a:lnTo>
                    <a:lnTo>
                      <a:pt x="213123" y="1013889"/>
                    </a:lnTo>
                    <a:cubicBezTo>
                      <a:pt x="219442" y="1031561"/>
                      <a:pt x="227491" y="1047504"/>
                      <a:pt x="236918" y="1062069"/>
                    </a:cubicBezTo>
                    <a:lnTo>
                      <a:pt x="266291" y="1098630"/>
                    </a:lnTo>
                    <a:lnTo>
                      <a:pt x="335466" y="1044116"/>
                    </a:lnTo>
                    <a:lnTo>
                      <a:pt x="361262" y="1012008"/>
                    </a:lnTo>
                    <a:lnTo>
                      <a:pt x="333705" y="981893"/>
                    </a:lnTo>
                    <a:cubicBezTo>
                      <a:pt x="321342" y="964727"/>
                      <a:pt x="310945" y="945595"/>
                      <a:pt x="303167" y="923844"/>
                    </a:cubicBezTo>
                    <a:close/>
                    <a:moveTo>
                      <a:pt x="920481" y="893883"/>
                    </a:moveTo>
                    <a:lnTo>
                      <a:pt x="891918" y="925099"/>
                    </a:lnTo>
                    <a:cubicBezTo>
                      <a:pt x="876280" y="938990"/>
                      <a:pt x="859333" y="951571"/>
                      <a:pt x="841730" y="963497"/>
                    </a:cubicBezTo>
                    <a:lnTo>
                      <a:pt x="823913" y="974844"/>
                    </a:lnTo>
                    <a:lnTo>
                      <a:pt x="826150" y="976671"/>
                    </a:lnTo>
                    <a:cubicBezTo>
                      <a:pt x="847395" y="999717"/>
                      <a:pt x="864956" y="1026450"/>
                      <a:pt x="876623" y="1059076"/>
                    </a:cubicBezTo>
                    <a:lnTo>
                      <a:pt x="887797" y="1081703"/>
                    </a:lnTo>
                    <a:lnTo>
                      <a:pt x="918458" y="1062373"/>
                    </a:lnTo>
                    <a:lnTo>
                      <a:pt x="986345" y="1008874"/>
                    </a:lnTo>
                    <a:lnTo>
                      <a:pt x="966667" y="969033"/>
                    </a:lnTo>
                    <a:cubicBezTo>
                      <a:pt x="958889" y="947281"/>
                      <a:pt x="948493" y="928150"/>
                      <a:pt x="936130" y="910985"/>
                    </a:cubicBezTo>
                    <a:close/>
                    <a:moveTo>
                      <a:pt x="450521" y="893883"/>
                    </a:moveTo>
                    <a:lnTo>
                      <a:pt x="434873" y="910985"/>
                    </a:lnTo>
                    <a:cubicBezTo>
                      <a:pt x="422510" y="928150"/>
                      <a:pt x="412113" y="947281"/>
                      <a:pt x="404336" y="969033"/>
                    </a:cubicBezTo>
                    <a:lnTo>
                      <a:pt x="384658" y="1008875"/>
                    </a:lnTo>
                    <a:lnTo>
                      <a:pt x="452543" y="1062372"/>
                    </a:lnTo>
                    <a:lnTo>
                      <a:pt x="483205" y="1081703"/>
                    </a:lnTo>
                    <a:lnTo>
                      <a:pt x="494379" y="1059076"/>
                    </a:lnTo>
                    <a:cubicBezTo>
                      <a:pt x="506046" y="1026450"/>
                      <a:pt x="523607" y="999717"/>
                      <a:pt x="544853" y="976671"/>
                    </a:cubicBezTo>
                    <a:lnTo>
                      <a:pt x="547089" y="974844"/>
                    </a:lnTo>
                    <a:lnTo>
                      <a:pt x="529272" y="963497"/>
                    </a:lnTo>
                    <a:cubicBezTo>
                      <a:pt x="511670" y="951571"/>
                      <a:pt x="494722" y="938990"/>
                      <a:pt x="479085" y="925099"/>
                    </a:cubicBezTo>
                    <a:close/>
                    <a:moveTo>
                      <a:pt x="806549" y="802722"/>
                    </a:moveTo>
                    <a:lnTo>
                      <a:pt x="788865" y="822047"/>
                    </a:lnTo>
                    <a:cubicBezTo>
                      <a:pt x="773228" y="835938"/>
                      <a:pt x="756280" y="848518"/>
                      <a:pt x="738678" y="860444"/>
                    </a:cubicBezTo>
                    <a:lnTo>
                      <a:pt x="702162" y="883702"/>
                    </a:lnTo>
                    <a:lnTo>
                      <a:pt x="746939" y="911929"/>
                    </a:lnTo>
                    <a:lnTo>
                      <a:pt x="809487" y="963053"/>
                    </a:lnTo>
                    <a:lnTo>
                      <a:pt x="815407" y="959321"/>
                    </a:lnTo>
                    <a:cubicBezTo>
                      <a:pt x="844476" y="940407"/>
                      <a:pt x="872249" y="920196"/>
                      <a:pt x="895914" y="895876"/>
                    </a:cubicBezTo>
                    <a:lnTo>
                      <a:pt x="908252" y="880520"/>
                    </a:lnTo>
                    <a:lnTo>
                      <a:pt x="893801" y="864727"/>
                    </a:lnTo>
                    <a:cubicBezTo>
                      <a:pt x="878164" y="850835"/>
                      <a:pt x="861216" y="838255"/>
                      <a:pt x="843613" y="826328"/>
                    </a:cubicBezTo>
                    <a:close/>
                    <a:moveTo>
                      <a:pt x="564454" y="802722"/>
                    </a:moveTo>
                    <a:lnTo>
                      <a:pt x="527389" y="826328"/>
                    </a:lnTo>
                    <a:cubicBezTo>
                      <a:pt x="509787" y="838255"/>
                      <a:pt x="492839" y="850835"/>
                      <a:pt x="477201" y="864727"/>
                    </a:cubicBezTo>
                    <a:lnTo>
                      <a:pt x="462750" y="880520"/>
                    </a:lnTo>
                    <a:lnTo>
                      <a:pt x="475088" y="895876"/>
                    </a:lnTo>
                    <a:cubicBezTo>
                      <a:pt x="498753" y="920196"/>
                      <a:pt x="526526" y="940407"/>
                      <a:pt x="555596" y="959321"/>
                    </a:cubicBezTo>
                    <a:lnTo>
                      <a:pt x="561516" y="963053"/>
                    </a:lnTo>
                    <a:lnTo>
                      <a:pt x="624063" y="911929"/>
                    </a:lnTo>
                    <a:lnTo>
                      <a:pt x="668840" y="883702"/>
                    </a:lnTo>
                    <a:lnTo>
                      <a:pt x="632325" y="860444"/>
                    </a:lnTo>
                    <a:cubicBezTo>
                      <a:pt x="614722" y="848518"/>
                      <a:pt x="597775" y="835938"/>
                      <a:pt x="582137" y="822047"/>
                    </a:cubicBezTo>
                    <a:close/>
                    <a:moveTo>
                      <a:pt x="1184268" y="786206"/>
                    </a:moveTo>
                    <a:lnTo>
                      <a:pt x="1140701" y="819537"/>
                    </a:lnTo>
                    <a:cubicBezTo>
                      <a:pt x="1125064" y="833429"/>
                      <a:pt x="1110736" y="848630"/>
                      <a:pt x="1098374" y="865796"/>
                    </a:cubicBezTo>
                    <a:lnTo>
                      <a:pt x="1093570" y="874927"/>
                    </a:lnTo>
                    <a:lnTo>
                      <a:pt x="1106523" y="901153"/>
                    </a:lnTo>
                    <a:cubicBezTo>
                      <a:pt x="1115950" y="915718"/>
                      <a:pt x="1126755" y="928905"/>
                      <a:pt x="1138588" y="941064"/>
                    </a:cubicBezTo>
                    <a:lnTo>
                      <a:pt x="1179309" y="973154"/>
                    </a:lnTo>
                    <a:lnTo>
                      <a:pt x="1188418" y="955840"/>
                    </a:lnTo>
                    <a:cubicBezTo>
                      <a:pt x="1200780" y="938674"/>
                      <a:pt x="1215108" y="923473"/>
                      <a:pt x="1230746" y="909582"/>
                    </a:cubicBezTo>
                    <a:lnTo>
                      <a:pt x="1267378" y="881555"/>
                    </a:lnTo>
                    <a:lnTo>
                      <a:pt x="1228631" y="851021"/>
                    </a:lnTo>
                    <a:cubicBezTo>
                      <a:pt x="1216799" y="838861"/>
                      <a:pt x="1205993" y="825674"/>
                      <a:pt x="1196566" y="811109"/>
                    </a:cubicBezTo>
                    <a:close/>
                    <a:moveTo>
                      <a:pt x="186735" y="786206"/>
                    </a:moveTo>
                    <a:lnTo>
                      <a:pt x="174436" y="811109"/>
                    </a:lnTo>
                    <a:cubicBezTo>
                      <a:pt x="165009" y="825674"/>
                      <a:pt x="154203" y="838861"/>
                      <a:pt x="142370" y="851020"/>
                    </a:cubicBezTo>
                    <a:lnTo>
                      <a:pt x="103624" y="881555"/>
                    </a:lnTo>
                    <a:lnTo>
                      <a:pt x="140257" y="909582"/>
                    </a:lnTo>
                    <a:cubicBezTo>
                      <a:pt x="155894" y="923473"/>
                      <a:pt x="170223" y="938674"/>
                      <a:pt x="182585" y="955840"/>
                    </a:cubicBezTo>
                    <a:lnTo>
                      <a:pt x="191694" y="973154"/>
                    </a:lnTo>
                    <a:lnTo>
                      <a:pt x="232415" y="941064"/>
                    </a:lnTo>
                    <a:cubicBezTo>
                      <a:pt x="244247" y="928905"/>
                      <a:pt x="255053" y="915718"/>
                      <a:pt x="264480" y="901153"/>
                    </a:cubicBezTo>
                    <a:lnTo>
                      <a:pt x="277433" y="874927"/>
                    </a:lnTo>
                    <a:lnTo>
                      <a:pt x="272629" y="865796"/>
                    </a:lnTo>
                    <a:cubicBezTo>
                      <a:pt x="260266" y="848630"/>
                      <a:pt x="245939" y="833429"/>
                      <a:pt x="230300" y="819538"/>
                    </a:cubicBezTo>
                    <a:close/>
                    <a:moveTo>
                      <a:pt x="374474" y="761425"/>
                    </a:moveTo>
                    <a:lnTo>
                      <a:pt x="374149" y="761674"/>
                    </a:lnTo>
                    <a:cubicBezTo>
                      <a:pt x="342873" y="789456"/>
                      <a:pt x="316838" y="822478"/>
                      <a:pt x="301283" y="865981"/>
                    </a:cubicBezTo>
                    <a:lnTo>
                      <a:pt x="297068" y="874516"/>
                    </a:lnTo>
                    <a:lnTo>
                      <a:pt x="316175" y="910836"/>
                    </a:lnTo>
                    <a:cubicBezTo>
                      <a:pt x="322494" y="928509"/>
                      <a:pt x="330543" y="944452"/>
                      <a:pt x="339971" y="959017"/>
                    </a:cubicBezTo>
                    <a:lnTo>
                      <a:pt x="370861" y="997466"/>
                    </a:lnTo>
                    <a:lnTo>
                      <a:pt x="391326" y="956025"/>
                    </a:lnTo>
                    <a:cubicBezTo>
                      <a:pt x="397160" y="939712"/>
                      <a:pt x="404467" y="924871"/>
                      <a:pt x="412972" y="911229"/>
                    </a:cubicBezTo>
                    <a:lnTo>
                      <a:pt x="437324" y="879460"/>
                    </a:lnTo>
                    <a:lnTo>
                      <a:pt x="436757" y="878841"/>
                    </a:lnTo>
                    <a:cubicBezTo>
                      <a:pt x="424394" y="861675"/>
                      <a:pt x="413996" y="842544"/>
                      <a:pt x="406219" y="820793"/>
                    </a:cubicBezTo>
                    <a:cubicBezTo>
                      <a:pt x="398441" y="799041"/>
                      <a:pt x="388044" y="779910"/>
                      <a:pt x="375681" y="762744"/>
                    </a:cubicBezTo>
                    <a:close/>
                    <a:moveTo>
                      <a:pt x="996528" y="761425"/>
                    </a:moveTo>
                    <a:lnTo>
                      <a:pt x="995322" y="762744"/>
                    </a:lnTo>
                    <a:cubicBezTo>
                      <a:pt x="982958" y="779910"/>
                      <a:pt x="972561" y="799041"/>
                      <a:pt x="964784" y="820793"/>
                    </a:cubicBezTo>
                    <a:cubicBezTo>
                      <a:pt x="957006" y="842544"/>
                      <a:pt x="946608" y="861675"/>
                      <a:pt x="934246" y="878841"/>
                    </a:cubicBezTo>
                    <a:lnTo>
                      <a:pt x="933679" y="879460"/>
                    </a:lnTo>
                    <a:lnTo>
                      <a:pt x="958030" y="911229"/>
                    </a:lnTo>
                    <a:cubicBezTo>
                      <a:pt x="966535" y="924871"/>
                      <a:pt x="973842" y="939712"/>
                      <a:pt x="979675" y="956025"/>
                    </a:cubicBezTo>
                    <a:lnTo>
                      <a:pt x="1000142" y="997466"/>
                    </a:lnTo>
                    <a:lnTo>
                      <a:pt x="1031032" y="959017"/>
                    </a:lnTo>
                    <a:cubicBezTo>
                      <a:pt x="1040459" y="944452"/>
                      <a:pt x="1048508" y="928509"/>
                      <a:pt x="1054827" y="910836"/>
                    </a:cubicBezTo>
                    <a:lnTo>
                      <a:pt x="1073935" y="874516"/>
                    </a:lnTo>
                    <a:lnTo>
                      <a:pt x="1069719" y="865980"/>
                    </a:lnTo>
                    <a:cubicBezTo>
                      <a:pt x="1054165" y="822478"/>
                      <a:pt x="1028129" y="789456"/>
                      <a:pt x="996854" y="761674"/>
                    </a:cubicBezTo>
                    <a:close/>
                    <a:moveTo>
                      <a:pt x="685501" y="719234"/>
                    </a:moveTo>
                    <a:lnTo>
                      <a:pt x="635626" y="757393"/>
                    </a:lnTo>
                    <a:cubicBezTo>
                      <a:pt x="618023" y="769319"/>
                      <a:pt x="599765" y="780589"/>
                      <a:pt x="581508" y="791861"/>
                    </a:cubicBezTo>
                    <a:lnTo>
                      <a:pt x="578968" y="793478"/>
                    </a:lnTo>
                    <a:lnTo>
                      <a:pt x="658648" y="856269"/>
                    </a:lnTo>
                    <a:lnTo>
                      <a:pt x="685501" y="873198"/>
                    </a:lnTo>
                    <a:lnTo>
                      <a:pt x="712355" y="856268"/>
                    </a:lnTo>
                    <a:lnTo>
                      <a:pt x="792034" y="793478"/>
                    </a:lnTo>
                    <a:lnTo>
                      <a:pt x="789495" y="791861"/>
                    </a:lnTo>
                    <a:cubicBezTo>
                      <a:pt x="771237" y="780589"/>
                      <a:pt x="752980" y="769318"/>
                      <a:pt x="735376" y="757393"/>
                    </a:cubicBezTo>
                    <a:close/>
                    <a:moveTo>
                      <a:pt x="880866" y="681368"/>
                    </a:moveTo>
                    <a:lnTo>
                      <a:pt x="861731" y="717740"/>
                    </a:lnTo>
                    <a:cubicBezTo>
                      <a:pt x="853954" y="739492"/>
                      <a:pt x="843556" y="758623"/>
                      <a:pt x="831193" y="775789"/>
                    </a:cubicBezTo>
                    <a:lnTo>
                      <a:pt x="818869" y="789258"/>
                    </a:lnTo>
                    <a:lnTo>
                      <a:pt x="849990" y="808878"/>
                    </a:lnTo>
                    <a:lnTo>
                      <a:pt x="919902" y="866019"/>
                    </a:lnTo>
                    <a:lnTo>
                      <a:pt x="927979" y="855965"/>
                    </a:lnTo>
                    <a:cubicBezTo>
                      <a:pt x="937407" y="841400"/>
                      <a:pt x="945456" y="825457"/>
                      <a:pt x="951775" y="807784"/>
                    </a:cubicBezTo>
                    <a:lnTo>
                      <a:pt x="982008" y="750316"/>
                    </a:lnTo>
                    <a:lnTo>
                      <a:pt x="946665" y="723276"/>
                    </a:lnTo>
                    <a:cubicBezTo>
                      <a:pt x="929063" y="711350"/>
                      <a:pt x="910804" y="700080"/>
                      <a:pt x="892547" y="688808"/>
                    </a:cubicBezTo>
                    <a:close/>
                    <a:moveTo>
                      <a:pt x="490137" y="681368"/>
                    </a:moveTo>
                    <a:lnTo>
                      <a:pt x="478455" y="688808"/>
                    </a:lnTo>
                    <a:cubicBezTo>
                      <a:pt x="460198" y="700080"/>
                      <a:pt x="441940" y="711350"/>
                      <a:pt x="424337" y="723276"/>
                    </a:cubicBezTo>
                    <a:lnTo>
                      <a:pt x="388994" y="750316"/>
                    </a:lnTo>
                    <a:lnTo>
                      <a:pt x="419227" y="807785"/>
                    </a:lnTo>
                    <a:cubicBezTo>
                      <a:pt x="425546" y="825457"/>
                      <a:pt x="433595" y="841400"/>
                      <a:pt x="443022" y="855965"/>
                    </a:cubicBezTo>
                    <a:lnTo>
                      <a:pt x="451100" y="866019"/>
                    </a:lnTo>
                    <a:lnTo>
                      <a:pt x="521012" y="808878"/>
                    </a:lnTo>
                    <a:lnTo>
                      <a:pt x="552134" y="789258"/>
                    </a:lnTo>
                    <a:lnTo>
                      <a:pt x="539809" y="775789"/>
                    </a:lnTo>
                    <a:cubicBezTo>
                      <a:pt x="527446" y="758623"/>
                      <a:pt x="517048" y="739492"/>
                      <a:pt x="509271" y="717740"/>
                    </a:cubicBezTo>
                    <a:close/>
                    <a:moveTo>
                      <a:pt x="264287" y="666065"/>
                    </a:moveTo>
                    <a:lnTo>
                      <a:pt x="228769" y="704881"/>
                    </a:lnTo>
                    <a:cubicBezTo>
                      <a:pt x="216406" y="722047"/>
                      <a:pt x="206008" y="741177"/>
                      <a:pt x="198230" y="762929"/>
                    </a:cubicBezTo>
                    <a:lnTo>
                      <a:pt x="194964" y="769542"/>
                    </a:lnTo>
                    <a:lnTo>
                      <a:pt x="243309" y="806530"/>
                    </a:lnTo>
                    <a:cubicBezTo>
                      <a:pt x="258947" y="820421"/>
                      <a:pt x="273274" y="835622"/>
                      <a:pt x="285637" y="852788"/>
                    </a:cubicBezTo>
                    <a:lnTo>
                      <a:pt x="287044" y="855463"/>
                    </a:lnTo>
                    <a:lnTo>
                      <a:pt x="288275" y="852973"/>
                    </a:lnTo>
                    <a:cubicBezTo>
                      <a:pt x="299942" y="820346"/>
                      <a:pt x="317503" y="793613"/>
                      <a:pt x="338749" y="770567"/>
                    </a:cubicBezTo>
                    <a:lnTo>
                      <a:pt x="363974" y="749950"/>
                    </a:lnTo>
                    <a:lnTo>
                      <a:pt x="333353" y="716486"/>
                    </a:lnTo>
                    <a:cubicBezTo>
                      <a:pt x="317715" y="702595"/>
                      <a:pt x="300767" y="690014"/>
                      <a:pt x="283164" y="678088"/>
                    </a:cubicBezTo>
                    <a:close/>
                    <a:moveTo>
                      <a:pt x="1106715" y="666064"/>
                    </a:moveTo>
                    <a:lnTo>
                      <a:pt x="1087838" y="678088"/>
                    </a:lnTo>
                    <a:cubicBezTo>
                      <a:pt x="1070235" y="690013"/>
                      <a:pt x="1053287" y="702595"/>
                      <a:pt x="1037650" y="716486"/>
                    </a:cubicBezTo>
                    <a:lnTo>
                      <a:pt x="1007028" y="749950"/>
                    </a:lnTo>
                    <a:lnTo>
                      <a:pt x="1032254" y="770567"/>
                    </a:lnTo>
                    <a:cubicBezTo>
                      <a:pt x="1053499" y="793613"/>
                      <a:pt x="1071062" y="820346"/>
                      <a:pt x="1082727" y="852972"/>
                    </a:cubicBezTo>
                    <a:lnTo>
                      <a:pt x="1083958" y="855463"/>
                    </a:lnTo>
                    <a:lnTo>
                      <a:pt x="1085365" y="852788"/>
                    </a:lnTo>
                    <a:cubicBezTo>
                      <a:pt x="1097728" y="835621"/>
                      <a:pt x="1112056" y="820421"/>
                      <a:pt x="1127693" y="806530"/>
                    </a:cubicBezTo>
                    <a:lnTo>
                      <a:pt x="1176038" y="769542"/>
                    </a:lnTo>
                    <a:lnTo>
                      <a:pt x="1172771" y="762929"/>
                    </a:lnTo>
                    <a:cubicBezTo>
                      <a:pt x="1164993" y="741177"/>
                      <a:pt x="1154597" y="722047"/>
                      <a:pt x="1142234" y="704881"/>
                    </a:cubicBezTo>
                    <a:close/>
                    <a:moveTo>
                      <a:pt x="769051" y="594972"/>
                    </a:moveTo>
                    <a:lnTo>
                      <a:pt x="758680" y="614689"/>
                    </a:lnTo>
                    <a:cubicBezTo>
                      <a:pt x="750902" y="636440"/>
                      <a:pt x="740504" y="655571"/>
                      <a:pt x="728142" y="672737"/>
                    </a:cubicBezTo>
                    <a:lnTo>
                      <a:pt x="699413" y="704133"/>
                    </a:lnTo>
                    <a:lnTo>
                      <a:pt x="761700" y="753217"/>
                    </a:lnTo>
                    <a:lnTo>
                      <a:pt x="803508" y="779574"/>
                    </a:lnTo>
                    <a:lnTo>
                      <a:pt x="824928" y="752913"/>
                    </a:lnTo>
                    <a:cubicBezTo>
                      <a:pt x="834355" y="738348"/>
                      <a:pt x="842404" y="722405"/>
                      <a:pt x="848723" y="704732"/>
                    </a:cubicBezTo>
                    <a:lnTo>
                      <a:pt x="865996" y="671898"/>
                    </a:lnTo>
                    <a:lnTo>
                      <a:pt x="838429" y="654340"/>
                    </a:lnTo>
                    <a:cubicBezTo>
                      <a:pt x="820826" y="642414"/>
                      <a:pt x="803879" y="629834"/>
                      <a:pt x="788241" y="615943"/>
                    </a:cubicBezTo>
                    <a:close/>
                    <a:moveTo>
                      <a:pt x="601951" y="594972"/>
                    </a:moveTo>
                    <a:lnTo>
                      <a:pt x="582761" y="615943"/>
                    </a:lnTo>
                    <a:cubicBezTo>
                      <a:pt x="567124" y="629834"/>
                      <a:pt x="550176" y="642414"/>
                      <a:pt x="532574" y="654340"/>
                    </a:cubicBezTo>
                    <a:lnTo>
                      <a:pt x="505006" y="671898"/>
                    </a:lnTo>
                    <a:lnTo>
                      <a:pt x="522279" y="704732"/>
                    </a:lnTo>
                    <a:cubicBezTo>
                      <a:pt x="528598" y="722405"/>
                      <a:pt x="536647" y="738348"/>
                      <a:pt x="546075" y="752913"/>
                    </a:cubicBezTo>
                    <a:lnTo>
                      <a:pt x="567494" y="779574"/>
                    </a:lnTo>
                    <a:lnTo>
                      <a:pt x="609303" y="753216"/>
                    </a:lnTo>
                    <a:lnTo>
                      <a:pt x="671588" y="704132"/>
                    </a:lnTo>
                    <a:lnTo>
                      <a:pt x="642860" y="672737"/>
                    </a:lnTo>
                    <a:cubicBezTo>
                      <a:pt x="630498" y="655571"/>
                      <a:pt x="620100" y="636440"/>
                      <a:pt x="612323" y="614689"/>
                    </a:cubicBezTo>
                    <a:close/>
                    <a:moveTo>
                      <a:pt x="1228963" y="583990"/>
                    </a:moveTo>
                    <a:lnTo>
                      <a:pt x="1196074" y="609151"/>
                    </a:lnTo>
                    <a:cubicBezTo>
                      <a:pt x="1178472" y="621078"/>
                      <a:pt x="1160214" y="632349"/>
                      <a:pt x="1141956" y="643620"/>
                    </a:cubicBezTo>
                    <a:lnTo>
                      <a:pt x="1121786" y="656466"/>
                    </a:lnTo>
                    <a:lnTo>
                      <a:pt x="1135305" y="667516"/>
                    </a:lnTo>
                    <a:cubicBezTo>
                      <a:pt x="1156551" y="690562"/>
                      <a:pt x="1174113" y="717294"/>
                      <a:pt x="1185779" y="749921"/>
                    </a:cubicBezTo>
                    <a:lnTo>
                      <a:pt x="1190731" y="759947"/>
                    </a:lnTo>
                    <a:lnTo>
                      <a:pt x="1232000" y="733664"/>
                    </a:lnTo>
                    <a:cubicBezTo>
                      <a:pt x="1250258" y="722392"/>
                      <a:pt x="1268516" y="711122"/>
                      <a:pt x="1286118" y="699196"/>
                    </a:cubicBezTo>
                    <a:lnTo>
                      <a:pt x="1292741" y="694129"/>
                    </a:lnTo>
                    <a:lnTo>
                      <a:pt x="1275823" y="659876"/>
                    </a:lnTo>
                    <a:cubicBezTo>
                      <a:pt x="1268046" y="638125"/>
                      <a:pt x="1257648" y="618995"/>
                      <a:pt x="1245286" y="601828"/>
                    </a:cubicBezTo>
                    <a:close/>
                    <a:moveTo>
                      <a:pt x="142039" y="583990"/>
                    </a:moveTo>
                    <a:lnTo>
                      <a:pt x="125717" y="601828"/>
                    </a:lnTo>
                    <a:cubicBezTo>
                      <a:pt x="113354" y="618995"/>
                      <a:pt x="102956" y="638126"/>
                      <a:pt x="95179" y="659877"/>
                    </a:cubicBezTo>
                    <a:lnTo>
                      <a:pt x="78262" y="694129"/>
                    </a:lnTo>
                    <a:lnTo>
                      <a:pt x="84884" y="699196"/>
                    </a:lnTo>
                    <a:cubicBezTo>
                      <a:pt x="102487" y="711122"/>
                      <a:pt x="120744" y="722393"/>
                      <a:pt x="139002" y="733664"/>
                    </a:cubicBezTo>
                    <a:lnTo>
                      <a:pt x="180271" y="759947"/>
                    </a:lnTo>
                    <a:lnTo>
                      <a:pt x="185222" y="749921"/>
                    </a:lnTo>
                    <a:cubicBezTo>
                      <a:pt x="196890" y="717293"/>
                      <a:pt x="214451" y="690562"/>
                      <a:pt x="235697" y="667516"/>
                    </a:cubicBezTo>
                    <a:lnTo>
                      <a:pt x="249216" y="656466"/>
                    </a:lnTo>
                    <a:lnTo>
                      <a:pt x="229046" y="643620"/>
                    </a:lnTo>
                    <a:cubicBezTo>
                      <a:pt x="210789" y="632349"/>
                      <a:pt x="192530" y="621078"/>
                      <a:pt x="174928" y="609152"/>
                    </a:cubicBezTo>
                    <a:close/>
                    <a:moveTo>
                      <a:pt x="982051" y="577128"/>
                    </a:moveTo>
                    <a:lnTo>
                      <a:pt x="934597" y="613433"/>
                    </a:lnTo>
                    <a:cubicBezTo>
                      <a:pt x="918960" y="627325"/>
                      <a:pt x="904632" y="642526"/>
                      <a:pt x="892269" y="659692"/>
                    </a:cubicBezTo>
                    <a:lnTo>
                      <a:pt x="889179" y="665565"/>
                    </a:lnTo>
                    <a:lnTo>
                      <a:pt x="953044" y="705826"/>
                    </a:lnTo>
                    <a:lnTo>
                      <a:pt x="992777" y="738301"/>
                    </a:lnTo>
                    <a:lnTo>
                      <a:pt x="1024642" y="703478"/>
                    </a:lnTo>
                    <a:cubicBezTo>
                      <a:pt x="1040279" y="689587"/>
                      <a:pt x="1057227" y="677005"/>
                      <a:pt x="1074830" y="665080"/>
                    </a:cubicBezTo>
                    <a:lnTo>
                      <a:pt x="1093120" y="653431"/>
                    </a:lnTo>
                    <a:lnTo>
                      <a:pt x="1049717" y="620225"/>
                    </a:lnTo>
                    <a:cubicBezTo>
                      <a:pt x="1032114" y="608298"/>
                      <a:pt x="1013857" y="597027"/>
                      <a:pt x="995599" y="585757"/>
                    </a:cubicBezTo>
                    <a:close/>
                    <a:moveTo>
                      <a:pt x="388951" y="577128"/>
                    </a:moveTo>
                    <a:lnTo>
                      <a:pt x="375404" y="585757"/>
                    </a:lnTo>
                    <a:cubicBezTo>
                      <a:pt x="357145" y="597027"/>
                      <a:pt x="338888" y="608298"/>
                      <a:pt x="321285" y="620225"/>
                    </a:cubicBezTo>
                    <a:lnTo>
                      <a:pt x="277882" y="653431"/>
                    </a:lnTo>
                    <a:lnTo>
                      <a:pt x="296172" y="665080"/>
                    </a:lnTo>
                    <a:cubicBezTo>
                      <a:pt x="313775" y="677006"/>
                      <a:pt x="330723" y="689587"/>
                      <a:pt x="346361" y="703478"/>
                    </a:cubicBezTo>
                    <a:lnTo>
                      <a:pt x="378226" y="738301"/>
                    </a:lnTo>
                    <a:lnTo>
                      <a:pt x="417959" y="705825"/>
                    </a:lnTo>
                    <a:lnTo>
                      <a:pt x="481823" y="665565"/>
                    </a:lnTo>
                    <a:lnTo>
                      <a:pt x="478733" y="659692"/>
                    </a:lnTo>
                    <a:cubicBezTo>
                      <a:pt x="466370" y="642526"/>
                      <a:pt x="452043" y="627325"/>
                      <a:pt x="436405" y="613433"/>
                    </a:cubicBezTo>
                    <a:close/>
                    <a:moveTo>
                      <a:pt x="1112267" y="491376"/>
                    </a:moveTo>
                    <a:lnTo>
                      <a:pt x="1093022" y="506100"/>
                    </a:lnTo>
                    <a:cubicBezTo>
                      <a:pt x="1075420" y="518026"/>
                      <a:pt x="1057162" y="529296"/>
                      <a:pt x="1038904" y="540568"/>
                    </a:cubicBezTo>
                    <a:lnTo>
                      <a:pt x="998371" y="566383"/>
                    </a:lnTo>
                    <a:lnTo>
                      <a:pt x="1056095" y="602775"/>
                    </a:lnTo>
                    <a:lnTo>
                      <a:pt x="1107144" y="644498"/>
                    </a:lnTo>
                    <a:lnTo>
                      <a:pt x="1128948" y="630612"/>
                    </a:lnTo>
                    <a:cubicBezTo>
                      <a:pt x="1147206" y="619341"/>
                      <a:pt x="1165463" y="608069"/>
                      <a:pt x="1183066" y="596143"/>
                    </a:cubicBezTo>
                    <a:lnTo>
                      <a:pt x="1216605" y="570485"/>
                    </a:lnTo>
                    <a:lnTo>
                      <a:pt x="1202958" y="555570"/>
                    </a:lnTo>
                    <a:cubicBezTo>
                      <a:pt x="1187320" y="541679"/>
                      <a:pt x="1170372" y="529098"/>
                      <a:pt x="1152769" y="517172"/>
                    </a:cubicBezTo>
                    <a:close/>
                    <a:moveTo>
                      <a:pt x="258735" y="491376"/>
                    </a:moveTo>
                    <a:lnTo>
                      <a:pt x="218233" y="517172"/>
                    </a:lnTo>
                    <a:cubicBezTo>
                      <a:pt x="200630" y="529098"/>
                      <a:pt x="183682" y="541679"/>
                      <a:pt x="168045" y="555570"/>
                    </a:cubicBezTo>
                    <a:lnTo>
                      <a:pt x="154397" y="570485"/>
                    </a:lnTo>
                    <a:lnTo>
                      <a:pt x="187936" y="596143"/>
                    </a:lnTo>
                    <a:cubicBezTo>
                      <a:pt x="205539" y="608069"/>
                      <a:pt x="223796" y="619341"/>
                      <a:pt x="242054" y="630612"/>
                    </a:cubicBezTo>
                    <a:lnTo>
                      <a:pt x="263858" y="644499"/>
                    </a:lnTo>
                    <a:lnTo>
                      <a:pt x="314908" y="602774"/>
                    </a:lnTo>
                    <a:lnTo>
                      <a:pt x="372632" y="566383"/>
                    </a:lnTo>
                    <a:lnTo>
                      <a:pt x="332098" y="540568"/>
                    </a:lnTo>
                    <a:cubicBezTo>
                      <a:pt x="313840" y="529297"/>
                      <a:pt x="295583" y="518026"/>
                      <a:pt x="277980" y="506100"/>
                    </a:cubicBezTo>
                    <a:close/>
                    <a:moveTo>
                      <a:pt x="865338" y="484527"/>
                    </a:moveTo>
                    <a:lnTo>
                      <a:pt x="831546" y="510382"/>
                    </a:lnTo>
                    <a:cubicBezTo>
                      <a:pt x="815908" y="524273"/>
                      <a:pt x="801580" y="539474"/>
                      <a:pt x="789217" y="556640"/>
                    </a:cubicBezTo>
                    <a:lnTo>
                      <a:pt x="777687" y="578558"/>
                    </a:lnTo>
                    <a:lnTo>
                      <a:pt x="784244" y="586720"/>
                    </a:lnTo>
                    <a:cubicBezTo>
                      <a:pt x="807909" y="611039"/>
                      <a:pt x="835681" y="631251"/>
                      <a:pt x="864752" y="650165"/>
                    </a:cubicBezTo>
                    <a:lnTo>
                      <a:pt x="874272" y="656167"/>
                    </a:lnTo>
                    <a:lnTo>
                      <a:pt x="879261" y="646684"/>
                    </a:lnTo>
                    <a:cubicBezTo>
                      <a:pt x="891624" y="629518"/>
                      <a:pt x="905952" y="614317"/>
                      <a:pt x="921589" y="600426"/>
                    </a:cubicBezTo>
                    <a:lnTo>
                      <a:pt x="965674" y="566697"/>
                    </a:lnTo>
                    <a:lnTo>
                      <a:pt x="941480" y="551289"/>
                    </a:lnTo>
                    <a:cubicBezTo>
                      <a:pt x="923878" y="539363"/>
                      <a:pt x="906931" y="526782"/>
                      <a:pt x="891293" y="512891"/>
                    </a:cubicBezTo>
                    <a:close/>
                    <a:moveTo>
                      <a:pt x="505664" y="484527"/>
                    </a:moveTo>
                    <a:lnTo>
                      <a:pt x="479710" y="512891"/>
                    </a:lnTo>
                    <a:cubicBezTo>
                      <a:pt x="464071" y="526782"/>
                      <a:pt x="447124" y="539363"/>
                      <a:pt x="429521" y="551288"/>
                    </a:cubicBezTo>
                    <a:lnTo>
                      <a:pt x="405328" y="566697"/>
                    </a:lnTo>
                    <a:lnTo>
                      <a:pt x="449413" y="600426"/>
                    </a:lnTo>
                    <a:cubicBezTo>
                      <a:pt x="465051" y="614317"/>
                      <a:pt x="479378" y="629518"/>
                      <a:pt x="491741" y="646684"/>
                    </a:cubicBezTo>
                    <a:lnTo>
                      <a:pt x="496730" y="656167"/>
                    </a:lnTo>
                    <a:lnTo>
                      <a:pt x="506250" y="650165"/>
                    </a:lnTo>
                    <a:cubicBezTo>
                      <a:pt x="535321" y="631251"/>
                      <a:pt x="563094" y="611040"/>
                      <a:pt x="586759" y="586720"/>
                    </a:cubicBezTo>
                    <a:lnTo>
                      <a:pt x="593316" y="578558"/>
                    </a:lnTo>
                    <a:lnTo>
                      <a:pt x="581785" y="556640"/>
                    </a:lnTo>
                    <a:cubicBezTo>
                      <a:pt x="569422" y="539474"/>
                      <a:pt x="555094" y="524273"/>
                      <a:pt x="539457" y="510382"/>
                    </a:cubicBezTo>
                    <a:close/>
                    <a:moveTo>
                      <a:pt x="685501" y="454850"/>
                    </a:moveTo>
                    <a:lnTo>
                      <a:pt x="655627" y="511636"/>
                    </a:lnTo>
                    <a:cubicBezTo>
                      <a:pt x="647850" y="533388"/>
                      <a:pt x="637453" y="552519"/>
                      <a:pt x="625089" y="569685"/>
                    </a:cubicBezTo>
                    <a:lnTo>
                      <a:pt x="614556" y="581197"/>
                    </a:lnTo>
                    <a:lnTo>
                      <a:pt x="625331" y="601681"/>
                    </a:lnTo>
                    <a:cubicBezTo>
                      <a:pt x="637969" y="637026"/>
                      <a:pt x="657527" y="665453"/>
                      <a:pt x="681191" y="689773"/>
                    </a:cubicBezTo>
                    <a:lnTo>
                      <a:pt x="685501" y="693169"/>
                    </a:lnTo>
                    <a:lnTo>
                      <a:pt x="689811" y="689773"/>
                    </a:lnTo>
                    <a:cubicBezTo>
                      <a:pt x="713476" y="665453"/>
                      <a:pt x="733033" y="637026"/>
                      <a:pt x="745672" y="601681"/>
                    </a:cubicBezTo>
                    <a:lnTo>
                      <a:pt x="756447" y="581198"/>
                    </a:lnTo>
                    <a:lnTo>
                      <a:pt x="745913" y="569685"/>
                    </a:lnTo>
                    <a:cubicBezTo>
                      <a:pt x="733550" y="552519"/>
                      <a:pt x="723152" y="533388"/>
                      <a:pt x="715375" y="511636"/>
                    </a:cubicBezTo>
                    <a:close/>
                    <a:moveTo>
                      <a:pt x="988808" y="403788"/>
                    </a:moveTo>
                    <a:lnTo>
                      <a:pt x="935852" y="437516"/>
                    </a:lnTo>
                    <a:cubicBezTo>
                      <a:pt x="917594" y="448787"/>
                      <a:pt x="899337" y="460058"/>
                      <a:pt x="881734" y="471984"/>
                    </a:cubicBezTo>
                    <a:lnTo>
                      <a:pt x="879364" y="473796"/>
                    </a:lnTo>
                    <a:lnTo>
                      <a:pt x="887296" y="483668"/>
                    </a:lnTo>
                    <a:cubicBezTo>
                      <a:pt x="910961" y="507988"/>
                      <a:pt x="938734" y="528199"/>
                      <a:pt x="967804" y="547113"/>
                    </a:cubicBezTo>
                    <a:lnTo>
                      <a:pt x="981570" y="555791"/>
                    </a:lnTo>
                    <a:lnTo>
                      <a:pt x="1025896" y="527560"/>
                    </a:lnTo>
                    <a:cubicBezTo>
                      <a:pt x="1044154" y="516289"/>
                      <a:pt x="1062412" y="505018"/>
                      <a:pt x="1080015" y="493092"/>
                    </a:cubicBezTo>
                    <a:lnTo>
                      <a:pt x="1095890" y="480946"/>
                    </a:lnTo>
                    <a:lnTo>
                      <a:pt x="1044533" y="448237"/>
                    </a:lnTo>
                    <a:cubicBezTo>
                      <a:pt x="1026930" y="436310"/>
                      <a:pt x="1009983" y="423730"/>
                      <a:pt x="994345" y="409839"/>
                    </a:cubicBezTo>
                    <a:close/>
                    <a:moveTo>
                      <a:pt x="382194" y="403788"/>
                    </a:moveTo>
                    <a:lnTo>
                      <a:pt x="376657" y="409839"/>
                    </a:lnTo>
                    <a:cubicBezTo>
                      <a:pt x="361020" y="423730"/>
                      <a:pt x="344072" y="436310"/>
                      <a:pt x="326470" y="448236"/>
                    </a:cubicBezTo>
                    <a:lnTo>
                      <a:pt x="275113" y="480946"/>
                    </a:lnTo>
                    <a:lnTo>
                      <a:pt x="290988" y="493092"/>
                    </a:lnTo>
                    <a:cubicBezTo>
                      <a:pt x="308591" y="505018"/>
                      <a:pt x="326848" y="516289"/>
                      <a:pt x="345106" y="527560"/>
                    </a:cubicBezTo>
                    <a:lnTo>
                      <a:pt x="389433" y="555791"/>
                    </a:lnTo>
                    <a:lnTo>
                      <a:pt x="403199" y="547113"/>
                    </a:lnTo>
                    <a:cubicBezTo>
                      <a:pt x="432269" y="528199"/>
                      <a:pt x="460042" y="507988"/>
                      <a:pt x="483706" y="483668"/>
                    </a:cubicBezTo>
                    <a:lnTo>
                      <a:pt x="491638" y="473796"/>
                    </a:lnTo>
                    <a:lnTo>
                      <a:pt x="489268" y="471984"/>
                    </a:lnTo>
                    <a:cubicBezTo>
                      <a:pt x="471666" y="460058"/>
                      <a:pt x="453408" y="448787"/>
                      <a:pt x="435150" y="437516"/>
                    </a:cubicBezTo>
                    <a:close/>
                    <a:moveTo>
                      <a:pt x="1206063" y="382429"/>
                    </a:moveTo>
                    <a:lnTo>
                      <a:pt x="1185539" y="421443"/>
                    </a:lnTo>
                    <a:cubicBezTo>
                      <a:pt x="1173175" y="438610"/>
                      <a:pt x="1158848" y="453810"/>
                      <a:pt x="1143211" y="467702"/>
                    </a:cubicBezTo>
                    <a:lnTo>
                      <a:pt x="1127466" y="479749"/>
                    </a:lnTo>
                    <a:lnTo>
                      <a:pt x="1159147" y="499722"/>
                    </a:lnTo>
                    <a:lnTo>
                      <a:pt x="1231645" y="558977"/>
                    </a:lnTo>
                    <a:lnTo>
                      <a:pt x="1233255" y="557746"/>
                    </a:lnTo>
                    <a:cubicBezTo>
                      <a:pt x="1264530" y="529964"/>
                      <a:pt x="1290565" y="496941"/>
                      <a:pt x="1306120" y="453439"/>
                    </a:cubicBezTo>
                    <a:lnTo>
                      <a:pt x="1306388" y="452931"/>
                    </a:lnTo>
                    <a:lnTo>
                      <a:pt x="1306010" y="452518"/>
                    </a:lnTo>
                    <a:cubicBezTo>
                      <a:pt x="1290372" y="438628"/>
                      <a:pt x="1273424" y="426046"/>
                      <a:pt x="1255821" y="414121"/>
                    </a:cubicBezTo>
                    <a:close/>
                    <a:moveTo>
                      <a:pt x="164939" y="382429"/>
                    </a:moveTo>
                    <a:lnTo>
                      <a:pt x="115181" y="414120"/>
                    </a:lnTo>
                    <a:cubicBezTo>
                      <a:pt x="97578" y="426046"/>
                      <a:pt x="80631" y="438628"/>
                      <a:pt x="64992" y="452518"/>
                    </a:cubicBezTo>
                    <a:lnTo>
                      <a:pt x="64615" y="452931"/>
                    </a:lnTo>
                    <a:lnTo>
                      <a:pt x="64881" y="453439"/>
                    </a:lnTo>
                    <a:cubicBezTo>
                      <a:pt x="80437" y="496941"/>
                      <a:pt x="106472" y="529964"/>
                      <a:pt x="137747" y="557746"/>
                    </a:cubicBezTo>
                    <a:lnTo>
                      <a:pt x="139357" y="558977"/>
                    </a:lnTo>
                    <a:lnTo>
                      <a:pt x="211856" y="499722"/>
                    </a:lnTo>
                    <a:lnTo>
                      <a:pt x="243537" y="479749"/>
                    </a:lnTo>
                    <a:lnTo>
                      <a:pt x="227792" y="467702"/>
                    </a:lnTo>
                    <a:cubicBezTo>
                      <a:pt x="212154" y="453810"/>
                      <a:pt x="197826" y="438610"/>
                      <a:pt x="185463" y="421443"/>
                    </a:cubicBezTo>
                    <a:close/>
                    <a:moveTo>
                      <a:pt x="792827" y="359922"/>
                    </a:moveTo>
                    <a:lnTo>
                      <a:pt x="778682" y="368932"/>
                    </a:lnTo>
                    <a:cubicBezTo>
                      <a:pt x="761079" y="380858"/>
                      <a:pt x="744131" y="393438"/>
                      <a:pt x="728493" y="407330"/>
                    </a:cubicBezTo>
                    <a:lnTo>
                      <a:pt x="697926" y="440735"/>
                    </a:lnTo>
                    <a:lnTo>
                      <a:pt x="728383" y="498628"/>
                    </a:lnTo>
                    <a:cubicBezTo>
                      <a:pt x="734702" y="516301"/>
                      <a:pt x="742751" y="532244"/>
                      <a:pt x="752178" y="546809"/>
                    </a:cubicBezTo>
                    <a:lnTo>
                      <a:pt x="765690" y="563627"/>
                    </a:lnTo>
                    <a:lnTo>
                      <a:pt x="776209" y="543632"/>
                    </a:lnTo>
                    <a:cubicBezTo>
                      <a:pt x="788572" y="526466"/>
                      <a:pt x="802899" y="511264"/>
                      <a:pt x="818538" y="497374"/>
                    </a:cubicBezTo>
                    <a:lnTo>
                      <a:pt x="852981" y="471021"/>
                    </a:lnTo>
                    <a:lnTo>
                      <a:pt x="848965" y="466632"/>
                    </a:lnTo>
                    <a:cubicBezTo>
                      <a:pt x="836602" y="449467"/>
                      <a:pt x="826204" y="430336"/>
                      <a:pt x="818427" y="408585"/>
                    </a:cubicBezTo>
                    <a:close/>
                    <a:moveTo>
                      <a:pt x="578175" y="359922"/>
                    </a:moveTo>
                    <a:lnTo>
                      <a:pt x="552576" y="408585"/>
                    </a:lnTo>
                    <a:cubicBezTo>
                      <a:pt x="544798" y="430336"/>
                      <a:pt x="534400" y="449467"/>
                      <a:pt x="522037" y="466632"/>
                    </a:cubicBezTo>
                    <a:lnTo>
                      <a:pt x="518021" y="471021"/>
                    </a:lnTo>
                    <a:lnTo>
                      <a:pt x="552465" y="497374"/>
                    </a:lnTo>
                    <a:cubicBezTo>
                      <a:pt x="568103" y="511264"/>
                      <a:pt x="582430" y="526466"/>
                      <a:pt x="594793" y="543632"/>
                    </a:cubicBezTo>
                    <a:lnTo>
                      <a:pt x="605312" y="563627"/>
                    </a:lnTo>
                    <a:lnTo>
                      <a:pt x="618824" y="546809"/>
                    </a:lnTo>
                    <a:cubicBezTo>
                      <a:pt x="628251" y="532244"/>
                      <a:pt x="636300" y="516301"/>
                      <a:pt x="642619" y="498628"/>
                    </a:cubicBezTo>
                    <a:lnTo>
                      <a:pt x="673076" y="440735"/>
                    </a:lnTo>
                    <a:lnTo>
                      <a:pt x="642509" y="407330"/>
                    </a:lnTo>
                    <a:cubicBezTo>
                      <a:pt x="626871" y="393438"/>
                      <a:pt x="609923" y="380858"/>
                      <a:pt x="592321" y="368932"/>
                    </a:cubicBezTo>
                    <a:close/>
                    <a:moveTo>
                      <a:pt x="1091806" y="300677"/>
                    </a:moveTo>
                    <a:lnTo>
                      <a:pt x="1082487" y="318392"/>
                    </a:lnTo>
                    <a:cubicBezTo>
                      <a:pt x="1070123" y="335558"/>
                      <a:pt x="1055797" y="350759"/>
                      <a:pt x="1040159" y="364650"/>
                    </a:cubicBezTo>
                    <a:lnTo>
                      <a:pt x="1004605" y="391852"/>
                    </a:lnTo>
                    <a:lnTo>
                      <a:pt x="1070856" y="444061"/>
                    </a:lnTo>
                    <a:lnTo>
                      <a:pt x="1111012" y="469376"/>
                    </a:lnTo>
                    <a:lnTo>
                      <a:pt x="1130203" y="454694"/>
                    </a:lnTo>
                    <a:cubicBezTo>
                      <a:pt x="1145840" y="440803"/>
                      <a:pt x="1160167" y="425602"/>
                      <a:pt x="1172531" y="408435"/>
                    </a:cubicBezTo>
                    <a:lnTo>
                      <a:pt x="1191194" y="372959"/>
                    </a:lnTo>
                    <a:lnTo>
                      <a:pt x="1147585" y="345184"/>
                    </a:lnTo>
                    <a:cubicBezTo>
                      <a:pt x="1129982" y="333258"/>
                      <a:pt x="1113035" y="320678"/>
                      <a:pt x="1097397" y="306787"/>
                    </a:cubicBezTo>
                    <a:close/>
                    <a:moveTo>
                      <a:pt x="279196" y="300677"/>
                    </a:moveTo>
                    <a:lnTo>
                      <a:pt x="273605" y="306787"/>
                    </a:lnTo>
                    <a:cubicBezTo>
                      <a:pt x="257967" y="320678"/>
                      <a:pt x="241020" y="333258"/>
                      <a:pt x="223417" y="345184"/>
                    </a:cubicBezTo>
                    <a:lnTo>
                      <a:pt x="179808" y="372958"/>
                    </a:lnTo>
                    <a:lnTo>
                      <a:pt x="198471" y="408435"/>
                    </a:lnTo>
                    <a:cubicBezTo>
                      <a:pt x="210834" y="425602"/>
                      <a:pt x="225162" y="440803"/>
                      <a:pt x="240800" y="454694"/>
                    </a:cubicBezTo>
                    <a:lnTo>
                      <a:pt x="259990" y="469376"/>
                    </a:lnTo>
                    <a:lnTo>
                      <a:pt x="300146" y="444061"/>
                    </a:lnTo>
                    <a:lnTo>
                      <a:pt x="366397" y="391852"/>
                    </a:lnTo>
                    <a:lnTo>
                      <a:pt x="330843" y="364650"/>
                    </a:lnTo>
                    <a:cubicBezTo>
                      <a:pt x="315206" y="350759"/>
                      <a:pt x="300878" y="335557"/>
                      <a:pt x="288515" y="318392"/>
                    </a:cubicBezTo>
                    <a:close/>
                    <a:moveTo>
                      <a:pt x="909484" y="282732"/>
                    </a:moveTo>
                    <a:lnTo>
                      <a:pt x="886918" y="299996"/>
                    </a:lnTo>
                    <a:cubicBezTo>
                      <a:pt x="869316" y="311922"/>
                      <a:pt x="851058" y="323193"/>
                      <a:pt x="832800" y="334464"/>
                    </a:cubicBezTo>
                    <a:lnTo>
                      <a:pt x="807696" y="350453"/>
                    </a:lnTo>
                    <a:lnTo>
                      <a:pt x="831435" y="395576"/>
                    </a:lnTo>
                    <a:cubicBezTo>
                      <a:pt x="837755" y="413249"/>
                      <a:pt x="845803" y="429193"/>
                      <a:pt x="855230" y="443758"/>
                    </a:cubicBezTo>
                    <a:lnTo>
                      <a:pt x="867940" y="459576"/>
                    </a:lnTo>
                    <a:lnTo>
                      <a:pt x="868726" y="458976"/>
                    </a:lnTo>
                    <a:cubicBezTo>
                      <a:pt x="886329" y="447050"/>
                      <a:pt x="904586" y="435779"/>
                      <a:pt x="922844" y="424508"/>
                    </a:cubicBezTo>
                    <a:lnTo>
                      <a:pt x="976498" y="390335"/>
                    </a:lnTo>
                    <a:lnTo>
                      <a:pt x="952017" y="363581"/>
                    </a:lnTo>
                    <a:cubicBezTo>
                      <a:pt x="939655" y="346414"/>
                      <a:pt x="929257" y="327284"/>
                      <a:pt x="921479" y="305532"/>
                    </a:cubicBezTo>
                    <a:close/>
                    <a:moveTo>
                      <a:pt x="461518" y="282732"/>
                    </a:moveTo>
                    <a:lnTo>
                      <a:pt x="449523" y="305532"/>
                    </a:lnTo>
                    <a:cubicBezTo>
                      <a:pt x="441746" y="327284"/>
                      <a:pt x="431348" y="346414"/>
                      <a:pt x="418986" y="363581"/>
                    </a:cubicBezTo>
                    <a:lnTo>
                      <a:pt x="394504" y="390335"/>
                    </a:lnTo>
                    <a:lnTo>
                      <a:pt x="448158" y="424508"/>
                    </a:lnTo>
                    <a:cubicBezTo>
                      <a:pt x="466416" y="435779"/>
                      <a:pt x="484674" y="447050"/>
                      <a:pt x="502276" y="458976"/>
                    </a:cubicBezTo>
                    <a:lnTo>
                      <a:pt x="503062" y="459576"/>
                    </a:lnTo>
                    <a:lnTo>
                      <a:pt x="515771" y="443757"/>
                    </a:lnTo>
                    <a:cubicBezTo>
                      <a:pt x="525199" y="429193"/>
                      <a:pt x="533248" y="413249"/>
                      <a:pt x="539567" y="395576"/>
                    </a:cubicBezTo>
                    <a:lnTo>
                      <a:pt x="563306" y="350453"/>
                    </a:lnTo>
                    <a:lnTo>
                      <a:pt x="538202" y="334464"/>
                    </a:lnTo>
                    <a:cubicBezTo>
                      <a:pt x="519944" y="323193"/>
                      <a:pt x="501687" y="311922"/>
                      <a:pt x="484084" y="299996"/>
                    </a:cubicBezTo>
                    <a:close/>
                    <a:moveTo>
                      <a:pt x="685501" y="259592"/>
                    </a:moveTo>
                    <a:lnTo>
                      <a:pt x="675630" y="265880"/>
                    </a:lnTo>
                    <a:cubicBezTo>
                      <a:pt x="658027" y="277806"/>
                      <a:pt x="641079" y="290387"/>
                      <a:pt x="625442" y="304278"/>
                    </a:cubicBezTo>
                    <a:lnTo>
                      <a:pt x="588178" y="345000"/>
                    </a:lnTo>
                    <a:lnTo>
                      <a:pt x="605329" y="355924"/>
                    </a:lnTo>
                    <a:cubicBezTo>
                      <a:pt x="622931" y="367850"/>
                      <a:pt x="639879" y="380430"/>
                      <a:pt x="655517" y="394322"/>
                    </a:cubicBezTo>
                    <a:lnTo>
                      <a:pt x="685501" y="427090"/>
                    </a:lnTo>
                    <a:lnTo>
                      <a:pt x="715485" y="394322"/>
                    </a:lnTo>
                    <a:cubicBezTo>
                      <a:pt x="731123" y="380430"/>
                      <a:pt x="748071" y="367850"/>
                      <a:pt x="765674" y="355924"/>
                    </a:cubicBezTo>
                    <a:lnTo>
                      <a:pt x="782824" y="345000"/>
                    </a:lnTo>
                    <a:lnTo>
                      <a:pt x="745561" y="304278"/>
                    </a:lnTo>
                    <a:cubicBezTo>
                      <a:pt x="729923" y="290387"/>
                      <a:pt x="712975" y="277806"/>
                      <a:pt x="695372" y="265880"/>
                    </a:cubicBezTo>
                    <a:close/>
                    <a:moveTo>
                      <a:pt x="813441" y="174316"/>
                    </a:moveTo>
                    <a:lnTo>
                      <a:pt x="783867" y="196944"/>
                    </a:lnTo>
                    <a:cubicBezTo>
                      <a:pt x="766263" y="208869"/>
                      <a:pt x="748006" y="220141"/>
                      <a:pt x="729748" y="231412"/>
                    </a:cubicBezTo>
                    <a:lnTo>
                      <a:pt x="702217" y="248946"/>
                    </a:lnTo>
                    <a:lnTo>
                      <a:pt x="708381" y="252871"/>
                    </a:lnTo>
                    <a:cubicBezTo>
                      <a:pt x="725984" y="264797"/>
                      <a:pt x="742931" y="277379"/>
                      <a:pt x="758569" y="291269"/>
                    </a:cubicBezTo>
                    <a:lnTo>
                      <a:pt x="798563" y="334976"/>
                    </a:lnTo>
                    <a:lnTo>
                      <a:pt x="819792" y="321456"/>
                    </a:lnTo>
                    <a:cubicBezTo>
                      <a:pt x="838050" y="310184"/>
                      <a:pt x="856308" y="298914"/>
                      <a:pt x="873910" y="286988"/>
                    </a:cubicBezTo>
                    <a:lnTo>
                      <a:pt x="900872" y="266361"/>
                    </a:lnTo>
                    <a:lnTo>
                      <a:pt x="890941" y="247484"/>
                    </a:lnTo>
                    <a:cubicBezTo>
                      <a:pt x="878579" y="230317"/>
                      <a:pt x="864251" y="215117"/>
                      <a:pt x="848613" y="201226"/>
                    </a:cubicBezTo>
                    <a:close/>
                    <a:moveTo>
                      <a:pt x="557561" y="174316"/>
                    </a:moveTo>
                    <a:lnTo>
                      <a:pt x="522389" y="201226"/>
                    </a:lnTo>
                    <a:cubicBezTo>
                      <a:pt x="506752" y="215117"/>
                      <a:pt x="492423" y="230317"/>
                      <a:pt x="480061" y="247484"/>
                    </a:cubicBezTo>
                    <a:lnTo>
                      <a:pt x="470131" y="266361"/>
                    </a:lnTo>
                    <a:lnTo>
                      <a:pt x="497092" y="286988"/>
                    </a:lnTo>
                    <a:cubicBezTo>
                      <a:pt x="514695" y="298914"/>
                      <a:pt x="532953" y="310184"/>
                      <a:pt x="551210" y="321456"/>
                    </a:cubicBezTo>
                    <a:lnTo>
                      <a:pt x="572439" y="334977"/>
                    </a:lnTo>
                    <a:lnTo>
                      <a:pt x="612433" y="291269"/>
                    </a:lnTo>
                    <a:cubicBezTo>
                      <a:pt x="628071" y="277379"/>
                      <a:pt x="645019" y="264797"/>
                      <a:pt x="662621" y="252871"/>
                    </a:cubicBezTo>
                    <a:lnTo>
                      <a:pt x="668785" y="248946"/>
                    </a:lnTo>
                    <a:lnTo>
                      <a:pt x="641254" y="231412"/>
                    </a:lnTo>
                    <a:cubicBezTo>
                      <a:pt x="622996" y="220141"/>
                      <a:pt x="604739" y="208869"/>
                      <a:pt x="587136" y="196944"/>
                    </a:cubicBezTo>
                    <a:close/>
                    <a:moveTo>
                      <a:pt x="365636" y="166048"/>
                    </a:moveTo>
                    <a:lnTo>
                      <a:pt x="346471" y="202480"/>
                    </a:lnTo>
                    <a:cubicBezTo>
                      <a:pt x="338694" y="224231"/>
                      <a:pt x="328296" y="243363"/>
                      <a:pt x="315933" y="260529"/>
                    </a:cubicBezTo>
                    <a:lnTo>
                      <a:pt x="291801" y="286902"/>
                    </a:lnTo>
                    <a:lnTo>
                      <a:pt x="301524" y="305383"/>
                    </a:lnTo>
                    <a:cubicBezTo>
                      <a:pt x="313886" y="322550"/>
                      <a:pt x="328214" y="337751"/>
                      <a:pt x="343851" y="351642"/>
                    </a:cubicBezTo>
                    <a:lnTo>
                      <a:pt x="381061" y="380110"/>
                    </a:lnTo>
                    <a:lnTo>
                      <a:pt x="412720" y="340705"/>
                    </a:lnTo>
                    <a:cubicBezTo>
                      <a:pt x="422147" y="326140"/>
                      <a:pt x="430196" y="310197"/>
                      <a:pt x="436515" y="292524"/>
                    </a:cubicBezTo>
                    <a:lnTo>
                      <a:pt x="447364" y="271902"/>
                    </a:lnTo>
                    <a:lnTo>
                      <a:pt x="433896" y="261598"/>
                    </a:lnTo>
                    <a:cubicBezTo>
                      <a:pt x="418258" y="247707"/>
                      <a:pt x="403930" y="232506"/>
                      <a:pt x="391567" y="215339"/>
                    </a:cubicBezTo>
                    <a:close/>
                    <a:moveTo>
                      <a:pt x="1005365" y="166048"/>
                    </a:moveTo>
                    <a:lnTo>
                      <a:pt x="979435" y="215339"/>
                    </a:lnTo>
                    <a:cubicBezTo>
                      <a:pt x="967071" y="232506"/>
                      <a:pt x="952744" y="247707"/>
                      <a:pt x="937107" y="261598"/>
                    </a:cubicBezTo>
                    <a:lnTo>
                      <a:pt x="923639" y="271902"/>
                    </a:lnTo>
                    <a:lnTo>
                      <a:pt x="934487" y="292524"/>
                    </a:lnTo>
                    <a:cubicBezTo>
                      <a:pt x="940806" y="310197"/>
                      <a:pt x="948855" y="326140"/>
                      <a:pt x="958283" y="340705"/>
                    </a:cubicBezTo>
                    <a:lnTo>
                      <a:pt x="989941" y="380109"/>
                    </a:lnTo>
                    <a:lnTo>
                      <a:pt x="1027151" y="351642"/>
                    </a:lnTo>
                    <a:cubicBezTo>
                      <a:pt x="1042789" y="337751"/>
                      <a:pt x="1057116" y="322550"/>
                      <a:pt x="1069479" y="305383"/>
                    </a:cubicBezTo>
                    <a:lnTo>
                      <a:pt x="1079201" y="286902"/>
                    </a:lnTo>
                    <a:lnTo>
                      <a:pt x="1055069" y="260529"/>
                    </a:lnTo>
                    <a:cubicBezTo>
                      <a:pt x="1042706" y="243363"/>
                      <a:pt x="1032309" y="224231"/>
                      <a:pt x="1024531" y="202480"/>
                    </a:cubicBezTo>
                    <a:close/>
                    <a:moveTo>
                      <a:pt x="685501" y="90305"/>
                    </a:moveTo>
                    <a:lnTo>
                      <a:pt x="680814" y="93892"/>
                    </a:lnTo>
                    <a:cubicBezTo>
                      <a:pt x="645609" y="117744"/>
                      <a:pt x="607783" y="138975"/>
                      <a:pt x="572578" y="162828"/>
                    </a:cubicBezTo>
                    <a:lnTo>
                      <a:pt x="572566" y="162836"/>
                    </a:lnTo>
                    <a:lnTo>
                      <a:pt x="600144" y="183935"/>
                    </a:lnTo>
                    <a:cubicBezTo>
                      <a:pt x="617747" y="195861"/>
                      <a:pt x="636004" y="207133"/>
                      <a:pt x="654263" y="218403"/>
                    </a:cubicBezTo>
                    <a:lnTo>
                      <a:pt x="685501" y="238300"/>
                    </a:lnTo>
                    <a:lnTo>
                      <a:pt x="716740" y="218403"/>
                    </a:lnTo>
                    <a:cubicBezTo>
                      <a:pt x="734998" y="207133"/>
                      <a:pt x="753255" y="195861"/>
                      <a:pt x="770858" y="183935"/>
                    </a:cubicBezTo>
                    <a:lnTo>
                      <a:pt x="798436" y="162836"/>
                    </a:lnTo>
                    <a:lnTo>
                      <a:pt x="798425" y="162828"/>
                    </a:lnTo>
                    <a:cubicBezTo>
                      <a:pt x="763219" y="138975"/>
                      <a:pt x="725393" y="117744"/>
                      <a:pt x="690188" y="93892"/>
                    </a:cubicBezTo>
                    <a:close/>
                    <a:moveTo>
                      <a:pt x="467720" y="61156"/>
                    </a:moveTo>
                    <a:lnTo>
                      <a:pt x="419337" y="98173"/>
                    </a:lnTo>
                    <a:cubicBezTo>
                      <a:pt x="403699" y="112064"/>
                      <a:pt x="389372" y="127266"/>
                      <a:pt x="377009" y="144431"/>
                    </a:cubicBezTo>
                    <a:lnTo>
                      <a:pt x="375563" y="147181"/>
                    </a:lnTo>
                    <a:lnTo>
                      <a:pt x="404575" y="202332"/>
                    </a:lnTo>
                    <a:cubicBezTo>
                      <a:pt x="416938" y="219498"/>
                      <a:pt x="431266" y="234699"/>
                      <a:pt x="446903" y="248590"/>
                    </a:cubicBezTo>
                    <a:lnTo>
                      <a:pt x="455976" y="255531"/>
                    </a:lnTo>
                    <a:lnTo>
                      <a:pt x="467053" y="234476"/>
                    </a:lnTo>
                    <a:cubicBezTo>
                      <a:pt x="479416" y="217309"/>
                      <a:pt x="493744" y="202109"/>
                      <a:pt x="509381" y="188218"/>
                    </a:cubicBezTo>
                    <a:lnTo>
                      <a:pt x="542555" y="162836"/>
                    </a:lnTo>
                    <a:lnTo>
                      <a:pt x="536947" y="158546"/>
                    </a:lnTo>
                    <a:cubicBezTo>
                      <a:pt x="521310" y="144655"/>
                      <a:pt x="506982" y="129454"/>
                      <a:pt x="494620" y="112287"/>
                    </a:cubicBezTo>
                    <a:close/>
                    <a:moveTo>
                      <a:pt x="903282" y="61156"/>
                    </a:moveTo>
                    <a:lnTo>
                      <a:pt x="876382" y="112287"/>
                    </a:lnTo>
                    <a:cubicBezTo>
                      <a:pt x="864020" y="129454"/>
                      <a:pt x="849693" y="144655"/>
                      <a:pt x="834055" y="158546"/>
                    </a:cubicBezTo>
                    <a:lnTo>
                      <a:pt x="828446" y="162837"/>
                    </a:lnTo>
                    <a:lnTo>
                      <a:pt x="861621" y="188218"/>
                    </a:lnTo>
                    <a:cubicBezTo>
                      <a:pt x="877259" y="202109"/>
                      <a:pt x="891587" y="217309"/>
                      <a:pt x="903949" y="234476"/>
                    </a:cubicBezTo>
                    <a:lnTo>
                      <a:pt x="915026" y="255531"/>
                    </a:lnTo>
                    <a:lnTo>
                      <a:pt x="924099" y="248590"/>
                    </a:lnTo>
                    <a:cubicBezTo>
                      <a:pt x="939737" y="234699"/>
                      <a:pt x="954063" y="219498"/>
                      <a:pt x="966427" y="202332"/>
                    </a:cubicBezTo>
                    <a:lnTo>
                      <a:pt x="995440" y="147181"/>
                    </a:lnTo>
                    <a:lnTo>
                      <a:pt x="993994" y="144431"/>
                    </a:lnTo>
                    <a:cubicBezTo>
                      <a:pt x="981630" y="127266"/>
                      <a:pt x="967303" y="112064"/>
                      <a:pt x="951665" y="98173"/>
                    </a:cubicBezTo>
                    <a:close/>
                    <a:moveTo>
                      <a:pt x="614131" y="0"/>
                    </a:moveTo>
                    <a:lnTo>
                      <a:pt x="653007" y="42486"/>
                    </a:lnTo>
                    <a:lnTo>
                      <a:pt x="685501" y="67346"/>
                    </a:lnTo>
                    <a:lnTo>
                      <a:pt x="717995" y="42486"/>
                    </a:lnTo>
                    <a:lnTo>
                      <a:pt x="756066" y="879"/>
                    </a:lnTo>
                    <a:lnTo>
                      <a:pt x="776636" y="2953"/>
                    </a:lnTo>
                    <a:lnTo>
                      <a:pt x="773331" y="9235"/>
                    </a:lnTo>
                    <a:cubicBezTo>
                      <a:pt x="760968" y="26401"/>
                      <a:pt x="746640" y="41603"/>
                      <a:pt x="731003" y="55494"/>
                    </a:cubicBezTo>
                    <a:lnTo>
                      <a:pt x="700507" y="78825"/>
                    </a:lnTo>
                    <a:lnTo>
                      <a:pt x="703196" y="80884"/>
                    </a:lnTo>
                    <a:cubicBezTo>
                      <a:pt x="738402" y="104735"/>
                      <a:pt x="776227" y="125968"/>
                      <a:pt x="811433" y="149820"/>
                    </a:cubicBezTo>
                    <a:lnTo>
                      <a:pt x="813441" y="151356"/>
                    </a:lnTo>
                    <a:lnTo>
                      <a:pt x="821046" y="145537"/>
                    </a:lnTo>
                    <a:cubicBezTo>
                      <a:pt x="836684" y="131646"/>
                      <a:pt x="851012" y="116446"/>
                      <a:pt x="863375" y="99279"/>
                    </a:cubicBezTo>
                    <a:lnTo>
                      <a:pt x="888504" y="51513"/>
                    </a:lnTo>
                    <a:lnTo>
                      <a:pt x="847359" y="25307"/>
                    </a:lnTo>
                    <a:lnTo>
                      <a:pt x="819271" y="7418"/>
                    </a:lnTo>
                    <a:lnTo>
                      <a:pt x="884489" y="27663"/>
                    </a:lnTo>
                    <a:lnTo>
                      <a:pt x="896894" y="35564"/>
                    </a:lnTo>
                    <a:lnTo>
                      <a:pt x="898725" y="32082"/>
                    </a:lnTo>
                    <a:lnTo>
                      <a:pt x="915790" y="37380"/>
                    </a:lnTo>
                    <a:lnTo>
                      <a:pt x="911763" y="45034"/>
                    </a:lnTo>
                    <a:lnTo>
                      <a:pt x="914485" y="46767"/>
                    </a:lnTo>
                    <a:cubicBezTo>
                      <a:pt x="932088" y="58693"/>
                      <a:pt x="949036" y="71274"/>
                      <a:pt x="964673" y="85165"/>
                    </a:cubicBezTo>
                    <a:lnTo>
                      <a:pt x="1004924" y="129154"/>
                    </a:lnTo>
                    <a:lnTo>
                      <a:pt x="1025626" y="89801"/>
                    </a:lnTo>
                    <a:lnTo>
                      <a:pt x="1041328" y="98324"/>
                    </a:lnTo>
                    <a:lnTo>
                      <a:pt x="1040510" y="99243"/>
                    </a:lnTo>
                    <a:lnTo>
                      <a:pt x="1015291" y="147181"/>
                    </a:lnTo>
                    <a:lnTo>
                      <a:pt x="1037539" y="189472"/>
                    </a:lnTo>
                    <a:cubicBezTo>
                      <a:pt x="1043859" y="207145"/>
                      <a:pt x="1051908" y="223088"/>
                      <a:pt x="1061335" y="237653"/>
                    </a:cubicBezTo>
                    <a:lnTo>
                      <a:pt x="1087788" y="270579"/>
                    </a:lnTo>
                    <a:lnTo>
                      <a:pt x="1100016" y="247335"/>
                    </a:lnTo>
                    <a:cubicBezTo>
                      <a:pt x="1107793" y="225584"/>
                      <a:pt x="1118191" y="206453"/>
                      <a:pt x="1130554" y="189287"/>
                    </a:cubicBezTo>
                    <a:lnTo>
                      <a:pt x="1142764" y="175943"/>
                    </a:lnTo>
                    <a:lnTo>
                      <a:pt x="1156959" y="187654"/>
                    </a:lnTo>
                    <a:lnTo>
                      <a:pt x="1143562" y="202295"/>
                    </a:lnTo>
                    <a:cubicBezTo>
                      <a:pt x="1131199" y="219461"/>
                      <a:pt x="1120801" y="238592"/>
                      <a:pt x="1113024" y="260343"/>
                    </a:cubicBezTo>
                    <a:lnTo>
                      <a:pt x="1100869" y="283450"/>
                    </a:lnTo>
                    <a:lnTo>
                      <a:pt x="1173908" y="341009"/>
                    </a:lnTo>
                    <a:lnTo>
                      <a:pt x="1199511" y="357150"/>
                    </a:lnTo>
                    <a:lnTo>
                      <a:pt x="1203068" y="350388"/>
                    </a:lnTo>
                    <a:cubicBezTo>
                      <a:pt x="1210846" y="328636"/>
                      <a:pt x="1221243" y="309505"/>
                      <a:pt x="1233606" y="292339"/>
                    </a:cubicBezTo>
                    <a:lnTo>
                      <a:pt x="1239900" y="285461"/>
                    </a:lnTo>
                    <a:lnTo>
                      <a:pt x="1247439" y="294598"/>
                    </a:lnTo>
                    <a:lnTo>
                      <a:pt x="1250794" y="300779"/>
                    </a:lnTo>
                    <a:lnTo>
                      <a:pt x="1246614" y="305347"/>
                    </a:lnTo>
                    <a:cubicBezTo>
                      <a:pt x="1234251" y="322513"/>
                      <a:pt x="1223853" y="341644"/>
                      <a:pt x="1216076" y="363396"/>
                    </a:cubicBezTo>
                    <a:lnTo>
                      <a:pt x="1214418" y="366547"/>
                    </a:lnTo>
                    <a:lnTo>
                      <a:pt x="1262199" y="396669"/>
                    </a:lnTo>
                    <a:lnTo>
                      <a:pt x="1313798" y="438844"/>
                    </a:lnTo>
                    <a:lnTo>
                      <a:pt x="1317189" y="432398"/>
                    </a:lnTo>
                    <a:lnTo>
                      <a:pt x="1332381" y="481338"/>
                    </a:lnTo>
                    <a:lnTo>
                      <a:pt x="1318992" y="466706"/>
                    </a:lnTo>
                    <a:lnTo>
                      <a:pt x="1288591" y="524496"/>
                    </a:lnTo>
                    <a:cubicBezTo>
                      <a:pt x="1276227" y="541662"/>
                      <a:pt x="1261901" y="556863"/>
                      <a:pt x="1246263" y="570754"/>
                    </a:cubicBezTo>
                    <a:lnTo>
                      <a:pt x="1244319" y="572241"/>
                    </a:lnTo>
                    <a:lnTo>
                      <a:pt x="1267186" y="602073"/>
                    </a:lnTo>
                    <a:cubicBezTo>
                      <a:pt x="1275691" y="615715"/>
                      <a:pt x="1282999" y="630555"/>
                      <a:pt x="1288831" y="646868"/>
                    </a:cubicBezTo>
                    <a:lnTo>
                      <a:pt x="1306844" y="683339"/>
                    </a:lnTo>
                    <a:lnTo>
                      <a:pt x="1336307" y="660798"/>
                    </a:lnTo>
                    <a:lnTo>
                      <a:pt x="1359948" y="634961"/>
                    </a:lnTo>
                    <a:lnTo>
                      <a:pt x="1362420" y="659483"/>
                    </a:lnTo>
                    <a:lnTo>
                      <a:pt x="1349315" y="673806"/>
                    </a:lnTo>
                    <a:lnTo>
                      <a:pt x="1316023" y="699277"/>
                    </a:lnTo>
                    <a:lnTo>
                      <a:pt x="1344692" y="734960"/>
                    </a:lnTo>
                    <a:lnTo>
                      <a:pt x="1357283" y="744883"/>
                    </a:lnTo>
                    <a:lnTo>
                      <a:pt x="1355111" y="766430"/>
                    </a:lnTo>
                    <a:lnTo>
                      <a:pt x="1331684" y="747968"/>
                    </a:lnTo>
                    <a:lnTo>
                      <a:pt x="1301494" y="710392"/>
                    </a:lnTo>
                    <a:lnTo>
                      <a:pt x="1299126" y="712204"/>
                    </a:lnTo>
                    <a:cubicBezTo>
                      <a:pt x="1281524" y="724130"/>
                      <a:pt x="1263266" y="735401"/>
                      <a:pt x="1245008" y="746672"/>
                    </a:cubicBezTo>
                    <a:lnTo>
                      <a:pt x="1198731" y="776146"/>
                    </a:lnTo>
                    <a:lnTo>
                      <a:pt x="1209574" y="798101"/>
                    </a:lnTo>
                    <a:cubicBezTo>
                      <a:pt x="1219001" y="812666"/>
                      <a:pt x="1229807" y="825853"/>
                      <a:pt x="1241640" y="838012"/>
                    </a:cubicBezTo>
                    <a:lnTo>
                      <a:pt x="1282482" y="870197"/>
                    </a:lnTo>
                    <a:lnTo>
                      <a:pt x="1335052" y="836716"/>
                    </a:lnTo>
                    <a:lnTo>
                      <a:pt x="1345402" y="830124"/>
                    </a:lnTo>
                    <a:lnTo>
                      <a:pt x="1337163" y="856665"/>
                    </a:lnTo>
                    <a:lnTo>
                      <a:pt x="1297424" y="881974"/>
                    </a:lnTo>
                    <a:lnTo>
                      <a:pt x="1322148" y="901457"/>
                    </a:lnTo>
                    <a:lnTo>
                      <a:pt x="1323077" y="902043"/>
                    </a:lnTo>
                    <a:lnTo>
                      <a:pt x="1317571" y="919780"/>
                    </a:lnTo>
                    <a:lnTo>
                      <a:pt x="1309140" y="914465"/>
                    </a:lnTo>
                    <a:lnTo>
                      <a:pt x="1282161" y="893205"/>
                    </a:lnTo>
                    <a:lnTo>
                      <a:pt x="1243754" y="922590"/>
                    </a:lnTo>
                    <a:cubicBezTo>
                      <a:pt x="1228116" y="936481"/>
                      <a:pt x="1213789" y="951682"/>
                      <a:pt x="1201426" y="968849"/>
                    </a:cubicBezTo>
                    <a:lnTo>
                      <a:pt x="1193343" y="984214"/>
                    </a:lnTo>
                    <a:lnTo>
                      <a:pt x="1219096" y="1004509"/>
                    </a:lnTo>
                    <a:lnTo>
                      <a:pt x="1262173" y="1031665"/>
                    </a:lnTo>
                    <a:lnTo>
                      <a:pt x="1253596" y="1047467"/>
                    </a:lnTo>
                    <a:lnTo>
                      <a:pt x="1206088" y="1017517"/>
                    </a:lnTo>
                    <a:lnTo>
                      <a:pt x="1184692" y="1000656"/>
                    </a:lnTo>
                    <a:lnTo>
                      <a:pt x="1170888" y="1026897"/>
                    </a:lnTo>
                    <a:cubicBezTo>
                      <a:pt x="1163111" y="1048649"/>
                      <a:pt x="1152713" y="1067779"/>
                      <a:pt x="1140351" y="1084946"/>
                    </a:cubicBezTo>
                    <a:lnTo>
                      <a:pt x="1118335" y="1109005"/>
                    </a:lnTo>
                    <a:lnTo>
                      <a:pt x="1176020" y="1145371"/>
                    </a:lnTo>
                    <a:lnTo>
                      <a:pt x="1164508" y="1159323"/>
                    </a:lnTo>
                    <a:lnTo>
                      <a:pt x="1106028" y="1122455"/>
                    </a:lnTo>
                    <a:lnTo>
                      <a:pt x="1098022" y="1131203"/>
                    </a:lnTo>
                    <a:cubicBezTo>
                      <a:pt x="1082385" y="1145095"/>
                      <a:pt x="1065437" y="1157676"/>
                      <a:pt x="1047835" y="1169601"/>
                    </a:cubicBezTo>
                    <a:lnTo>
                      <a:pt x="999783" y="1200204"/>
                    </a:lnTo>
                    <a:lnTo>
                      <a:pt x="1012991" y="1210613"/>
                    </a:lnTo>
                    <a:lnTo>
                      <a:pt x="1063781" y="1242632"/>
                    </a:lnTo>
                    <a:lnTo>
                      <a:pt x="1062843" y="1243406"/>
                    </a:lnTo>
                    <a:lnTo>
                      <a:pt x="1045929" y="1252587"/>
                    </a:lnTo>
                    <a:lnTo>
                      <a:pt x="999983" y="1223621"/>
                    </a:lnTo>
                    <a:lnTo>
                      <a:pt x="983461" y="1210601"/>
                    </a:lnTo>
                    <a:lnTo>
                      <a:pt x="939597" y="1238536"/>
                    </a:lnTo>
                    <a:cubicBezTo>
                      <a:pt x="921995" y="1250462"/>
                      <a:pt x="905047" y="1263044"/>
                      <a:pt x="889410" y="1276935"/>
                    </a:cubicBezTo>
                    <a:lnTo>
                      <a:pt x="878483" y="1288875"/>
                    </a:lnTo>
                    <a:lnTo>
                      <a:pt x="909940" y="1313665"/>
                    </a:lnTo>
                    <a:lnTo>
                      <a:pt x="914382" y="1316466"/>
                    </a:lnTo>
                    <a:lnTo>
                      <a:pt x="892571" y="1323237"/>
                    </a:lnTo>
                    <a:lnTo>
                      <a:pt x="866117" y="1302390"/>
                    </a:lnTo>
                    <a:lnTo>
                      <a:pt x="847081" y="1323193"/>
                    </a:lnTo>
                    <a:lnTo>
                      <a:pt x="838176" y="1340122"/>
                    </a:lnTo>
                    <a:lnTo>
                      <a:pt x="818470" y="1346239"/>
                    </a:lnTo>
                    <a:lnTo>
                      <a:pt x="813942" y="1346695"/>
                    </a:lnTo>
                    <a:lnTo>
                      <a:pt x="825179" y="1323437"/>
                    </a:lnTo>
                    <a:lnTo>
                      <a:pt x="850654" y="1290204"/>
                    </a:lnTo>
                    <a:lnTo>
                      <a:pt x="816423" y="1263229"/>
                    </a:lnTo>
                    <a:cubicBezTo>
                      <a:pt x="804591" y="1251068"/>
                      <a:pt x="793785" y="1237882"/>
                      <a:pt x="784358" y="1223317"/>
                    </a:cubicBezTo>
                    <a:lnTo>
                      <a:pt x="769203" y="1192630"/>
                    </a:lnTo>
                    <a:lnTo>
                      <a:pt x="744028" y="1220140"/>
                    </a:lnTo>
                    <a:cubicBezTo>
                      <a:pt x="731666" y="1237307"/>
                      <a:pt x="721269" y="1256437"/>
                      <a:pt x="713491" y="1278188"/>
                    </a:cubicBezTo>
                    <a:lnTo>
                      <a:pt x="695432" y="1314753"/>
                    </a:lnTo>
                    <a:lnTo>
                      <a:pt x="726380" y="1353272"/>
                    </a:lnTo>
                    <a:lnTo>
                      <a:pt x="728911" y="1355267"/>
                    </a:lnTo>
                    <a:lnTo>
                      <a:pt x="706351" y="1357541"/>
                    </a:lnTo>
                    <a:lnTo>
                      <a:pt x="685501" y="1331590"/>
                    </a:lnTo>
                    <a:lnTo>
                      <a:pt x="663938" y="1358430"/>
                    </a:lnTo>
                    <a:lnTo>
                      <a:pt x="641011" y="1356119"/>
                    </a:lnTo>
                    <a:lnTo>
                      <a:pt x="644623" y="1353272"/>
                    </a:lnTo>
                    <a:lnTo>
                      <a:pt x="675570" y="1314753"/>
                    </a:lnTo>
                    <a:lnTo>
                      <a:pt x="657511" y="1278188"/>
                    </a:lnTo>
                    <a:cubicBezTo>
                      <a:pt x="649734" y="1256437"/>
                      <a:pt x="639336" y="1237307"/>
                      <a:pt x="626974" y="1220140"/>
                    </a:cubicBezTo>
                    <a:lnTo>
                      <a:pt x="601799" y="1192630"/>
                    </a:lnTo>
                    <a:lnTo>
                      <a:pt x="586644" y="1223317"/>
                    </a:lnTo>
                    <a:cubicBezTo>
                      <a:pt x="577217" y="1237882"/>
                      <a:pt x="566411" y="1251068"/>
                      <a:pt x="554579" y="1263229"/>
                    </a:cubicBezTo>
                    <a:lnTo>
                      <a:pt x="520349" y="1290204"/>
                    </a:lnTo>
                    <a:lnTo>
                      <a:pt x="545822" y="1323437"/>
                    </a:lnTo>
                    <a:lnTo>
                      <a:pt x="557548" y="1347705"/>
                    </a:lnTo>
                    <a:lnTo>
                      <a:pt x="543004" y="1346239"/>
                    </a:lnTo>
                    <a:lnTo>
                      <a:pt x="534686" y="1343656"/>
                    </a:lnTo>
                    <a:lnTo>
                      <a:pt x="523921" y="1323193"/>
                    </a:lnTo>
                    <a:lnTo>
                      <a:pt x="504885" y="1302390"/>
                    </a:lnTo>
                    <a:lnTo>
                      <a:pt x="475739" y="1325358"/>
                    </a:lnTo>
                    <a:lnTo>
                      <a:pt x="453477" y="1318448"/>
                    </a:lnTo>
                    <a:lnTo>
                      <a:pt x="461063" y="1313665"/>
                    </a:lnTo>
                    <a:lnTo>
                      <a:pt x="492519" y="1288875"/>
                    </a:lnTo>
                    <a:lnTo>
                      <a:pt x="481593" y="1276935"/>
                    </a:lnTo>
                    <a:cubicBezTo>
                      <a:pt x="465955" y="1263044"/>
                      <a:pt x="449008" y="1250462"/>
                      <a:pt x="431404" y="1238537"/>
                    </a:cubicBezTo>
                    <a:lnTo>
                      <a:pt x="387542" y="1210600"/>
                    </a:lnTo>
                    <a:lnTo>
                      <a:pt x="371019" y="1223621"/>
                    </a:lnTo>
                    <a:lnTo>
                      <a:pt x="320665" y="1255366"/>
                    </a:lnTo>
                    <a:lnTo>
                      <a:pt x="302587" y="1245553"/>
                    </a:lnTo>
                    <a:lnTo>
                      <a:pt x="358010" y="1210613"/>
                    </a:lnTo>
                    <a:lnTo>
                      <a:pt x="371219" y="1200204"/>
                    </a:lnTo>
                    <a:lnTo>
                      <a:pt x="323168" y="1169601"/>
                    </a:lnTo>
                    <a:cubicBezTo>
                      <a:pt x="305565" y="1157675"/>
                      <a:pt x="288618" y="1145095"/>
                      <a:pt x="272980" y="1131204"/>
                    </a:cubicBezTo>
                    <a:lnTo>
                      <a:pt x="264975" y="1122455"/>
                    </a:lnTo>
                    <a:lnTo>
                      <a:pt x="200954" y="1162815"/>
                    </a:lnTo>
                    <a:lnTo>
                      <a:pt x="197487" y="1159954"/>
                    </a:lnTo>
                    <a:lnTo>
                      <a:pt x="188715" y="1149323"/>
                    </a:lnTo>
                    <a:lnTo>
                      <a:pt x="252668" y="1109005"/>
                    </a:lnTo>
                    <a:lnTo>
                      <a:pt x="230652" y="1084946"/>
                    </a:lnTo>
                    <a:cubicBezTo>
                      <a:pt x="218290" y="1067779"/>
                      <a:pt x="207892" y="1048649"/>
                      <a:pt x="200114" y="1026897"/>
                    </a:cubicBezTo>
                    <a:lnTo>
                      <a:pt x="186310" y="1000656"/>
                    </a:lnTo>
                    <a:lnTo>
                      <a:pt x="164914" y="1017517"/>
                    </a:lnTo>
                    <a:lnTo>
                      <a:pt x="110308" y="1051942"/>
                    </a:lnTo>
                    <a:lnTo>
                      <a:pt x="101731" y="1036141"/>
                    </a:lnTo>
                    <a:lnTo>
                      <a:pt x="151906" y="1004509"/>
                    </a:lnTo>
                    <a:lnTo>
                      <a:pt x="177660" y="984214"/>
                    </a:lnTo>
                    <a:lnTo>
                      <a:pt x="169576" y="968849"/>
                    </a:lnTo>
                    <a:cubicBezTo>
                      <a:pt x="157214" y="951682"/>
                      <a:pt x="142886" y="936481"/>
                      <a:pt x="127249" y="922590"/>
                    </a:cubicBezTo>
                    <a:lnTo>
                      <a:pt x="88840" y="893205"/>
                    </a:lnTo>
                    <a:lnTo>
                      <a:pt x="61863" y="914465"/>
                    </a:lnTo>
                    <a:lnTo>
                      <a:pt x="45463" y="924804"/>
                    </a:lnTo>
                    <a:lnTo>
                      <a:pt x="39957" y="907067"/>
                    </a:lnTo>
                    <a:lnTo>
                      <a:pt x="48855" y="901457"/>
                    </a:lnTo>
                    <a:lnTo>
                      <a:pt x="73577" y="881974"/>
                    </a:lnTo>
                    <a:lnTo>
                      <a:pt x="22941" y="849725"/>
                    </a:lnTo>
                    <a:lnTo>
                      <a:pt x="21963" y="849102"/>
                    </a:lnTo>
                    <a:lnTo>
                      <a:pt x="13724" y="822560"/>
                    </a:lnTo>
                    <a:lnTo>
                      <a:pt x="35950" y="836716"/>
                    </a:lnTo>
                    <a:lnTo>
                      <a:pt x="88521" y="870198"/>
                    </a:lnTo>
                    <a:lnTo>
                      <a:pt x="129362" y="838012"/>
                    </a:lnTo>
                    <a:cubicBezTo>
                      <a:pt x="141195" y="825853"/>
                      <a:pt x="152000" y="812666"/>
                      <a:pt x="161428" y="798101"/>
                    </a:cubicBezTo>
                    <a:lnTo>
                      <a:pt x="172271" y="776146"/>
                    </a:lnTo>
                    <a:lnTo>
                      <a:pt x="125994" y="746672"/>
                    </a:lnTo>
                    <a:cubicBezTo>
                      <a:pt x="107736" y="735401"/>
                      <a:pt x="89479" y="724130"/>
                      <a:pt x="71876" y="712204"/>
                    </a:cubicBezTo>
                    <a:lnTo>
                      <a:pt x="69508" y="710393"/>
                    </a:lnTo>
                    <a:lnTo>
                      <a:pt x="39319" y="747968"/>
                    </a:lnTo>
                    <a:lnTo>
                      <a:pt x="7065" y="773386"/>
                    </a:lnTo>
                    <a:lnTo>
                      <a:pt x="4892" y="751839"/>
                    </a:lnTo>
                    <a:lnTo>
                      <a:pt x="26311" y="734960"/>
                    </a:lnTo>
                    <a:lnTo>
                      <a:pt x="54980" y="699277"/>
                    </a:lnTo>
                    <a:lnTo>
                      <a:pt x="21688" y="673806"/>
                    </a:lnTo>
                    <a:lnTo>
                      <a:pt x="0" y="650104"/>
                    </a:lnTo>
                    <a:lnTo>
                      <a:pt x="2472" y="625582"/>
                    </a:lnTo>
                    <a:lnTo>
                      <a:pt x="34696" y="660798"/>
                    </a:lnTo>
                    <a:lnTo>
                      <a:pt x="64159" y="683339"/>
                    </a:lnTo>
                    <a:lnTo>
                      <a:pt x="82171" y="646869"/>
                    </a:lnTo>
                    <a:cubicBezTo>
                      <a:pt x="88004" y="630555"/>
                      <a:pt x="95312" y="615715"/>
                      <a:pt x="103816" y="602073"/>
                    </a:cubicBezTo>
                    <a:lnTo>
                      <a:pt x="126683" y="572241"/>
                    </a:lnTo>
                    <a:lnTo>
                      <a:pt x="124739" y="570754"/>
                    </a:lnTo>
                    <a:cubicBezTo>
                      <a:pt x="109102" y="556863"/>
                      <a:pt x="94774" y="541661"/>
                      <a:pt x="82411" y="524496"/>
                    </a:cubicBezTo>
                    <a:lnTo>
                      <a:pt x="52011" y="466706"/>
                    </a:lnTo>
                    <a:lnTo>
                      <a:pt x="24202" y="497096"/>
                    </a:lnTo>
                    <a:lnTo>
                      <a:pt x="37212" y="455184"/>
                    </a:lnTo>
                    <a:lnTo>
                      <a:pt x="43322" y="450191"/>
                    </a:lnTo>
                    <a:lnTo>
                      <a:pt x="40454" y="444740"/>
                    </a:lnTo>
                    <a:lnTo>
                      <a:pt x="47821" y="421008"/>
                    </a:lnTo>
                    <a:lnTo>
                      <a:pt x="57204" y="438844"/>
                    </a:lnTo>
                    <a:lnTo>
                      <a:pt x="108803" y="396669"/>
                    </a:lnTo>
                    <a:lnTo>
                      <a:pt x="156585" y="366547"/>
                    </a:lnTo>
                    <a:lnTo>
                      <a:pt x="154926" y="363395"/>
                    </a:lnTo>
                    <a:cubicBezTo>
                      <a:pt x="147148" y="341644"/>
                      <a:pt x="136751" y="322513"/>
                      <a:pt x="124388" y="305347"/>
                    </a:cubicBezTo>
                    <a:lnTo>
                      <a:pt x="114281" y="294301"/>
                    </a:lnTo>
                    <a:lnTo>
                      <a:pt x="126092" y="279985"/>
                    </a:lnTo>
                    <a:lnTo>
                      <a:pt x="137396" y="292339"/>
                    </a:lnTo>
                    <a:cubicBezTo>
                      <a:pt x="149759" y="309505"/>
                      <a:pt x="160156" y="328636"/>
                      <a:pt x="167934" y="350387"/>
                    </a:cubicBezTo>
                    <a:lnTo>
                      <a:pt x="171492" y="357150"/>
                    </a:lnTo>
                    <a:lnTo>
                      <a:pt x="197094" y="341009"/>
                    </a:lnTo>
                    <a:lnTo>
                      <a:pt x="270134" y="283450"/>
                    </a:lnTo>
                    <a:lnTo>
                      <a:pt x="257977" y="260343"/>
                    </a:lnTo>
                    <a:cubicBezTo>
                      <a:pt x="250200" y="238592"/>
                      <a:pt x="239802" y="219461"/>
                      <a:pt x="227440" y="202295"/>
                    </a:cubicBezTo>
                    <a:lnTo>
                      <a:pt x="209945" y="183175"/>
                    </a:lnTo>
                    <a:lnTo>
                      <a:pt x="224139" y="171464"/>
                    </a:lnTo>
                    <a:lnTo>
                      <a:pt x="240448" y="189287"/>
                    </a:lnTo>
                    <a:cubicBezTo>
                      <a:pt x="252810" y="206453"/>
                      <a:pt x="263208" y="225584"/>
                      <a:pt x="270985" y="247335"/>
                    </a:cubicBezTo>
                    <a:lnTo>
                      <a:pt x="283214" y="270579"/>
                    </a:lnTo>
                    <a:lnTo>
                      <a:pt x="309668" y="237653"/>
                    </a:lnTo>
                    <a:cubicBezTo>
                      <a:pt x="319095" y="223088"/>
                      <a:pt x="327144" y="207145"/>
                      <a:pt x="333463" y="189472"/>
                    </a:cubicBezTo>
                    <a:lnTo>
                      <a:pt x="355711" y="147181"/>
                    </a:lnTo>
                    <a:lnTo>
                      <a:pt x="330493" y="99243"/>
                    </a:lnTo>
                    <a:lnTo>
                      <a:pt x="326568" y="94839"/>
                    </a:lnTo>
                    <a:lnTo>
                      <a:pt x="343148" y="85839"/>
                    </a:lnTo>
                    <a:lnTo>
                      <a:pt x="343500" y="86235"/>
                    </a:lnTo>
                    <a:lnTo>
                      <a:pt x="366078" y="129154"/>
                    </a:lnTo>
                    <a:lnTo>
                      <a:pt x="406329" y="85165"/>
                    </a:lnTo>
                    <a:cubicBezTo>
                      <a:pt x="421967" y="71274"/>
                      <a:pt x="438915" y="58693"/>
                      <a:pt x="456517" y="46767"/>
                    </a:cubicBezTo>
                    <a:lnTo>
                      <a:pt x="459239" y="45034"/>
                    </a:lnTo>
                    <a:lnTo>
                      <a:pt x="453875" y="34837"/>
                    </a:lnTo>
                    <a:lnTo>
                      <a:pt x="470940" y="29540"/>
                    </a:lnTo>
                    <a:lnTo>
                      <a:pt x="474109" y="35564"/>
                    </a:lnTo>
                    <a:lnTo>
                      <a:pt x="495572" y="21894"/>
                    </a:lnTo>
                    <a:lnTo>
                      <a:pt x="543004" y="7170"/>
                    </a:lnTo>
                    <a:lnTo>
                      <a:pt x="553836" y="6078"/>
                    </a:lnTo>
                    <a:lnTo>
                      <a:pt x="523644" y="25307"/>
                    </a:lnTo>
                    <a:lnTo>
                      <a:pt x="482499" y="51513"/>
                    </a:lnTo>
                    <a:lnTo>
                      <a:pt x="507628" y="99279"/>
                    </a:lnTo>
                    <a:cubicBezTo>
                      <a:pt x="519990" y="116446"/>
                      <a:pt x="534318" y="131646"/>
                      <a:pt x="549956" y="145537"/>
                    </a:cubicBezTo>
                    <a:lnTo>
                      <a:pt x="557561" y="151356"/>
                    </a:lnTo>
                    <a:lnTo>
                      <a:pt x="559570" y="149820"/>
                    </a:lnTo>
                    <a:cubicBezTo>
                      <a:pt x="594775" y="125968"/>
                      <a:pt x="632600" y="104735"/>
                      <a:pt x="667806" y="80884"/>
                    </a:cubicBezTo>
                    <a:lnTo>
                      <a:pt x="670496" y="78825"/>
                    </a:lnTo>
                    <a:lnTo>
                      <a:pt x="640000" y="55494"/>
                    </a:lnTo>
                    <a:cubicBezTo>
                      <a:pt x="624362" y="41603"/>
                      <a:pt x="610034" y="26401"/>
                      <a:pt x="597671" y="9235"/>
                    </a:cubicBezTo>
                    <a:lnTo>
                      <a:pt x="593887" y="2040"/>
                    </a:ln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3175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3" name="台形 232">
                <a:extLst>
                  <a:ext uri="{FF2B5EF4-FFF2-40B4-BE49-F238E27FC236}">
                    <a16:creationId xmlns:a16="http://schemas.microsoft.com/office/drawing/2014/main" id="{4D2AAFDD-3395-46DD-8CF4-1023DB621A75}"/>
                  </a:ext>
                </a:extLst>
              </p:cNvPr>
              <p:cNvSpPr/>
              <p:nvPr/>
            </p:nvSpPr>
            <p:spPr>
              <a:xfrm>
                <a:off x="1109664" y="2719387"/>
                <a:ext cx="90487" cy="200026"/>
              </a:xfrm>
              <a:prstGeom prst="trapezoid">
                <a:avLst/>
              </a:prstGeom>
              <a:solidFill>
                <a:srgbClr val="00B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4" name="月 233">
                <a:extLst>
                  <a:ext uri="{FF2B5EF4-FFF2-40B4-BE49-F238E27FC236}">
                    <a16:creationId xmlns:a16="http://schemas.microsoft.com/office/drawing/2014/main" id="{B53F0EC1-7512-4FE4-BBCA-AAD6AE2C0D09}"/>
                  </a:ext>
                </a:extLst>
              </p:cNvPr>
              <p:cNvSpPr/>
              <p:nvPr/>
            </p:nvSpPr>
            <p:spPr>
              <a:xfrm rot="16200000">
                <a:off x="1081089" y="2202654"/>
                <a:ext cx="147636" cy="962030"/>
              </a:xfrm>
              <a:prstGeom prst="moon">
                <a:avLst/>
              </a:prstGeom>
              <a:solidFill>
                <a:srgbClr val="00B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5" name="グループ化 224">
              <a:extLst>
                <a:ext uri="{FF2B5EF4-FFF2-40B4-BE49-F238E27FC236}">
                  <a16:creationId xmlns:a16="http://schemas.microsoft.com/office/drawing/2014/main" id="{7BCC5552-6C10-4564-9AE2-DD4FF0755E65}"/>
                </a:ext>
              </a:extLst>
            </p:cNvPr>
            <p:cNvGrpSpPr/>
            <p:nvPr/>
          </p:nvGrpSpPr>
          <p:grpSpPr>
            <a:xfrm>
              <a:off x="6192488" y="2170062"/>
              <a:ext cx="1740284" cy="773166"/>
              <a:chOff x="2926555" y="3555895"/>
              <a:chExt cx="1595679" cy="708923"/>
            </a:xfrm>
          </p:grpSpPr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806A41E2-8541-4EE5-A1FD-0A01ECAAD90E}"/>
                  </a:ext>
                </a:extLst>
              </p:cNvPr>
              <p:cNvSpPr/>
              <p:nvPr/>
            </p:nvSpPr>
            <p:spPr>
              <a:xfrm>
                <a:off x="2926555" y="3557587"/>
                <a:ext cx="1588295" cy="707231"/>
              </a:xfrm>
              <a:custGeom>
                <a:avLst/>
                <a:gdLst>
                  <a:gd name="connsiteX0" fmla="*/ 279 w 1588295"/>
                  <a:gd name="connsiteY0" fmla="*/ 0 h 707231"/>
                  <a:gd name="connsiteX1" fmla="*/ 196434 w 1588295"/>
                  <a:gd name="connsiteY1" fmla="*/ 0 h 707231"/>
                  <a:gd name="connsiteX2" fmla="*/ 281067 w 1588295"/>
                  <a:gd name="connsiteY2" fmla="*/ 98175 h 707231"/>
                  <a:gd name="connsiteX3" fmla="*/ 865749 w 1588295"/>
                  <a:gd name="connsiteY3" fmla="*/ 386453 h 707231"/>
                  <a:gd name="connsiteX4" fmla="*/ 1362217 w 1588295"/>
                  <a:gd name="connsiteY4" fmla="*/ 87976 h 707231"/>
                  <a:gd name="connsiteX5" fmla="*/ 1404448 w 1588295"/>
                  <a:gd name="connsiteY5" fmla="*/ 0 h 707231"/>
                  <a:gd name="connsiteX6" fmla="*/ 1588016 w 1588295"/>
                  <a:gd name="connsiteY6" fmla="*/ 0 h 707231"/>
                  <a:gd name="connsiteX7" fmla="*/ 1588295 w 1588295"/>
                  <a:gd name="connsiteY7" fmla="*/ 2456 h 707231"/>
                  <a:gd name="connsiteX8" fmla="*/ 794148 w 1588295"/>
                  <a:gd name="connsiteY8" fmla="*/ 707231 h 707231"/>
                  <a:gd name="connsiteX9" fmla="*/ 0 w 1588295"/>
                  <a:gd name="connsiteY9" fmla="*/ 2456 h 7072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88295" h="707231">
                    <a:moveTo>
                      <a:pt x="279" y="0"/>
                    </a:moveTo>
                    <a:lnTo>
                      <a:pt x="196434" y="0"/>
                    </a:lnTo>
                    <a:lnTo>
                      <a:pt x="281067" y="98175"/>
                    </a:lnTo>
                    <a:cubicBezTo>
                      <a:pt x="464417" y="277541"/>
                      <a:pt x="720394" y="386207"/>
                      <a:pt x="865749" y="386453"/>
                    </a:cubicBezTo>
                    <a:cubicBezTo>
                      <a:pt x="1072414" y="386453"/>
                      <a:pt x="1254623" y="268056"/>
                      <a:pt x="1362217" y="87976"/>
                    </a:cubicBezTo>
                    <a:lnTo>
                      <a:pt x="1404448" y="0"/>
                    </a:lnTo>
                    <a:lnTo>
                      <a:pt x="1588016" y="0"/>
                    </a:lnTo>
                    <a:lnTo>
                      <a:pt x="1588295" y="2456"/>
                    </a:lnTo>
                    <a:cubicBezTo>
                      <a:pt x="1588295" y="391692"/>
                      <a:pt x="1232743" y="707231"/>
                      <a:pt x="794148" y="707231"/>
                    </a:cubicBezTo>
                    <a:cubicBezTo>
                      <a:pt x="355552" y="707231"/>
                      <a:pt x="0" y="391692"/>
                      <a:pt x="0" y="2456"/>
                    </a:cubicBezTo>
                    <a:close/>
                  </a:path>
                </a:pathLst>
              </a:custGeom>
              <a:solidFill>
                <a:srgbClr val="00CC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79D42D7F-5377-4808-BA7A-2ED2948A2650}"/>
                  </a:ext>
                </a:extLst>
              </p:cNvPr>
              <p:cNvSpPr/>
              <p:nvPr/>
            </p:nvSpPr>
            <p:spPr>
              <a:xfrm>
                <a:off x="2943225" y="3557587"/>
                <a:ext cx="1029166" cy="706724"/>
              </a:xfrm>
              <a:custGeom>
                <a:avLst/>
                <a:gdLst>
                  <a:gd name="connsiteX0" fmla="*/ 996924 w 1029166"/>
                  <a:gd name="connsiteY0" fmla="*/ 667316 h 706724"/>
                  <a:gd name="connsiteX1" fmla="*/ 991663 w 1029166"/>
                  <a:gd name="connsiteY1" fmla="*/ 678670 h 706724"/>
                  <a:gd name="connsiteX2" fmla="*/ 940520 w 1029166"/>
                  <a:gd name="connsiteY2" fmla="*/ 692760 h 706724"/>
                  <a:gd name="connsiteX3" fmla="*/ 986829 w 1029166"/>
                  <a:gd name="connsiteY3" fmla="*/ 671869 h 706724"/>
                  <a:gd name="connsiteX4" fmla="*/ 794827 w 1029166"/>
                  <a:gd name="connsiteY4" fmla="*/ 502421 h 706724"/>
                  <a:gd name="connsiteX5" fmla="*/ 776416 w 1029166"/>
                  <a:gd name="connsiteY5" fmla="*/ 510728 h 706724"/>
                  <a:gd name="connsiteX6" fmla="*/ 726842 w 1029166"/>
                  <a:gd name="connsiteY6" fmla="*/ 538303 h 706724"/>
                  <a:gd name="connsiteX7" fmla="*/ 695620 w 1029166"/>
                  <a:gd name="connsiteY7" fmla="*/ 563698 h 706724"/>
                  <a:gd name="connsiteX8" fmla="*/ 716661 w 1029166"/>
                  <a:gd name="connsiteY8" fmla="*/ 583924 h 706724"/>
                  <a:gd name="connsiteX9" fmla="*/ 754762 w 1029166"/>
                  <a:gd name="connsiteY9" fmla="*/ 659536 h 706724"/>
                  <a:gd name="connsiteX10" fmla="*/ 755645 w 1029166"/>
                  <a:gd name="connsiteY10" fmla="*/ 661791 h 706724"/>
                  <a:gd name="connsiteX11" fmla="*/ 757190 w 1029166"/>
                  <a:gd name="connsiteY11" fmla="*/ 659653 h 706724"/>
                  <a:gd name="connsiteX12" fmla="*/ 800347 w 1029166"/>
                  <a:gd name="connsiteY12" fmla="*/ 624549 h 706724"/>
                  <a:gd name="connsiteX13" fmla="*/ 848101 w 1029166"/>
                  <a:gd name="connsiteY13" fmla="*/ 597987 h 706724"/>
                  <a:gd name="connsiteX14" fmla="*/ 845759 w 1029166"/>
                  <a:gd name="connsiteY14" fmla="*/ 592000 h 706724"/>
                  <a:gd name="connsiteX15" fmla="*/ 823502 w 1029166"/>
                  <a:gd name="connsiteY15" fmla="*/ 539259 h 706724"/>
                  <a:gd name="connsiteX16" fmla="*/ 587037 w 1029166"/>
                  <a:gd name="connsiteY16" fmla="*/ 492026 h 706724"/>
                  <a:gd name="connsiteX17" fmla="*/ 566026 w 1029166"/>
                  <a:gd name="connsiteY17" fmla="*/ 521097 h 706724"/>
                  <a:gd name="connsiteX18" fmla="*/ 532493 w 1029166"/>
                  <a:gd name="connsiteY18" fmla="*/ 567495 h 706724"/>
                  <a:gd name="connsiteX19" fmla="*/ 519927 w 1029166"/>
                  <a:gd name="connsiteY19" fmla="*/ 577716 h 706724"/>
                  <a:gd name="connsiteX20" fmla="*/ 546449 w 1029166"/>
                  <a:gd name="connsiteY20" fmla="*/ 597703 h 706724"/>
                  <a:gd name="connsiteX21" fmla="*/ 604761 w 1029166"/>
                  <a:gd name="connsiteY21" fmla="*/ 653761 h 706724"/>
                  <a:gd name="connsiteX22" fmla="*/ 613116 w 1029166"/>
                  <a:gd name="connsiteY22" fmla="*/ 646015 h 706724"/>
                  <a:gd name="connsiteX23" fmla="*/ 639532 w 1029166"/>
                  <a:gd name="connsiteY23" fmla="*/ 607344 h 706724"/>
                  <a:gd name="connsiteX24" fmla="*/ 672730 w 1029166"/>
                  <a:gd name="connsiteY24" fmla="*/ 561411 h 706724"/>
                  <a:gd name="connsiteX25" fmla="*/ 643072 w 1029166"/>
                  <a:gd name="connsiteY25" fmla="*/ 534649 h 706724"/>
                  <a:gd name="connsiteX26" fmla="*/ 596985 w 1029166"/>
                  <a:gd name="connsiteY26" fmla="*/ 499593 h 706724"/>
                  <a:gd name="connsiteX27" fmla="*/ 914467 w 1029166"/>
                  <a:gd name="connsiteY27" fmla="*/ 445036 h 706724"/>
                  <a:gd name="connsiteX28" fmla="*/ 881980 w 1029166"/>
                  <a:gd name="connsiteY28" fmla="*/ 463105 h 706724"/>
                  <a:gd name="connsiteX29" fmla="*/ 829198 w 1029166"/>
                  <a:gd name="connsiteY29" fmla="*/ 486917 h 706724"/>
                  <a:gd name="connsiteX30" fmla="*/ 809526 w 1029166"/>
                  <a:gd name="connsiteY30" fmla="*/ 495791 h 706724"/>
                  <a:gd name="connsiteX31" fmla="*/ 820802 w 1029166"/>
                  <a:gd name="connsiteY31" fmla="*/ 506631 h 706724"/>
                  <a:gd name="connsiteX32" fmla="*/ 858904 w 1029166"/>
                  <a:gd name="connsiteY32" fmla="*/ 582244 h 706724"/>
                  <a:gd name="connsiteX33" fmla="*/ 862454 w 1029166"/>
                  <a:gd name="connsiteY33" fmla="*/ 591320 h 706724"/>
                  <a:gd name="connsiteX34" fmla="*/ 902704 w 1029166"/>
                  <a:gd name="connsiteY34" fmla="*/ 573163 h 706724"/>
                  <a:gd name="connsiteX35" fmla="*/ 955486 w 1029166"/>
                  <a:gd name="connsiteY35" fmla="*/ 549352 h 706724"/>
                  <a:gd name="connsiteX36" fmla="*/ 962028 w 1029166"/>
                  <a:gd name="connsiteY36" fmla="*/ 545714 h 706724"/>
                  <a:gd name="connsiteX37" fmla="*/ 949901 w 1029166"/>
                  <a:gd name="connsiteY37" fmla="*/ 514706 h 706724"/>
                  <a:gd name="connsiteX38" fmla="*/ 927645 w 1029166"/>
                  <a:gd name="connsiteY38" fmla="*/ 461964 h 706724"/>
                  <a:gd name="connsiteX39" fmla="*/ 689590 w 1029166"/>
                  <a:gd name="connsiteY39" fmla="*/ 413524 h 706724"/>
                  <a:gd name="connsiteX40" fmla="*/ 642716 w 1029166"/>
                  <a:gd name="connsiteY40" fmla="*/ 439596 h 706724"/>
                  <a:gd name="connsiteX41" fmla="*/ 599559 w 1029166"/>
                  <a:gd name="connsiteY41" fmla="*/ 474701 h 706724"/>
                  <a:gd name="connsiteX42" fmla="*/ 596166 w 1029166"/>
                  <a:gd name="connsiteY42" fmla="*/ 479395 h 706724"/>
                  <a:gd name="connsiteX43" fmla="*/ 650593 w 1029166"/>
                  <a:gd name="connsiteY43" fmla="*/ 520410 h 706724"/>
                  <a:gd name="connsiteX44" fmla="*/ 683734 w 1029166"/>
                  <a:gd name="connsiteY44" fmla="*/ 552270 h 706724"/>
                  <a:gd name="connsiteX45" fmla="*/ 716223 w 1029166"/>
                  <a:gd name="connsiteY45" fmla="*/ 525844 h 706724"/>
                  <a:gd name="connsiteX46" fmla="*/ 765797 w 1029166"/>
                  <a:gd name="connsiteY46" fmla="*/ 498268 h 706724"/>
                  <a:gd name="connsiteX47" fmla="*/ 783636 w 1029166"/>
                  <a:gd name="connsiteY47" fmla="*/ 490221 h 706724"/>
                  <a:gd name="connsiteX48" fmla="*/ 747214 w 1029166"/>
                  <a:gd name="connsiteY48" fmla="*/ 457356 h 706724"/>
                  <a:gd name="connsiteX49" fmla="*/ 701127 w 1029166"/>
                  <a:gd name="connsiteY49" fmla="*/ 422300 h 706724"/>
                  <a:gd name="connsiteX50" fmla="*/ 493290 w 1029166"/>
                  <a:gd name="connsiteY50" fmla="*/ 406633 h 706724"/>
                  <a:gd name="connsiteX51" fmla="*/ 481902 w 1029166"/>
                  <a:gd name="connsiteY51" fmla="*/ 422392 h 706724"/>
                  <a:gd name="connsiteX52" fmla="*/ 448369 w 1029166"/>
                  <a:gd name="connsiteY52" fmla="*/ 468789 h 706724"/>
                  <a:gd name="connsiteX53" fmla="*/ 419077 w 1029166"/>
                  <a:gd name="connsiteY53" fmla="*/ 492614 h 706724"/>
                  <a:gd name="connsiteX54" fmla="*/ 471206 w 1029166"/>
                  <a:gd name="connsiteY54" fmla="*/ 541000 h 706724"/>
                  <a:gd name="connsiteX55" fmla="*/ 506836 w 1029166"/>
                  <a:gd name="connsiteY55" fmla="*/ 567850 h 706724"/>
                  <a:gd name="connsiteX56" fmla="*/ 528992 w 1029166"/>
                  <a:gd name="connsiteY56" fmla="*/ 547309 h 706724"/>
                  <a:gd name="connsiteX57" fmla="*/ 555407 w 1029166"/>
                  <a:gd name="connsiteY57" fmla="*/ 508638 h 706724"/>
                  <a:gd name="connsiteX58" fmla="*/ 574374 w 1029166"/>
                  <a:gd name="connsiteY58" fmla="*/ 482394 h 706724"/>
                  <a:gd name="connsiteX59" fmla="*/ 550898 w 1029166"/>
                  <a:gd name="connsiteY59" fmla="*/ 464537 h 706724"/>
                  <a:gd name="connsiteX60" fmla="*/ 508783 w 1029166"/>
                  <a:gd name="connsiteY60" fmla="*/ 426534 h 706724"/>
                  <a:gd name="connsiteX61" fmla="*/ 340651 w 1029166"/>
                  <a:gd name="connsiteY61" fmla="*/ 389272 h 706724"/>
                  <a:gd name="connsiteX62" fmla="*/ 321085 w 1029166"/>
                  <a:gd name="connsiteY62" fmla="*/ 405186 h 706724"/>
                  <a:gd name="connsiteX63" fmla="*/ 271513 w 1029166"/>
                  <a:gd name="connsiteY63" fmla="*/ 432761 h 706724"/>
                  <a:gd name="connsiteX64" fmla="*/ 244625 w 1029166"/>
                  <a:gd name="connsiteY64" fmla="*/ 444890 h 706724"/>
                  <a:gd name="connsiteX65" fmla="*/ 257214 w 1029166"/>
                  <a:gd name="connsiteY65" fmla="*/ 474723 h 706724"/>
                  <a:gd name="connsiteX66" fmla="*/ 274271 w 1029166"/>
                  <a:gd name="connsiteY66" fmla="*/ 518338 h 706724"/>
                  <a:gd name="connsiteX67" fmla="*/ 291247 w 1029166"/>
                  <a:gd name="connsiteY67" fmla="*/ 543330 h 706724"/>
                  <a:gd name="connsiteX68" fmla="*/ 331998 w 1029166"/>
                  <a:gd name="connsiteY68" fmla="*/ 525166 h 706724"/>
                  <a:gd name="connsiteX69" fmla="*/ 393660 w 1029166"/>
                  <a:gd name="connsiteY69" fmla="*/ 489722 h 706724"/>
                  <a:gd name="connsiteX70" fmla="*/ 370467 w 1029166"/>
                  <a:gd name="connsiteY70" fmla="*/ 459929 h 706724"/>
                  <a:gd name="connsiteX71" fmla="*/ 348211 w 1029166"/>
                  <a:gd name="connsiteY71" fmla="*/ 407187 h 706724"/>
                  <a:gd name="connsiteX72" fmla="*/ 1017049 w 1029166"/>
                  <a:gd name="connsiteY72" fmla="*/ 359306 h 706724"/>
                  <a:gd name="connsiteX73" fmla="*/ 1018904 w 1029166"/>
                  <a:gd name="connsiteY73" fmla="*/ 368122 h 706724"/>
                  <a:gd name="connsiteX74" fmla="*/ 1013154 w 1029166"/>
                  <a:gd name="connsiteY74" fmla="*/ 360735 h 706724"/>
                  <a:gd name="connsiteX75" fmla="*/ 591971 w 1029166"/>
                  <a:gd name="connsiteY75" fmla="*/ 322323 h 706724"/>
                  <a:gd name="connsiteX76" fmla="*/ 558592 w 1029166"/>
                  <a:gd name="connsiteY76" fmla="*/ 340891 h 706724"/>
                  <a:gd name="connsiteX77" fmla="*/ 515434 w 1029166"/>
                  <a:gd name="connsiteY77" fmla="*/ 375995 h 706724"/>
                  <a:gd name="connsiteX78" fmla="*/ 502773 w 1029166"/>
                  <a:gd name="connsiteY78" fmla="*/ 393513 h 706724"/>
                  <a:gd name="connsiteX79" fmla="*/ 507970 w 1029166"/>
                  <a:gd name="connsiteY79" fmla="*/ 401164 h 706724"/>
                  <a:gd name="connsiteX80" fmla="*/ 575348 w 1029166"/>
                  <a:gd name="connsiteY80" fmla="*/ 463706 h 706724"/>
                  <a:gd name="connsiteX81" fmla="*/ 583462 w 1029166"/>
                  <a:gd name="connsiteY81" fmla="*/ 469821 h 706724"/>
                  <a:gd name="connsiteX82" fmla="*/ 588940 w 1029166"/>
                  <a:gd name="connsiteY82" fmla="*/ 462241 h 706724"/>
                  <a:gd name="connsiteX83" fmla="*/ 632097 w 1029166"/>
                  <a:gd name="connsiteY83" fmla="*/ 427138 h 706724"/>
                  <a:gd name="connsiteX84" fmla="*/ 675643 w 1029166"/>
                  <a:gd name="connsiteY84" fmla="*/ 402915 h 706724"/>
                  <a:gd name="connsiteX85" fmla="*/ 655039 w 1029166"/>
                  <a:gd name="connsiteY85" fmla="*/ 387244 h 706724"/>
                  <a:gd name="connsiteX86" fmla="*/ 612925 w 1029166"/>
                  <a:gd name="connsiteY86" fmla="*/ 349241 h 706724"/>
                  <a:gd name="connsiteX87" fmla="*/ 263424 w 1029166"/>
                  <a:gd name="connsiteY87" fmla="*/ 284956 h 706724"/>
                  <a:gd name="connsiteX88" fmla="*/ 236961 w 1029166"/>
                  <a:gd name="connsiteY88" fmla="*/ 306481 h 706724"/>
                  <a:gd name="connsiteX89" fmla="*/ 187387 w 1029166"/>
                  <a:gd name="connsiteY89" fmla="*/ 334055 h 706724"/>
                  <a:gd name="connsiteX90" fmla="*/ 163791 w 1029166"/>
                  <a:gd name="connsiteY90" fmla="*/ 344700 h 706724"/>
                  <a:gd name="connsiteX91" fmla="*/ 200785 w 1029166"/>
                  <a:gd name="connsiteY91" fmla="*/ 378082 h 706724"/>
                  <a:gd name="connsiteX92" fmla="*/ 234957 w 1029166"/>
                  <a:gd name="connsiteY92" fmla="*/ 421981 h 706724"/>
                  <a:gd name="connsiteX93" fmla="*/ 238593 w 1029166"/>
                  <a:gd name="connsiteY93" fmla="*/ 430597 h 706724"/>
                  <a:gd name="connsiteX94" fmla="*/ 247872 w 1029166"/>
                  <a:gd name="connsiteY94" fmla="*/ 426461 h 706724"/>
                  <a:gd name="connsiteX95" fmla="*/ 327576 w 1029166"/>
                  <a:gd name="connsiteY95" fmla="*/ 380647 h 706724"/>
                  <a:gd name="connsiteX96" fmla="*/ 334358 w 1029166"/>
                  <a:gd name="connsiteY96" fmla="*/ 374359 h 706724"/>
                  <a:gd name="connsiteX97" fmla="*/ 325954 w 1029166"/>
                  <a:gd name="connsiteY97" fmla="*/ 354444 h 706724"/>
                  <a:gd name="connsiteX98" fmla="*/ 291781 w 1029166"/>
                  <a:gd name="connsiteY98" fmla="*/ 310545 h 706724"/>
                  <a:gd name="connsiteX99" fmla="*/ 430580 w 1029166"/>
                  <a:gd name="connsiteY99" fmla="*/ 278297 h 706724"/>
                  <a:gd name="connsiteX100" fmla="*/ 397776 w 1029166"/>
                  <a:gd name="connsiteY100" fmla="*/ 323685 h 706724"/>
                  <a:gd name="connsiteX101" fmla="*/ 364243 w 1029166"/>
                  <a:gd name="connsiteY101" fmla="*/ 370083 h 706724"/>
                  <a:gd name="connsiteX102" fmla="*/ 353503 w 1029166"/>
                  <a:gd name="connsiteY102" fmla="*/ 378819 h 706724"/>
                  <a:gd name="connsiteX103" fmla="*/ 361356 w 1029166"/>
                  <a:gd name="connsiteY103" fmla="*/ 397430 h 706724"/>
                  <a:gd name="connsiteX104" fmla="*/ 403827 w 1029166"/>
                  <a:gd name="connsiteY104" fmla="*/ 478458 h 706724"/>
                  <a:gd name="connsiteX105" fmla="*/ 407434 w 1029166"/>
                  <a:gd name="connsiteY105" fmla="*/ 481806 h 706724"/>
                  <a:gd name="connsiteX106" fmla="*/ 411700 w 1029166"/>
                  <a:gd name="connsiteY106" fmla="*/ 479354 h 706724"/>
                  <a:gd name="connsiteX107" fmla="*/ 471283 w 1029166"/>
                  <a:gd name="connsiteY107" fmla="*/ 409933 h 706724"/>
                  <a:gd name="connsiteX108" fmla="*/ 483115 w 1029166"/>
                  <a:gd name="connsiteY108" fmla="*/ 393561 h 706724"/>
                  <a:gd name="connsiteX109" fmla="*/ 474611 w 1029166"/>
                  <a:gd name="connsiteY109" fmla="*/ 382635 h 706724"/>
                  <a:gd name="connsiteX110" fmla="*/ 452353 w 1029166"/>
                  <a:gd name="connsiteY110" fmla="*/ 329893 h 706724"/>
                  <a:gd name="connsiteX111" fmla="*/ 158481 w 1029166"/>
                  <a:gd name="connsiteY111" fmla="*/ 203183 h 706724"/>
                  <a:gd name="connsiteX112" fmla="*/ 152836 w 1029166"/>
                  <a:gd name="connsiteY112" fmla="*/ 207774 h 706724"/>
                  <a:gd name="connsiteX113" fmla="*/ 103263 w 1029166"/>
                  <a:gd name="connsiteY113" fmla="*/ 235349 h 706724"/>
                  <a:gd name="connsiteX114" fmla="*/ 53173 w 1029166"/>
                  <a:gd name="connsiteY114" fmla="*/ 257946 h 706724"/>
                  <a:gd name="connsiteX115" fmla="*/ 66495 w 1029166"/>
                  <a:gd name="connsiteY115" fmla="*/ 269967 h 706724"/>
                  <a:gd name="connsiteX116" fmla="*/ 112582 w 1029166"/>
                  <a:gd name="connsiteY116" fmla="*/ 305023 h 706724"/>
                  <a:gd name="connsiteX117" fmla="*/ 150331 w 1029166"/>
                  <a:gd name="connsiteY117" fmla="*/ 333735 h 706724"/>
                  <a:gd name="connsiteX118" fmla="*/ 163748 w 1029166"/>
                  <a:gd name="connsiteY118" fmla="*/ 327755 h 706724"/>
                  <a:gd name="connsiteX119" fmla="*/ 243450 w 1029166"/>
                  <a:gd name="connsiteY119" fmla="*/ 281941 h 706724"/>
                  <a:gd name="connsiteX120" fmla="*/ 251654 w 1029166"/>
                  <a:gd name="connsiteY120" fmla="*/ 274335 h 706724"/>
                  <a:gd name="connsiteX121" fmla="*/ 249665 w 1029166"/>
                  <a:gd name="connsiteY121" fmla="*/ 272542 h 706724"/>
                  <a:gd name="connsiteX122" fmla="*/ 203578 w 1029166"/>
                  <a:gd name="connsiteY122" fmla="*/ 237486 h 706724"/>
                  <a:gd name="connsiteX123" fmla="*/ 341762 w 1029166"/>
                  <a:gd name="connsiteY123" fmla="*/ 186085 h 706724"/>
                  <a:gd name="connsiteX124" fmla="*/ 313652 w 1029166"/>
                  <a:gd name="connsiteY124" fmla="*/ 224980 h 706724"/>
                  <a:gd name="connsiteX125" fmla="*/ 280118 w 1029166"/>
                  <a:gd name="connsiteY125" fmla="*/ 271376 h 706724"/>
                  <a:gd name="connsiteX126" fmla="*/ 276023 w 1029166"/>
                  <a:gd name="connsiteY126" fmla="*/ 274706 h 706724"/>
                  <a:gd name="connsiteX127" fmla="*/ 304927 w 1029166"/>
                  <a:gd name="connsiteY127" fmla="*/ 300789 h 706724"/>
                  <a:gd name="connsiteX128" fmla="*/ 339099 w 1029166"/>
                  <a:gd name="connsiteY128" fmla="*/ 344688 h 706724"/>
                  <a:gd name="connsiteX129" fmla="*/ 346766 w 1029166"/>
                  <a:gd name="connsiteY129" fmla="*/ 362855 h 706724"/>
                  <a:gd name="connsiteX130" fmla="*/ 360742 w 1029166"/>
                  <a:gd name="connsiteY130" fmla="*/ 349897 h 706724"/>
                  <a:gd name="connsiteX131" fmla="*/ 387157 w 1029166"/>
                  <a:gd name="connsiteY131" fmla="*/ 311226 h 706724"/>
                  <a:gd name="connsiteX132" fmla="*/ 420601 w 1029166"/>
                  <a:gd name="connsiteY132" fmla="*/ 264953 h 706724"/>
                  <a:gd name="connsiteX133" fmla="*/ 395924 w 1029166"/>
                  <a:gd name="connsiteY133" fmla="*/ 233252 h 706724"/>
                  <a:gd name="connsiteX134" fmla="*/ 353808 w 1029166"/>
                  <a:gd name="connsiteY134" fmla="*/ 195248 h 706724"/>
                  <a:gd name="connsiteX135" fmla="*/ 242697 w 1029166"/>
                  <a:gd name="connsiteY135" fmla="*/ 108050 h 706724"/>
                  <a:gd name="connsiteX136" fmla="*/ 229526 w 1029166"/>
                  <a:gd name="connsiteY136" fmla="*/ 126273 h 706724"/>
                  <a:gd name="connsiteX137" fmla="*/ 195994 w 1029166"/>
                  <a:gd name="connsiteY137" fmla="*/ 172671 h 706724"/>
                  <a:gd name="connsiteX138" fmla="*/ 171032 w 1029166"/>
                  <a:gd name="connsiteY138" fmla="*/ 192973 h 706724"/>
                  <a:gd name="connsiteX139" fmla="*/ 216724 w 1029166"/>
                  <a:gd name="connsiteY139" fmla="*/ 227729 h 706724"/>
                  <a:gd name="connsiteX140" fmla="*/ 262811 w 1029166"/>
                  <a:gd name="connsiteY140" fmla="*/ 262785 h 706724"/>
                  <a:gd name="connsiteX141" fmla="*/ 263471 w 1029166"/>
                  <a:gd name="connsiteY141" fmla="*/ 263379 h 706724"/>
                  <a:gd name="connsiteX142" fmla="*/ 276616 w 1029166"/>
                  <a:gd name="connsiteY142" fmla="*/ 251191 h 706724"/>
                  <a:gd name="connsiteX143" fmla="*/ 303032 w 1029166"/>
                  <a:gd name="connsiteY143" fmla="*/ 212520 h 706724"/>
                  <a:gd name="connsiteX144" fmla="*/ 329099 w 1029166"/>
                  <a:gd name="connsiteY144" fmla="*/ 176454 h 706724"/>
                  <a:gd name="connsiteX145" fmla="*/ 307721 w 1029166"/>
                  <a:gd name="connsiteY145" fmla="*/ 160192 h 706724"/>
                  <a:gd name="connsiteX146" fmla="*/ 261634 w 1029166"/>
                  <a:gd name="connsiteY146" fmla="*/ 125137 h 706724"/>
                  <a:gd name="connsiteX147" fmla="*/ 24980 w 1029166"/>
                  <a:gd name="connsiteY147" fmla="*/ 0 h 706724"/>
                  <a:gd name="connsiteX148" fmla="*/ 45720 w 1029166"/>
                  <a:gd name="connsiteY148" fmla="*/ 0 h 706724"/>
                  <a:gd name="connsiteX149" fmla="*/ 49835 w 1029166"/>
                  <a:gd name="connsiteY149" fmla="*/ 5286 h 706724"/>
                  <a:gd name="connsiteX150" fmla="*/ 72091 w 1029166"/>
                  <a:gd name="connsiteY150" fmla="*/ 58028 h 706724"/>
                  <a:gd name="connsiteX151" fmla="*/ 81005 w 1029166"/>
                  <a:gd name="connsiteY151" fmla="*/ 79148 h 706724"/>
                  <a:gd name="connsiteX152" fmla="*/ 108367 w 1029166"/>
                  <a:gd name="connsiteY152" fmla="*/ 53779 h 706724"/>
                  <a:gd name="connsiteX153" fmla="*/ 134782 w 1029166"/>
                  <a:gd name="connsiteY153" fmla="*/ 15108 h 706724"/>
                  <a:gd name="connsiteX154" fmla="*/ 145701 w 1029166"/>
                  <a:gd name="connsiteY154" fmla="*/ 0 h 706724"/>
                  <a:gd name="connsiteX155" fmla="*/ 165324 w 1029166"/>
                  <a:gd name="connsiteY155" fmla="*/ 0 h 706724"/>
                  <a:gd name="connsiteX156" fmla="*/ 145401 w 1029166"/>
                  <a:gd name="connsiteY156" fmla="*/ 27567 h 706724"/>
                  <a:gd name="connsiteX157" fmla="*/ 111868 w 1029166"/>
                  <a:gd name="connsiteY157" fmla="*/ 73965 h 706724"/>
                  <a:gd name="connsiteX158" fmla="*/ 87263 w 1029166"/>
                  <a:gd name="connsiteY158" fmla="*/ 93978 h 706724"/>
                  <a:gd name="connsiteX159" fmla="*/ 94350 w 1029166"/>
                  <a:gd name="connsiteY159" fmla="*/ 110770 h 706724"/>
                  <a:gd name="connsiteX160" fmla="*/ 128521 w 1029166"/>
                  <a:gd name="connsiteY160" fmla="*/ 154670 h 706724"/>
                  <a:gd name="connsiteX161" fmla="*/ 159746 w 1029166"/>
                  <a:gd name="connsiteY161" fmla="*/ 182845 h 706724"/>
                  <a:gd name="connsiteX162" fmla="*/ 192492 w 1029166"/>
                  <a:gd name="connsiteY162" fmla="*/ 152485 h 706724"/>
                  <a:gd name="connsiteX163" fmla="*/ 218907 w 1029166"/>
                  <a:gd name="connsiteY163" fmla="*/ 113814 h 706724"/>
                  <a:gd name="connsiteX164" fmla="*/ 230820 w 1029166"/>
                  <a:gd name="connsiteY164" fmla="*/ 97331 h 706724"/>
                  <a:gd name="connsiteX165" fmla="*/ 219518 w 1029166"/>
                  <a:gd name="connsiteY165" fmla="*/ 87133 h 706724"/>
                  <a:gd name="connsiteX166" fmla="*/ 185345 w 1029166"/>
                  <a:gd name="connsiteY166" fmla="*/ 43233 h 706724"/>
                  <a:gd name="connsiteX167" fmla="*/ 167101 w 1029166"/>
                  <a:gd name="connsiteY167" fmla="*/ 0 h 706724"/>
                  <a:gd name="connsiteX168" fmla="*/ 182201 w 1029166"/>
                  <a:gd name="connsiteY168" fmla="*/ 0 h 706724"/>
                  <a:gd name="connsiteX169" fmla="*/ 186439 w 1029166"/>
                  <a:gd name="connsiteY169" fmla="*/ 4916 h 706724"/>
                  <a:gd name="connsiteX170" fmla="*/ 198491 w 1029166"/>
                  <a:gd name="connsiteY170" fmla="*/ 33478 h 706724"/>
                  <a:gd name="connsiteX171" fmla="*/ 232663 w 1029166"/>
                  <a:gd name="connsiteY171" fmla="*/ 77376 h 706724"/>
                  <a:gd name="connsiteX172" fmla="*/ 240277 w 1029166"/>
                  <a:gd name="connsiteY172" fmla="*/ 84246 h 706724"/>
                  <a:gd name="connsiteX173" fmla="*/ 246912 w 1029166"/>
                  <a:gd name="connsiteY173" fmla="*/ 75066 h 706724"/>
                  <a:gd name="connsiteX174" fmla="*/ 257587 w 1029166"/>
                  <a:gd name="connsiteY174" fmla="*/ 87448 h 706724"/>
                  <a:gd name="connsiteX175" fmla="*/ 252155 w 1029166"/>
                  <a:gd name="connsiteY175" fmla="*/ 94965 h 706724"/>
                  <a:gd name="connsiteX176" fmla="*/ 274779 w 1029166"/>
                  <a:gd name="connsiteY176" fmla="*/ 115380 h 706724"/>
                  <a:gd name="connsiteX177" fmla="*/ 320866 w 1029166"/>
                  <a:gd name="connsiteY177" fmla="*/ 150436 h 706724"/>
                  <a:gd name="connsiteX178" fmla="*/ 338945 w 1029166"/>
                  <a:gd name="connsiteY178" fmla="*/ 164187 h 706724"/>
                  <a:gd name="connsiteX179" fmla="*/ 340171 w 1029166"/>
                  <a:gd name="connsiteY179" fmla="*/ 163190 h 706724"/>
                  <a:gd name="connsiteX180" fmla="*/ 353727 w 1029166"/>
                  <a:gd name="connsiteY180" fmla="*/ 173260 h 706724"/>
                  <a:gd name="connsiteX181" fmla="*/ 352348 w 1029166"/>
                  <a:gd name="connsiteY181" fmla="*/ 174382 h 706724"/>
                  <a:gd name="connsiteX182" fmla="*/ 366954 w 1029166"/>
                  <a:gd name="connsiteY182" fmla="*/ 185492 h 706724"/>
                  <a:gd name="connsiteX183" fmla="*/ 409069 w 1029166"/>
                  <a:gd name="connsiteY183" fmla="*/ 223495 h 706724"/>
                  <a:gd name="connsiteX184" fmla="*/ 433276 w 1029166"/>
                  <a:gd name="connsiteY184" fmla="*/ 254592 h 706724"/>
                  <a:gd name="connsiteX185" fmla="*/ 450246 w 1029166"/>
                  <a:gd name="connsiteY185" fmla="*/ 240789 h 706724"/>
                  <a:gd name="connsiteX186" fmla="*/ 464922 w 1029166"/>
                  <a:gd name="connsiteY186" fmla="*/ 249948 h 706724"/>
                  <a:gd name="connsiteX187" fmla="*/ 443300 w 1029166"/>
                  <a:gd name="connsiteY187" fmla="*/ 267535 h 706724"/>
                  <a:gd name="connsiteX188" fmla="*/ 465499 w 1029166"/>
                  <a:gd name="connsiteY188" fmla="*/ 320136 h 706724"/>
                  <a:gd name="connsiteX189" fmla="*/ 482555 w 1029166"/>
                  <a:gd name="connsiteY189" fmla="*/ 363752 h 706724"/>
                  <a:gd name="connsiteX190" fmla="*/ 493264 w 1029166"/>
                  <a:gd name="connsiteY190" fmla="*/ 379517 h 706724"/>
                  <a:gd name="connsiteX191" fmla="*/ 504815 w 1029166"/>
                  <a:gd name="connsiteY191" fmla="*/ 363535 h 706724"/>
                  <a:gd name="connsiteX192" fmla="*/ 547973 w 1029166"/>
                  <a:gd name="connsiteY192" fmla="*/ 328432 h 706724"/>
                  <a:gd name="connsiteX193" fmla="*/ 578307 w 1029166"/>
                  <a:gd name="connsiteY193" fmla="*/ 311558 h 706724"/>
                  <a:gd name="connsiteX194" fmla="*/ 616173 w 1029166"/>
                  <a:gd name="connsiteY194" fmla="*/ 327640 h 706724"/>
                  <a:gd name="connsiteX195" fmla="*/ 679491 w 1029166"/>
                  <a:gd name="connsiteY195" fmla="*/ 386413 h 706724"/>
                  <a:gd name="connsiteX196" fmla="*/ 691223 w 1029166"/>
                  <a:gd name="connsiteY196" fmla="*/ 395254 h 706724"/>
                  <a:gd name="connsiteX197" fmla="*/ 734454 w 1029166"/>
                  <a:gd name="connsiteY197" fmla="*/ 375751 h 706724"/>
                  <a:gd name="connsiteX198" fmla="*/ 744991 w 1029166"/>
                  <a:gd name="connsiteY198" fmla="*/ 370998 h 706724"/>
                  <a:gd name="connsiteX199" fmla="*/ 770716 w 1029166"/>
                  <a:gd name="connsiteY199" fmla="*/ 376643 h 706724"/>
                  <a:gd name="connsiteX200" fmla="*/ 745073 w 1029166"/>
                  <a:gd name="connsiteY200" fmla="*/ 388211 h 706724"/>
                  <a:gd name="connsiteX201" fmla="*/ 705541 w 1029166"/>
                  <a:gd name="connsiteY201" fmla="*/ 406044 h 706724"/>
                  <a:gd name="connsiteX202" fmla="*/ 754735 w 1029166"/>
                  <a:gd name="connsiteY202" fmla="*/ 443118 h 706724"/>
                  <a:gd name="connsiteX203" fmla="*/ 797314 w 1029166"/>
                  <a:gd name="connsiteY203" fmla="*/ 484050 h 706724"/>
                  <a:gd name="connsiteX204" fmla="*/ 818579 w 1029166"/>
                  <a:gd name="connsiteY204" fmla="*/ 474457 h 706724"/>
                  <a:gd name="connsiteX205" fmla="*/ 871361 w 1029166"/>
                  <a:gd name="connsiteY205" fmla="*/ 450646 h 706724"/>
                  <a:gd name="connsiteX206" fmla="*/ 904490 w 1029166"/>
                  <a:gd name="connsiteY206" fmla="*/ 432220 h 706724"/>
                  <a:gd name="connsiteX207" fmla="*/ 893472 w 1029166"/>
                  <a:gd name="connsiteY207" fmla="*/ 418065 h 706724"/>
                  <a:gd name="connsiteX208" fmla="*/ 857932 w 1029166"/>
                  <a:gd name="connsiteY208" fmla="*/ 385996 h 706724"/>
                  <a:gd name="connsiteX209" fmla="*/ 878346 w 1029166"/>
                  <a:gd name="connsiteY209" fmla="*/ 384539 h 706724"/>
                  <a:gd name="connsiteX210" fmla="*/ 919346 w 1029166"/>
                  <a:gd name="connsiteY210" fmla="*/ 423955 h 706724"/>
                  <a:gd name="connsiteX211" fmla="*/ 920936 w 1029166"/>
                  <a:gd name="connsiteY211" fmla="*/ 423071 h 706724"/>
                  <a:gd name="connsiteX212" fmla="*/ 964093 w 1029166"/>
                  <a:gd name="connsiteY212" fmla="*/ 387967 h 706724"/>
                  <a:gd name="connsiteX213" fmla="*/ 976782 w 1029166"/>
                  <a:gd name="connsiteY213" fmla="*/ 370411 h 706724"/>
                  <a:gd name="connsiteX214" fmla="*/ 1000043 w 1029166"/>
                  <a:gd name="connsiteY214" fmla="*/ 365379 h 706724"/>
                  <a:gd name="connsiteX215" fmla="*/ 974713 w 1029166"/>
                  <a:gd name="connsiteY215" fmla="*/ 400427 h 706724"/>
                  <a:gd name="connsiteX216" fmla="*/ 931555 w 1029166"/>
                  <a:gd name="connsiteY216" fmla="*/ 435531 h 706724"/>
                  <a:gd name="connsiteX217" fmla="*/ 929635 w 1029166"/>
                  <a:gd name="connsiteY217" fmla="*/ 436599 h 706724"/>
                  <a:gd name="connsiteX218" fmla="*/ 947626 w 1029166"/>
                  <a:gd name="connsiteY218" fmla="*/ 464449 h 706724"/>
                  <a:gd name="connsiteX219" fmla="*/ 963047 w 1029166"/>
                  <a:gd name="connsiteY219" fmla="*/ 504950 h 706724"/>
                  <a:gd name="connsiteX220" fmla="*/ 975959 w 1029166"/>
                  <a:gd name="connsiteY220" fmla="*/ 537965 h 706724"/>
                  <a:gd name="connsiteX221" fmla="*/ 1005061 w 1029166"/>
                  <a:gd name="connsiteY221" fmla="*/ 521777 h 706724"/>
                  <a:gd name="connsiteX222" fmla="*/ 1029166 w 1029166"/>
                  <a:gd name="connsiteY222" fmla="*/ 502170 h 706724"/>
                  <a:gd name="connsiteX223" fmla="*/ 1029042 w 1029166"/>
                  <a:gd name="connsiteY223" fmla="*/ 523367 h 706724"/>
                  <a:gd name="connsiteX224" fmla="*/ 1015680 w 1029166"/>
                  <a:gd name="connsiteY224" fmla="*/ 534237 h 706724"/>
                  <a:gd name="connsiteX225" fmla="*/ 982795 w 1029166"/>
                  <a:gd name="connsiteY225" fmla="*/ 552528 h 706724"/>
                  <a:gd name="connsiteX226" fmla="*/ 1005518 w 1029166"/>
                  <a:gd name="connsiteY226" fmla="*/ 585978 h 706724"/>
                  <a:gd name="connsiteX227" fmla="*/ 1016055 w 1029166"/>
                  <a:gd name="connsiteY227" fmla="*/ 595760 h 706724"/>
                  <a:gd name="connsiteX228" fmla="*/ 1011979 w 1029166"/>
                  <a:gd name="connsiteY228" fmla="*/ 613934 h 706724"/>
                  <a:gd name="connsiteX229" fmla="*/ 992372 w 1029166"/>
                  <a:gd name="connsiteY229" fmla="*/ 595734 h 706724"/>
                  <a:gd name="connsiteX230" fmla="*/ 968444 w 1029166"/>
                  <a:gd name="connsiteY230" fmla="*/ 560510 h 706724"/>
                  <a:gd name="connsiteX231" fmla="*/ 966105 w 1029166"/>
                  <a:gd name="connsiteY231" fmla="*/ 561812 h 706724"/>
                  <a:gd name="connsiteX232" fmla="*/ 913323 w 1029166"/>
                  <a:gd name="connsiteY232" fmla="*/ 585623 h 706724"/>
                  <a:gd name="connsiteX233" fmla="*/ 868188 w 1029166"/>
                  <a:gd name="connsiteY233" fmla="*/ 605984 h 706724"/>
                  <a:gd name="connsiteX234" fmla="*/ 875961 w 1029166"/>
                  <a:gd name="connsiteY234" fmla="*/ 625858 h 706724"/>
                  <a:gd name="connsiteX235" fmla="*/ 901375 w 1029166"/>
                  <a:gd name="connsiteY235" fmla="*/ 663271 h 706724"/>
                  <a:gd name="connsiteX236" fmla="*/ 933895 w 1029166"/>
                  <a:gd name="connsiteY236" fmla="*/ 693456 h 706724"/>
                  <a:gd name="connsiteX237" fmla="*/ 912316 w 1029166"/>
                  <a:gd name="connsiteY237" fmla="*/ 695386 h 706724"/>
                  <a:gd name="connsiteX238" fmla="*/ 888229 w 1029166"/>
                  <a:gd name="connsiteY238" fmla="*/ 673029 h 706724"/>
                  <a:gd name="connsiteX239" fmla="*/ 862815 w 1029166"/>
                  <a:gd name="connsiteY239" fmla="*/ 635615 h 706724"/>
                  <a:gd name="connsiteX240" fmla="*/ 854000 w 1029166"/>
                  <a:gd name="connsiteY240" fmla="*/ 613072 h 706724"/>
                  <a:gd name="connsiteX241" fmla="*/ 810966 w 1029166"/>
                  <a:gd name="connsiteY241" fmla="*/ 637008 h 706724"/>
                  <a:gd name="connsiteX242" fmla="*/ 767810 w 1029166"/>
                  <a:gd name="connsiteY242" fmla="*/ 672113 h 706724"/>
                  <a:gd name="connsiteX243" fmla="*/ 762534 w 1029166"/>
                  <a:gd name="connsiteY243" fmla="*/ 679411 h 706724"/>
                  <a:gd name="connsiteX244" fmla="*/ 771819 w 1029166"/>
                  <a:gd name="connsiteY244" fmla="*/ 703152 h 706724"/>
                  <a:gd name="connsiteX245" fmla="*/ 774246 w 1029166"/>
                  <a:gd name="connsiteY245" fmla="*/ 706724 h 706724"/>
                  <a:gd name="connsiteX246" fmla="*/ 755603 w 1029166"/>
                  <a:gd name="connsiteY246" fmla="*/ 705056 h 706724"/>
                  <a:gd name="connsiteX247" fmla="*/ 751529 w 1029166"/>
                  <a:gd name="connsiteY247" fmla="*/ 694639 h 706724"/>
                  <a:gd name="connsiteX248" fmla="*/ 744704 w 1029166"/>
                  <a:gd name="connsiteY248" fmla="*/ 704081 h 706724"/>
                  <a:gd name="connsiteX249" fmla="*/ 726272 w 1029166"/>
                  <a:gd name="connsiteY249" fmla="*/ 702432 h 706724"/>
                  <a:gd name="connsiteX250" fmla="*/ 744639 w 1029166"/>
                  <a:gd name="connsiteY250" fmla="*/ 677020 h 706724"/>
                  <a:gd name="connsiteX251" fmla="*/ 741617 w 1029166"/>
                  <a:gd name="connsiteY251" fmla="*/ 669293 h 706724"/>
                  <a:gd name="connsiteX252" fmla="*/ 685188 w 1029166"/>
                  <a:gd name="connsiteY252" fmla="*/ 572652 h 706724"/>
                  <a:gd name="connsiteX253" fmla="*/ 684914 w 1029166"/>
                  <a:gd name="connsiteY253" fmla="*/ 572406 h 706724"/>
                  <a:gd name="connsiteX254" fmla="*/ 683685 w 1029166"/>
                  <a:gd name="connsiteY254" fmla="*/ 573407 h 706724"/>
                  <a:gd name="connsiteX255" fmla="*/ 650152 w 1029166"/>
                  <a:gd name="connsiteY255" fmla="*/ 619804 h 706724"/>
                  <a:gd name="connsiteX256" fmla="*/ 616619 w 1029166"/>
                  <a:gd name="connsiteY256" fmla="*/ 666201 h 706724"/>
                  <a:gd name="connsiteX257" fmla="*/ 616041 w 1029166"/>
                  <a:gd name="connsiteY257" fmla="*/ 666670 h 706724"/>
                  <a:gd name="connsiteX258" fmla="*/ 633797 w 1029166"/>
                  <a:gd name="connsiteY258" fmla="*/ 694159 h 706724"/>
                  <a:gd name="connsiteX259" fmla="*/ 619867 w 1029166"/>
                  <a:gd name="connsiteY259" fmla="*/ 692913 h 706724"/>
                  <a:gd name="connsiteX260" fmla="*/ 613025 w 1029166"/>
                  <a:gd name="connsiteY260" fmla="*/ 691028 h 706724"/>
                  <a:gd name="connsiteX261" fmla="*/ 602584 w 1029166"/>
                  <a:gd name="connsiteY261" fmla="*/ 677616 h 706724"/>
                  <a:gd name="connsiteX262" fmla="*/ 592908 w 1029166"/>
                  <a:gd name="connsiteY262" fmla="*/ 685486 h 706724"/>
                  <a:gd name="connsiteX263" fmla="*/ 573892 w 1029166"/>
                  <a:gd name="connsiteY263" fmla="*/ 680247 h 706724"/>
                  <a:gd name="connsiteX264" fmla="*/ 579950 w 1029166"/>
                  <a:gd name="connsiteY264" fmla="*/ 676765 h 706724"/>
                  <a:gd name="connsiteX265" fmla="*/ 592711 w 1029166"/>
                  <a:gd name="connsiteY265" fmla="*/ 664934 h 706724"/>
                  <a:gd name="connsiteX266" fmla="*/ 581045 w 1029166"/>
                  <a:gd name="connsiteY266" fmla="*/ 649946 h 706724"/>
                  <a:gd name="connsiteX267" fmla="*/ 538929 w 1029166"/>
                  <a:gd name="connsiteY267" fmla="*/ 611942 h 706724"/>
                  <a:gd name="connsiteX268" fmla="*/ 507366 w 1029166"/>
                  <a:gd name="connsiteY268" fmla="*/ 587933 h 706724"/>
                  <a:gd name="connsiteX269" fmla="*/ 489335 w 1029166"/>
                  <a:gd name="connsiteY269" fmla="*/ 602598 h 706724"/>
                  <a:gd name="connsiteX270" fmla="*/ 439762 w 1029166"/>
                  <a:gd name="connsiteY270" fmla="*/ 630173 h 706724"/>
                  <a:gd name="connsiteX271" fmla="*/ 432554 w 1029166"/>
                  <a:gd name="connsiteY271" fmla="*/ 633425 h 706724"/>
                  <a:gd name="connsiteX272" fmla="*/ 414357 w 1029166"/>
                  <a:gd name="connsiteY272" fmla="*/ 624659 h 706724"/>
                  <a:gd name="connsiteX273" fmla="*/ 416123 w 1029166"/>
                  <a:gd name="connsiteY273" fmla="*/ 623872 h 706724"/>
                  <a:gd name="connsiteX274" fmla="*/ 495005 w 1029166"/>
                  <a:gd name="connsiteY274" fmla="*/ 578532 h 706724"/>
                  <a:gd name="connsiteX275" fmla="*/ 492843 w 1029166"/>
                  <a:gd name="connsiteY275" fmla="*/ 576887 h 706724"/>
                  <a:gd name="connsiteX276" fmla="*/ 446755 w 1029166"/>
                  <a:gd name="connsiteY276" fmla="*/ 541831 h 706724"/>
                  <a:gd name="connsiteX277" fmla="*/ 404902 w 1029166"/>
                  <a:gd name="connsiteY277" fmla="*/ 504064 h 706724"/>
                  <a:gd name="connsiteX278" fmla="*/ 355637 w 1029166"/>
                  <a:gd name="connsiteY278" fmla="*/ 531468 h 706724"/>
                  <a:gd name="connsiteX279" fmla="*/ 302855 w 1029166"/>
                  <a:gd name="connsiteY279" fmla="*/ 555279 h 706724"/>
                  <a:gd name="connsiteX280" fmla="*/ 300378 w 1029166"/>
                  <a:gd name="connsiteY280" fmla="*/ 556396 h 706724"/>
                  <a:gd name="connsiteX281" fmla="*/ 323143 w 1029166"/>
                  <a:gd name="connsiteY281" fmla="*/ 577526 h 706724"/>
                  <a:gd name="connsiteX282" fmla="*/ 265532 w 1029166"/>
                  <a:gd name="connsiteY282" fmla="*/ 535342 h 706724"/>
                  <a:gd name="connsiteX283" fmla="*/ 244069 w 1029166"/>
                  <a:gd name="connsiteY283" fmla="*/ 484479 h 706724"/>
                  <a:gd name="connsiteX284" fmla="*/ 230123 w 1029166"/>
                  <a:gd name="connsiteY284" fmla="*/ 451432 h 706724"/>
                  <a:gd name="connsiteX285" fmla="*/ 218730 w 1029166"/>
                  <a:gd name="connsiteY285" fmla="*/ 456572 h 706724"/>
                  <a:gd name="connsiteX286" fmla="*/ 189501 w 1029166"/>
                  <a:gd name="connsiteY286" fmla="*/ 469757 h 706724"/>
                  <a:gd name="connsiteX287" fmla="*/ 178143 w 1029166"/>
                  <a:gd name="connsiteY287" fmla="*/ 457541 h 706724"/>
                  <a:gd name="connsiteX288" fmla="*/ 224063 w 1029166"/>
                  <a:gd name="connsiteY288" fmla="*/ 437074 h 706724"/>
                  <a:gd name="connsiteX289" fmla="*/ 221811 w 1029166"/>
                  <a:gd name="connsiteY289" fmla="*/ 431737 h 706724"/>
                  <a:gd name="connsiteX290" fmla="*/ 187639 w 1029166"/>
                  <a:gd name="connsiteY290" fmla="*/ 387838 h 706724"/>
                  <a:gd name="connsiteX291" fmla="*/ 147818 w 1029166"/>
                  <a:gd name="connsiteY291" fmla="*/ 351906 h 706724"/>
                  <a:gd name="connsiteX292" fmla="*/ 134605 w 1029166"/>
                  <a:gd name="connsiteY292" fmla="*/ 357867 h 706724"/>
                  <a:gd name="connsiteX293" fmla="*/ 105732 w 1029166"/>
                  <a:gd name="connsiteY293" fmla="*/ 370892 h 706724"/>
                  <a:gd name="connsiteX294" fmla="*/ 97428 w 1029166"/>
                  <a:gd name="connsiteY294" fmla="*/ 357316 h 706724"/>
                  <a:gd name="connsiteX295" fmla="*/ 133955 w 1029166"/>
                  <a:gd name="connsiteY295" fmla="*/ 341035 h 706724"/>
                  <a:gd name="connsiteX296" fmla="*/ 99436 w 1029166"/>
                  <a:gd name="connsiteY296" fmla="*/ 314779 h 706724"/>
                  <a:gd name="connsiteX297" fmla="*/ 53349 w 1029166"/>
                  <a:gd name="connsiteY297" fmla="*/ 279723 h 706724"/>
                  <a:gd name="connsiteX298" fmla="*/ 47290 w 1029166"/>
                  <a:gd name="connsiteY298" fmla="*/ 274256 h 706724"/>
                  <a:gd name="connsiteX299" fmla="*/ 36241 w 1029166"/>
                  <a:gd name="connsiteY299" fmla="*/ 242667 h 706724"/>
                  <a:gd name="connsiteX300" fmla="*/ 40483 w 1029166"/>
                  <a:gd name="connsiteY300" fmla="*/ 246494 h 706724"/>
                  <a:gd name="connsiteX301" fmla="*/ 79622 w 1029166"/>
                  <a:gd name="connsiteY301" fmla="*/ 229049 h 706724"/>
                  <a:gd name="connsiteX302" fmla="*/ 145210 w 1029166"/>
                  <a:gd name="connsiteY302" fmla="*/ 191349 h 706724"/>
                  <a:gd name="connsiteX303" fmla="*/ 115375 w 1029166"/>
                  <a:gd name="connsiteY303" fmla="*/ 164426 h 706724"/>
                  <a:gd name="connsiteX304" fmla="*/ 81203 w 1029166"/>
                  <a:gd name="connsiteY304" fmla="*/ 120527 h 706724"/>
                  <a:gd name="connsiteX305" fmla="*/ 74411 w 1029166"/>
                  <a:gd name="connsiteY305" fmla="*/ 104432 h 706724"/>
                  <a:gd name="connsiteX306" fmla="*/ 68711 w 1029166"/>
                  <a:gd name="connsiteY306" fmla="*/ 109068 h 706724"/>
                  <a:gd name="connsiteX307" fmla="*/ 19137 w 1029166"/>
                  <a:gd name="connsiteY307" fmla="*/ 136643 h 706724"/>
                  <a:gd name="connsiteX308" fmla="*/ 1893 w 1029166"/>
                  <a:gd name="connsiteY308" fmla="*/ 144421 h 706724"/>
                  <a:gd name="connsiteX309" fmla="*/ 0 w 1029166"/>
                  <a:gd name="connsiteY309" fmla="*/ 127755 h 706724"/>
                  <a:gd name="connsiteX310" fmla="*/ 67807 w 1029166"/>
                  <a:gd name="connsiteY310" fmla="*/ 88780 h 706724"/>
                  <a:gd name="connsiteX311" fmla="*/ 58946 w 1029166"/>
                  <a:gd name="connsiteY311" fmla="*/ 67785 h 706724"/>
                  <a:gd name="connsiteX312" fmla="*/ 36689 w 1029166"/>
                  <a:gd name="connsiteY312" fmla="*/ 15043 h 706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</a:cxnLst>
                <a:rect l="l" t="t" r="r" b="b"/>
                <a:pathLst>
                  <a:path w="1029166" h="706724">
                    <a:moveTo>
                      <a:pt x="996924" y="667316"/>
                    </a:moveTo>
                    <a:lnTo>
                      <a:pt x="991663" y="678670"/>
                    </a:lnTo>
                    <a:lnTo>
                      <a:pt x="940520" y="692760"/>
                    </a:lnTo>
                    <a:lnTo>
                      <a:pt x="986829" y="671869"/>
                    </a:lnTo>
                    <a:close/>
                    <a:moveTo>
                      <a:pt x="794827" y="502421"/>
                    </a:moveTo>
                    <a:lnTo>
                      <a:pt x="776416" y="510728"/>
                    </a:lnTo>
                    <a:cubicBezTo>
                      <a:pt x="759178" y="519082"/>
                      <a:pt x="742475" y="528066"/>
                      <a:pt x="726842" y="538303"/>
                    </a:cubicBezTo>
                    <a:lnTo>
                      <a:pt x="695620" y="563698"/>
                    </a:lnTo>
                    <a:lnTo>
                      <a:pt x="716661" y="583924"/>
                    </a:lnTo>
                    <a:cubicBezTo>
                      <a:pt x="733829" y="605811"/>
                      <a:pt x="747275" y="630464"/>
                      <a:pt x="754762" y="659536"/>
                    </a:cubicBezTo>
                    <a:lnTo>
                      <a:pt x="755645" y="661791"/>
                    </a:lnTo>
                    <a:lnTo>
                      <a:pt x="757190" y="659653"/>
                    </a:lnTo>
                    <a:cubicBezTo>
                      <a:pt x="770150" y="646278"/>
                      <a:pt x="784714" y="634787"/>
                      <a:pt x="800347" y="624549"/>
                    </a:cubicBezTo>
                    <a:lnTo>
                      <a:pt x="848101" y="597987"/>
                    </a:lnTo>
                    <a:lnTo>
                      <a:pt x="845759" y="592000"/>
                    </a:lnTo>
                    <a:cubicBezTo>
                      <a:pt x="840766" y="572617"/>
                      <a:pt x="833128" y="555202"/>
                      <a:pt x="823502" y="539259"/>
                    </a:cubicBezTo>
                    <a:close/>
                    <a:moveTo>
                      <a:pt x="587037" y="492026"/>
                    </a:moveTo>
                    <a:lnTo>
                      <a:pt x="566026" y="521097"/>
                    </a:lnTo>
                    <a:cubicBezTo>
                      <a:pt x="556809" y="538864"/>
                      <a:pt x="545453" y="554120"/>
                      <a:pt x="532493" y="567495"/>
                    </a:cubicBezTo>
                    <a:lnTo>
                      <a:pt x="519927" y="577716"/>
                    </a:lnTo>
                    <a:lnTo>
                      <a:pt x="546449" y="597703"/>
                    </a:lnTo>
                    <a:lnTo>
                      <a:pt x="604761" y="653761"/>
                    </a:lnTo>
                    <a:lnTo>
                      <a:pt x="613116" y="646015"/>
                    </a:lnTo>
                    <a:cubicBezTo>
                      <a:pt x="623142" y="634557"/>
                      <a:pt x="632043" y="621779"/>
                      <a:pt x="639532" y="607344"/>
                    </a:cubicBezTo>
                    <a:lnTo>
                      <a:pt x="672730" y="561411"/>
                    </a:lnTo>
                    <a:lnTo>
                      <a:pt x="643072" y="534649"/>
                    </a:lnTo>
                    <a:cubicBezTo>
                      <a:pt x="628151" y="522636"/>
                      <a:pt x="612567" y="511115"/>
                      <a:pt x="596985" y="499593"/>
                    </a:cubicBezTo>
                    <a:close/>
                    <a:moveTo>
                      <a:pt x="914467" y="445036"/>
                    </a:moveTo>
                    <a:lnTo>
                      <a:pt x="881980" y="463105"/>
                    </a:lnTo>
                    <a:cubicBezTo>
                      <a:pt x="864743" y="471461"/>
                      <a:pt x="846971" y="479189"/>
                      <a:pt x="829198" y="486917"/>
                    </a:cubicBezTo>
                    <a:lnTo>
                      <a:pt x="809526" y="495791"/>
                    </a:lnTo>
                    <a:lnTo>
                      <a:pt x="820802" y="506631"/>
                    </a:lnTo>
                    <a:cubicBezTo>
                      <a:pt x="837971" y="528518"/>
                      <a:pt x="851417" y="553170"/>
                      <a:pt x="858904" y="582244"/>
                    </a:cubicBezTo>
                    <a:lnTo>
                      <a:pt x="862454" y="591320"/>
                    </a:lnTo>
                    <a:lnTo>
                      <a:pt x="902704" y="573163"/>
                    </a:lnTo>
                    <a:cubicBezTo>
                      <a:pt x="920477" y="565435"/>
                      <a:pt x="938249" y="557708"/>
                      <a:pt x="955486" y="549352"/>
                    </a:cubicBezTo>
                    <a:lnTo>
                      <a:pt x="962028" y="545714"/>
                    </a:lnTo>
                    <a:lnTo>
                      <a:pt x="949901" y="514706"/>
                    </a:lnTo>
                    <a:cubicBezTo>
                      <a:pt x="944910" y="495324"/>
                      <a:pt x="937270" y="477908"/>
                      <a:pt x="927645" y="461964"/>
                    </a:cubicBezTo>
                    <a:close/>
                    <a:moveTo>
                      <a:pt x="689590" y="413524"/>
                    </a:moveTo>
                    <a:lnTo>
                      <a:pt x="642716" y="439596"/>
                    </a:lnTo>
                    <a:cubicBezTo>
                      <a:pt x="627083" y="449834"/>
                      <a:pt x="612519" y="461326"/>
                      <a:pt x="599559" y="474701"/>
                    </a:cubicBezTo>
                    <a:lnTo>
                      <a:pt x="596166" y="479395"/>
                    </a:lnTo>
                    <a:lnTo>
                      <a:pt x="650593" y="520410"/>
                    </a:lnTo>
                    <a:lnTo>
                      <a:pt x="683734" y="552270"/>
                    </a:lnTo>
                    <a:lnTo>
                      <a:pt x="716223" y="525844"/>
                    </a:lnTo>
                    <a:cubicBezTo>
                      <a:pt x="731856" y="515606"/>
                      <a:pt x="748559" y="506623"/>
                      <a:pt x="765797" y="498268"/>
                    </a:cubicBezTo>
                    <a:lnTo>
                      <a:pt x="783636" y="490221"/>
                    </a:lnTo>
                    <a:lnTo>
                      <a:pt x="747214" y="457356"/>
                    </a:lnTo>
                    <a:cubicBezTo>
                      <a:pt x="732293" y="445342"/>
                      <a:pt x="716710" y="433821"/>
                      <a:pt x="701127" y="422300"/>
                    </a:cubicBezTo>
                    <a:close/>
                    <a:moveTo>
                      <a:pt x="493290" y="406633"/>
                    </a:moveTo>
                    <a:lnTo>
                      <a:pt x="481902" y="422392"/>
                    </a:lnTo>
                    <a:cubicBezTo>
                      <a:pt x="472684" y="440158"/>
                      <a:pt x="461328" y="455414"/>
                      <a:pt x="448369" y="468789"/>
                    </a:cubicBezTo>
                    <a:lnTo>
                      <a:pt x="419077" y="492614"/>
                    </a:lnTo>
                    <a:lnTo>
                      <a:pt x="471206" y="541000"/>
                    </a:lnTo>
                    <a:lnTo>
                      <a:pt x="506836" y="567850"/>
                    </a:lnTo>
                    <a:lnTo>
                      <a:pt x="528992" y="547309"/>
                    </a:lnTo>
                    <a:cubicBezTo>
                      <a:pt x="539018" y="535851"/>
                      <a:pt x="547918" y="523073"/>
                      <a:pt x="555407" y="508638"/>
                    </a:cubicBezTo>
                    <a:lnTo>
                      <a:pt x="574374" y="482394"/>
                    </a:lnTo>
                    <a:lnTo>
                      <a:pt x="550898" y="464537"/>
                    </a:lnTo>
                    <a:cubicBezTo>
                      <a:pt x="535977" y="452524"/>
                      <a:pt x="521718" y="440021"/>
                      <a:pt x="508783" y="426534"/>
                    </a:cubicBezTo>
                    <a:close/>
                    <a:moveTo>
                      <a:pt x="340651" y="389272"/>
                    </a:moveTo>
                    <a:lnTo>
                      <a:pt x="321085" y="405186"/>
                    </a:lnTo>
                    <a:cubicBezTo>
                      <a:pt x="305453" y="415424"/>
                      <a:pt x="288749" y="424406"/>
                      <a:pt x="271513" y="432761"/>
                    </a:cubicBezTo>
                    <a:lnTo>
                      <a:pt x="244625" y="444890"/>
                    </a:lnTo>
                    <a:lnTo>
                      <a:pt x="257214" y="474723"/>
                    </a:lnTo>
                    <a:cubicBezTo>
                      <a:pt x="261270" y="490471"/>
                      <a:pt x="267074" y="504921"/>
                      <a:pt x="274271" y="518338"/>
                    </a:cubicBezTo>
                    <a:lnTo>
                      <a:pt x="291247" y="543330"/>
                    </a:lnTo>
                    <a:lnTo>
                      <a:pt x="331998" y="525166"/>
                    </a:lnTo>
                    <a:lnTo>
                      <a:pt x="393660" y="489722"/>
                    </a:lnTo>
                    <a:lnTo>
                      <a:pt x="370467" y="459929"/>
                    </a:lnTo>
                    <a:cubicBezTo>
                      <a:pt x="360842" y="443986"/>
                      <a:pt x="353202" y="426569"/>
                      <a:pt x="348211" y="407187"/>
                    </a:cubicBezTo>
                    <a:close/>
                    <a:moveTo>
                      <a:pt x="1017049" y="359306"/>
                    </a:moveTo>
                    <a:lnTo>
                      <a:pt x="1018904" y="368122"/>
                    </a:lnTo>
                    <a:lnTo>
                      <a:pt x="1013154" y="360735"/>
                    </a:lnTo>
                    <a:close/>
                    <a:moveTo>
                      <a:pt x="591971" y="322323"/>
                    </a:moveTo>
                    <a:lnTo>
                      <a:pt x="558592" y="340891"/>
                    </a:lnTo>
                    <a:cubicBezTo>
                      <a:pt x="542958" y="351128"/>
                      <a:pt x="528394" y="362620"/>
                      <a:pt x="515434" y="375995"/>
                    </a:cubicBezTo>
                    <a:lnTo>
                      <a:pt x="502773" y="393513"/>
                    </a:lnTo>
                    <a:lnTo>
                      <a:pt x="507970" y="401164"/>
                    </a:lnTo>
                    <a:cubicBezTo>
                      <a:pt x="527225" y="424390"/>
                      <a:pt x="550630" y="444535"/>
                      <a:pt x="575348" y="463706"/>
                    </a:cubicBezTo>
                    <a:lnTo>
                      <a:pt x="583462" y="469821"/>
                    </a:lnTo>
                    <a:lnTo>
                      <a:pt x="588940" y="462241"/>
                    </a:lnTo>
                    <a:cubicBezTo>
                      <a:pt x="601900" y="448867"/>
                      <a:pt x="616465" y="437375"/>
                      <a:pt x="632097" y="427138"/>
                    </a:cubicBezTo>
                    <a:lnTo>
                      <a:pt x="675643" y="402915"/>
                    </a:lnTo>
                    <a:lnTo>
                      <a:pt x="655039" y="387244"/>
                    </a:lnTo>
                    <a:cubicBezTo>
                      <a:pt x="640119" y="375231"/>
                      <a:pt x="625860" y="362727"/>
                      <a:pt x="612925" y="349241"/>
                    </a:cubicBezTo>
                    <a:close/>
                    <a:moveTo>
                      <a:pt x="263424" y="284956"/>
                    </a:moveTo>
                    <a:lnTo>
                      <a:pt x="236961" y="306481"/>
                    </a:lnTo>
                    <a:cubicBezTo>
                      <a:pt x="221327" y="316718"/>
                      <a:pt x="204624" y="325700"/>
                      <a:pt x="187387" y="334055"/>
                    </a:cubicBezTo>
                    <a:lnTo>
                      <a:pt x="163791" y="344700"/>
                    </a:lnTo>
                    <a:lnTo>
                      <a:pt x="200785" y="378082"/>
                    </a:lnTo>
                    <a:cubicBezTo>
                      <a:pt x="213720" y="391569"/>
                      <a:pt x="225331" y="406038"/>
                      <a:pt x="234957" y="421981"/>
                    </a:cubicBezTo>
                    <a:lnTo>
                      <a:pt x="238593" y="430597"/>
                    </a:lnTo>
                    <a:lnTo>
                      <a:pt x="247872" y="426461"/>
                    </a:lnTo>
                    <a:cubicBezTo>
                      <a:pt x="276264" y="413330"/>
                      <a:pt x="303597" y="398956"/>
                      <a:pt x="327576" y="380647"/>
                    </a:cubicBezTo>
                    <a:lnTo>
                      <a:pt x="334358" y="374359"/>
                    </a:lnTo>
                    <a:lnTo>
                      <a:pt x="325954" y="354444"/>
                    </a:lnTo>
                    <a:cubicBezTo>
                      <a:pt x="316328" y="338501"/>
                      <a:pt x="304716" y="324032"/>
                      <a:pt x="291781" y="310545"/>
                    </a:cubicBezTo>
                    <a:close/>
                    <a:moveTo>
                      <a:pt x="430580" y="278297"/>
                    </a:moveTo>
                    <a:lnTo>
                      <a:pt x="397776" y="323685"/>
                    </a:lnTo>
                    <a:cubicBezTo>
                      <a:pt x="388559" y="341452"/>
                      <a:pt x="377204" y="356709"/>
                      <a:pt x="364243" y="370083"/>
                    </a:cubicBezTo>
                    <a:lnTo>
                      <a:pt x="353503" y="378819"/>
                    </a:lnTo>
                    <a:lnTo>
                      <a:pt x="361356" y="397430"/>
                    </a:lnTo>
                    <a:cubicBezTo>
                      <a:pt x="369468" y="428926"/>
                      <a:pt x="384572" y="455232"/>
                      <a:pt x="403827" y="478458"/>
                    </a:cubicBezTo>
                    <a:lnTo>
                      <a:pt x="407434" y="481806"/>
                    </a:lnTo>
                    <a:lnTo>
                      <a:pt x="411700" y="479354"/>
                    </a:lnTo>
                    <a:cubicBezTo>
                      <a:pt x="435679" y="461045"/>
                      <a:pt x="456305" y="438802"/>
                      <a:pt x="471283" y="409933"/>
                    </a:cubicBezTo>
                    <a:lnTo>
                      <a:pt x="483115" y="393561"/>
                    </a:lnTo>
                    <a:lnTo>
                      <a:pt x="474611" y="382635"/>
                    </a:lnTo>
                    <a:cubicBezTo>
                      <a:pt x="464985" y="366692"/>
                      <a:pt x="457345" y="349275"/>
                      <a:pt x="452353" y="329893"/>
                    </a:cubicBezTo>
                    <a:close/>
                    <a:moveTo>
                      <a:pt x="158481" y="203183"/>
                    </a:moveTo>
                    <a:lnTo>
                      <a:pt x="152836" y="207774"/>
                    </a:lnTo>
                    <a:cubicBezTo>
                      <a:pt x="137203" y="218012"/>
                      <a:pt x="120500" y="226994"/>
                      <a:pt x="103263" y="235349"/>
                    </a:cubicBezTo>
                    <a:lnTo>
                      <a:pt x="53173" y="257946"/>
                    </a:lnTo>
                    <a:lnTo>
                      <a:pt x="66495" y="269967"/>
                    </a:lnTo>
                    <a:cubicBezTo>
                      <a:pt x="81416" y="281980"/>
                      <a:pt x="96998" y="293501"/>
                      <a:pt x="112582" y="305023"/>
                    </a:cubicBezTo>
                    <a:lnTo>
                      <a:pt x="150331" y="333735"/>
                    </a:lnTo>
                    <a:lnTo>
                      <a:pt x="163748" y="327755"/>
                    </a:lnTo>
                    <a:cubicBezTo>
                      <a:pt x="192139" y="314624"/>
                      <a:pt x="219472" y="300250"/>
                      <a:pt x="243450" y="281941"/>
                    </a:cubicBezTo>
                    <a:lnTo>
                      <a:pt x="251654" y="274335"/>
                    </a:lnTo>
                    <a:lnTo>
                      <a:pt x="249665" y="272542"/>
                    </a:lnTo>
                    <a:cubicBezTo>
                      <a:pt x="234745" y="260529"/>
                      <a:pt x="219162" y="249007"/>
                      <a:pt x="203578" y="237486"/>
                    </a:cubicBezTo>
                    <a:close/>
                    <a:moveTo>
                      <a:pt x="341762" y="186085"/>
                    </a:moveTo>
                    <a:lnTo>
                      <a:pt x="313652" y="224980"/>
                    </a:lnTo>
                    <a:cubicBezTo>
                      <a:pt x="304434" y="242746"/>
                      <a:pt x="293078" y="258002"/>
                      <a:pt x="280118" y="271376"/>
                    </a:cubicBezTo>
                    <a:lnTo>
                      <a:pt x="276023" y="274706"/>
                    </a:lnTo>
                    <a:lnTo>
                      <a:pt x="304927" y="300789"/>
                    </a:lnTo>
                    <a:cubicBezTo>
                      <a:pt x="317863" y="314274"/>
                      <a:pt x="329473" y="328744"/>
                      <a:pt x="339099" y="344688"/>
                    </a:cubicBezTo>
                    <a:lnTo>
                      <a:pt x="346766" y="362855"/>
                    </a:lnTo>
                    <a:lnTo>
                      <a:pt x="360742" y="349897"/>
                    </a:lnTo>
                    <a:cubicBezTo>
                      <a:pt x="370768" y="338439"/>
                      <a:pt x="379668" y="325661"/>
                      <a:pt x="387157" y="311226"/>
                    </a:cubicBezTo>
                    <a:lnTo>
                      <a:pt x="420601" y="264953"/>
                    </a:lnTo>
                    <a:lnTo>
                      <a:pt x="395924" y="233252"/>
                    </a:lnTo>
                    <a:cubicBezTo>
                      <a:pt x="382988" y="219764"/>
                      <a:pt x="368729" y="207261"/>
                      <a:pt x="353808" y="195248"/>
                    </a:cubicBezTo>
                    <a:close/>
                    <a:moveTo>
                      <a:pt x="242697" y="108050"/>
                    </a:moveTo>
                    <a:lnTo>
                      <a:pt x="229526" y="126273"/>
                    </a:lnTo>
                    <a:cubicBezTo>
                      <a:pt x="220310" y="144040"/>
                      <a:pt x="208953" y="159296"/>
                      <a:pt x="195994" y="172671"/>
                    </a:cubicBezTo>
                    <a:lnTo>
                      <a:pt x="171032" y="192973"/>
                    </a:lnTo>
                    <a:lnTo>
                      <a:pt x="216724" y="227729"/>
                    </a:lnTo>
                    <a:cubicBezTo>
                      <a:pt x="232307" y="239251"/>
                      <a:pt x="247890" y="250772"/>
                      <a:pt x="262811" y="262785"/>
                    </a:cubicBezTo>
                    <a:lnTo>
                      <a:pt x="263471" y="263379"/>
                    </a:lnTo>
                    <a:lnTo>
                      <a:pt x="276616" y="251191"/>
                    </a:lnTo>
                    <a:cubicBezTo>
                      <a:pt x="286643" y="239734"/>
                      <a:pt x="295544" y="226955"/>
                      <a:pt x="303032" y="212520"/>
                    </a:cubicBezTo>
                    <a:lnTo>
                      <a:pt x="329099" y="176454"/>
                    </a:lnTo>
                    <a:lnTo>
                      <a:pt x="307721" y="160192"/>
                    </a:lnTo>
                    <a:cubicBezTo>
                      <a:pt x="292137" y="148671"/>
                      <a:pt x="276555" y="137149"/>
                      <a:pt x="261634" y="125137"/>
                    </a:cubicBezTo>
                    <a:close/>
                    <a:moveTo>
                      <a:pt x="24980" y="0"/>
                    </a:moveTo>
                    <a:lnTo>
                      <a:pt x="45720" y="0"/>
                    </a:lnTo>
                    <a:lnTo>
                      <a:pt x="49835" y="5286"/>
                    </a:lnTo>
                    <a:cubicBezTo>
                      <a:pt x="59460" y="21229"/>
                      <a:pt x="67100" y="38646"/>
                      <a:pt x="72091" y="58028"/>
                    </a:cubicBezTo>
                    <a:lnTo>
                      <a:pt x="81005" y="79148"/>
                    </a:lnTo>
                    <a:lnTo>
                      <a:pt x="108367" y="53779"/>
                    </a:lnTo>
                    <a:cubicBezTo>
                      <a:pt x="118393" y="42321"/>
                      <a:pt x="127294" y="29543"/>
                      <a:pt x="134782" y="15108"/>
                    </a:cubicBezTo>
                    <a:lnTo>
                      <a:pt x="145701" y="0"/>
                    </a:lnTo>
                    <a:lnTo>
                      <a:pt x="165324" y="0"/>
                    </a:lnTo>
                    <a:lnTo>
                      <a:pt x="145401" y="27567"/>
                    </a:lnTo>
                    <a:cubicBezTo>
                      <a:pt x="136185" y="45333"/>
                      <a:pt x="124828" y="60590"/>
                      <a:pt x="111868" y="73965"/>
                    </a:cubicBezTo>
                    <a:lnTo>
                      <a:pt x="87263" y="93978"/>
                    </a:lnTo>
                    <a:lnTo>
                      <a:pt x="94350" y="110770"/>
                    </a:lnTo>
                    <a:cubicBezTo>
                      <a:pt x="103975" y="126714"/>
                      <a:pt x="115586" y="141183"/>
                      <a:pt x="128521" y="154670"/>
                    </a:cubicBezTo>
                    <a:lnTo>
                      <a:pt x="159746" y="182845"/>
                    </a:lnTo>
                    <a:lnTo>
                      <a:pt x="192492" y="152485"/>
                    </a:lnTo>
                    <a:cubicBezTo>
                      <a:pt x="202518" y="141027"/>
                      <a:pt x="211419" y="128249"/>
                      <a:pt x="218907" y="113814"/>
                    </a:cubicBezTo>
                    <a:lnTo>
                      <a:pt x="230820" y="97331"/>
                    </a:lnTo>
                    <a:lnTo>
                      <a:pt x="219518" y="87133"/>
                    </a:lnTo>
                    <a:cubicBezTo>
                      <a:pt x="206583" y="73646"/>
                      <a:pt x="194971" y="59177"/>
                      <a:pt x="185345" y="43233"/>
                    </a:cubicBezTo>
                    <a:lnTo>
                      <a:pt x="167101" y="0"/>
                    </a:lnTo>
                    <a:lnTo>
                      <a:pt x="182201" y="0"/>
                    </a:lnTo>
                    <a:lnTo>
                      <a:pt x="186439" y="4916"/>
                    </a:lnTo>
                    <a:lnTo>
                      <a:pt x="198491" y="33478"/>
                    </a:lnTo>
                    <a:cubicBezTo>
                      <a:pt x="208117" y="49421"/>
                      <a:pt x="219729" y="63890"/>
                      <a:pt x="232663" y="77376"/>
                    </a:cubicBezTo>
                    <a:lnTo>
                      <a:pt x="240277" y="84246"/>
                    </a:lnTo>
                    <a:lnTo>
                      <a:pt x="246912" y="75066"/>
                    </a:lnTo>
                    <a:lnTo>
                      <a:pt x="257587" y="87448"/>
                    </a:lnTo>
                    <a:lnTo>
                      <a:pt x="252155" y="94965"/>
                    </a:lnTo>
                    <a:lnTo>
                      <a:pt x="274779" y="115380"/>
                    </a:lnTo>
                    <a:cubicBezTo>
                      <a:pt x="289701" y="127393"/>
                      <a:pt x="305284" y="138914"/>
                      <a:pt x="320866" y="150436"/>
                    </a:cubicBezTo>
                    <a:lnTo>
                      <a:pt x="338945" y="164187"/>
                    </a:lnTo>
                    <a:lnTo>
                      <a:pt x="340171" y="163190"/>
                    </a:lnTo>
                    <a:lnTo>
                      <a:pt x="353727" y="173260"/>
                    </a:lnTo>
                    <a:lnTo>
                      <a:pt x="352348" y="174382"/>
                    </a:lnTo>
                    <a:lnTo>
                      <a:pt x="366954" y="185492"/>
                    </a:lnTo>
                    <a:cubicBezTo>
                      <a:pt x="381874" y="197505"/>
                      <a:pt x="396134" y="210008"/>
                      <a:pt x="409069" y="223495"/>
                    </a:cubicBezTo>
                    <a:lnTo>
                      <a:pt x="433276" y="254592"/>
                    </a:lnTo>
                    <a:lnTo>
                      <a:pt x="450246" y="240789"/>
                    </a:lnTo>
                    <a:lnTo>
                      <a:pt x="464922" y="249948"/>
                    </a:lnTo>
                    <a:lnTo>
                      <a:pt x="443300" y="267535"/>
                    </a:lnTo>
                    <a:lnTo>
                      <a:pt x="465499" y="320136"/>
                    </a:lnTo>
                    <a:cubicBezTo>
                      <a:pt x="469555" y="335884"/>
                      <a:pt x="475359" y="350335"/>
                      <a:pt x="482555" y="363752"/>
                    </a:cubicBezTo>
                    <a:lnTo>
                      <a:pt x="493264" y="379517"/>
                    </a:lnTo>
                    <a:lnTo>
                      <a:pt x="504815" y="363535"/>
                    </a:lnTo>
                    <a:cubicBezTo>
                      <a:pt x="517775" y="350161"/>
                      <a:pt x="532339" y="338668"/>
                      <a:pt x="547973" y="328432"/>
                    </a:cubicBezTo>
                    <a:lnTo>
                      <a:pt x="578307" y="311558"/>
                    </a:lnTo>
                    <a:lnTo>
                      <a:pt x="616173" y="327640"/>
                    </a:lnTo>
                    <a:lnTo>
                      <a:pt x="679491" y="386413"/>
                    </a:lnTo>
                    <a:lnTo>
                      <a:pt x="691223" y="395254"/>
                    </a:lnTo>
                    <a:lnTo>
                      <a:pt x="734454" y="375751"/>
                    </a:lnTo>
                    <a:lnTo>
                      <a:pt x="744991" y="370998"/>
                    </a:lnTo>
                    <a:lnTo>
                      <a:pt x="770716" y="376643"/>
                    </a:lnTo>
                    <a:lnTo>
                      <a:pt x="745073" y="388211"/>
                    </a:lnTo>
                    <a:lnTo>
                      <a:pt x="705541" y="406044"/>
                    </a:lnTo>
                    <a:lnTo>
                      <a:pt x="754735" y="443118"/>
                    </a:lnTo>
                    <a:lnTo>
                      <a:pt x="797314" y="484050"/>
                    </a:lnTo>
                    <a:lnTo>
                      <a:pt x="818579" y="474457"/>
                    </a:lnTo>
                    <a:cubicBezTo>
                      <a:pt x="836352" y="466730"/>
                      <a:pt x="854124" y="459001"/>
                      <a:pt x="871361" y="450646"/>
                    </a:cubicBezTo>
                    <a:lnTo>
                      <a:pt x="904490" y="432220"/>
                    </a:lnTo>
                    <a:lnTo>
                      <a:pt x="893472" y="418065"/>
                    </a:lnTo>
                    <a:lnTo>
                      <a:pt x="857932" y="385996"/>
                    </a:lnTo>
                    <a:lnTo>
                      <a:pt x="878346" y="384539"/>
                    </a:lnTo>
                    <a:lnTo>
                      <a:pt x="919346" y="423955"/>
                    </a:lnTo>
                    <a:lnTo>
                      <a:pt x="920936" y="423071"/>
                    </a:lnTo>
                    <a:cubicBezTo>
                      <a:pt x="936570" y="412834"/>
                      <a:pt x="951133" y="401342"/>
                      <a:pt x="964093" y="387967"/>
                    </a:cubicBezTo>
                    <a:lnTo>
                      <a:pt x="976782" y="370411"/>
                    </a:lnTo>
                    <a:lnTo>
                      <a:pt x="1000043" y="365379"/>
                    </a:lnTo>
                    <a:lnTo>
                      <a:pt x="974713" y="400427"/>
                    </a:lnTo>
                    <a:cubicBezTo>
                      <a:pt x="961751" y="413801"/>
                      <a:pt x="947189" y="425293"/>
                      <a:pt x="931555" y="435531"/>
                    </a:cubicBezTo>
                    <a:lnTo>
                      <a:pt x="929635" y="436599"/>
                    </a:lnTo>
                    <a:lnTo>
                      <a:pt x="947626" y="464449"/>
                    </a:lnTo>
                    <a:cubicBezTo>
                      <a:pt x="954070" y="476982"/>
                      <a:pt x="959304" y="490413"/>
                      <a:pt x="963047" y="504950"/>
                    </a:cubicBezTo>
                    <a:lnTo>
                      <a:pt x="975959" y="537965"/>
                    </a:lnTo>
                    <a:lnTo>
                      <a:pt x="1005061" y="521777"/>
                    </a:lnTo>
                    <a:lnTo>
                      <a:pt x="1029166" y="502170"/>
                    </a:lnTo>
                    <a:lnTo>
                      <a:pt x="1029042" y="523367"/>
                    </a:lnTo>
                    <a:lnTo>
                      <a:pt x="1015680" y="534237"/>
                    </a:lnTo>
                    <a:lnTo>
                      <a:pt x="982795" y="552528"/>
                    </a:lnTo>
                    <a:lnTo>
                      <a:pt x="1005518" y="585978"/>
                    </a:lnTo>
                    <a:lnTo>
                      <a:pt x="1016055" y="595760"/>
                    </a:lnTo>
                    <a:lnTo>
                      <a:pt x="1011979" y="613934"/>
                    </a:lnTo>
                    <a:lnTo>
                      <a:pt x="992372" y="595734"/>
                    </a:lnTo>
                    <a:lnTo>
                      <a:pt x="968444" y="560510"/>
                    </a:lnTo>
                    <a:lnTo>
                      <a:pt x="966105" y="561812"/>
                    </a:lnTo>
                    <a:cubicBezTo>
                      <a:pt x="948868" y="570167"/>
                      <a:pt x="931096" y="577895"/>
                      <a:pt x="913323" y="585623"/>
                    </a:cubicBezTo>
                    <a:lnTo>
                      <a:pt x="868188" y="605984"/>
                    </a:lnTo>
                    <a:lnTo>
                      <a:pt x="875961" y="625858"/>
                    </a:lnTo>
                    <a:cubicBezTo>
                      <a:pt x="883157" y="639276"/>
                      <a:pt x="891747" y="651659"/>
                      <a:pt x="901375" y="663271"/>
                    </a:cubicBezTo>
                    <a:lnTo>
                      <a:pt x="933895" y="693456"/>
                    </a:lnTo>
                    <a:lnTo>
                      <a:pt x="912316" y="695386"/>
                    </a:lnTo>
                    <a:lnTo>
                      <a:pt x="888229" y="673029"/>
                    </a:lnTo>
                    <a:cubicBezTo>
                      <a:pt x="878602" y="661416"/>
                      <a:pt x="870012" y="649032"/>
                      <a:pt x="862815" y="635615"/>
                    </a:cubicBezTo>
                    <a:lnTo>
                      <a:pt x="854000" y="613072"/>
                    </a:lnTo>
                    <a:lnTo>
                      <a:pt x="810966" y="637008"/>
                    </a:lnTo>
                    <a:cubicBezTo>
                      <a:pt x="795333" y="647246"/>
                      <a:pt x="780769" y="658738"/>
                      <a:pt x="767810" y="672113"/>
                    </a:cubicBezTo>
                    <a:lnTo>
                      <a:pt x="762534" y="679411"/>
                    </a:lnTo>
                    <a:lnTo>
                      <a:pt x="771819" y="703152"/>
                    </a:lnTo>
                    <a:lnTo>
                      <a:pt x="774246" y="706724"/>
                    </a:lnTo>
                    <a:lnTo>
                      <a:pt x="755603" y="705056"/>
                    </a:lnTo>
                    <a:lnTo>
                      <a:pt x="751529" y="694639"/>
                    </a:lnTo>
                    <a:lnTo>
                      <a:pt x="744704" y="704081"/>
                    </a:lnTo>
                    <a:lnTo>
                      <a:pt x="726272" y="702432"/>
                    </a:lnTo>
                    <a:lnTo>
                      <a:pt x="744639" y="677020"/>
                    </a:lnTo>
                    <a:lnTo>
                      <a:pt x="741617" y="669293"/>
                    </a:lnTo>
                    <a:cubicBezTo>
                      <a:pt x="731634" y="630529"/>
                      <a:pt x="711058" y="599625"/>
                      <a:pt x="685188" y="572652"/>
                    </a:cubicBezTo>
                    <a:lnTo>
                      <a:pt x="684914" y="572406"/>
                    </a:lnTo>
                    <a:lnTo>
                      <a:pt x="683685" y="573407"/>
                    </a:lnTo>
                    <a:cubicBezTo>
                      <a:pt x="670723" y="586781"/>
                      <a:pt x="659368" y="602037"/>
                      <a:pt x="650152" y="619804"/>
                    </a:cubicBezTo>
                    <a:cubicBezTo>
                      <a:pt x="640934" y="637570"/>
                      <a:pt x="629578" y="652826"/>
                      <a:pt x="616619" y="666201"/>
                    </a:cubicBezTo>
                    <a:lnTo>
                      <a:pt x="616041" y="666670"/>
                    </a:lnTo>
                    <a:lnTo>
                      <a:pt x="633797" y="694159"/>
                    </a:lnTo>
                    <a:lnTo>
                      <a:pt x="619867" y="692913"/>
                    </a:lnTo>
                    <a:lnTo>
                      <a:pt x="613025" y="691028"/>
                    </a:lnTo>
                    <a:lnTo>
                      <a:pt x="602584" y="677616"/>
                    </a:lnTo>
                    <a:lnTo>
                      <a:pt x="592908" y="685486"/>
                    </a:lnTo>
                    <a:lnTo>
                      <a:pt x="573892" y="680247"/>
                    </a:lnTo>
                    <a:lnTo>
                      <a:pt x="579950" y="676765"/>
                    </a:lnTo>
                    <a:lnTo>
                      <a:pt x="592711" y="664934"/>
                    </a:lnTo>
                    <a:lnTo>
                      <a:pt x="581045" y="649946"/>
                    </a:lnTo>
                    <a:cubicBezTo>
                      <a:pt x="568110" y="636459"/>
                      <a:pt x="553851" y="623956"/>
                      <a:pt x="538929" y="611942"/>
                    </a:cubicBezTo>
                    <a:lnTo>
                      <a:pt x="507366" y="587933"/>
                    </a:lnTo>
                    <a:lnTo>
                      <a:pt x="489335" y="602598"/>
                    </a:lnTo>
                    <a:cubicBezTo>
                      <a:pt x="473702" y="612836"/>
                      <a:pt x="456999" y="621817"/>
                      <a:pt x="439762" y="630173"/>
                    </a:cubicBezTo>
                    <a:lnTo>
                      <a:pt x="432554" y="633425"/>
                    </a:lnTo>
                    <a:lnTo>
                      <a:pt x="414357" y="624659"/>
                    </a:lnTo>
                    <a:lnTo>
                      <a:pt x="416123" y="623872"/>
                    </a:lnTo>
                    <a:lnTo>
                      <a:pt x="495005" y="578532"/>
                    </a:lnTo>
                    <a:lnTo>
                      <a:pt x="492843" y="576887"/>
                    </a:lnTo>
                    <a:cubicBezTo>
                      <a:pt x="477259" y="565365"/>
                      <a:pt x="461677" y="553843"/>
                      <a:pt x="446755" y="541831"/>
                    </a:cubicBezTo>
                    <a:lnTo>
                      <a:pt x="404902" y="504064"/>
                    </a:lnTo>
                    <a:lnTo>
                      <a:pt x="355637" y="531468"/>
                    </a:lnTo>
                    <a:cubicBezTo>
                      <a:pt x="338399" y="539823"/>
                      <a:pt x="320627" y="547550"/>
                      <a:pt x="302855" y="555279"/>
                    </a:cubicBezTo>
                    <a:lnTo>
                      <a:pt x="300378" y="556396"/>
                    </a:lnTo>
                    <a:lnTo>
                      <a:pt x="323143" y="577526"/>
                    </a:lnTo>
                    <a:lnTo>
                      <a:pt x="265532" y="535342"/>
                    </a:lnTo>
                    <a:lnTo>
                      <a:pt x="244069" y="484479"/>
                    </a:lnTo>
                    <a:lnTo>
                      <a:pt x="230123" y="451432"/>
                    </a:lnTo>
                    <a:lnTo>
                      <a:pt x="218730" y="456572"/>
                    </a:lnTo>
                    <a:lnTo>
                      <a:pt x="189501" y="469757"/>
                    </a:lnTo>
                    <a:lnTo>
                      <a:pt x="178143" y="457541"/>
                    </a:lnTo>
                    <a:lnTo>
                      <a:pt x="224063" y="437074"/>
                    </a:lnTo>
                    <a:lnTo>
                      <a:pt x="221811" y="431737"/>
                    </a:lnTo>
                    <a:cubicBezTo>
                      <a:pt x="212185" y="415794"/>
                      <a:pt x="200575" y="401325"/>
                      <a:pt x="187639" y="387838"/>
                    </a:cubicBezTo>
                    <a:lnTo>
                      <a:pt x="147818" y="351906"/>
                    </a:lnTo>
                    <a:lnTo>
                      <a:pt x="134605" y="357867"/>
                    </a:lnTo>
                    <a:lnTo>
                      <a:pt x="105732" y="370892"/>
                    </a:lnTo>
                    <a:lnTo>
                      <a:pt x="97428" y="357316"/>
                    </a:lnTo>
                    <a:lnTo>
                      <a:pt x="133955" y="341035"/>
                    </a:lnTo>
                    <a:lnTo>
                      <a:pt x="99436" y="314779"/>
                    </a:lnTo>
                    <a:cubicBezTo>
                      <a:pt x="83853" y="303258"/>
                      <a:pt x="68271" y="291736"/>
                      <a:pt x="53349" y="279723"/>
                    </a:cubicBezTo>
                    <a:lnTo>
                      <a:pt x="47290" y="274256"/>
                    </a:lnTo>
                    <a:lnTo>
                      <a:pt x="36241" y="242667"/>
                    </a:lnTo>
                    <a:lnTo>
                      <a:pt x="40483" y="246494"/>
                    </a:lnTo>
                    <a:lnTo>
                      <a:pt x="79622" y="229049"/>
                    </a:lnTo>
                    <a:lnTo>
                      <a:pt x="145210" y="191349"/>
                    </a:lnTo>
                    <a:lnTo>
                      <a:pt x="115375" y="164426"/>
                    </a:lnTo>
                    <a:cubicBezTo>
                      <a:pt x="102441" y="150940"/>
                      <a:pt x="90829" y="136470"/>
                      <a:pt x="81203" y="120527"/>
                    </a:cubicBezTo>
                    <a:lnTo>
                      <a:pt x="74411" y="104432"/>
                    </a:lnTo>
                    <a:lnTo>
                      <a:pt x="68711" y="109068"/>
                    </a:lnTo>
                    <a:cubicBezTo>
                      <a:pt x="53077" y="119306"/>
                      <a:pt x="36375" y="128288"/>
                      <a:pt x="19137" y="136643"/>
                    </a:cubicBezTo>
                    <a:lnTo>
                      <a:pt x="1893" y="144421"/>
                    </a:lnTo>
                    <a:lnTo>
                      <a:pt x="0" y="127755"/>
                    </a:lnTo>
                    <a:lnTo>
                      <a:pt x="67807" y="88780"/>
                    </a:lnTo>
                    <a:lnTo>
                      <a:pt x="58946" y="67785"/>
                    </a:lnTo>
                    <a:cubicBezTo>
                      <a:pt x="53954" y="48403"/>
                      <a:pt x="46314" y="30986"/>
                      <a:pt x="36689" y="15043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3175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8" name="月 227">
                <a:extLst>
                  <a:ext uri="{FF2B5EF4-FFF2-40B4-BE49-F238E27FC236}">
                    <a16:creationId xmlns:a16="http://schemas.microsoft.com/office/drawing/2014/main" id="{64900240-5A53-4143-BFF8-2187C069EFB6}"/>
                  </a:ext>
                </a:extLst>
              </p:cNvPr>
              <p:cNvSpPr/>
              <p:nvPr/>
            </p:nvSpPr>
            <p:spPr>
              <a:xfrm rot="16200000">
                <a:off x="3550787" y="3274560"/>
                <a:ext cx="388647" cy="1110855"/>
              </a:xfrm>
              <a:prstGeom prst="moon">
                <a:avLst>
                  <a:gd name="adj" fmla="val 59803"/>
                </a:avLst>
              </a:prstGeom>
              <a:gradFill>
                <a:gsLst>
                  <a:gs pos="0">
                    <a:srgbClr val="00FF00"/>
                  </a:gs>
                  <a:gs pos="50000">
                    <a:srgbClr val="FFFF00"/>
                  </a:gs>
                  <a:gs pos="100000">
                    <a:srgbClr val="00FF00"/>
                  </a:gs>
                </a:gsLst>
                <a:lin ang="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FF150F2B-E837-4EB7-B324-EBEA338F870C}"/>
                  </a:ext>
                </a:extLst>
              </p:cNvPr>
              <p:cNvSpPr/>
              <p:nvPr/>
            </p:nvSpPr>
            <p:spPr>
              <a:xfrm>
                <a:off x="2943225" y="3555895"/>
                <a:ext cx="1571626" cy="685800"/>
              </a:xfrm>
              <a:custGeom>
                <a:avLst/>
                <a:gdLst>
                  <a:gd name="connsiteX0" fmla="*/ 0 w 1571626"/>
                  <a:gd name="connsiteY0" fmla="*/ 0 h 685800"/>
                  <a:gd name="connsiteX1" fmla="*/ 178307 w 1571626"/>
                  <a:gd name="connsiteY1" fmla="*/ 0 h 685800"/>
                  <a:gd name="connsiteX2" fmla="*/ 264398 w 1571626"/>
                  <a:gd name="connsiteY2" fmla="*/ 99867 h 685800"/>
                  <a:gd name="connsiteX3" fmla="*/ 849080 w 1571626"/>
                  <a:gd name="connsiteY3" fmla="*/ 388145 h 685800"/>
                  <a:gd name="connsiteX4" fmla="*/ 1345548 w 1571626"/>
                  <a:gd name="connsiteY4" fmla="*/ 89668 h 685800"/>
                  <a:gd name="connsiteX5" fmla="*/ 1388592 w 1571626"/>
                  <a:gd name="connsiteY5" fmla="*/ 0 h 685800"/>
                  <a:gd name="connsiteX6" fmla="*/ 1571389 w 1571626"/>
                  <a:gd name="connsiteY6" fmla="*/ 0 h 685800"/>
                  <a:gd name="connsiteX7" fmla="*/ 1571626 w 1571626"/>
                  <a:gd name="connsiteY7" fmla="*/ 2381 h 685800"/>
                  <a:gd name="connsiteX8" fmla="*/ 897299 w 1571626"/>
                  <a:gd name="connsiteY8" fmla="*/ 685800 h 685800"/>
                  <a:gd name="connsiteX9" fmla="*/ 0 w 1571626"/>
                  <a:gd name="connsiteY9" fmla="*/ 0 h 685800"/>
                  <a:gd name="connsiteX0" fmla="*/ 0 w 1571626"/>
                  <a:gd name="connsiteY0" fmla="*/ 0 h 685800"/>
                  <a:gd name="connsiteX1" fmla="*/ 178307 w 1571626"/>
                  <a:gd name="connsiteY1" fmla="*/ 0 h 685800"/>
                  <a:gd name="connsiteX2" fmla="*/ 264398 w 1571626"/>
                  <a:gd name="connsiteY2" fmla="*/ 99867 h 685800"/>
                  <a:gd name="connsiteX3" fmla="*/ 849080 w 1571626"/>
                  <a:gd name="connsiteY3" fmla="*/ 388145 h 685800"/>
                  <a:gd name="connsiteX4" fmla="*/ 1345548 w 1571626"/>
                  <a:gd name="connsiteY4" fmla="*/ 89668 h 685800"/>
                  <a:gd name="connsiteX5" fmla="*/ 1388592 w 1571626"/>
                  <a:gd name="connsiteY5" fmla="*/ 0 h 685800"/>
                  <a:gd name="connsiteX6" fmla="*/ 1571389 w 1571626"/>
                  <a:gd name="connsiteY6" fmla="*/ 0 h 685800"/>
                  <a:gd name="connsiteX7" fmla="*/ 1571626 w 1571626"/>
                  <a:gd name="connsiteY7" fmla="*/ 2381 h 685800"/>
                  <a:gd name="connsiteX8" fmla="*/ 897299 w 1571626"/>
                  <a:gd name="connsiteY8" fmla="*/ 685800 h 685800"/>
                  <a:gd name="connsiteX9" fmla="*/ 0 w 1571626"/>
                  <a:gd name="connsiteY9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71626" h="685800">
                    <a:moveTo>
                      <a:pt x="0" y="0"/>
                    </a:moveTo>
                    <a:lnTo>
                      <a:pt x="178307" y="0"/>
                    </a:lnTo>
                    <a:lnTo>
                      <a:pt x="264398" y="99867"/>
                    </a:lnTo>
                    <a:cubicBezTo>
                      <a:pt x="447748" y="279233"/>
                      <a:pt x="570375" y="383137"/>
                      <a:pt x="849080" y="388145"/>
                    </a:cubicBezTo>
                    <a:cubicBezTo>
                      <a:pt x="1055712" y="391858"/>
                      <a:pt x="1237954" y="269748"/>
                      <a:pt x="1345548" y="89668"/>
                    </a:cubicBezTo>
                    <a:lnTo>
                      <a:pt x="1388592" y="0"/>
                    </a:lnTo>
                    <a:lnTo>
                      <a:pt x="1571389" y="0"/>
                    </a:lnTo>
                    <a:lnTo>
                      <a:pt x="1571626" y="2381"/>
                    </a:lnTo>
                    <a:cubicBezTo>
                      <a:pt x="1571626" y="379823"/>
                      <a:pt x="1269720" y="685800"/>
                      <a:pt x="897299" y="685800"/>
                    </a:cubicBezTo>
                    <a:cubicBezTo>
                      <a:pt x="635362" y="685403"/>
                      <a:pt x="54471" y="404813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CFF99"/>
                  </a:gs>
                  <a:gs pos="50000">
                    <a:srgbClr val="99FF66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2B64C437-CED9-44AE-A1C8-71734E3BDBC8}"/>
                  </a:ext>
                </a:extLst>
              </p:cNvPr>
              <p:cNvSpPr/>
              <p:nvPr/>
            </p:nvSpPr>
            <p:spPr>
              <a:xfrm>
                <a:off x="2929417" y="3555895"/>
                <a:ext cx="1592817" cy="685800"/>
              </a:xfrm>
              <a:custGeom>
                <a:avLst/>
                <a:gdLst>
                  <a:gd name="connsiteX0" fmla="*/ 0 w 1592817"/>
                  <a:gd name="connsiteY0" fmla="*/ 0 h 685800"/>
                  <a:gd name="connsiteX1" fmla="*/ 29500 w 1592817"/>
                  <a:gd name="connsiteY1" fmla="*/ 0 h 685800"/>
                  <a:gd name="connsiteX2" fmla="*/ 71098 w 1592817"/>
                  <a:gd name="connsiteY2" fmla="*/ 138055 h 685800"/>
                  <a:gd name="connsiteX3" fmla="*/ 906703 w 1592817"/>
                  <a:gd name="connsiteY3" fmla="*/ 661299 h 685800"/>
                  <a:gd name="connsiteX4" fmla="*/ 1553215 w 1592817"/>
                  <a:gd name="connsiteY4" fmla="*/ 132665 h 685800"/>
                  <a:gd name="connsiteX5" fmla="*/ 1566546 w 1592817"/>
                  <a:gd name="connsiteY5" fmla="*/ 0 h 685800"/>
                  <a:gd name="connsiteX6" fmla="*/ 1592577 w 1592817"/>
                  <a:gd name="connsiteY6" fmla="*/ 0 h 685800"/>
                  <a:gd name="connsiteX7" fmla="*/ 1592817 w 1592817"/>
                  <a:gd name="connsiteY7" fmla="*/ 2381 h 685800"/>
                  <a:gd name="connsiteX8" fmla="*/ 909398 w 1592817"/>
                  <a:gd name="connsiteY8" fmla="*/ 685800 h 685800"/>
                  <a:gd name="connsiteX9" fmla="*/ 0 w 1592817"/>
                  <a:gd name="connsiteY9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92817" h="685800">
                    <a:moveTo>
                      <a:pt x="0" y="0"/>
                    </a:moveTo>
                    <a:lnTo>
                      <a:pt x="29500" y="0"/>
                    </a:lnTo>
                    <a:lnTo>
                      <a:pt x="71098" y="138055"/>
                    </a:lnTo>
                    <a:cubicBezTo>
                      <a:pt x="219125" y="452807"/>
                      <a:pt x="682405" y="660963"/>
                      <a:pt x="906703" y="661299"/>
                    </a:cubicBezTo>
                    <a:cubicBezTo>
                      <a:pt x="1225608" y="661299"/>
                      <a:pt x="1491680" y="434356"/>
                      <a:pt x="1553215" y="132665"/>
                    </a:cubicBezTo>
                    <a:lnTo>
                      <a:pt x="1566546" y="0"/>
                    </a:lnTo>
                    <a:lnTo>
                      <a:pt x="1592577" y="0"/>
                    </a:lnTo>
                    <a:lnTo>
                      <a:pt x="1592817" y="2381"/>
                    </a:lnTo>
                    <a:cubicBezTo>
                      <a:pt x="1592817" y="379823"/>
                      <a:pt x="1286840" y="685800"/>
                      <a:pt x="909398" y="685800"/>
                    </a:cubicBezTo>
                    <a:cubicBezTo>
                      <a:pt x="643929" y="685403"/>
                      <a:pt x="55205" y="404813"/>
                      <a:pt x="0" y="0"/>
                    </a:cubicBez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240" name="グループ化 239">
            <a:extLst>
              <a:ext uri="{FF2B5EF4-FFF2-40B4-BE49-F238E27FC236}">
                <a16:creationId xmlns:a16="http://schemas.microsoft.com/office/drawing/2014/main" id="{212B61BD-D00B-4EE6-BE71-41E944F466CB}"/>
              </a:ext>
            </a:extLst>
          </p:cNvPr>
          <p:cNvGrpSpPr/>
          <p:nvPr/>
        </p:nvGrpSpPr>
        <p:grpSpPr>
          <a:xfrm>
            <a:off x="3685423" y="4007658"/>
            <a:ext cx="2562286" cy="2024935"/>
            <a:chOff x="751787" y="1292629"/>
            <a:chExt cx="2562286" cy="2024935"/>
          </a:xfrm>
        </p:grpSpPr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E155DD44-77C2-45F0-8C9C-B63700374A9E}"/>
                </a:ext>
              </a:extLst>
            </p:cNvPr>
            <p:cNvGrpSpPr/>
            <p:nvPr/>
          </p:nvGrpSpPr>
          <p:grpSpPr>
            <a:xfrm>
              <a:off x="751787" y="1292629"/>
              <a:ext cx="2562286" cy="2024935"/>
              <a:chOff x="3715324" y="2978209"/>
              <a:chExt cx="2562286" cy="2024935"/>
            </a:xfrm>
          </p:grpSpPr>
          <p:grpSp>
            <p:nvGrpSpPr>
              <p:cNvPr id="248" name="グループ化 247">
                <a:extLst>
                  <a:ext uri="{FF2B5EF4-FFF2-40B4-BE49-F238E27FC236}">
                    <a16:creationId xmlns:a16="http://schemas.microsoft.com/office/drawing/2014/main" id="{B7D4ADBC-1B06-469B-8278-B4C118FC27BB}"/>
                  </a:ext>
                </a:extLst>
              </p:cNvPr>
              <p:cNvGrpSpPr/>
              <p:nvPr/>
            </p:nvGrpSpPr>
            <p:grpSpPr>
              <a:xfrm>
                <a:off x="3715324" y="3466445"/>
                <a:ext cx="2562286" cy="1536699"/>
                <a:chOff x="746064" y="1894185"/>
                <a:chExt cx="2562286" cy="1536699"/>
              </a:xfrm>
            </p:grpSpPr>
            <p:grpSp>
              <p:nvGrpSpPr>
                <p:cNvPr id="270" name="グループ化 269">
                  <a:extLst>
                    <a:ext uri="{FF2B5EF4-FFF2-40B4-BE49-F238E27FC236}">
                      <a16:creationId xmlns:a16="http://schemas.microsoft.com/office/drawing/2014/main" id="{9FD95EE8-FC98-4E62-94AB-690332CB58E8}"/>
                    </a:ext>
                  </a:extLst>
                </p:cNvPr>
                <p:cNvGrpSpPr/>
                <p:nvPr/>
              </p:nvGrpSpPr>
              <p:grpSpPr>
                <a:xfrm>
                  <a:off x="757705" y="1911350"/>
                  <a:ext cx="2539004" cy="1519534"/>
                  <a:chOff x="707366" y="1972965"/>
                  <a:chExt cx="2639683" cy="1519534"/>
                </a:xfrm>
                <a:pattFill prst="openDmnd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</p:grpSpPr>
              <p:sp>
                <p:nvSpPr>
                  <p:cNvPr id="273" name="フリーフォーム: 図形 272">
                    <a:extLst>
                      <a:ext uri="{FF2B5EF4-FFF2-40B4-BE49-F238E27FC236}">
                        <a16:creationId xmlns:a16="http://schemas.microsoft.com/office/drawing/2014/main" id="{72E24D6E-B932-408D-8E2E-B12BB5C58569}"/>
                      </a:ext>
                    </a:extLst>
                  </p:cNvPr>
                  <p:cNvSpPr/>
                  <p:nvPr/>
                </p:nvSpPr>
                <p:spPr>
                  <a:xfrm>
                    <a:off x="711954" y="2708274"/>
                    <a:ext cx="2630508" cy="784225"/>
                  </a:xfrm>
                  <a:custGeom>
                    <a:avLst/>
                    <a:gdLst>
                      <a:gd name="connsiteX0" fmla="*/ 0 w 2630508"/>
                      <a:gd name="connsiteY0" fmla="*/ 0 h 711200"/>
                      <a:gd name="connsiteX1" fmla="*/ 2630508 w 2630508"/>
                      <a:gd name="connsiteY1" fmla="*/ 0 h 711200"/>
                      <a:gd name="connsiteX2" fmla="*/ 2608282 w 2630508"/>
                      <a:gd name="connsiteY2" fmla="*/ 123051 h 711200"/>
                      <a:gd name="connsiteX3" fmla="*/ 1315254 w 2630508"/>
                      <a:gd name="connsiteY3" fmla="*/ 711200 h 711200"/>
                      <a:gd name="connsiteX4" fmla="*/ 22227 w 2630508"/>
                      <a:gd name="connsiteY4" fmla="*/ 123051 h 711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30508" h="711200">
                        <a:moveTo>
                          <a:pt x="0" y="0"/>
                        </a:moveTo>
                        <a:lnTo>
                          <a:pt x="2630508" y="0"/>
                        </a:lnTo>
                        <a:lnTo>
                          <a:pt x="2608282" y="123051"/>
                        </a:lnTo>
                        <a:cubicBezTo>
                          <a:pt x="2485211" y="458707"/>
                          <a:pt x="1953067" y="711200"/>
                          <a:pt x="1315254" y="711200"/>
                        </a:cubicBezTo>
                        <a:cubicBezTo>
                          <a:pt x="677441" y="711200"/>
                          <a:pt x="145297" y="458707"/>
                          <a:pt x="22227" y="12305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4" name="楕円 273">
                    <a:extLst>
                      <a:ext uri="{FF2B5EF4-FFF2-40B4-BE49-F238E27FC236}">
                        <a16:creationId xmlns:a16="http://schemas.microsoft.com/office/drawing/2014/main" id="{3EFEA4C2-9198-4933-B633-0924D6D875AF}"/>
                      </a:ext>
                    </a:extLst>
                  </p:cNvPr>
                  <p:cNvSpPr/>
                  <p:nvPr/>
                </p:nvSpPr>
                <p:spPr>
                  <a:xfrm>
                    <a:off x="707366" y="1972965"/>
                    <a:ext cx="2639683" cy="1252835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71" name="楕円 270">
                  <a:extLst>
                    <a:ext uri="{FF2B5EF4-FFF2-40B4-BE49-F238E27FC236}">
                      <a16:creationId xmlns:a16="http://schemas.microsoft.com/office/drawing/2014/main" id="{DD633AAF-0A45-49D2-9754-0171924CB4A8}"/>
                    </a:ext>
                  </a:extLst>
                </p:cNvPr>
                <p:cNvSpPr/>
                <p:nvPr/>
              </p:nvSpPr>
              <p:spPr>
                <a:xfrm>
                  <a:off x="777814" y="1907381"/>
                  <a:ext cx="2498786" cy="1281708"/>
                </a:xfrm>
                <a:prstGeom prst="ellipse">
                  <a:avLst/>
                </a:prstGeom>
                <a:gradFill>
                  <a:gsLst>
                    <a:gs pos="20000">
                      <a:sysClr val="windowText" lastClr="000000">
                        <a:alpha val="0"/>
                      </a:sysClr>
                    </a:gs>
                    <a:gs pos="100000">
                      <a:sysClr val="windowText" lastClr="000000">
                        <a:alpha val="5000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12A93DEF-6062-4001-8CC3-B65519366052}"/>
                    </a:ext>
                  </a:extLst>
                </p:cNvPr>
                <p:cNvSpPr/>
                <p:nvPr/>
              </p:nvSpPr>
              <p:spPr>
                <a:xfrm>
                  <a:off x="746064" y="1894185"/>
                  <a:ext cx="2562286" cy="1333500"/>
                </a:xfrm>
                <a:custGeom>
                  <a:avLst/>
                  <a:gdLst>
                    <a:gd name="connsiteX0" fmla="*/ 1281143 w 2562286"/>
                    <a:gd name="connsiteY0" fmla="*/ 44450 h 1333500"/>
                    <a:gd name="connsiteX1" fmla="*/ 61079 w 2562286"/>
                    <a:gd name="connsiteY1" fmla="*/ 654050 h 1333500"/>
                    <a:gd name="connsiteX2" fmla="*/ 1281143 w 2562286"/>
                    <a:gd name="connsiteY2" fmla="*/ 1263650 h 1333500"/>
                    <a:gd name="connsiteX3" fmla="*/ 2501207 w 2562286"/>
                    <a:gd name="connsiteY3" fmla="*/ 654050 h 1333500"/>
                    <a:gd name="connsiteX4" fmla="*/ 1281143 w 2562286"/>
                    <a:gd name="connsiteY4" fmla="*/ 44450 h 1333500"/>
                    <a:gd name="connsiteX5" fmla="*/ 1281143 w 2562286"/>
                    <a:gd name="connsiteY5" fmla="*/ 0 h 1333500"/>
                    <a:gd name="connsiteX6" fmla="*/ 2562286 w 2562286"/>
                    <a:gd name="connsiteY6" fmla="*/ 666750 h 1333500"/>
                    <a:gd name="connsiteX7" fmla="*/ 1281143 w 2562286"/>
                    <a:gd name="connsiteY7" fmla="*/ 1333500 h 1333500"/>
                    <a:gd name="connsiteX8" fmla="*/ 0 w 2562286"/>
                    <a:gd name="connsiteY8" fmla="*/ 666750 h 1333500"/>
                    <a:gd name="connsiteX9" fmla="*/ 1281143 w 2562286"/>
                    <a:gd name="connsiteY9" fmla="*/ 0 h 133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62286" h="1333500">
                      <a:moveTo>
                        <a:pt x="1281143" y="44450"/>
                      </a:moveTo>
                      <a:cubicBezTo>
                        <a:pt x="607320" y="44450"/>
                        <a:pt x="61079" y="317377"/>
                        <a:pt x="61079" y="654050"/>
                      </a:cubicBezTo>
                      <a:cubicBezTo>
                        <a:pt x="61079" y="990723"/>
                        <a:pt x="607320" y="1263650"/>
                        <a:pt x="1281143" y="1263650"/>
                      </a:cubicBezTo>
                      <a:cubicBezTo>
                        <a:pt x="1954966" y="1263650"/>
                        <a:pt x="2501207" y="990723"/>
                        <a:pt x="2501207" y="654050"/>
                      </a:cubicBezTo>
                      <a:cubicBezTo>
                        <a:pt x="2501207" y="317377"/>
                        <a:pt x="1954966" y="44450"/>
                        <a:pt x="1281143" y="44450"/>
                      </a:cubicBezTo>
                      <a:close/>
                      <a:moveTo>
                        <a:pt x="1281143" y="0"/>
                      </a:moveTo>
                      <a:cubicBezTo>
                        <a:pt x="1988699" y="0"/>
                        <a:pt x="2562286" y="298514"/>
                        <a:pt x="2562286" y="666750"/>
                      </a:cubicBezTo>
                      <a:cubicBezTo>
                        <a:pt x="2562286" y="1034986"/>
                        <a:pt x="1988699" y="1333500"/>
                        <a:pt x="1281143" y="1333500"/>
                      </a:cubicBezTo>
                      <a:cubicBezTo>
                        <a:pt x="573587" y="1333500"/>
                        <a:pt x="0" y="1034986"/>
                        <a:pt x="0" y="666750"/>
                      </a:cubicBezTo>
                      <a:cubicBezTo>
                        <a:pt x="0" y="298514"/>
                        <a:pt x="573587" y="0"/>
                        <a:pt x="1281143" y="0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49" name="グループ化 248">
                <a:extLst>
                  <a:ext uri="{FF2B5EF4-FFF2-40B4-BE49-F238E27FC236}">
                    <a16:creationId xmlns:a16="http://schemas.microsoft.com/office/drawing/2014/main" id="{877317EC-1664-4D6C-91BF-FAA8B0D4C76F}"/>
                  </a:ext>
                </a:extLst>
              </p:cNvPr>
              <p:cNvGrpSpPr/>
              <p:nvPr/>
            </p:nvGrpSpPr>
            <p:grpSpPr>
              <a:xfrm>
                <a:off x="4458079" y="2978209"/>
                <a:ext cx="1360087" cy="1017112"/>
                <a:chOff x="1124761" y="4189964"/>
                <a:chExt cx="1612704" cy="1206026"/>
              </a:xfrm>
            </p:grpSpPr>
            <p:sp>
              <p:nvSpPr>
                <p:cNvPr id="264" name="楕円 349">
                  <a:extLst>
                    <a:ext uri="{FF2B5EF4-FFF2-40B4-BE49-F238E27FC236}">
                      <a16:creationId xmlns:a16="http://schemas.microsoft.com/office/drawing/2014/main" id="{0AEC2D71-6C51-4E69-BC4B-3C796546B9BE}"/>
                    </a:ext>
                  </a:extLst>
                </p:cNvPr>
                <p:cNvSpPr/>
                <p:nvPr/>
              </p:nvSpPr>
              <p:spPr bwMode="auto">
                <a:xfrm rot="1430819" flipH="1">
                  <a:off x="2267932" y="4463328"/>
                  <a:ext cx="469533" cy="762819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65" name="楕円 349">
                  <a:extLst>
                    <a:ext uri="{FF2B5EF4-FFF2-40B4-BE49-F238E27FC236}">
                      <a16:creationId xmlns:a16="http://schemas.microsoft.com/office/drawing/2014/main" id="{B613F652-2173-4A47-943A-00625BD9DC22}"/>
                    </a:ext>
                  </a:extLst>
                </p:cNvPr>
                <p:cNvSpPr/>
                <p:nvPr/>
              </p:nvSpPr>
              <p:spPr bwMode="auto">
                <a:xfrm rot="20169181">
                  <a:off x="1124761" y="4463327"/>
                  <a:ext cx="469533" cy="762819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247840F6-E7BD-4AFD-B709-A5B56FFADE17}"/>
                    </a:ext>
                  </a:extLst>
                </p:cNvPr>
                <p:cNvSpPr/>
                <p:nvPr/>
              </p:nvSpPr>
              <p:spPr bwMode="auto">
                <a:xfrm>
                  <a:off x="1286227" y="4189964"/>
                  <a:ext cx="1314098" cy="1105560"/>
                </a:xfrm>
                <a:custGeom>
                  <a:avLst/>
                  <a:gdLst>
                    <a:gd name="connsiteX0" fmla="*/ 572473 w 1422700"/>
                    <a:gd name="connsiteY0" fmla="*/ 0 h 1105560"/>
                    <a:gd name="connsiteX1" fmla="*/ 708458 w 1422700"/>
                    <a:gd name="connsiteY1" fmla="*/ 41538 h 1105560"/>
                    <a:gd name="connsiteX2" fmla="*/ 717729 w 1422700"/>
                    <a:gd name="connsiteY2" fmla="*/ 49187 h 1105560"/>
                    <a:gd name="connsiteX3" fmla="*/ 727000 w 1422700"/>
                    <a:gd name="connsiteY3" fmla="*/ 41538 h 1105560"/>
                    <a:gd name="connsiteX4" fmla="*/ 862985 w 1422700"/>
                    <a:gd name="connsiteY4" fmla="*/ 0 h 1105560"/>
                    <a:gd name="connsiteX5" fmla="*/ 1034965 w 1422700"/>
                    <a:gd name="connsiteY5" fmla="*/ 71237 h 1105560"/>
                    <a:gd name="connsiteX6" fmla="*/ 1067911 w 1422700"/>
                    <a:gd name="connsiteY6" fmla="*/ 120101 h 1105560"/>
                    <a:gd name="connsiteX7" fmla="*/ 1078203 w 1422700"/>
                    <a:gd name="connsiteY7" fmla="*/ 119063 h 1105560"/>
                    <a:gd name="connsiteX8" fmla="*/ 1321420 w 1422700"/>
                    <a:gd name="connsiteY8" fmla="*/ 362280 h 1105560"/>
                    <a:gd name="connsiteX9" fmla="*/ 1312034 w 1422700"/>
                    <a:gd name="connsiteY9" fmla="*/ 408769 h 1105560"/>
                    <a:gd name="connsiteX10" fmla="*/ 1315468 w 1422700"/>
                    <a:gd name="connsiteY10" fmla="*/ 410633 h 1105560"/>
                    <a:gd name="connsiteX11" fmla="*/ 1422700 w 1422700"/>
                    <a:gd name="connsiteY11" fmla="*/ 612312 h 1105560"/>
                    <a:gd name="connsiteX12" fmla="*/ 1351464 w 1422700"/>
                    <a:gd name="connsiteY12" fmla="*/ 784293 h 1105560"/>
                    <a:gd name="connsiteX13" fmla="*/ 1316437 w 1422700"/>
                    <a:gd name="connsiteY13" fmla="*/ 813192 h 1105560"/>
                    <a:gd name="connsiteX14" fmla="*/ 1316479 w 1422700"/>
                    <a:gd name="connsiteY14" fmla="*/ 813327 h 1105560"/>
                    <a:gd name="connsiteX15" fmla="*/ 1321420 w 1422700"/>
                    <a:gd name="connsiteY15" fmla="*/ 862343 h 1105560"/>
                    <a:gd name="connsiteX16" fmla="*/ 1078203 w 1422700"/>
                    <a:gd name="connsiteY16" fmla="*/ 1105560 h 1105560"/>
                    <a:gd name="connsiteX17" fmla="*/ 906223 w 1422700"/>
                    <a:gd name="connsiteY17" fmla="*/ 1034324 h 1105560"/>
                    <a:gd name="connsiteX18" fmla="*/ 901765 w 1422700"/>
                    <a:gd name="connsiteY18" fmla="*/ 1027711 h 1105560"/>
                    <a:gd name="connsiteX19" fmla="*/ 897306 w 1422700"/>
                    <a:gd name="connsiteY19" fmla="*/ 1034324 h 1105560"/>
                    <a:gd name="connsiteX20" fmla="*/ 725326 w 1422700"/>
                    <a:gd name="connsiteY20" fmla="*/ 1105560 h 1105560"/>
                    <a:gd name="connsiteX21" fmla="*/ 553346 w 1422700"/>
                    <a:gd name="connsiteY21" fmla="*/ 1034324 h 1105560"/>
                    <a:gd name="connsiteX22" fmla="*/ 548887 w 1422700"/>
                    <a:gd name="connsiteY22" fmla="*/ 1027711 h 1105560"/>
                    <a:gd name="connsiteX23" fmla="*/ 544428 w 1422700"/>
                    <a:gd name="connsiteY23" fmla="*/ 1034324 h 1105560"/>
                    <a:gd name="connsiteX24" fmla="*/ 372448 w 1422700"/>
                    <a:gd name="connsiteY24" fmla="*/ 1105560 h 1105560"/>
                    <a:gd name="connsiteX25" fmla="*/ 129231 w 1422700"/>
                    <a:gd name="connsiteY25" fmla="*/ 862343 h 1105560"/>
                    <a:gd name="connsiteX26" fmla="*/ 132036 w 1422700"/>
                    <a:gd name="connsiteY26" fmla="*/ 834514 h 1105560"/>
                    <a:gd name="connsiteX27" fmla="*/ 107232 w 1422700"/>
                    <a:gd name="connsiteY27" fmla="*/ 821051 h 1105560"/>
                    <a:gd name="connsiteX28" fmla="*/ 0 w 1422700"/>
                    <a:gd name="connsiteY28" fmla="*/ 619371 h 1105560"/>
                    <a:gd name="connsiteX29" fmla="*/ 107232 w 1422700"/>
                    <a:gd name="connsiteY29" fmla="*/ 417692 h 1105560"/>
                    <a:gd name="connsiteX30" fmla="*/ 137141 w 1422700"/>
                    <a:gd name="connsiteY30" fmla="*/ 401458 h 1105560"/>
                    <a:gd name="connsiteX31" fmla="*/ 129231 w 1422700"/>
                    <a:gd name="connsiteY31" fmla="*/ 362280 h 1105560"/>
                    <a:gd name="connsiteX32" fmla="*/ 323431 w 1422700"/>
                    <a:gd name="connsiteY32" fmla="*/ 124005 h 1105560"/>
                    <a:gd name="connsiteX33" fmla="*/ 367941 w 1422700"/>
                    <a:gd name="connsiteY33" fmla="*/ 119518 h 1105560"/>
                    <a:gd name="connsiteX34" fmla="*/ 400493 w 1422700"/>
                    <a:gd name="connsiteY34" fmla="*/ 71237 h 1105560"/>
                    <a:gd name="connsiteX35" fmla="*/ 572473 w 1422700"/>
                    <a:gd name="connsiteY35" fmla="*/ 0 h 1105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422700" h="1105560">
                      <a:moveTo>
                        <a:pt x="572473" y="0"/>
                      </a:moveTo>
                      <a:cubicBezTo>
                        <a:pt x="622845" y="0"/>
                        <a:pt x="669640" y="15313"/>
                        <a:pt x="708458" y="41538"/>
                      </a:cubicBezTo>
                      <a:lnTo>
                        <a:pt x="717729" y="49187"/>
                      </a:lnTo>
                      <a:lnTo>
                        <a:pt x="727000" y="41538"/>
                      </a:lnTo>
                      <a:cubicBezTo>
                        <a:pt x="765818" y="15313"/>
                        <a:pt x="812613" y="0"/>
                        <a:pt x="862985" y="0"/>
                      </a:cubicBezTo>
                      <a:cubicBezTo>
                        <a:pt x="930148" y="0"/>
                        <a:pt x="990952" y="27223"/>
                        <a:pt x="1034965" y="71237"/>
                      </a:cubicBezTo>
                      <a:lnTo>
                        <a:pt x="1067911" y="120101"/>
                      </a:lnTo>
                      <a:lnTo>
                        <a:pt x="1078203" y="119063"/>
                      </a:lnTo>
                      <a:cubicBezTo>
                        <a:pt x="1212528" y="119063"/>
                        <a:pt x="1321420" y="227955"/>
                        <a:pt x="1321420" y="362280"/>
                      </a:cubicBezTo>
                      <a:lnTo>
                        <a:pt x="1312034" y="408769"/>
                      </a:lnTo>
                      <a:lnTo>
                        <a:pt x="1315468" y="410633"/>
                      </a:lnTo>
                      <a:cubicBezTo>
                        <a:pt x="1380164" y="454341"/>
                        <a:pt x="1422700" y="528359"/>
                        <a:pt x="1422700" y="612312"/>
                      </a:cubicBezTo>
                      <a:cubicBezTo>
                        <a:pt x="1422700" y="679475"/>
                        <a:pt x="1395477" y="740279"/>
                        <a:pt x="1351464" y="784293"/>
                      </a:cubicBezTo>
                      <a:lnTo>
                        <a:pt x="1316437" y="813192"/>
                      </a:lnTo>
                      <a:lnTo>
                        <a:pt x="1316479" y="813327"/>
                      </a:lnTo>
                      <a:cubicBezTo>
                        <a:pt x="1319719" y="829159"/>
                        <a:pt x="1321420" y="845553"/>
                        <a:pt x="1321420" y="862343"/>
                      </a:cubicBezTo>
                      <a:cubicBezTo>
                        <a:pt x="1321420" y="996668"/>
                        <a:pt x="1212528" y="1105560"/>
                        <a:pt x="1078203" y="1105560"/>
                      </a:cubicBezTo>
                      <a:cubicBezTo>
                        <a:pt x="1011041" y="1105560"/>
                        <a:pt x="950236" y="1078337"/>
                        <a:pt x="906223" y="1034324"/>
                      </a:cubicBezTo>
                      <a:lnTo>
                        <a:pt x="901765" y="1027711"/>
                      </a:lnTo>
                      <a:lnTo>
                        <a:pt x="897306" y="1034324"/>
                      </a:lnTo>
                      <a:cubicBezTo>
                        <a:pt x="853293" y="1078337"/>
                        <a:pt x="792489" y="1105560"/>
                        <a:pt x="725326" y="1105560"/>
                      </a:cubicBezTo>
                      <a:cubicBezTo>
                        <a:pt x="658164" y="1105560"/>
                        <a:pt x="597359" y="1078337"/>
                        <a:pt x="553346" y="1034324"/>
                      </a:cubicBezTo>
                      <a:lnTo>
                        <a:pt x="548887" y="1027711"/>
                      </a:lnTo>
                      <a:lnTo>
                        <a:pt x="544428" y="1034324"/>
                      </a:lnTo>
                      <a:cubicBezTo>
                        <a:pt x="500415" y="1078337"/>
                        <a:pt x="439610" y="1105560"/>
                        <a:pt x="372448" y="1105560"/>
                      </a:cubicBezTo>
                      <a:cubicBezTo>
                        <a:pt x="238123" y="1105560"/>
                        <a:pt x="129231" y="996668"/>
                        <a:pt x="129231" y="862343"/>
                      </a:cubicBezTo>
                      <a:lnTo>
                        <a:pt x="132036" y="834514"/>
                      </a:lnTo>
                      <a:lnTo>
                        <a:pt x="107232" y="821051"/>
                      </a:lnTo>
                      <a:cubicBezTo>
                        <a:pt x="42536" y="777343"/>
                        <a:pt x="0" y="703324"/>
                        <a:pt x="0" y="619371"/>
                      </a:cubicBezTo>
                      <a:cubicBezTo>
                        <a:pt x="0" y="535418"/>
                        <a:pt x="42536" y="461400"/>
                        <a:pt x="107232" y="417692"/>
                      </a:cubicBezTo>
                      <a:lnTo>
                        <a:pt x="137141" y="401458"/>
                      </a:lnTo>
                      <a:lnTo>
                        <a:pt x="129231" y="362280"/>
                      </a:lnTo>
                      <a:cubicBezTo>
                        <a:pt x="129231" y="244746"/>
                        <a:pt x="212601" y="146684"/>
                        <a:pt x="323431" y="124005"/>
                      </a:cubicBezTo>
                      <a:lnTo>
                        <a:pt x="367941" y="119518"/>
                      </a:lnTo>
                      <a:lnTo>
                        <a:pt x="400493" y="71237"/>
                      </a:lnTo>
                      <a:cubicBezTo>
                        <a:pt x="444506" y="27223"/>
                        <a:pt x="505310" y="0"/>
                        <a:pt x="572473" y="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67" name="楕円 349">
                  <a:extLst>
                    <a:ext uri="{FF2B5EF4-FFF2-40B4-BE49-F238E27FC236}">
                      <a16:creationId xmlns:a16="http://schemas.microsoft.com/office/drawing/2014/main" id="{593EB761-EEEC-43F3-BAA6-9E7789D62022}"/>
                    </a:ext>
                  </a:extLst>
                </p:cNvPr>
                <p:cNvSpPr/>
                <p:nvPr/>
              </p:nvSpPr>
              <p:spPr bwMode="auto">
                <a:xfrm rot="20700000">
                  <a:off x="1164436" y="4863089"/>
                  <a:ext cx="691423" cy="507740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68" name="楕円 349">
                  <a:extLst>
                    <a:ext uri="{FF2B5EF4-FFF2-40B4-BE49-F238E27FC236}">
                      <a16:creationId xmlns:a16="http://schemas.microsoft.com/office/drawing/2014/main" id="{F1EF90E1-0CCF-437E-BF26-6443FD94D307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012160" y="4863089"/>
                  <a:ext cx="691423" cy="507740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69" name="楕円 27">
                  <a:extLst>
                    <a:ext uri="{FF2B5EF4-FFF2-40B4-BE49-F238E27FC236}">
                      <a16:creationId xmlns:a16="http://schemas.microsoft.com/office/drawing/2014/main" id="{A86D3317-69F3-4BC2-A03E-4F192C3F982E}"/>
                    </a:ext>
                  </a:extLst>
                </p:cNvPr>
                <p:cNvSpPr/>
                <p:nvPr/>
              </p:nvSpPr>
              <p:spPr bwMode="auto">
                <a:xfrm>
                  <a:off x="1606509" y="4948209"/>
                  <a:ext cx="608467" cy="447781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03074" y="71247"/>
                        <a:pt x="557800" y="0"/>
                      </a:cubicBezTo>
                      <a:cubicBezTo>
                        <a:pt x="930140" y="71247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50" name="グループ化 249">
                <a:extLst>
                  <a:ext uri="{FF2B5EF4-FFF2-40B4-BE49-F238E27FC236}">
                    <a16:creationId xmlns:a16="http://schemas.microsoft.com/office/drawing/2014/main" id="{4701FD44-FCC2-41A3-A2C0-419EA7A39B17}"/>
                  </a:ext>
                </a:extLst>
              </p:cNvPr>
              <p:cNvGrpSpPr/>
              <p:nvPr/>
            </p:nvGrpSpPr>
            <p:grpSpPr>
              <a:xfrm rot="793102">
                <a:off x="3742882" y="3406527"/>
                <a:ext cx="1360087" cy="1017112"/>
                <a:chOff x="1124761" y="4189964"/>
                <a:chExt cx="1612704" cy="1206026"/>
              </a:xfrm>
            </p:grpSpPr>
            <p:sp>
              <p:nvSpPr>
                <p:cNvPr id="258" name="楕円 349">
                  <a:extLst>
                    <a:ext uri="{FF2B5EF4-FFF2-40B4-BE49-F238E27FC236}">
                      <a16:creationId xmlns:a16="http://schemas.microsoft.com/office/drawing/2014/main" id="{7DE9BBA4-5ACB-431F-838C-979401190E85}"/>
                    </a:ext>
                  </a:extLst>
                </p:cNvPr>
                <p:cNvSpPr/>
                <p:nvPr/>
              </p:nvSpPr>
              <p:spPr bwMode="auto">
                <a:xfrm rot="1430819" flipH="1">
                  <a:off x="2267932" y="4463328"/>
                  <a:ext cx="469533" cy="762819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59" name="楕円 349">
                  <a:extLst>
                    <a:ext uri="{FF2B5EF4-FFF2-40B4-BE49-F238E27FC236}">
                      <a16:creationId xmlns:a16="http://schemas.microsoft.com/office/drawing/2014/main" id="{9D75C6CD-CD14-47AB-990C-85C96B2CC78A}"/>
                    </a:ext>
                  </a:extLst>
                </p:cNvPr>
                <p:cNvSpPr/>
                <p:nvPr/>
              </p:nvSpPr>
              <p:spPr bwMode="auto">
                <a:xfrm rot="20169181">
                  <a:off x="1124761" y="4463327"/>
                  <a:ext cx="469533" cy="762819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436674BA-F995-4DF8-B2E6-D387FF1C5FE8}"/>
                    </a:ext>
                  </a:extLst>
                </p:cNvPr>
                <p:cNvSpPr/>
                <p:nvPr/>
              </p:nvSpPr>
              <p:spPr bwMode="auto">
                <a:xfrm>
                  <a:off x="1286227" y="4189964"/>
                  <a:ext cx="1314098" cy="1105560"/>
                </a:xfrm>
                <a:custGeom>
                  <a:avLst/>
                  <a:gdLst>
                    <a:gd name="connsiteX0" fmla="*/ 572473 w 1422700"/>
                    <a:gd name="connsiteY0" fmla="*/ 0 h 1105560"/>
                    <a:gd name="connsiteX1" fmla="*/ 708458 w 1422700"/>
                    <a:gd name="connsiteY1" fmla="*/ 41538 h 1105560"/>
                    <a:gd name="connsiteX2" fmla="*/ 717729 w 1422700"/>
                    <a:gd name="connsiteY2" fmla="*/ 49187 h 1105560"/>
                    <a:gd name="connsiteX3" fmla="*/ 727000 w 1422700"/>
                    <a:gd name="connsiteY3" fmla="*/ 41538 h 1105560"/>
                    <a:gd name="connsiteX4" fmla="*/ 862985 w 1422700"/>
                    <a:gd name="connsiteY4" fmla="*/ 0 h 1105560"/>
                    <a:gd name="connsiteX5" fmla="*/ 1034965 w 1422700"/>
                    <a:gd name="connsiteY5" fmla="*/ 71237 h 1105560"/>
                    <a:gd name="connsiteX6" fmla="*/ 1067911 w 1422700"/>
                    <a:gd name="connsiteY6" fmla="*/ 120101 h 1105560"/>
                    <a:gd name="connsiteX7" fmla="*/ 1078203 w 1422700"/>
                    <a:gd name="connsiteY7" fmla="*/ 119063 h 1105560"/>
                    <a:gd name="connsiteX8" fmla="*/ 1321420 w 1422700"/>
                    <a:gd name="connsiteY8" fmla="*/ 362280 h 1105560"/>
                    <a:gd name="connsiteX9" fmla="*/ 1312034 w 1422700"/>
                    <a:gd name="connsiteY9" fmla="*/ 408769 h 1105560"/>
                    <a:gd name="connsiteX10" fmla="*/ 1315468 w 1422700"/>
                    <a:gd name="connsiteY10" fmla="*/ 410633 h 1105560"/>
                    <a:gd name="connsiteX11" fmla="*/ 1422700 w 1422700"/>
                    <a:gd name="connsiteY11" fmla="*/ 612312 h 1105560"/>
                    <a:gd name="connsiteX12" fmla="*/ 1351464 w 1422700"/>
                    <a:gd name="connsiteY12" fmla="*/ 784293 h 1105560"/>
                    <a:gd name="connsiteX13" fmla="*/ 1316437 w 1422700"/>
                    <a:gd name="connsiteY13" fmla="*/ 813192 h 1105560"/>
                    <a:gd name="connsiteX14" fmla="*/ 1316479 w 1422700"/>
                    <a:gd name="connsiteY14" fmla="*/ 813327 h 1105560"/>
                    <a:gd name="connsiteX15" fmla="*/ 1321420 w 1422700"/>
                    <a:gd name="connsiteY15" fmla="*/ 862343 h 1105560"/>
                    <a:gd name="connsiteX16" fmla="*/ 1078203 w 1422700"/>
                    <a:gd name="connsiteY16" fmla="*/ 1105560 h 1105560"/>
                    <a:gd name="connsiteX17" fmla="*/ 906223 w 1422700"/>
                    <a:gd name="connsiteY17" fmla="*/ 1034324 h 1105560"/>
                    <a:gd name="connsiteX18" fmla="*/ 901765 w 1422700"/>
                    <a:gd name="connsiteY18" fmla="*/ 1027711 h 1105560"/>
                    <a:gd name="connsiteX19" fmla="*/ 897306 w 1422700"/>
                    <a:gd name="connsiteY19" fmla="*/ 1034324 h 1105560"/>
                    <a:gd name="connsiteX20" fmla="*/ 725326 w 1422700"/>
                    <a:gd name="connsiteY20" fmla="*/ 1105560 h 1105560"/>
                    <a:gd name="connsiteX21" fmla="*/ 553346 w 1422700"/>
                    <a:gd name="connsiteY21" fmla="*/ 1034324 h 1105560"/>
                    <a:gd name="connsiteX22" fmla="*/ 548887 w 1422700"/>
                    <a:gd name="connsiteY22" fmla="*/ 1027711 h 1105560"/>
                    <a:gd name="connsiteX23" fmla="*/ 544428 w 1422700"/>
                    <a:gd name="connsiteY23" fmla="*/ 1034324 h 1105560"/>
                    <a:gd name="connsiteX24" fmla="*/ 372448 w 1422700"/>
                    <a:gd name="connsiteY24" fmla="*/ 1105560 h 1105560"/>
                    <a:gd name="connsiteX25" fmla="*/ 129231 w 1422700"/>
                    <a:gd name="connsiteY25" fmla="*/ 862343 h 1105560"/>
                    <a:gd name="connsiteX26" fmla="*/ 132036 w 1422700"/>
                    <a:gd name="connsiteY26" fmla="*/ 834514 h 1105560"/>
                    <a:gd name="connsiteX27" fmla="*/ 107232 w 1422700"/>
                    <a:gd name="connsiteY27" fmla="*/ 821051 h 1105560"/>
                    <a:gd name="connsiteX28" fmla="*/ 0 w 1422700"/>
                    <a:gd name="connsiteY28" fmla="*/ 619371 h 1105560"/>
                    <a:gd name="connsiteX29" fmla="*/ 107232 w 1422700"/>
                    <a:gd name="connsiteY29" fmla="*/ 417692 h 1105560"/>
                    <a:gd name="connsiteX30" fmla="*/ 137141 w 1422700"/>
                    <a:gd name="connsiteY30" fmla="*/ 401458 h 1105560"/>
                    <a:gd name="connsiteX31" fmla="*/ 129231 w 1422700"/>
                    <a:gd name="connsiteY31" fmla="*/ 362280 h 1105560"/>
                    <a:gd name="connsiteX32" fmla="*/ 323431 w 1422700"/>
                    <a:gd name="connsiteY32" fmla="*/ 124005 h 1105560"/>
                    <a:gd name="connsiteX33" fmla="*/ 367941 w 1422700"/>
                    <a:gd name="connsiteY33" fmla="*/ 119518 h 1105560"/>
                    <a:gd name="connsiteX34" fmla="*/ 400493 w 1422700"/>
                    <a:gd name="connsiteY34" fmla="*/ 71237 h 1105560"/>
                    <a:gd name="connsiteX35" fmla="*/ 572473 w 1422700"/>
                    <a:gd name="connsiteY35" fmla="*/ 0 h 1105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422700" h="1105560">
                      <a:moveTo>
                        <a:pt x="572473" y="0"/>
                      </a:moveTo>
                      <a:cubicBezTo>
                        <a:pt x="622845" y="0"/>
                        <a:pt x="669640" y="15313"/>
                        <a:pt x="708458" y="41538"/>
                      </a:cubicBezTo>
                      <a:lnTo>
                        <a:pt x="717729" y="49187"/>
                      </a:lnTo>
                      <a:lnTo>
                        <a:pt x="727000" y="41538"/>
                      </a:lnTo>
                      <a:cubicBezTo>
                        <a:pt x="765818" y="15313"/>
                        <a:pt x="812613" y="0"/>
                        <a:pt x="862985" y="0"/>
                      </a:cubicBezTo>
                      <a:cubicBezTo>
                        <a:pt x="930148" y="0"/>
                        <a:pt x="990952" y="27223"/>
                        <a:pt x="1034965" y="71237"/>
                      </a:cubicBezTo>
                      <a:lnTo>
                        <a:pt x="1067911" y="120101"/>
                      </a:lnTo>
                      <a:lnTo>
                        <a:pt x="1078203" y="119063"/>
                      </a:lnTo>
                      <a:cubicBezTo>
                        <a:pt x="1212528" y="119063"/>
                        <a:pt x="1321420" y="227955"/>
                        <a:pt x="1321420" y="362280"/>
                      </a:cubicBezTo>
                      <a:lnTo>
                        <a:pt x="1312034" y="408769"/>
                      </a:lnTo>
                      <a:lnTo>
                        <a:pt x="1315468" y="410633"/>
                      </a:lnTo>
                      <a:cubicBezTo>
                        <a:pt x="1380164" y="454341"/>
                        <a:pt x="1422700" y="528359"/>
                        <a:pt x="1422700" y="612312"/>
                      </a:cubicBezTo>
                      <a:cubicBezTo>
                        <a:pt x="1422700" y="679475"/>
                        <a:pt x="1395477" y="740279"/>
                        <a:pt x="1351464" y="784293"/>
                      </a:cubicBezTo>
                      <a:lnTo>
                        <a:pt x="1316437" y="813192"/>
                      </a:lnTo>
                      <a:lnTo>
                        <a:pt x="1316479" y="813327"/>
                      </a:lnTo>
                      <a:cubicBezTo>
                        <a:pt x="1319719" y="829159"/>
                        <a:pt x="1321420" y="845553"/>
                        <a:pt x="1321420" y="862343"/>
                      </a:cubicBezTo>
                      <a:cubicBezTo>
                        <a:pt x="1321420" y="996668"/>
                        <a:pt x="1212528" y="1105560"/>
                        <a:pt x="1078203" y="1105560"/>
                      </a:cubicBezTo>
                      <a:cubicBezTo>
                        <a:pt x="1011041" y="1105560"/>
                        <a:pt x="950236" y="1078337"/>
                        <a:pt x="906223" y="1034324"/>
                      </a:cubicBezTo>
                      <a:lnTo>
                        <a:pt x="901765" y="1027711"/>
                      </a:lnTo>
                      <a:lnTo>
                        <a:pt x="897306" y="1034324"/>
                      </a:lnTo>
                      <a:cubicBezTo>
                        <a:pt x="853293" y="1078337"/>
                        <a:pt x="792489" y="1105560"/>
                        <a:pt x="725326" y="1105560"/>
                      </a:cubicBezTo>
                      <a:cubicBezTo>
                        <a:pt x="658164" y="1105560"/>
                        <a:pt x="597359" y="1078337"/>
                        <a:pt x="553346" y="1034324"/>
                      </a:cubicBezTo>
                      <a:lnTo>
                        <a:pt x="548887" y="1027711"/>
                      </a:lnTo>
                      <a:lnTo>
                        <a:pt x="544428" y="1034324"/>
                      </a:lnTo>
                      <a:cubicBezTo>
                        <a:pt x="500415" y="1078337"/>
                        <a:pt x="439610" y="1105560"/>
                        <a:pt x="372448" y="1105560"/>
                      </a:cubicBezTo>
                      <a:cubicBezTo>
                        <a:pt x="238123" y="1105560"/>
                        <a:pt x="129231" y="996668"/>
                        <a:pt x="129231" y="862343"/>
                      </a:cubicBezTo>
                      <a:lnTo>
                        <a:pt x="132036" y="834514"/>
                      </a:lnTo>
                      <a:lnTo>
                        <a:pt x="107232" y="821051"/>
                      </a:lnTo>
                      <a:cubicBezTo>
                        <a:pt x="42536" y="777343"/>
                        <a:pt x="0" y="703324"/>
                        <a:pt x="0" y="619371"/>
                      </a:cubicBezTo>
                      <a:cubicBezTo>
                        <a:pt x="0" y="535418"/>
                        <a:pt x="42536" y="461400"/>
                        <a:pt x="107232" y="417692"/>
                      </a:cubicBezTo>
                      <a:lnTo>
                        <a:pt x="137141" y="401458"/>
                      </a:lnTo>
                      <a:lnTo>
                        <a:pt x="129231" y="362280"/>
                      </a:lnTo>
                      <a:cubicBezTo>
                        <a:pt x="129231" y="244746"/>
                        <a:pt x="212601" y="146684"/>
                        <a:pt x="323431" y="124005"/>
                      </a:cubicBezTo>
                      <a:lnTo>
                        <a:pt x="367941" y="119518"/>
                      </a:lnTo>
                      <a:lnTo>
                        <a:pt x="400493" y="71237"/>
                      </a:lnTo>
                      <a:cubicBezTo>
                        <a:pt x="444506" y="27223"/>
                        <a:pt x="505310" y="0"/>
                        <a:pt x="572473" y="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61" name="楕円 349">
                  <a:extLst>
                    <a:ext uri="{FF2B5EF4-FFF2-40B4-BE49-F238E27FC236}">
                      <a16:creationId xmlns:a16="http://schemas.microsoft.com/office/drawing/2014/main" id="{F39DF945-46E1-4F8F-A43C-190652A09905}"/>
                    </a:ext>
                  </a:extLst>
                </p:cNvPr>
                <p:cNvSpPr/>
                <p:nvPr/>
              </p:nvSpPr>
              <p:spPr bwMode="auto">
                <a:xfrm rot="20700000">
                  <a:off x="1164436" y="4863089"/>
                  <a:ext cx="691423" cy="507740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62" name="楕円 349">
                  <a:extLst>
                    <a:ext uri="{FF2B5EF4-FFF2-40B4-BE49-F238E27FC236}">
                      <a16:creationId xmlns:a16="http://schemas.microsoft.com/office/drawing/2014/main" id="{65193AB9-9A3D-4D00-9193-726BC85A3773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012160" y="4863089"/>
                  <a:ext cx="691423" cy="507740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63" name="楕円 27">
                  <a:extLst>
                    <a:ext uri="{FF2B5EF4-FFF2-40B4-BE49-F238E27FC236}">
                      <a16:creationId xmlns:a16="http://schemas.microsoft.com/office/drawing/2014/main" id="{19CCD0A1-396D-4DFA-8C1E-AEC1320F81E9}"/>
                    </a:ext>
                  </a:extLst>
                </p:cNvPr>
                <p:cNvSpPr/>
                <p:nvPr/>
              </p:nvSpPr>
              <p:spPr bwMode="auto">
                <a:xfrm>
                  <a:off x="1606509" y="4948209"/>
                  <a:ext cx="608467" cy="447781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03074" y="71247"/>
                        <a:pt x="557800" y="0"/>
                      </a:cubicBezTo>
                      <a:cubicBezTo>
                        <a:pt x="930140" y="71247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4E6D2CCE-986D-486C-A596-FFE76416E83B}"/>
                  </a:ext>
                </a:extLst>
              </p:cNvPr>
              <p:cNvGrpSpPr/>
              <p:nvPr/>
            </p:nvGrpSpPr>
            <p:grpSpPr>
              <a:xfrm rot="20923029">
                <a:off x="4666566" y="3648932"/>
                <a:ext cx="1360087" cy="1017112"/>
                <a:chOff x="1124761" y="4189964"/>
                <a:chExt cx="1612704" cy="1206026"/>
              </a:xfrm>
            </p:grpSpPr>
            <p:sp>
              <p:nvSpPr>
                <p:cNvPr id="252" name="楕円 349">
                  <a:extLst>
                    <a:ext uri="{FF2B5EF4-FFF2-40B4-BE49-F238E27FC236}">
                      <a16:creationId xmlns:a16="http://schemas.microsoft.com/office/drawing/2014/main" id="{9A9881D0-8484-40F2-AC26-E09DFA8675CE}"/>
                    </a:ext>
                  </a:extLst>
                </p:cNvPr>
                <p:cNvSpPr/>
                <p:nvPr/>
              </p:nvSpPr>
              <p:spPr bwMode="auto">
                <a:xfrm rot="1430819" flipH="1">
                  <a:off x="2267932" y="4463328"/>
                  <a:ext cx="469533" cy="762819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53" name="楕円 349">
                  <a:extLst>
                    <a:ext uri="{FF2B5EF4-FFF2-40B4-BE49-F238E27FC236}">
                      <a16:creationId xmlns:a16="http://schemas.microsoft.com/office/drawing/2014/main" id="{53B48F42-3AB6-48B4-9A41-93DABBDCC290}"/>
                    </a:ext>
                  </a:extLst>
                </p:cNvPr>
                <p:cNvSpPr/>
                <p:nvPr/>
              </p:nvSpPr>
              <p:spPr bwMode="auto">
                <a:xfrm rot="20169181">
                  <a:off x="1124761" y="4463327"/>
                  <a:ext cx="469533" cy="762819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0DC48BD6-DE4D-4D4E-B8E1-96F31C3BD671}"/>
                    </a:ext>
                  </a:extLst>
                </p:cNvPr>
                <p:cNvSpPr/>
                <p:nvPr/>
              </p:nvSpPr>
              <p:spPr bwMode="auto">
                <a:xfrm>
                  <a:off x="1286227" y="4189964"/>
                  <a:ext cx="1314098" cy="1105560"/>
                </a:xfrm>
                <a:custGeom>
                  <a:avLst/>
                  <a:gdLst>
                    <a:gd name="connsiteX0" fmla="*/ 572473 w 1422700"/>
                    <a:gd name="connsiteY0" fmla="*/ 0 h 1105560"/>
                    <a:gd name="connsiteX1" fmla="*/ 708458 w 1422700"/>
                    <a:gd name="connsiteY1" fmla="*/ 41538 h 1105560"/>
                    <a:gd name="connsiteX2" fmla="*/ 717729 w 1422700"/>
                    <a:gd name="connsiteY2" fmla="*/ 49187 h 1105560"/>
                    <a:gd name="connsiteX3" fmla="*/ 727000 w 1422700"/>
                    <a:gd name="connsiteY3" fmla="*/ 41538 h 1105560"/>
                    <a:gd name="connsiteX4" fmla="*/ 862985 w 1422700"/>
                    <a:gd name="connsiteY4" fmla="*/ 0 h 1105560"/>
                    <a:gd name="connsiteX5" fmla="*/ 1034965 w 1422700"/>
                    <a:gd name="connsiteY5" fmla="*/ 71237 h 1105560"/>
                    <a:gd name="connsiteX6" fmla="*/ 1067911 w 1422700"/>
                    <a:gd name="connsiteY6" fmla="*/ 120101 h 1105560"/>
                    <a:gd name="connsiteX7" fmla="*/ 1078203 w 1422700"/>
                    <a:gd name="connsiteY7" fmla="*/ 119063 h 1105560"/>
                    <a:gd name="connsiteX8" fmla="*/ 1321420 w 1422700"/>
                    <a:gd name="connsiteY8" fmla="*/ 362280 h 1105560"/>
                    <a:gd name="connsiteX9" fmla="*/ 1312034 w 1422700"/>
                    <a:gd name="connsiteY9" fmla="*/ 408769 h 1105560"/>
                    <a:gd name="connsiteX10" fmla="*/ 1315468 w 1422700"/>
                    <a:gd name="connsiteY10" fmla="*/ 410633 h 1105560"/>
                    <a:gd name="connsiteX11" fmla="*/ 1422700 w 1422700"/>
                    <a:gd name="connsiteY11" fmla="*/ 612312 h 1105560"/>
                    <a:gd name="connsiteX12" fmla="*/ 1351464 w 1422700"/>
                    <a:gd name="connsiteY12" fmla="*/ 784293 h 1105560"/>
                    <a:gd name="connsiteX13" fmla="*/ 1316437 w 1422700"/>
                    <a:gd name="connsiteY13" fmla="*/ 813192 h 1105560"/>
                    <a:gd name="connsiteX14" fmla="*/ 1316479 w 1422700"/>
                    <a:gd name="connsiteY14" fmla="*/ 813327 h 1105560"/>
                    <a:gd name="connsiteX15" fmla="*/ 1321420 w 1422700"/>
                    <a:gd name="connsiteY15" fmla="*/ 862343 h 1105560"/>
                    <a:gd name="connsiteX16" fmla="*/ 1078203 w 1422700"/>
                    <a:gd name="connsiteY16" fmla="*/ 1105560 h 1105560"/>
                    <a:gd name="connsiteX17" fmla="*/ 906223 w 1422700"/>
                    <a:gd name="connsiteY17" fmla="*/ 1034324 h 1105560"/>
                    <a:gd name="connsiteX18" fmla="*/ 901765 w 1422700"/>
                    <a:gd name="connsiteY18" fmla="*/ 1027711 h 1105560"/>
                    <a:gd name="connsiteX19" fmla="*/ 897306 w 1422700"/>
                    <a:gd name="connsiteY19" fmla="*/ 1034324 h 1105560"/>
                    <a:gd name="connsiteX20" fmla="*/ 725326 w 1422700"/>
                    <a:gd name="connsiteY20" fmla="*/ 1105560 h 1105560"/>
                    <a:gd name="connsiteX21" fmla="*/ 553346 w 1422700"/>
                    <a:gd name="connsiteY21" fmla="*/ 1034324 h 1105560"/>
                    <a:gd name="connsiteX22" fmla="*/ 548887 w 1422700"/>
                    <a:gd name="connsiteY22" fmla="*/ 1027711 h 1105560"/>
                    <a:gd name="connsiteX23" fmla="*/ 544428 w 1422700"/>
                    <a:gd name="connsiteY23" fmla="*/ 1034324 h 1105560"/>
                    <a:gd name="connsiteX24" fmla="*/ 372448 w 1422700"/>
                    <a:gd name="connsiteY24" fmla="*/ 1105560 h 1105560"/>
                    <a:gd name="connsiteX25" fmla="*/ 129231 w 1422700"/>
                    <a:gd name="connsiteY25" fmla="*/ 862343 h 1105560"/>
                    <a:gd name="connsiteX26" fmla="*/ 132036 w 1422700"/>
                    <a:gd name="connsiteY26" fmla="*/ 834514 h 1105560"/>
                    <a:gd name="connsiteX27" fmla="*/ 107232 w 1422700"/>
                    <a:gd name="connsiteY27" fmla="*/ 821051 h 1105560"/>
                    <a:gd name="connsiteX28" fmla="*/ 0 w 1422700"/>
                    <a:gd name="connsiteY28" fmla="*/ 619371 h 1105560"/>
                    <a:gd name="connsiteX29" fmla="*/ 107232 w 1422700"/>
                    <a:gd name="connsiteY29" fmla="*/ 417692 h 1105560"/>
                    <a:gd name="connsiteX30" fmla="*/ 137141 w 1422700"/>
                    <a:gd name="connsiteY30" fmla="*/ 401458 h 1105560"/>
                    <a:gd name="connsiteX31" fmla="*/ 129231 w 1422700"/>
                    <a:gd name="connsiteY31" fmla="*/ 362280 h 1105560"/>
                    <a:gd name="connsiteX32" fmla="*/ 323431 w 1422700"/>
                    <a:gd name="connsiteY32" fmla="*/ 124005 h 1105560"/>
                    <a:gd name="connsiteX33" fmla="*/ 367941 w 1422700"/>
                    <a:gd name="connsiteY33" fmla="*/ 119518 h 1105560"/>
                    <a:gd name="connsiteX34" fmla="*/ 400493 w 1422700"/>
                    <a:gd name="connsiteY34" fmla="*/ 71237 h 1105560"/>
                    <a:gd name="connsiteX35" fmla="*/ 572473 w 1422700"/>
                    <a:gd name="connsiteY35" fmla="*/ 0 h 1105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422700" h="1105560">
                      <a:moveTo>
                        <a:pt x="572473" y="0"/>
                      </a:moveTo>
                      <a:cubicBezTo>
                        <a:pt x="622845" y="0"/>
                        <a:pt x="669640" y="15313"/>
                        <a:pt x="708458" y="41538"/>
                      </a:cubicBezTo>
                      <a:lnTo>
                        <a:pt x="717729" y="49187"/>
                      </a:lnTo>
                      <a:lnTo>
                        <a:pt x="727000" y="41538"/>
                      </a:lnTo>
                      <a:cubicBezTo>
                        <a:pt x="765818" y="15313"/>
                        <a:pt x="812613" y="0"/>
                        <a:pt x="862985" y="0"/>
                      </a:cubicBezTo>
                      <a:cubicBezTo>
                        <a:pt x="930148" y="0"/>
                        <a:pt x="990952" y="27223"/>
                        <a:pt x="1034965" y="71237"/>
                      </a:cubicBezTo>
                      <a:lnTo>
                        <a:pt x="1067911" y="120101"/>
                      </a:lnTo>
                      <a:lnTo>
                        <a:pt x="1078203" y="119063"/>
                      </a:lnTo>
                      <a:cubicBezTo>
                        <a:pt x="1212528" y="119063"/>
                        <a:pt x="1321420" y="227955"/>
                        <a:pt x="1321420" y="362280"/>
                      </a:cubicBezTo>
                      <a:lnTo>
                        <a:pt x="1312034" y="408769"/>
                      </a:lnTo>
                      <a:lnTo>
                        <a:pt x="1315468" y="410633"/>
                      </a:lnTo>
                      <a:cubicBezTo>
                        <a:pt x="1380164" y="454341"/>
                        <a:pt x="1422700" y="528359"/>
                        <a:pt x="1422700" y="612312"/>
                      </a:cubicBezTo>
                      <a:cubicBezTo>
                        <a:pt x="1422700" y="679475"/>
                        <a:pt x="1395477" y="740279"/>
                        <a:pt x="1351464" y="784293"/>
                      </a:cubicBezTo>
                      <a:lnTo>
                        <a:pt x="1316437" y="813192"/>
                      </a:lnTo>
                      <a:lnTo>
                        <a:pt x="1316479" y="813327"/>
                      </a:lnTo>
                      <a:cubicBezTo>
                        <a:pt x="1319719" y="829159"/>
                        <a:pt x="1321420" y="845553"/>
                        <a:pt x="1321420" y="862343"/>
                      </a:cubicBezTo>
                      <a:cubicBezTo>
                        <a:pt x="1321420" y="996668"/>
                        <a:pt x="1212528" y="1105560"/>
                        <a:pt x="1078203" y="1105560"/>
                      </a:cubicBezTo>
                      <a:cubicBezTo>
                        <a:pt x="1011041" y="1105560"/>
                        <a:pt x="950236" y="1078337"/>
                        <a:pt x="906223" y="1034324"/>
                      </a:cubicBezTo>
                      <a:lnTo>
                        <a:pt x="901765" y="1027711"/>
                      </a:lnTo>
                      <a:lnTo>
                        <a:pt x="897306" y="1034324"/>
                      </a:lnTo>
                      <a:cubicBezTo>
                        <a:pt x="853293" y="1078337"/>
                        <a:pt x="792489" y="1105560"/>
                        <a:pt x="725326" y="1105560"/>
                      </a:cubicBezTo>
                      <a:cubicBezTo>
                        <a:pt x="658164" y="1105560"/>
                        <a:pt x="597359" y="1078337"/>
                        <a:pt x="553346" y="1034324"/>
                      </a:cubicBezTo>
                      <a:lnTo>
                        <a:pt x="548887" y="1027711"/>
                      </a:lnTo>
                      <a:lnTo>
                        <a:pt x="544428" y="1034324"/>
                      </a:lnTo>
                      <a:cubicBezTo>
                        <a:pt x="500415" y="1078337"/>
                        <a:pt x="439610" y="1105560"/>
                        <a:pt x="372448" y="1105560"/>
                      </a:cubicBezTo>
                      <a:cubicBezTo>
                        <a:pt x="238123" y="1105560"/>
                        <a:pt x="129231" y="996668"/>
                        <a:pt x="129231" y="862343"/>
                      </a:cubicBezTo>
                      <a:lnTo>
                        <a:pt x="132036" y="834514"/>
                      </a:lnTo>
                      <a:lnTo>
                        <a:pt x="107232" y="821051"/>
                      </a:lnTo>
                      <a:cubicBezTo>
                        <a:pt x="42536" y="777343"/>
                        <a:pt x="0" y="703324"/>
                        <a:pt x="0" y="619371"/>
                      </a:cubicBezTo>
                      <a:cubicBezTo>
                        <a:pt x="0" y="535418"/>
                        <a:pt x="42536" y="461400"/>
                        <a:pt x="107232" y="417692"/>
                      </a:cubicBezTo>
                      <a:lnTo>
                        <a:pt x="137141" y="401458"/>
                      </a:lnTo>
                      <a:lnTo>
                        <a:pt x="129231" y="362280"/>
                      </a:lnTo>
                      <a:cubicBezTo>
                        <a:pt x="129231" y="244746"/>
                        <a:pt x="212601" y="146684"/>
                        <a:pt x="323431" y="124005"/>
                      </a:cubicBezTo>
                      <a:lnTo>
                        <a:pt x="367941" y="119518"/>
                      </a:lnTo>
                      <a:lnTo>
                        <a:pt x="400493" y="71237"/>
                      </a:lnTo>
                      <a:cubicBezTo>
                        <a:pt x="444506" y="27223"/>
                        <a:pt x="505310" y="0"/>
                        <a:pt x="572473" y="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55" name="楕円 349">
                  <a:extLst>
                    <a:ext uri="{FF2B5EF4-FFF2-40B4-BE49-F238E27FC236}">
                      <a16:creationId xmlns:a16="http://schemas.microsoft.com/office/drawing/2014/main" id="{A9B944C6-E15D-4378-85A5-2CF50DF850ED}"/>
                    </a:ext>
                  </a:extLst>
                </p:cNvPr>
                <p:cNvSpPr/>
                <p:nvPr/>
              </p:nvSpPr>
              <p:spPr bwMode="auto">
                <a:xfrm rot="20700000">
                  <a:off x="1164436" y="4863089"/>
                  <a:ext cx="691423" cy="507740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56" name="楕円 349">
                  <a:extLst>
                    <a:ext uri="{FF2B5EF4-FFF2-40B4-BE49-F238E27FC236}">
                      <a16:creationId xmlns:a16="http://schemas.microsoft.com/office/drawing/2014/main" id="{517DF50B-80FF-4C76-9186-EF8C7A4DED41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012160" y="4863089"/>
                  <a:ext cx="691423" cy="507740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57" name="楕円 27">
                  <a:extLst>
                    <a:ext uri="{FF2B5EF4-FFF2-40B4-BE49-F238E27FC236}">
                      <a16:creationId xmlns:a16="http://schemas.microsoft.com/office/drawing/2014/main" id="{FCF69BC5-8FAC-4CEE-AEFF-2C2DAB096063}"/>
                    </a:ext>
                  </a:extLst>
                </p:cNvPr>
                <p:cNvSpPr/>
                <p:nvPr/>
              </p:nvSpPr>
              <p:spPr bwMode="auto">
                <a:xfrm>
                  <a:off x="1606509" y="4948209"/>
                  <a:ext cx="608467" cy="447781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03074" y="71247"/>
                        <a:pt x="557800" y="0"/>
                      </a:cubicBezTo>
                      <a:cubicBezTo>
                        <a:pt x="930140" y="71247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sp>
          <p:nvSpPr>
            <p:cNvPr id="242" name="月 241">
              <a:extLst>
                <a:ext uri="{FF2B5EF4-FFF2-40B4-BE49-F238E27FC236}">
                  <a16:creationId xmlns:a16="http://schemas.microsoft.com/office/drawing/2014/main" id="{7A0EE909-D570-49AA-9B69-2D1D598F7E9C}"/>
                </a:ext>
              </a:extLst>
            </p:cNvPr>
            <p:cNvSpPr/>
            <p:nvPr/>
          </p:nvSpPr>
          <p:spPr>
            <a:xfrm rot="3865240">
              <a:off x="2070590" y="2248430"/>
              <a:ext cx="92819" cy="288134"/>
            </a:xfrm>
            <a:prstGeom prst="moon">
              <a:avLst>
                <a:gd name="adj" fmla="val 39741"/>
              </a:avLst>
            </a:pr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3" name="月 242">
              <a:extLst>
                <a:ext uri="{FF2B5EF4-FFF2-40B4-BE49-F238E27FC236}">
                  <a16:creationId xmlns:a16="http://schemas.microsoft.com/office/drawing/2014/main" id="{AB358643-349F-4251-8190-71AEA922C9DA}"/>
                </a:ext>
              </a:extLst>
            </p:cNvPr>
            <p:cNvSpPr/>
            <p:nvPr/>
          </p:nvSpPr>
          <p:spPr>
            <a:xfrm rot="6807209">
              <a:off x="1676561" y="1798652"/>
              <a:ext cx="92819" cy="288134"/>
            </a:xfrm>
            <a:prstGeom prst="moon">
              <a:avLst>
                <a:gd name="adj" fmla="val 39741"/>
              </a:avLst>
            </a:pr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4" name="月 243">
              <a:extLst>
                <a:ext uri="{FF2B5EF4-FFF2-40B4-BE49-F238E27FC236}">
                  <a16:creationId xmlns:a16="http://schemas.microsoft.com/office/drawing/2014/main" id="{09EF9430-49D9-4794-8DEB-FF2BF3FE2E5F}"/>
                </a:ext>
              </a:extLst>
            </p:cNvPr>
            <p:cNvSpPr/>
            <p:nvPr/>
          </p:nvSpPr>
          <p:spPr>
            <a:xfrm rot="5034094">
              <a:off x="2146162" y="1290194"/>
              <a:ext cx="92819" cy="288134"/>
            </a:xfrm>
            <a:prstGeom prst="moon">
              <a:avLst>
                <a:gd name="adj" fmla="val 39741"/>
              </a:avLst>
            </a:pr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5" name="月 244">
              <a:extLst>
                <a:ext uri="{FF2B5EF4-FFF2-40B4-BE49-F238E27FC236}">
                  <a16:creationId xmlns:a16="http://schemas.microsoft.com/office/drawing/2014/main" id="{3F23B315-791E-4C7F-B2BF-52910045F224}"/>
                </a:ext>
              </a:extLst>
            </p:cNvPr>
            <p:cNvSpPr/>
            <p:nvPr/>
          </p:nvSpPr>
          <p:spPr>
            <a:xfrm rot="3600000">
              <a:off x="1137053" y="1879699"/>
              <a:ext cx="92819" cy="288134"/>
            </a:xfrm>
            <a:prstGeom prst="moon">
              <a:avLst>
                <a:gd name="adj" fmla="val 39741"/>
              </a:avLst>
            </a:pr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6" name="月 245">
              <a:extLst>
                <a:ext uri="{FF2B5EF4-FFF2-40B4-BE49-F238E27FC236}">
                  <a16:creationId xmlns:a16="http://schemas.microsoft.com/office/drawing/2014/main" id="{5D52B299-0CF1-4154-892D-97C85A3152EF}"/>
                </a:ext>
              </a:extLst>
            </p:cNvPr>
            <p:cNvSpPr/>
            <p:nvPr/>
          </p:nvSpPr>
          <p:spPr>
            <a:xfrm rot="8697309">
              <a:off x="2526250" y="1563281"/>
              <a:ext cx="92819" cy="288134"/>
            </a:xfrm>
            <a:prstGeom prst="moon">
              <a:avLst>
                <a:gd name="adj" fmla="val 39741"/>
              </a:avLst>
            </a:pr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7" name="月 246">
              <a:extLst>
                <a:ext uri="{FF2B5EF4-FFF2-40B4-BE49-F238E27FC236}">
                  <a16:creationId xmlns:a16="http://schemas.microsoft.com/office/drawing/2014/main" id="{52686D5E-807D-421E-9611-CF7EC7652D77}"/>
                </a:ext>
              </a:extLst>
            </p:cNvPr>
            <p:cNvSpPr/>
            <p:nvPr/>
          </p:nvSpPr>
          <p:spPr>
            <a:xfrm rot="8697309">
              <a:off x="2684999" y="2115731"/>
              <a:ext cx="92819" cy="288134"/>
            </a:xfrm>
            <a:prstGeom prst="moon">
              <a:avLst>
                <a:gd name="adj" fmla="val 39741"/>
              </a:avLst>
            </a:pr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275" name="グループ化 274">
            <a:extLst>
              <a:ext uri="{FF2B5EF4-FFF2-40B4-BE49-F238E27FC236}">
                <a16:creationId xmlns:a16="http://schemas.microsoft.com/office/drawing/2014/main" id="{65CD52DF-781E-4DD6-B36E-9A0935407F11}"/>
              </a:ext>
            </a:extLst>
          </p:cNvPr>
          <p:cNvGrpSpPr/>
          <p:nvPr/>
        </p:nvGrpSpPr>
        <p:grpSpPr>
          <a:xfrm>
            <a:off x="3685423" y="1080791"/>
            <a:ext cx="2562286" cy="2111295"/>
            <a:chOff x="3705020" y="4065342"/>
            <a:chExt cx="2562286" cy="2111295"/>
          </a:xfrm>
        </p:grpSpPr>
        <p:grpSp>
          <p:nvGrpSpPr>
            <p:cNvPr id="276" name="グループ化 275">
              <a:extLst>
                <a:ext uri="{FF2B5EF4-FFF2-40B4-BE49-F238E27FC236}">
                  <a16:creationId xmlns:a16="http://schemas.microsoft.com/office/drawing/2014/main" id="{78C1F24E-9A38-4027-A7E6-B639B1840C28}"/>
                </a:ext>
              </a:extLst>
            </p:cNvPr>
            <p:cNvGrpSpPr/>
            <p:nvPr/>
          </p:nvGrpSpPr>
          <p:grpSpPr>
            <a:xfrm>
              <a:off x="3705020" y="4639938"/>
              <a:ext cx="2562286" cy="1536699"/>
              <a:chOff x="746064" y="1894185"/>
              <a:chExt cx="2562286" cy="1536699"/>
            </a:xfrm>
          </p:grpSpPr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F1D4CBE9-A1EC-4B97-8DB1-2ECB91CEF61F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00597DDA-719F-4187-BB6C-526EFBF3C7A9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4" name="楕円 313">
                  <a:extLst>
                    <a:ext uri="{FF2B5EF4-FFF2-40B4-BE49-F238E27FC236}">
                      <a16:creationId xmlns:a16="http://schemas.microsoft.com/office/drawing/2014/main" id="{97FC197A-922C-4E21-BB7E-F3196E0EC8E1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11" name="楕円 310">
                <a:extLst>
                  <a:ext uri="{FF2B5EF4-FFF2-40B4-BE49-F238E27FC236}">
                    <a16:creationId xmlns:a16="http://schemas.microsoft.com/office/drawing/2014/main" id="{436969C1-C6BA-4E25-BCDC-26E89A3C60C6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B3CE3DB9-541E-4321-9584-56685784A1E1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25A239A7-A1A4-4442-96CF-B26672930FAF}"/>
                </a:ext>
              </a:extLst>
            </p:cNvPr>
            <p:cNvGrpSpPr/>
            <p:nvPr/>
          </p:nvGrpSpPr>
          <p:grpSpPr>
            <a:xfrm>
              <a:off x="4063571" y="4065342"/>
              <a:ext cx="1835034" cy="1832546"/>
              <a:chOff x="8040717" y="4778800"/>
              <a:chExt cx="1361437" cy="1359591"/>
            </a:xfrm>
          </p:grpSpPr>
          <p:grpSp>
            <p:nvGrpSpPr>
              <p:cNvPr id="278" name="グループ化 277">
                <a:extLst>
                  <a:ext uri="{FF2B5EF4-FFF2-40B4-BE49-F238E27FC236}">
                    <a16:creationId xmlns:a16="http://schemas.microsoft.com/office/drawing/2014/main" id="{E9F9F51E-C91D-4569-B2A4-9327BB4B418C}"/>
                  </a:ext>
                </a:extLst>
              </p:cNvPr>
              <p:cNvGrpSpPr/>
              <p:nvPr/>
            </p:nvGrpSpPr>
            <p:grpSpPr>
              <a:xfrm rot="41750">
                <a:off x="8414161" y="4778800"/>
                <a:ext cx="585459" cy="825801"/>
                <a:chOff x="2264369" y="4394563"/>
                <a:chExt cx="1245148" cy="1599722"/>
              </a:xfrm>
            </p:grpSpPr>
            <p:sp>
              <p:nvSpPr>
                <p:cNvPr id="303" name="楕円 27">
                  <a:extLst>
                    <a:ext uri="{FF2B5EF4-FFF2-40B4-BE49-F238E27FC236}">
                      <a16:creationId xmlns:a16="http://schemas.microsoft.com/office/drawing/2014/main" id="{51CF614F-B945-414D-936C-0EA70AA16DBD}"/>
                    </a:ext>
                  </a:extLst>
                </p:cNvPr>
                <p:cNvSpPr/>
                <p:nvPr/>
              </p:nvSpPr>
              <p:spPr bwMode="auto">
                <a:xfrm>
                  <a:off x="2337943" y="4394563"/>
                  <a:ext cx="1088753" cy="1479335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04" name="楕円 27">
                  <a:extLst>
                    <a:ext uri="{FF2B5EF4-FFF2-40B4-BE49-F238E27FC236}">
                      <a16:creationId xmlns:a16="http://schemas.microsoft.com/office/drawing/2014/main" id="{5AC4C305-02FD-4805-A5D8-736BB827C432}"/>
                    </a:ext>
                  </a:extLst>
                </p:cNvPr>
                <p:cNvSpPr/>
                <p:nvPr/>
              </p:nvSpPr>
              <p:spPr bwMode="auto">
                <a:xfrm rot="20700000">
                  <a:off x="2432644" y="453204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05" name="楕円 27">
                  <a:extLst>
                    <a:ext uri="{FF2B5EF4-FFF2-40B4-BE49-F238E27FC236}">
                      <a16:creationId xmlns:a16="http://schemas.microsoft.com/office/drawing/2014/main" id="{10A1C2C8-0497-45EC-BEC6-60E272C736CE}"/>
                    </a:ext>
                  </a:extLst>
                </p:cNvPr>
                <p:cNvSpPr/>
                <p:nvPr/>
              </p:nvSpPr>
              <p:spPr bwMode="auto">
                <a:xfrm rot="900000">
                  <a:off x="2606402" y="453204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06" name="楕円 305">
                  <a:extLst>
                    <a:ext uri="{FF2B5EF4-FFF2-40B4-BE49-F238E27FC236}">
                      <a16:creationId xmlns:a16="http://schemas.microsoft.com/office/drawing/2014/main" id="{990EC718-E3EB-49F5-960C-B5606910E40D}"/>
                    </a:ext>
                  </a:extLst>
                </p:cNvPr>
                <p:cNvSpPr/>
                <p:nvPr/>
              </p:nvSpPr>
              <p:spPr bwMode="auto">
                <a:xfrm>
                  <a:off x="2348340" y="5274205"/>
                  <a:ext cx="1067960" cy="720080"/>
                </a:xfrm>
                <a:prstGeom prst="ellipse">
                  <a:avLst/>
                </a:pr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07" name="楕円 27">
                  <a:extLst>
                    <a:ext uri="{FF2B5EF4-FFF2-40B4-BE49-F238E27FC236}">
                      <a16:creationId xmlns:a16="http://schemas.microsoft.com/office/drawing/2014/main" id="{71300F6E-A355-41A5-B669-953BCA71ABC1}"/>
                    </a:ext>
                  </a:extLst>
                </p:cNvPr>
                <p:cNvSpPr/>
                <p:nvPr/>
              </p:nvSpPr>
              <p:spPr bwMode="auto">
                <a:xfrm rot="20700000">
                  <a:off x="2264369" y="474159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08" name="楕円 27">
                  <a:extLst>
                    <a:ext uri="{FF2B5EF4-FFF2-40B4-BE49-F238E27FC236}">
                      <a16:creationId xmlns:a16="http://schemas.microsoft.com/office/drawing/2014/main" id="{1CF061AD-7C04-4F0F-9D40-786192D4FB12}"/>
                    </a:ext>
                  </a:extLst>
                </p:cNvPr>
                <p:cNvSpPr/>
                <p:nvPr/>
              </p:nvSpPr>
              <p:spPr bwMode="auto">
                <a:xfrm rot="900000">
                  <a:off x="2770055" y="4721179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09" name="楕円 27">
                  <a:extLst>
                    <a:ext uri="{FF2B5EF4-FFF2-40B4-BE49-F238E27FC236}">
                      <a16:creationId xmlns:a16="http://schemas.microsoft.com/office/drawing/2014/main" id="{118A2969-9FF5-4778-84FA-CF3689FD6921}"/>
                    </a:ext>
                  </a:extLst>
                </p:cNvPr>
                <p:cNvSpPr/>
                <p:nvPr/>
              </p:nvSpPr>
              <p:spPr bwMode="auto">
                <a:xfrm>
                  <a:off x="2385554" y="4824155"/>
                  <a:ext cx="992271" cy="104974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pattFill prst="narVert">
                  <a:fgClr>
                    <a:srgbClr val="ED7D31">
                      <a:lumMod val="5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79" name="グループ化 278">
                <a:extLst>
                  <a:ext uri="{FF2B5EF4-FFF2-40B4-BE49-F238E27FC236}">
                    <a16:creationId xmlns:a16="http://schemas.microsoft.com/office/drawing/2014/main" id="{5192F87F-DEBB-49F5-BBC5-AEDD243AA1AA}"/>
                  </a:ext>
                </a:extLst>
              </p:cNvPr>
              <p:cNvGrpSpPr/>
              <p:nvPr/>
            </p:nvGrpSpPr>
            <p:grpSpPr>
              <a:xfrm rot="41750">
                <a:off x="8816695" y="5129284"/>
                <a:ext cx="585459" cy="825801"/>
                <a:chOff x="2264369" y="4394563"/>
                <a:chExt cx="1245148" cy="1599722"/>
              </a:xfrm>
            </p:grpSpPr>
            <p:sp>
              <p:nvSpPr>
                <p:cNvPr id="296" name="楕円 27">
                  <a:extLst>
                    <a:ext uri="{FF2B5EF4-FFF2-40B4-BE49-F238E27FC236}">
                      <a16:creationId xmlns:a16="http://schemas.microsoft.com/office/drawing/2014/main" id="{54C53B69-8248-45D5-9699-D726C3DBA066}"/>
                    </a:ext>
                  </a:extLst>
                </p:cNvPr>
                <p:cNvSpPr/>
                <p:nvPr/>
              </p:nvSpPr>
              <p:spPr bwMode="auto">
                <a:xfrm>
                  <a:off x="2337943" y="4394563"/>
                  <a:ext cx="1088753" cy="1479335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97" name="楕円 27">
                  <a:extLst>
                    <a:ext uri="{FF2B5EF4-FFF2-40B4-BE49-F238E27FC236}">
                      <a16:creationId xmlns:a16="http://schemas.microsoft.com/office/drawing/2014/main" id="{6015CC78-B9E3-49E0-AE51-2FB21A208DC2}"/>
                    </a:ext>
                  </a:extLst>
                </p:cNvPr>
                <p:cNvSpPr/>
                <p:nvPr/>
              </p:nvSpPr>
              <p:spPr bwMode="auto">
                <a:xfrm rot="20700000">
                  <a:off x="2432644" y="453204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98" name="楕円 27">
                  <a:extLst>
                    <a:ext uri="{FF2B5EF4-FFF2-40B4-BE49-F238E27FC236}">
                      <a16:creationId xmlns:a16="http://schemas.microsoft.com/office/drawing/2014/main" id="{8FD8C0CF-1D2E-4562-8ED9-EF6594C231CF}"/>
                    </a:ext>
                  </a:extLst>
                </p:cNvPr>
                <p:cNvSpPr/>
                <p:nvPr/>
              </p:nvSpPr>
              <p:spPr bwMode="auto">
                <a:xfrm rot="900000">
                  <a:off x="2606402" y="453204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99" name="楕円 298">
                  <a:extLst>
                    <a:ext uri="{FF2B5EF4-FFF2-40B4-BE49-F238E27FC236}">
                      <a16:creationId xmlns:a16="http://schemas.microsoft.com/office/drawing/2014/main" id="{6C8D7D38-A02F-4A20-943D-154CAC0E26F5}"/>
                    </a:ext>
                  </a:extLst>
                </p:cNvPr>
                <p:cNvSpPr/>
                <p:nvPr/>
              </p:nvSpPr>
              <p:spPr bwMode="auto">
                <a:xfrm>
                  <a:off x="2348340" y="5274205"/>
                  <a:ext cx="1067960" cy="720080"/>
                </a:xfrm>
                <a:prstGeom prst="ellipse">
                  <a:avLst/>
                </a:pr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00" name="楕円 27">
                  <a:extLst>
                    <a:ext uri="{FF2B5EF4-FFF2-40B4-BE49-F238E27FC236}">
                      <a16:creationId xmlns:a16="http://schemas.microsoft.com/office/drawing/2014/main" id="{F1CA9854-90AE-4434-878A-713926C5C616}"/>
                    </a:ext>
                  </a:extLst>
                </p:cNvPr>
                <p:cNvSpPr/>
                <p:nvPr/>
              </p:nvSpPr>
              <p:spPr bwMode="auto">
                <a:xfrm rot="20700000">
                  <a:off x="2264369" y="474159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01" name="楕円 27">
                  <a:extLst>
                    <a:ext uri="{FF2B5EF4-FFF2-40B4-BE49-F238E27FC236}">
                      <a16:creationId xmlns:a16="http://schemas.microsoft.com/office/drawing/2014/main" id="{9CDC1110-A9F8-46A8-9AB2-F928787DCBE7}"/>
                    </a:ext>
                  </a:extLst>
                </p:cNvPr>
                <p:cNvSpPr/>
                <p:nvPr/>
              </p:nvSpPr>
              <p:spPr bwMode="auto">
                <a:xfrm rot="900000">
                  <a:off x="2770055" y="4721179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02" name="楕円 27">
                  <a:extLst>
                    <a:ext uri="{FF2B5EF4-FFF2-40B4-BE49-F238E27FC236}">
                      <a16:creationId xmlns:a16="http://schemas.microsoft.com/office/drawing/2014/main" id="{9953BBEB-915C-406D-ABDB-C513E20DF898}"/>
                    </a:ext>
                  </a:extLst>
                </p:cNvPr>
                <p:cNvSpPr/>
                <p:nvPr/>
              </p:nvSpPr>
              <p:spPr bwMode="auto">
                <a:xfrm>
                  <a:off x="2385554" y="4824155"/>
                  <a:ext cx="992271" cy="104974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pattFill prst="narVert">
                  <a:fgClr>
                    <a:srgbClr val="ED7D31">
                      <a:lumMod val="5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80" name="グループ化 279">
                <a:extLst>
                  <a:ext uri="{FF2B5EF4-FFF2-40B4-BE49-F238E27FC236}">
                    <a16:creationId xmlns:a16="http://schemas.microsoft.com/office/drawing/2014/main" id="{8273CD5D-A57F-4E17-AFF4-79BCADCBFB0F}"/>
                  </a:ext>
                </a:extLst>
              </p:cNvPr>
              <p:cNvGrpSpPr/>
              <p:nvPr/>
            </p:nvGrpSpPr>
            <p:grpSpPr>
              <a:xfrm rot="41750">
                <a:off x="8040717" y="5124583"/>
                <a:ext cx="585459" cy="825801"/>
                <a:chOff x="2264369" y="4394563"/>
                <a:chExt cx="1245148" cy="1599722"/>
              </a:xfrm>
            </p:grpSpPr>
            <p:sp>
              <p:nvSpPr>
                <p:cNvPr id="289" name="楕円 27">
                  <a:extLst>
                    <a:ext uri="{FF2B5EF4-FFF2-40B4-BE49-F238E27FC236}">
                      <a16:creationId xmlns:a16="http://schemas.microsoft.com/office/drawing/2014/main" id="{138FC625-C6C6-4620-935E-1576ACCF00FC}"/>
                    </a:ext>
                  </a:extLst>
                </p:cNvPr>
                <p:cNvSpPr/>
                <p:nvPr/>
              </p:nvSpPr>
              <p:spPr bwMode="auto">
                <a:xfrm>
                  <a:off x="2337943" y="4394563"/>
                  <a:ext cx="1088753" cy="1479335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90" name="楕円 27">
                  <a:extLst>
                    <a:ext uri="{FF2B5EF4-FFF2-40B4-BE49-F238E27FC236}">
                      <a16:creationId xmlns:a16="http://schemas.microsoft.com/office/drawing/2014/main" id="{ACAF6313-CC3B-4CAC-93B7-D51CBAE70FC9}"/>
                    </a:ext>
                  </a:extLst>
                </p:cNvPr>
                <p:cNvSpPr/>
                <p:nvPr/>
              </p:nvSpPr>
              <p:spPr bwMode="auto">
                <a:xfrm rot="20700000">
                  <a:off x="2432644" y="453204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91" name="楕円 27">
                  <a:extLst>
                    <a:ext uri="{FF2B5EF4-FFF2-40B4-BE49-F238E27FC236}">
                      <a16:creationId xmlns:a16="http://schemas.microsoft.com/office/drawing/2014/main" id="{222B143C-C598-4A68-927E-16EDFE67B14E}"/>
                    </a:ext>
                  </a:extLst>
                </p:cNvPr>
                <p:cNvSpPr/>
                <p:nvPr/>
              </p:nvSpPr>
              <p:spPr bwMode="auto">
                <a:xfrm rot="900000">
                  <a:off x="2606402" y="453204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92" name="楕円 291">
                  <a:extLst>
                    <a:ext uri="{FF2B5EF4-FFF2-40B4-BE49-F238E27FC236}">
                      <a16:creationId xmlns:a16="http://schemas.microsoft.com/office/drawing/2014/main" id="{7B7AF5C3-2399-4661-B8B3-AA224D3AA923}"/>
                    </a:ext>
                  </a:extLst>
                </p:cNvPr>
                <p:cNvSpPr/>
                <p:nvPr/>
              </p:nvSpPr>
              <p:spPr bwMode="auto">
                <a:xfrm>
                  <a:off x="2348340" y="5274205"/>
                  <a:ext cx="1067960" cy="720080"/>
                </a:xfrm>
                <a:prstGeom prst="ellipse">
                  <a:avLst/>
                </a:pr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93" name="楕円 27">
                  <a:extLst>
                    <a:ext uri="{FF2B5EF4-FFF2-40B4-BE49-F238E27FC236}">
                      <a16:creationId xmlns:a16="http://schemas.microsoft.com/office/drawing/2014/main" id="{9483BECE-A40A-4979-B4D7-A0BE631A9DD8}"/>
                    </a:ext>
                  </a:extLst>
                </p:cNvPr>
                <p:cNvSpPr/>
                <p:nvPr/>
              </p:nvSpPr>
              <p:spPr bwMode="auto">
                <a:xfrm rot="20700000">
                  <a:off x="2264369" y="474159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94" name="楕円 27">
                  <a:extLst>
                    <a:ext uri="{FF2B5EF4-FFF2-40B4-BE49-F238E27FC236}">
                      <a16:creationId xmlns:a16="http://schemas.microsoft.com/office/drawing/2014/main" id="{6403E277-B030-47DE-8269-16A174FBB9A4}"/>
                    </a:ext>
                  </a:extLst>
                </p:cNvPr>
                <p:cNvSpPr/>
                <p:nvPr/>
              </p:nvSpPr>
              <p:spPr bwMode="auto">
                <a:xfrm rot="900000">
                  <a:off x="2770055" y="4721179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95" name="楕円 27">
                  <a:extLst>
                    <a:ext uri="{FF2B5EF4-FFF2-40B4-BE49-F238E27FC236}">
                      <a16:creationId xmlns:a16="http://schemas.microsoft.com/office/drawing/2014/main" id="{628F489C-A61F-4F3F-8E51-B649E2273E6B}"/>
                    </a:ext>
                  </a:extLst>
                </p:cNvPr>
                <p:cNvSpPr/>
                <p:nvPr/>
              </p:nvSpPr>
              <p:spPr bwMode="auto">
                <a:xfrm>
                  <a:off x="2385554" y="4824155"/>
                  <a:ext cx="992271" cy="104974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pattFill prst="narVert">
                  <a:fgClr>
                    <a:srgbClr val="ED7D31">
                      <a:lumMod val="5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81" name="グループ化 280">
                <a:extLst>
                  <a:ext uri="{FF2B5EF4-FFF2-40B4-BE49-F238E27FC236}">
                    <a16:creationId xmlns:a16="http://schemas.microsoft.com/office/drawing/2014/main" id="{9548C625-A59B-42B3-92F4-4217F7CC9E3D}"/>
                  </a:ext>
                </a:extLst>
              </p:cNvPr>
              <p:cNvGrpSpPr/>
              <p:nvPr/>
            </p:nvGrpSpPr>
            <p:grpSpPr>
              <a:xfrm rot="41750">
                <a:off x="8450915" y="5312590"/>
                <a:ext cx="585459" cy="825801"/>
                <a:chOff x="2264369" y="4394563"/>
                <a:chExt cx="1245148" cy="1599722"/>
              </a:xfrm>
            </p:grpSpPr>
            <p:sp>
              <p:nvSpPr>
                <p:cNvPr id="282" name="楕円 27">
                  <a:extLst>
                    <a:ext uri="{FF2B5EF4-FFF2-40B4-BE49-F238E27FC236}">
                      <a16:creationId xmlns:a16="http://schemas.microsoft.com/office/drawing/2014/main" id="{819694C4-EC68-4C38-8763-67094E3097EC}"/>
                    </a:ext>
                  </a:extLst>
                </p:cNvPr>
                <p:cNvSpPr/>
                <p:nvPr/>
              </p:nvSpPr>
              <p:spPr bwMode="auto">
                <a:xfrm>
                  <a:off x="2337943" y="4394563"/>
                  <a:ext cx="1088753" cy="1479335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83" name="楕円 27">
                  <a:extLst>
                    <a:ext uri="{FF2B5EF4-FFF2-40B4-BE49-F238E27FC236}">
                      <a16:creationId xmlns:a16="http://schemas.microsoft.com/office/drawing/2014/main" id="{9AC5378C-0439-4DBA-A704-C6DDEB559E03}"/>
                    </a:ext>
                  </a:extLst>
                </p:cNvPr>
                <p:cNvSpPr/>
                <p:nvPr/>
              </p:nvSpPr>
              <p:spPr bwMode="auto">
                <a:xfrm rot="20700000">
                  <a:off x="2432644" y="453204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84" name="楕円 27">
                  <a:extLst>
                    <a:ext uri="{FF2B5EF4-FFF2-40B4-BE49-F238E27FC236}">
                      <a16:creationId xmlns:a16="http://schemas.microsoft.com/office/drawing/2014/main" id="{A57EB410-0997-4176-A75D-8229D91BD1AC}"/>
                    </a:ext>
                  </a:extLst>
                </p:cNvPr>
                <p:cNvSpPr/>
                <p:nvPr/>
              </p:nvSpPr>
              <p:spPr bwMode="auto">
                <a:xfrm rot="900000">
                  <a:off x="2606402" y="453204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85" name="楕円 284">
                  <a:extLst>
                    <a:ext uri="{FF2B5EF4-FFF2-40B4-BE49-F238E27FC236}">
                      <a16:creationId xmlns:a16="http://schemas.microsoft.com/office/drawing/2014/main" id="{61B30115-413E-4AC4-8CE9-567F196818D0}"/>
                    </a:ext>
                  </a:extLst>
                </p:cNvPr>
                <p:cNvSpPr/>
                <p:nvPr/>
              </p:nvSpPr>
              <p:spPr bwMode="auto">
                <a:xfrm>
                  <a:off x="2348340" y="5274205"/>
                  <a:ext cx="1067960" cy="720080"/>
                </a:xfrm>
                <a:prstGeom prst="ellipse">
                  <a:avLst/>
                </a:pr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86" name="楕円 27">
                  <a:extLst>
                    <a:ext uri="{FF2B5EF4-FFF2-40B4-BE49-F238E27FC236}">
                      <a16:creationId xmlns:a16="http://schemas.microsoft.com/office/drawing/2014/main" id="{A88DC26A-B2A1-434C-B954-E209573AEECA}"/>
                    </a:ext>
                  </a:extLst>
                </p:cNvPr>
                <p:cNvSpPr/>
                <p:nvPr/>
              </p:nvSpPr>
              <p:spPr bwMode="auto">
                <a:xfrm rot="20700000">
                  <a:off x="2264369" y="474159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87" name="楕円 27">
                  <a:extLst>
                    <a:ext uri="{FF2B5EF4-FFF2-40B4-BE49-F238E27FC236}">
                      <a16:creationId xmlns:a16="http://schemas.microsoft.com/office/drawing/2014/main" id="{0EB8992D-F399-47B4-B051-1E99507D8F0B}"/>
                    </a:ext>
                  </a:extLst>
                </p:cNvPr>
                <p:cNvSpPr/>
                <p:nvPr/>
              </p:nvSpPr>
              <p:spPr bwMode="auto">
                <a:xfrm rot="900000">
                  <a:off x="2770055" y="4721179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88" name="楕円 27">
                  <a:extLst>
                    <a:ext uri="{FF2B5EF4-FFF2-40B4-BE49-F238E27FC236}">
                      <a16:creationId xmlns:a16="http://schemas.microsoft.com/office/drawing/2014/main" id="{255CA9B8-3C89-47BD-8679-6CAD1803D432}"/>
                    </a:ext>
                  </a:extLst>
                </p:cNvPr>
                <p:cNvSpPr/>
                <p:nvPr/>
              </p:nvSpPr>
              <p:spPr bwMode="auto">
                <a:xfrm>
                  <a:off x="2385554" y="4824155"/>
                  <a:ext cx="992271" cy="104974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pattFill prst="narVert">
                  <a:fgClr>
                    <a:srgbClr val="ED7D31">
                      <a:lumMod val="5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315" name="グループ化 314">
            <a:extLst>
              <a:ext uri="{FF2B5EF4-FFF2-40B4-BE49-F238E27FC236}">
                <a16:creationId xmlns:a16="http://schemas.microsoft.com/office/drawing/2014/main" id="{EA8F2823-207B-4713-AD85-4BC8FC63E51F}"/>
              </a:ext>
            </a:extLst>
          </p:cNvPr>
          <p:cNvGrpSpPr/>
          <p:nvPr/>
        </p:nvGrpSpPr>
        <p:grpSpPr>
          <a:xfrm>
            <a:off x="750863" y="4071734"/>
            <a:ext cx="2562286" cy="1886232"/>
            <a:chOff x="1621911" y="4915985"/>
            <a:chExt cx="2562286" cy="1886232"/>
          </a:xfrm>
        </p:grpSpPr>
        <p:grpSp>
          <p:nvGrpSpPr>
            <p:cNvPr id="316" name="グループ化 315">
              <a:extLst>
                <a:ext uri="{FF2B5EF4-FFF2-40B4-BE49-F238E27FC236}">
                  <a16:creationId xmlns:a16="http://schemas.microsoft.com/office/drawing/2014/main" id="{7CFF7903-7D95-464C-BA46-07346F63193B}"/>
                </a:ext>
              </a:extLst>
            </p:cNvPr>
            <p:cNvGrpSpPr/>
            <p:nvPr/>
          </p:nvGrpSpPr>
          <p:grpSpPr>
            <a:xfrm>
              <a:off x="1621911" y="5265518"/>
              <a:ext cx="2562286" cy="1536699"/>
              <a:chOff x="746064" y="1894185"/>
              <a:chExt cx="2562286" cy="1536699"/>
            </a:xfrm>
          </p:grpSpPr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BF77CB06-A0A6-45F2-8648-EE2C9AC390AE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F85C4EB3-33E9-4615-82A4-8ED2B5C315B3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7" name="楕円 336">
                  <a:extLst>
                    <a:ext uri="{FF2B5EF4-FFF2-40B4-BE49-F238E27FC236}">
                      <a16:creationId xmlns:a16="http://schemas.microsoft.com/office/drawing/2014/main" id="{74741CF9-884A-45DC-AD5A-2C5C4CA5787A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34" name="楕円 333">
                <a:extLst>
                  <a:ext uri="{FF2B5EF4-FFF2-40B4-BE49-F238E27FC236}">
                    <a16:creationId xmlns:a16="http://schemas.microsoft.com/office/drawing/2014/main" id="{75E9FEA7-341B-41F4-B2BA-AC660CE062E6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FFC440DE-291D-44A3-9734-6935ACE467FD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17" name="グループ化 316">
              <a:extLst>
                <a:ext uri="{FF2B5EF4-FFF2-40B4-BE49-F238E27FC236}">
                  <a16:creationId xmlns:a16="http://schemas.microsoft.com/office/drawing/2014/main" id="{39F85D5B-E1C1-472E-ABB3-9D603D7CD2AE}"/>
                </a:ext>
              </a:extLst>
            </p:cNvPr>
            <p:cNvGrpSpPr/>
            <p:nvPr/>
          </p:nvGrpSpPr>
          <p:grpSpPr>
            <a:xfrm rot="331068">
              <a:off x="2022443" y="4915985"/>
              <a:ext cx="1339640" cy="1037923"/>
              <a:chOff x="939102" y="2306959"/>
              <a:chExt cx="3266269" cy="2530635"/>
            </a:xfrm>
          </p:grpSpPr>
          <p:sp>
            <p:nvSpPr>
              <p:cNvPr id="330" name="楕円 13">
                <a:extLst>
                  <a:ext uri="{FF2B5EF4-FFF2-40B4-BE49-F238E27FC236}">
                    <a16:creationId xmlns:a16="http://schemas.microsoft.com/office/drawing/2014/main" id="{16E71281-8E8C-4782-A854-23D8811516FF}"/>
                  </a:ext>
                </a:extLst>
              </p:cNvPr>
              <p:cNvSpPr/>
              <p:nvPr/>
            </p:nvSpPr>
            <p:spPr>
              <a:xfrm>
                <a:off x="939102" y="2547234"/>
                <a:ext cx="3009313" cy="2290360"/>
              </a:xfrm>
              <a:custGeom>
                <a:avLst/>
                <a:gdLst>
                  <a:gd name="connsiteX0" fmla="*/ 0 w 1691640"/>
                  <a:gd name="connsiteY0" fmla="*/ 694452 h 1388903"/>
                  <a:gd name="connsiteX1" fmla="*/ 845820 w 1691640"/>
                  <a:gd name="connsiteY1" fmla="*/ 0 h 1388903"/>
                  <a:gd name="connsiteX2" fmla="*/ 1691640 w 1691640"/>
                  <a:gd name="connsiteY2" fmla="*/ 694452 h 1388903"/>
                  <a:gd name="connsiteX3" fmla="*/ 845820 w 1691640"/>
                  <a:gd name="connsiteY3" fmla="*/ 1388904 h 1388903"/>
                  <a:gd name="connsiteX4" fmla="*/ 0 w 1691640"/>
                  <a:gd name="connsiteY4" fmla="*/ 694452 h 1388903"/>
                  <a:gd name="connsiteX0" fmla="*/ 0 w 2705100"/>
                  <a:gd name="connsiteY0" fmla="*/ 1387029 h 2130841"/>
                  <a:gd name="connsiteX1" fmla="*/ 845820 w 2705100"/>
                  <a:gd name="connsiteY1" fmla="*/ 692577 h 2130841"/>
                  <a:gd name="connsiteX2" fmla="*/ 2705100 w 2705100"/>
                  <a:gd name="connsiteY2" fmla="*/ 106869 h 2130841"/>
                  <a:gd name="connsiteX3" fmla="*/ 845820 w 2705100"/>
                  <a:gd name="connsiteY3" fmla="*/ 2081481 h 2130841"/>
                  <a:gd name="connsiteX4" fmla="*/ 0 w 2705100"/>
                  <a:gd name="connsiteY4" fmla="*/ 1387029 h 2130841"/>
                  <a:gd name="connsiteX0" fmla="*/ 0 w 2780615"/>
                  <a:gd name="connsiteY0" fmla="*/ 1353173 h 2096985"/>
                  <a:gd name="connsiteX1" fmla="*/ 845820 w 2780615"/>
                  <a:gd name="connsiteY1" fmla="*/ 658721 h 2096985"/>
                  <a:gd name="connsiteX2" fmla="*/ 2705100 w 2780615"/>
                  <a:gd name="connsiteY2" fmla="*/ 73013 h 2096985"/>
                  <a:gd name="connsiteX3" fmla="*/ 845820 w 2780615"/>
                  <a:gd name="connsiteY3" fmla="*/ 2047625 h 2096985"/>
                  <a:gd name="connsiteX4" fmla="*/ 0 w 2780615"/>
                  <a:gd name="connsiteY4" fmla="*/ 1353173 h 2096985"/>
                  <a:gd name="connsiteX0" fmla="*/ 0 w 2949170"/>
                  <a:gd name="connsiteY0" fmla="*/ 1407193 h 2104762"/>
                  <a:gd name="connsiteX1" fmla="*/ 1013460 w 2949170"/>
                  <a:gd name="connsiteY1" fmla="*/ 659401 h 2104762"/>
                  <a:gd name="connsiteX2" fmla="*/ 2872740 w 2949170"/>
                  <a:gd name="connsiteY2" fmla="*/ 73693 h 2104762"/>
                  <a:gd name="connsiteX3" fmla="*/ 1013460 w 2949170"/>
                  <a:gd name="connsiteY3" fmla="*/ 2048305 h 2104762"/>
                  <a:gd name="connsiteX4" fmla="*/ 0 w 2949170"/>
                  <a:gd name="connsiteY4" fmla="*/ 1407193 h 2104762"/>
                  <a:gd name="connsiteX0" fmla="*/ 1804 w 2950974"/>
                  <a:gd name="connsiteY0" fmla="*/ 1407193 h 2119673"/>
                  <a:gd name="connsiteX1" fmla="*/ 1015264 w 2950974"/>
                  <a:gd name="connsiteY1" fmla="*/ 659401 h 2119673"/>
                  <a:gd name="connsiteX2" fmla="*/ 2874544 w 2950974"/>
                  <a:gd name="connsiteY2" fmla="*/ 73693 h 2119673"/>
                  <a:gd name="connsiteX3" fmla="*/ 1015264 w 2950974"/>
                  <a:gd name="connsiteY3" fmla="*/ 2048305 h 2119673"/>
                  <a:gd name="connsiteX4" fmla="*/ 1804 w 2950974"/>
                  <a:gd name="connsiteY4" fmla="*/ 1407193 h 2119673"/>
                  <a:gd name="connsiteX0" fmla="*/ 4272 w 2967650"/>
                  <a:gd name="connsiteY0" fmla="*/ 1407193 h 2101620"/>
                  <a:gd name="connsiteX1" fmla="*/ 1017732 w 2967650"/>
                  <a:gd name="connsiteY1" fmla="*/ 659401 h 2101620"/>
                  <a:gd name="connsiteX2" fmla="*/ 2877012 w 2967650"/>
                  <a:gd name="connsiteY2" fmla="*/ 73693 h 2101620"/>
                  <a:gd name="connsiteX3" fmla="*/ 1017732 w 2967650"/>
                  <a:gd name="connsiteY3" fmla="*/ 2048305 h 2101620"/>
                  <a:gd name="connsiteX4" fmla="*/ 4272 w 2967650"/>
                  <a:gd name="connsiteY4" fmla="*/ 1407193 h 2101620"/>
                  <a:gd name="connsiteX0" fmla="*/ 4272 w 2967650"/>
                  <a:gd name="connsiteY0" fmla="*/ 1392697 h 2087124"/>
                  <a:gd name="connsiteX1" fmla="*/ 1017732 w 2967650"/>
                  <a:gd name="connsiteY1" fmla="*/ 644905 h 2087124"/>
                  <a:gd name="connsiteX2" fmla="*/ 2877012 w 2967650"/>
                  <a:gd name="connsiteY2" fmla="*/ 59197 h 2087124"/>
                  <a:gd name="connsiteX3" fmla="*/ 1017732 w 2967650"/>
                  <a:gd name="connsiteY3" fmla="*/ 2033809 h 2087124"/>
                  <a:gd name="connsiteX4" fmla="*/ 4272 w 2967650"/>
                  <a:gd name="connsiteY4" fmla="*/ 1392697 h 2087124"/>
                  <a:gd name="connsiteX0" fmla="*/ 1504 w 3096261"/>
                  <a:gd name="connsiteY0" fmla="*/ 1430349 h 2124434"/>
                  <a:gd name="connsiteX1" fmla="*/ 1159744 w 3096261"/>
                  <a:gd name="connsiteY1" fmla="*/ 659697 h 2124434"/>
                  <a:gd name="connsiteX2" fmla="*/ 3019024 w 3096261"/>
                  <a:gd name="connsiteY2" fmla="*/ 73989 h 2124434"/>
                  <a:gd name="connsiteX3" fmla="*/ 1159744 w 3096261"/>
                  <a:gd name="connsiteY3" fmla="*/ 2048601 h 2124434"/>
                  <a:gd name="connsiteX4" fmla="*/ 1504 w 3096261"/>
                  <a:gd name="connsiteY4" fmla="*/ 1430349 h 2124434"/>
                  <a:gd name="connsiteX0" fmla="*/ 1500 w 3081471"/>
                  <a:gd name="connsiteY0" fmla="*/ 1769623 h 2488360"/>
                  <a:gd name="connsiteX1" fmla="*/ 1159740 w 3081471"/>
                  <a:gd name="connsiteY1" fmla="*/ 998971 h 2488360"/>
                  <a:gd name="connsiteX2" fmla="*/ 3003780 w 3081471"/>
                  <a:gd name="connsiteY2" fmla="*/ 55123 h 2488360"/>
                  <a:gd name="connsiteX3" fmla="*/ 1159740 w 3081471"/>
                  <a:gd name="connsiteY3" fmla="*/ 2387875 h 2488360"/>
                  <a:gd name="connsiteX4" fmla="*/ 1500 w 3081471"/>
                  <a:gd name="connsiteY4" fmla="*/ 1769623 h 2488360"/>
                  <a:gd name="connsiteX0" fmla="*/ 1500 w 3052879"/>
                  <a:gd name="connsiteY0" fmla="*/ 1748427 h 2467164"/>
                  <a:gd name="connsiteX1" fmla="*/ 1159740 w 3052879"/>
                  <a:gd name="connsiteY1" fmla="*/ 977775 h 2467164"/>
                  <a:gd name="connsiteX2" fmla="*/ 3003780 w 3052879"/>
                  <a:gd name="connsiteY2" fmla="*/ 33927 h 2467164"/>
                  <a:gd name="connsiteX3" fmla="*/ 1159740 w 3052879"/>
                  <a:gd name="connsiteY3" fmla="*/ 2366679 h 2467164"/>
                  <a:gd name="connsiteX4" fmla="*/ 1500 w 3052879"/>
                  <a:gd name="connsiteY4" fmla="*/ 1748427 h 2467164"/>
                  <a:gd name="connsiteX0" fmla="*/ 2771 w 3063908"/>
                  <a:gd name="connsiteY0" fmla="*/ 1748427 h 2441994"/>
                  <a:gd name="connsiteX1" fmla="*/ 1161011 w 3063908"/>
                  <a:gd name="connsiteY1" fmla="*/ 977775 h 2441994"/>
                  <a:gd name="connsiteX2" fmla="*/ 3005051 w 3063908"/>
                  <a:gd name="connsiteY2" fmla="*/ 33927 h 2441994"/>
                  <a:gd name="connsiteX3" fmla="*/ 1161011 w 3063908"/>
                  <a:gd name="connsiteY3" fmla="*/ 2366679 h 2441994"/>
                  <a:gd name="connsiteX4" fmla="*/ 2771 w 3063908"/>
                  <a:gd name="connsiteY4" fmla="*/ 1748427 h 2441994"/>
                  <a:gd name="connsiteX0" fmla="*/ 2771 w 3063908"/>
                  <a:gd name="connsiteY0" fmla="*/ 1745579 h 2439146"/>
                  <a:gd name="connsiteX1" fmla="*/ 1161011 w 3063908"/>
                  <a:gd name="connsiteY1" fmla="*/ 974927 h 2439146"/>
                  <a:gd name="connsiteX2" fmla="*/ 3005051 w 3063908"/>
                  <a:gd name="connsiteY2" fmla="*/ 31079 h 2439146"/>
                  <a:gd name="connsiteX3" fmla="*/ 1161011 w 3063908"/>
                  <a:gd name="connsiteY3" fmla="*/ 2363831 h 2439146"/>
                  <a:gd name="connsiteX4" fmla="*/ 2771 w 3063908"/>
                  <a:gd name="connsiteY4" fmla="*/ 1745579 h 2439146"/>
                  <a:gd name="connsiteX0" fmla="*/ 1057 w 3062194"/>
                  <a:gd name="connsiteY0" fmla="*/ 1745579 h 2429255"/>
                  <a:gd name="connsiteX1" fmla="*/ 1159297 w 3062194"/>
                  <a:gd name="connsiteY1" fmla="*/ 974927 h 2429255"/>
                  <a:gd name="connsiteX2" fmla="*/ 3003337 w 3062194"/>
                  <a:gd name="connsiteY2" fmla="*/ 31079 h 2429255"/>
                  <a:gd name="connsiteX3" fmla="*/ 1159297 w 3062194"/>
                  <a:gd name="connsiteY3" fmla="*/ 2363831 h 2429255"/>
                  <a:gd name="connsiteX4" fmla="*/ 1057 w 3062194"/>
                  <a:gd name="connsiteY4" fmla="*/ 1745579 h 2429255"/>
                  <a:gd name="connsiteX0" fmla="*/ 6369 w 3067506"/>
                  <a:gd name="connsiteY0" fmla="*/ 1745579 h 2429255"/>
                  <a:gd name="connsiteX1" fmla="*/ 1164609 w 3067506"/>
                  <a:gd name="connsiteY1" fmla="*/ 974927 h 2429255"/>
                  <a:gd name="connsiteX2" fmla="*/ 3008649 w 3067506"/>
                  <a:gd name="connsiteY2" fmla="*/ 31079 h 2429255"/>
                  <a:gd name="connsiteX3" fmla="*/ 1164609 w 3067506"/>
                  <a:gd name="connsiteY3" fmla="*/ 2363831 h 2429255"/>
                  <a:gd name="connsiteX4" fmla="*/ 6369 w 3067506"/>
                  <a:gd name="connsiteY4" fmla="*/ 1745579 h 2429255"/>
                  <a:gd name="connsiteX0" fmla="*/ 3845 w 3064982"/>
                  <a:gd name="connsiteY0" fmla="*/ 1745579 h 2416402"/>
                  <a:gd name="connsiteX1" fmla="*/ 1162085 w 3064982"/>
                  <a:gd name="connsiteY1" fmla="*/ 974927 h 2416402"/>
                  <a:gd name="connsiteX2" fmla="*/ 3006125 w 3064982"/>
                  <a:gd name="connsiteY2" fmla="*/ 31079 h 2416402"/>
                  <a:gd name="connsiteX3" fmla="*/ 1162085 w 3064982"/>
                  <a:gd name="connsiteY3" fmla="*/ 2363831 h 2416402"/>
                  <a:gd name="connsiteX4" fmla="*/ 3845 w 3064982"/>
                  <a:gd name="connsiteY4" fmla="*/ 1745579 h 2416402"/>
                  <a:gd name="connsiteX0" fmla="*/ 1879 w 3168019"/>
                  <a:gd name="connsiteY0" fmla="*/ 1748426 h 2440835"/>
                  <a:gd name="connsiteX1" fmla="*/ 1274419 w 3168019"/>
                  <a:gd name="connsiteY1" fmla="*/ 977774 h 2440835"/>
                  <a:gd name="connsiteX2" fmla="*/ 3118459 w 3168019"/>
                  <a:gd name="connsiteY2" fmla="*/ 33926 h 2440835"/>
                  <a:gd name="connsiteX3" fmla="*/ 1274419 w 3168019"/>
                  <a:gd name="connsiteY3" fmla="*/ 2366678 h 2440835"/>
                  <a:gd name="connsiteX4" fmla="*/ 1879 w 3168019"/>
                  <a:gd name="connsiteY4" fmla="*/ 1748426 h 2440835"/>
                  <a:gd name="connsiteX0" fmla="*/ 7928 w 3174068"/>
                  <a:gd name="connsiteY0" fmla="*/ 1748426 h 2463223"/>
                  <a:gd name="connsiteX1" fmla="*/ 1280468 w 3174068"/>
                  <a:gd name="connsiteY1" fmla="*/ 977774 h 2463223"/>
                  <a:gd name="connsiteX2" fmla="*/ 3124508 w 3174068"/>
                  <a:gd name="connsiteY2" fmla="*/ 33926 h 2463223"/>
                  <a:gd name="connsiteX3" fmla="*/ 1280468 w 3174068"/>
                  <a:gd name="connsiteY3" fmla="*/ 2366678 h 2463223"/>
                  <a:gd name="connsiteX4" fmla="*/ 7928 w 3174068"/>
                  <a:gd name="connsiteY4" fmla="*/ 1748426 h 2463223"/>
                  <a:gd name="connsiteX0" fmla="*/ 9509 w 3179868"/>
                  <a:gd name="connsiteY0" fmla="*/ 1748426 h 2447658"/>
                  <a:gd name="connsiteX1" fmla="*/ 1282049 w 3179868"/>
                  <a:gd name="connsiteY1" fmla="*/ 977774 h 2447658"/>
                  <a:gd name="connsiteX2" fmla="*/ 3126089 w 3179868"/>
                  <a:gd name="connsiteY2" fmla="*/ 33926 h 2447658"/>
                  <a:gd name="connsiteX3" fmla="*/ 1282049 w 3179868"/>
                  <a:gd name="connsiteY3" fmla="*/ 2366678 h 2447658"/>
                  <a:gd name="connsiteX4" fmla="*/ 9509 w 3179868"/>
                  <a:gd name="connsiteY4" fmla="*/ 1748426 h 2447658"/>
                  <a:gd name="connsiteX0" fmla="*/ 9509 w 3179868"/>
                  <a:gd name="connsiteY0" fmla="*/ 1745379 h 2444611"/>
                  <a:gd name="connsiteX1" fmla="*/ 1282049 w 3179868"/>
                  <a:gd name="connsiteY1" fmla="*/ 974727 h 2444611"/>
                  <a:gd name="connsiteX2" fmla="*/ 3126089 w 3179868"/>
                  <a:gd name="connsiteY2" fmla="*/ 30879 h 2444611"/>
                  <a:gd name="connsiteX3" fmla="*/ 1282049 w 3179868"/>
                  <a:gd name="connsiteY3" fmla="*/ 2363631 h 2444611"/>
                  <a:gd name="connsiteX4" fmla="*/ 9509 w 3179868"/>
                  <a:gd name="connsiteY4" fmla="*/ 1745379 h 2444611"/>
                  <a:gd name="connsiteX0" fmla="*/ 9509 w 3191585"/>
                  <a:gd name="connsiteY0" fmla="*/ 1767366 h 2466598"/>
                  <a:gd name="connsiteX1" fmla="*/ 1282049 w 3191585"/>
                  <a:gd name="connsiteY1" fmla="*/ 996714 h 2466598"/>
                  <a:gd name="connsiteX2" fmla="*/ 3126089 w 3191585"/>
                  <a:gd name="connsiteY2" fmla="*/ 52866 h 2466598"/>
                  <a:gd name="connsiteX3" fmla="*/ 1282049 w 3191585"/>
                  <a:gd name="connsiteY3" fmla="*/ 2385618 h 2466598"/>
                  <a:gd name="connsiteX4" fmla="*/ 9509 w 3191585"/>
                  <a:gd name="connsiteY4" fmla="*/ 1767366 h 2466598"/>
                  <a:gd name="connsiteX0" fmla="*/ 9509 w 3169636"/>
                  <a:gd name="connsiteY0" fmla="*/ 1753318 h 2452550"/>
                  <a:gd name="connsiteX1" fmla="*/ 1282049 w 3169636"/>
                  <a:gd name="connsiteY1" fmla="*/ 982666 h 2452550"/>
                  <a:gd name="connsiteX2" fmla="*/ 3126089 w 3169636"/>
                  <a:gd name="connsiteY2" fmla="*/ 38818 h 2452550"/>
                  <a:gd name="connsiteX3" fmla="*/ 1282049 w 3169636"/>
                  <a:gd name="connsiteY3" fmla="*/ 2371570 h 2452550"/>
                  <a:gd name="connsiteX4" fmla="*/ 9509 w 3169636"/>
                  <a:gd name="connsiteY4" fmla="*/ 1753318 h 2452550"/>
                  <a:gd name="connsiteX0" fmla="*/ 8090 w 3276972"/>
                  <a:gd name="connsiteY0" fmla="*/ 1822370 h 2541807"/>
                  <a:gd name="connsiteX1" fmla="*/ 1280630 w 3276972"/>
                  <a:gd name="connsiteY1" fmla="*/ 1051718 h 2541807"/>
                  <a:gd name="connsiteX2" fmla="*/ 3238922 w 3276972"/>
                  <a:gd name="connsiteY2" fmla="*/ 40357 h 2541807"/>
                  <a:gd name="connsiteX3" fmla="*/ 1280630 w 3276972"/>
                  <a:gd name="connsiteY3" fmla="*/ 2440622 h 2541807"/>
                  <a:gd name="connsiteX4" fmla="*/ 8090 w 3276972"/>
                  <a:gd name="connsiteY4" fmla="*/ 1822370 h 2541807"/>
                  <a:gd name="connsiteX0" fmla="*/ 8090 w 3276972"/>
                  <a:gd name="connsiteY0" fmla="*/ 1820067 h 2539504"/>
                  <a:gd name="connsiteX1" fmla="*/ 1280630 w 3276972"/>
                  <a:gd name="connsiteY1" fmla="*/ 1049415 h 2539504"/>
                  <a:gd name="connsiteX2" fmla="*/ 3238922 w 3276972"/>
                  <a:gd name="connsiteY2" fmla="*/ 38054 h 2539504"/>
                  <a:gd name="connsiteX3" fmla="*/ 1280630 w 3276972"/>
                  <a:gd name="connsiteY3" fmla="*/ 2438319 h 2539504"/>
                  <a:gd name="connsiteX4" fmla="*/ 8090 w 3276972"/>
                  <a:gd name="connsiteY4" fmla="*/ 1820067 h 2539504"/>
                  <a:gd name="connsiteX0" fmla="*/ 11295 w 3285937"/>
                  <a:gd name="connsiteY0" fmla="*/ 1820067 h 2479600"/>
                  <a:gd name="connsiteX1" fmla="*/ 1283835 w 3285937"/>
                  <a:gd name="connsiteY1" fmla="*/ 1049415 h 2479600"/>
                  <a:gd name="connsiteX2" fmla="*/ 3242127 w 3285937"/>
                  <a:gd name="connsiteY2" fmla="*/ 38054 h 2479600"/>
                  <a:gd name="connsiteX3" fmla="*/ 1283835 w 3285937"/>
                  <a:gd name="connsiteY3" fmla="*/ 2438319 h 2479600"/>
                  <a:gd name="connsiteX4" fmla="*/ 11295 w 3285937"/>
                  <a:gd name="connsiteY4" fmla="*/ 1820067 h 2479600"/>
                  <a:gd name="connsiteX0" fmla="*/ 9815 w 3282056"/>
                  <a:gd name="connsiteY0" fmla="*/ 1820067 h 2460994"/>
                  <a:gd name="connsiteX1" fmla="*/ 1282355 w 3282056"/>
                  <a:gd name="connsiteY1" fmla="*/ 1049415 h 2460994"/>
                  <a:gd name="connsiteX2" fmla="*/ 3240647 w 3282056"/>
                  <a:gd name="connsiteY2" fmla="*/ 38054 h 2460994"/>
                  <a:gd name="connsiteX3" fmla="*/ 1282355 w 3282056"/>
                  <a:gd name="connsiteY3" fmla="*/ 2438319 h 2460994"/>
                  <a:gd name="connsiteX4" fmla="*/ 9815 w 3282056"/>
                  <a:gd name="connsiteY4" fmla="*/ 1820067 h 2460994"/>
                  <a:gd name="connsiteX0" fmla="*/ 11917 w 3287462"/>
                  <a:gd name="connsiteY0" fmla="*/ 1820067 h 2491469"/>
                  <a:gd name="connsiteX1" fmla="*/ 1284457 w 3287462"/>
                  <a:gd name="connsiteY1" fmla="*/ 1049415 h 2491469"/>
                  <a:gd name="connsiteX2" fmla="*/ 3242749 w 3287462"/>
                  <a:gd name="connsiteY2" fmla="*/ 38054 h 2491469"/>
                  <a:gd name="connsiteX3" fmla="*/ 1284457 w 3287462"/>
                  <a:gd name="connsiteY3" fmla="*/ 2438319 h 2491469"/>
                  <a:gd name="connsiteX4" fmla="*/ 11917 w 3287462"/>
                  <a:gd name="connsiteY4" fmla="*/ 1820067 h 2491469"/>
                  <a:gd name="connsiteX0" fmla="*/ 11644 w 3286798"/>
                  <a:gd name="connsiteY0" fmla="*/ 1820067 h 2507815"/>
                  <a:gd name="connsiteX1" fmla="*/ 1284184 w 3286798"/>
                  <a:gd name="connsiteY1" fmla="*/ 1049415 h 2507815"/>
                  <a:gd name="connsiteX2" fmla="*/ 3242476 w 3286798"/>
                  <a:gd name="connsiteY2" fmla="*/ 38054 h 2507815"/>
                  <a:gd name="connsiteX3" fmla="*/ 1284184 w 3286798"/>
                  <a:gd name="connsiteY3" fmla="*/ 2438319 h 2507815"/>
                  <a:gd name="connsiteX4" fmla="*/ 11644 w 3286798"/>
                  <a:gd name="connsiteY4" fmla="*/ 1820067 h 2507815"/>
                  <a:gd name="connsiteX0" fmla="*/ 10810 w 3284704"/>
                  <a:gd name="connsiteY0" fmla="*/ 1820067 h 2509891"/>
                  <a:gd name="connsiteX1" fmla="*/ 1283350 w 3284704"/>
                  <a:gd name="connsiteY1" fmla="*/ 1049415 h 2509891"/>
                  <a:gd name="connsiteX2" fmla="*/ 3241642 w 3284704"/>
                  <a:gd name="connsiteY2" fmla="*/ 38054 h 2509891"/>
                  <a:gd name="connsiteX3" fmla="*/ 1283350 w 3284704"/>
                  <a:gd name="connsiteY3" fmla="*/ 2438319 h 2509891"/>
                  <a:gd name="connsiteX4" fmla="*/ 10810 w 3284704"/>
                  <a:gd name="connsiteY4" fmla="*/ 1820067 h 2509891"/>
                  <a:gd name="connsiteX0" fmla="*/ 9624 w 3281526"/>
                  <a:gd name="connsiteY0" fmla="*/ 1820067 h 2497539"/>
                  <a:gd name="connsiteX1" fmla="*/ 1282164 w 3281526"/>
                  <a:gd name="connsiteY1" fmla="*/ 1049415 h 2497539"/>
                  <a:gd name="connsiteX2" fmla="*/ 3240456 w 3281526"/>
                  <a:gd name="connsiteY2" fmla="*/ 38054 h 2497539"/>
                  <a:gd name="connsiteX3" fmla="*/ 1282164 w 3281526"/>
                  <a:gd name="connsiteY3" fmla="*/ 2438319 h 2497539"/>
                  <a:gd name="connsiteX4" fmla="*/ 9624 w 3281526"/>
                  <a:gd name="connsiteY4" fmla="*/ 1820067 h 2497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81526" h="2497539">
                    <a:moveTo>
                      <a:pt x="9624" y="1820067"/>
                    </a:moveTo>
                    <a:cubicBezTo>
                      <a:pt x="108684" y="1306992"/>
                      <a:pt x="681373" y="1273711"/>
                      <a:pt x="1282164" y="1049415"/>
                    </a:cubicBezTo>
                    <a:cubicBezTo>
                      <a:pt x="1882955" y="825119"/>
                      <a:pt x="2924882" y="-209728"/>
                      <a:pt x="3240456" y="38054"/>
                    </a:cubicBezTo>
                    <a:cubicBezTo>
                      <a:pt x="3556030" y="285836"/>
                      <a:pt x="1971241" y="2245184"/>
                      <a:pt x="1282164" y="2438319"/>
                    </a:cubicBezTo>
                    <a:cubicBezTo>
                      <a:pt x="593087" y="2631454"/>
                      <a:pt x="-89436" y="2333142"/>
                      <a:pt x="9624" y="1820067"/>
                    </a:cubicBezTo>
                    <a:close/>
                  </a:path>
                </a:pathLst>
              </a:custGeom>
              <a:gradFill flip="none" rotWithShape="1">
                <a:gsLst>
                  <a:gs pos="40000">
                    <a:srgbClr val="7030A0"/>
                  </a:gs>
                  <a:gs pos="100000">
                    <a:sysClr val="windowText" lastClr="000000"/>
                  </a:gs>
                  <a:gs pos="70000">
                    <a:sysClr val="windowText" lastClr="000000"/>
                  </a:gs>
                </a:gsLst>
                <a:lin ang="27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B5CB03C4-1C28-4343-8F88-C085F490924E}"/>
                  </a:ext>
                </a:extLst>
              </p:cNvPr>
              <p:cNvSpPr/>
              <p:nvPr/>
            </p:nvSpPr>
            <p:spPr>
              <a:xfrm rot="2373910">
                <a:off x="3270680" y="2306959"/>
                <a:ext cx="934691" cy="809247"/>
              </a:xfrm>
              <a:custGeom>
                <a:avLst/>
                <a:gdLst>
                  <a:gd name="connsiteX0" fmla="*/ 343366 w 717476"/>
                  <a:gd name="connsiteY0" fmla="*/ 0 h 701406"/>
                  <a:gd name="connsiteX1" fmla="*/ 369539 w 717476"/>
                  <a:gd name="connsiteY1" fmla="*/ 0 h 701406"/>
                  <a:gd name="connsiteX2" fmla="*/ 392861 w 717476"/>
                  <a:gd name="connsiteY2" fmla="*/ 125425 h 701406"/>
                  <a:gd name="connsiteX3" fmla="*/ 424975 w 717476"/>
                  <a:gd name="connsiteY3" fmla="*/ 133209 h 701406"/>
                  <a:gd name="connsiteX4" fmla="*/ 520645 w 717476"/>
                  <a:gd name="connsiteY4" fmla="*/ 273872 h 701406"/>
                  <a:gd name="connsiteX5" fmla="*/ 538488 w 717476"/>
                  <a:gd name="connsiteY5" fmla="*/ 349309 h 701406"/>
                  <a:gd name="connsiteX6" fmla="*/ 717476 w 717476"/>
                  <a:gd name="connsiteY6" fmla="*/ 546251 h 701406"/>
                  <a:gd name="connsiteX7" fmla="*/ 498609 w 717476"/>
                  <a:gd name="connsiteY7" fmla="*/ 563546 h 701406"/>
                  <a:gd name="connsiteX8" fmla="*/ 449992 w 717476"/>
                  <a:gd name="connsiteY8" fmla="*/ 536080 h 701406"/>
                  <a:gd name="connsiteX9" fmla="*/ 472333 w 717476"/>
                  <a:gd name="connsiteY9" fmla="*/ 578828 h 701406"/>
                  <a:gd name="connsiteX10" fmla="*/ 546336 w 717476"/>
                  <a:gd name="connsiteY10" fmla="*/ 651642 h 701406"/>
                  <a:gd name="connsiteX11" fmla="*/ 441797 w 717476"/>
                  <a:gd name="connsiteY11" fmla="*/ 612937 h 701406"/>
                  <a:gd name="connsiteX12" fmla="*/ 412704 w 717476"/>
                  <a:gd name="connsiteY12" fmla="*/ 572800 h 701406"/>
                  <a:gd name="connsiteX13" fmla="*/ 399867 w 717476"/>
                  <a:gd name="connsiteY13" fmla="*/ 590918 h 701406"/>
                  <a:gd name="connsiteX14" fmla="*/ 212004 w 717476"/>
                  <a:gd name="connsiteY14" fmla="*/ 701406 h 701406"/>
                  <a:gd name="connsiteX15" fmla="*/ 274479 w 717476"/>
                  <a:gd name="connsiteY15" fmla="*/ 534325 h 701406"/>
                  <a:gd name="connsiteX16" fmla="*/ 245118 w 717476"/>
                  <a:gd name="connsiteY16" fmla="*/ 555322 h 701406"/>
                  <a:gd name="connsiteX17" fmla="*/ 0 w 717476"/>
                  <a:gd name="connsiteY17" fmla="*/ 556690 h 701406"/>
                  <a:gd name="connsiteX18" fmla="*/ 173182 w 717476"/>
                  <a:gd name="connsiteY18" fmla="*/ 354624 h 701406"/>
                  <a:gd name="connsiteX19" fmla="*/ 190954 w 717476"/>
                  <a:gd name="connsiteY19" fmla="*/ 279013 h 701406"/>
                  <a:gd name="connsiteX20" fmla="*/ 257370 w 717476"/>
                  <a:gd name="connsiteY20" fmla="*/ 162904 h 701406"/>
                  <a:gd name="connsiteX21" fmla="*/ 299370 w 717476"/>
                  <a:gd name="connsiteY21" fmla="*/ 135491 h 701406"/>
                  <a:gd name="connsiteX22" fmla="*/ 318992 w 717476"/>
                  <a:gd name="connsiteY22" fmla="*/ 131083 h 701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17476" h="701406">
                    <a:moveTo>
                      <a:pt x="343366" y="0"/>
                    </a:moveTo>
                    <a:lnTo>
                      <a:pt x="369539" y="0"/>
                    </a:lnTo>
                    <a:lnTo>
                      <a:pt x="392861" y="125425"/>
                    </a:lnTo>
                    <a:lnTo>
                      <a:pt x="424975" y="133209"/>
                    </a:lnTo>
                    <a:cubicBezTo>
                      <a:pt x="486844" y="155170"/>
                      <a:pt x="519723" y="210517"/>
                      <a:pt x="520645" y="273872"/>
                    </a:cubicBezTo>
                    <a:lnTo>
                      <a:pt x="538488" y="349309"/>
                    </a:lnTo>
                    <a:cubicBezTo>
                      <a:pt x="570548" y="428657"/>
                      <a:pt x="632137" y="496986"/>
                      <a:pt x="717476" y="546251"/>
                    </a:cubicBezTo>
                    <a:cubicBezTo>
                      <a:pt x="645228" y="582112"/>
                      <a:pt x="562580" y="586554"/>
                      <a:pt x="498609" y="563546"/>
                    </a:cubicBezTo>
                    <a:lnTo>
                      <a:pt x="449992" y="536080"/>
                    </a:lnTo>
                    <a:lnTo>
                      <a:pt x="472333" y="578828"/>
                    </a:lnTo>
                    <a:cubicBezTo>
                      <a:pt x="493105" y="610797"/>
                      <a:pt x="518502" y="636190"/>
                      <a:pt x="546336" y="651642"/>
                    </a:cubicBezTo>
                    <a:cubicBezTo>
                      <a:pt x="510676" y="659619"/>
                      <a:pt x="473337" y="644244"/>
                      <a:pt x="441797" y="612937"/>
                    </a:cubicBezTo>
                    <a:lnTo>
                      <a:pt x="412704" y="572800"/>
                    </a:lnTo>
                    <a:lnTo>
                      <a:pt x="399867" y="590918"/>
                    </a:lnTo>
                    <a:cubicBezTo>
                      <a:pt x="354593" y="643640"/>
                      <a:pt x="297788" y="677393"/>
                      <a:pt x="212004" y="701406"/>
                    </a:cubicBezTo>
                    <a:cubicBezTo>
                      <a:pt x="266043" y="636196"/>
                      <a:pt x="276589" y="557587"/>
                      <a:pt x="274479" y="534325"/>
                    </a:cubicBezTo>
                    <a:lnTo>
                      <a:pt x="245118" y="555322"/>
                    </a:lnTo>
                    <a:cubicBezTo>
                      <a:pt x="179837" y="592404"/>
                      <a:pt x="83726" y="595254"/>
                      <a:pt x="0" y="556690"/>
                    </a:cubicBezTo>
                    <a:cubicBezTo>
                      <a:pt x="83869" y="504963"/>
                      <a:pt x="143445" y="434871"/>
                      <a:pt x="173182" y="354624"/>
                    </a:cubicBezTo>
                    <a:cubicBezTo>
                      <a:pt x="179106" y="329421"/>
                      <a:pt x="180918" y="322645"/>
                      <a:pt x="190954" y="279013"/>
                    </a:cubicBezTo>
                    <a:cubicBezTo>
                      <a:pt x="197228" y="251744"/>
                      <a:pt x="217057" y="199367"/>
                      <a:pt x="257370" y="162904"/>
                    </a:cubicBezTo>
                    <a:cubicBezTo>
                      <a:pt x="269464" y="151964"/>
                      <a:pt x="283402" y="142458"/>
                      <a:pt x="299370" y="135491"/>
                    </a:cubicBezTo>
                    <a:lnTo>
                      <a:pt x="318992" y="1310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CC00"/>
                  </a:gs>
                  <a:gs pos="100000">
                    <a:srgbClr val="003300"/>
                  </a:gs>
                </a:gsLst>
                <a:lin ang="27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B0E14F9F-52A6-444B-BE0B-FF181D4B7424}"/>
                  </a:ext>
                </a:extLst>
              </p:cNvPr>
              <p:cNvSpPr/>
              <p:nvPr/>
            </p:nvSpPr>
            <p:spPr>
              <a:xfrm>
                <a:off x="1147906" y="3767759"/>
                <a:ext cx="536221" cy="313704"/>
              </a:xfrm>
              <a:custGeom>
                <a:avLst/>
                <a:gdLst>
                  <a:gd name="connsiteX0" fmla="*/ 390248 w 609575"/>
                  <a:gd name="connsiteY0" fmla="*/ 54885 h 356618"/>
                  <a:gd name="connsiteX1" fmla="*/ 433018 w 609575"/>
                  <a:gd name="connsiteY1" fmla="*/ 84079 h 356618"/>
                  <a:gd name="connsiteX2" fmla="*/ 228556 w 609575"/>
                  <a:gd name="connsiteY2" fmla="*/ 207335 h 356618"/>
                  <a:gd name="connsiteX3" fmla="*/ 13165 w 609575"/>
                  <a:gd name="connsiteY3" fmla="*/ 347606 h 356618"/>
                  <a:gd name="connsiteX4" fmla="*/ 177774 w 609575"/>
                  <a:gd name="connsiteY4" fmla="*/ 126429 h 356618"/>
                  <a:gd name="connsiteX5" fmla="*/ 390248 w 609575"/>
                  <a:gd name="connsiteY5" fmla="*/ 54885 h 356618"/>
                  <a:gd name="connsiteX6" fmla="*/ 548853 w 609575"/>
                  <a:gd name="connsiteY6" fmla="*/ 0 h 356618"/>
                  <a:gd name="connsiteX7" fmla="*/ 609575 w 609575"/>
                  <a:gd name="connsiteY7" fmla="*/ 60722 h 356618"/>
                  <a:gd name="connsiteX8" fmla="*/ 548853 w 609575"/>
                  <a:gd name="connsiteY8" fmla="*/ 121444 h 356618"/>
                  <a:gd name="connsiteX9" fmla="*/ 488131 w 609575"/>
                  <a:gd name="connsiteY9" fmla="*/ 60722 h 356618"/>
                  <a:gd name="connsiteX10" fmla="*/ 548853 w 609575"/>
                  <a:gd name="connsiteY10" fmla="*/ 0 h 35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575" h="356618">
                    <a:moveTo>
                      <a:pt x="390248" y="54885"/>
                    </a:moveTo>
                    <a:cubicBezTo>
                      <a:pt x="410124" y="57639"/>
                      <a:pt x="425475" y="66518"/>
                      <a:pt x="433018" y="84079"/>
                    </a:cubicBezTo>
                    <a:cubicBezTo>
                      <a:pt x="463189" y="154323"/>
                      <a:pt x="298531" y="163414"/>
                      <a:pt x="228556" y="207335"/>
                    </a:cubicBezTo>
                    <a:cubicBezTo>
                      <a:pt x="158580" y="251256"/>
                      <a:pt x="72023" y="393522"/>
                      <a:pt x="13165" y="347606"/>
                    </a:cubicBezTo>
                    <a:cubicBezTo>
                      <a:pt x="-45692" y="301689"/>
                      <a:pt x="107798" y="170350"/>
                      <a:pt x="177774" y="126429"/>
                    </a:cubicBezTo>
                    <a:cubicBezTo>
                      <a:pt x="230256" y="93488"/>
                      <a:pt x="330618" y="46624"/>
                      <a:pt x="390248" y="54885"/>
                    </a:cubicBezTo>
                    <a:close/>
                    <a:moveTo>
                      <a:pt x="548853" y="0"/>
                    </a:moveTo>
                    <a:cubicBezTo>
                      <a:pt x="582389" y="0"/>
                      <a:pt x="609575" y="27186"/>
                      <a:pt x="609575" y="60722"/>
                    </a:cubicBezTo>
                    <a:cubicBezTo>
                      <a:pt x="609575" y="94258"/>
                      <a:pt x="582389" y="121444"/>
                      <a:pt x="548853" y="121444"/>
                    </a:cubicBezTo>
                    <a:cubicBezTo>
                      <a:pt x="515317" y="121444"/>
                      <a:pt x="488131" y="94258"/>
                      <a:pt x="488131" y="60722"/>
                    </a:cubicBezTo>
                    <a:cubicBezTo>
                      <a:pt x="488131" y="27186"/>
                      <a:pt x="515317" y="0"/>
                      <a:pt x="54885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18" name="グループ化 317">
              <a:extLst>
                <a:ext uri="{FF2B5EF4-FFF2-40B4-BE49-F238E27FC236}">
                  <a16:creationId xmlns:a16="http://schemas.microsoft.com/office/drawing/2014/main" id="{83DBEB8B-FA04-4E3B-9506-13C40AF5E237}"/>
                </a:ext>
              </a:extLst>
            </p:cNvPr>
            <p:cNvGrpSpPr/>
            <p:nvPr/>
          </p:nvGrpSpPr>
          <p:grpSpPr>
            <a:xfrm rot="331068">
              <a:off x="1867518" y="5284758"/>
              <a:ext cx="1339640" cy="1037923"/>
              <a:chOff x="939102" y="2306959"/>
              <a:chExt cx="3266269" cy="2530635"/>
            </a:xfrm>
          </p:grpSpPr>
          <p:sp>
            <p:nvSpPr>
              <p:cNvPr id="327" name="楕円 13">
                <a:extLst>
                  <a:ext uri="{FF2B5EF4-FFF2-40B4-BE49-F238E27FC236}">
                    <a16:creationId xmlns:a16="http://schemas.microsoft.com/office/drawing/2014/main" id="{C4EBD562-3D6B-41F6-9214-727EA6156C0F}"/>
                  </a:ext>
                </a:extLst>
              </p:cNvPr>
              <p:cNvSpPr/>
              <p:nvPr/>
            </p:nvSpPr>
            <p:spPr>
              <a:xfrm>
                <a:off x="939102" y="2547234"/>
                <a:ext cx="3009313" cy="2290360"/>
              </a:xfrm>
              <a:custGeom>
                <a:avLst/>
                <a:gdLst>
                  <a:gd name="connsiteX0" fmla="*/ 0 w 1691640"/>
                  <a:gd name="connsiteY0" fmla="*/ 694452 h 1388903"/>
                  <a:gd name="connsiteX1" fmla="*/ 845820 w 1691640"/>
                  <a:gd name="connsiteY1" fmla="*/ 0 h 1388903"/>
                  <a:gd name="connsiteX2" fmla="*/ 1691640 w 1691640"/>
                  <a:gd name="connsiteY2" fmla="*/ 694452 h 1388903"/>
                  <a:gd name="connsiteX3" fmla="*/ 845820 w 1691640"/>
                  <a:gd name="connsiteY3" fmla="*/ 1388904 h 1388903"/>
                  <a:gd name="connsiteX4" fmla="*/ 0 w 1691640"/>
                  <a:gd name="connsiteY4" fmla="*/ 694452 h 1388903"/>
                  <a:gd name="connsiteX0" fmla="*/ 0 w 2705100"/>
                  <a:gd name="connsiteY0" fmla="*/ 1387029 h 2130841"/>
                  <a:gd name="connsiteX1" fmla="*/ 845820 w 2705100"/>
                  <a:gd name="connsiteY1" fmla="*/ 692577 h 2130841"/>
                  <a:gd name="connsiteX2" fmla="*/ 2705100 w 2705100"/>
                  <a:gd name="connsiteY2" fmla="*/ 106869 h 2130841"/>
                  <a:gd name="connsiteX3" fmla="*/ 845820 w 2705100"/>
                  <a:gd name="connsiteY3" fmla="*/ 2081481 h 2130841"/>
                  <a:gd name="connsiteX4" fmla="*/ 0 w 2705100"/>
                  <a:gd name="connsiteY4" fmla="*/ 1387029 h 2130841"/>
                  <a:gd name="connsiteX0" fmla="*/ 0 w 2780615"/>
                  <a:gd name="connsiteY0" fmla="*/ 1353173 h 2096985"/>
                  <a:gd name="connsiteX1" fmla="*/ 845820 w 2780615"/>
                  <a:gd name="connsiteY1" fmla="*/ 658721 h 2096985"/>
                  <a:gd name="connsiteX2" fmla="*/ 2705100 w 2780615"/>
                  <a:gd name="connsiteY2" fmla="*/ 73013 h 2096985"/>
                  <a:gd name="connsiteX3" fmla="*/ 845820 w 2780615"/>
                  <a:gd name="connsiteY3" fmla="*/ 2047625 h 2096985"/>
                  <a:gd name="connsiteX4" fmla="*/ 0 w 2780615"/>
                  <a:gd name="connsiteY4" fmla="*/ 1353173 h 2096985"/>
                  <a:gd name="connsiteX0" fmla="*/ 0 w 2949170"/>
                  <a:gd name="connsiteY0" fmla="*/ 1407193 h 2104762"/>
                  <a:gd name="connsiteX1" fmla="*/ 1013460 w 2949170"/>
                  <a:gd name="connsiteY1" fmla="*/ 659401 h 2104762"/>
                  <a:gd name="connsiteX2" fmla="*/ 2872740 w 2949170"/>
                  <a:gd name="connsiteY2" fmla="*/ 73693 h 2104762"/>
                  <a:gd name="connsiteX3" fmla="*/ 1013460 w 2949170"/>
                  <a:gd name="connsiteY3" fmla="*/ 2048305 h 2104762"/>
                  <a:gd name="connsiteX4" fmla="*/ 0 w 2949170"/>
                  <a:gd name="connsiteY4" fmla="*/ 1407193 h 2104762"/>
                  <a:gd name="connsiteX0" fmla="*/ 1804 w 2950974"/>
                  <a:gd name="connsiteY0" fmla="*/ 1407193 h 2119673"/>
                  <a:gd name="connsiteX1" fmla="*/ 1015264 w 2950974"/>
                  <a:gd name="connsiteY1" fmla="*/ 659401 h 2119673"/>
                  <a:gd name="connsiteX2" fmla="*/ 2874544 w 2950974"/>
                  <a:gd name="connsiteY2" fmla="*/ 73693 h 2119673"/>
                  <a:gd name="connsiteX3" fmla="*/ 1015264 w 2950974"/>
                  <a:gd name="connsiteY3" fmla="*/ 2048305 h 2119673"/>
                  <a:gd name="connsiteX4" fmla="*/ 1804 w 2950974"/>
                  <a:gd name="connsiteY4" fmla="*/ 1407193 h 2119673"/>
                  <a:gd name="connsiteX0" fmla="*/ 4272 w 2967650"/>
                  <a:gd name="connsiteY0" fmla="*/ 1407193 h 2101620"/>
                  <a:gd name="connsiteX1" fmla="*/ 1017732 w 2967650"/>
                  <a:gd name="connsiteY1" fmla="*/ 659401 h 2101620"/>
                  <a:gd name="connsiteX2" fmla="*/ 2877012 w 2967650"/>
                  <a:gd name="connsiteY2" fmla="*/ 73693 h 2101620"/>
                  <a:gd name="connsiteX3" fmla="*/ 1017732 w 2967650"/>
                  <a:gd name="connsiteY3" fmla="*/ 2048305 h 2101620"/>
                  <a:gd name="connsiteX4" fmla="*/ 4272 w 2967650"/>
                  <a:gd name="connsiteY4" fmla="*/ 1407193 h 2101620"/>
                  <a:gd name="connsiteX0" fmla="*/ 4272 w 2967650"/>
                  <a:gd name="connsiteY0" fmla="*/ 1392697 h 2087124"/>
                  <a:gd name="connsiteX1" fmla="*/ 1017732 w 2967650"/>
                  <a:gd name="connsiteY1" fmla="*/ 644905 h 2087124"/>
                  <a:gd name="connsiteX2" fmla="*/ 2877012 w 2967650"/>
                  <a:gd name="connsiteY2" fmla="*/ 59197 h 2087124"/>
                  <a:gd name="connsiteX3" fmla="*/ 1017732 w 2967650"/>
                  <a:gd name="connsiteY3" fmla="*/ 2033809 h 2087124"/>
                  <a:gd name="connsiteX4" fmla="*/ 4272 w 2967650"/>
                  <a:gd name="connsiteY4" fmla="*/ 1392697 h 2087124"/>
                  <a:gd name="connsiteX0" fmla="*/ 1504 w 3096261"/>
                  <a:gd name="connsiteY0" fmla="*/ 1430349 h 2124434"/>
                  <a:gd name="connsiteX1" fmla="*/ 1159744 w 3096261"/>
                  <a:gd name="connsiteY1" fmla="*/ 659697 h 2124434"/>
                  <a:gd name="connsiteX2" fmla="*/ 3019024 w 3096261"/>
                  <a:gd name="connsiteY2" fmla="*/ 73989 h 2124434"/>
                  <a:gd name="connsiteX3" fmla="*/ 1159744 w 3096261"/>
                  <a:gd name="connsiteY3" fmla="*/ 2048601 h 2124434"/>
                  <a:gd name="connsiteX4" fmla="*/ 1504 w 3096261"/>
                  <a:gd name="connsiteY4" fmla="*/ 1430349 h 2124434"/>
                  <a:gd name="connsiteX0" fmla="*/ 1500 w 3081471"/>
                  <a:gd name="connsiteY0" fmla="*/ 1769623 h 2488360"/>
                  <a:gd name="connsiteX1" fmla="*/ 1159740 w 3081471"/>
                  <a:gd name="connsiteY1" fmla="*/ 998971 h 2488360"/>
                  <a:gd name="connsiteX2" fmla="*/ 3003780 w 3081471"/>
                  <a:gd name="connsiteY2" fmla="*/ 55123 h 2488360"/>
                  <a:gd name="connsiteX3" fmla="*/ 1159740 w 3081471"/>
                  <a:gd name="connsiteY3" fmla="*/ 2387875 h 2488360"/>
                  <a:gd name="connsiteX4" fmla="*/ 1500 w 3081471"/>
                  <a:gd name="connsiteY4" fmla="*/ 1769623 h 2488360"/>
                  <a:gd name="connsiteX0" fmla="*/ 1500 w 3052879"/>
                  <a:gd name="connsiteY0" fmla="*/ 1748427 h 2467164"/>
                  <a:gd name="connsiteX1" fmla="*/ 1159740 w 3052879"/>
                  <a:gd name="connsiteY1" fmla="*/ 977775 h 2467164"/>
                  <a:gd name="connsiteX2" fmla="*/ 3003780 w 3052879"/>
                  <a:gd name="connsiteY2" fmla="*/ 33927 h 2467164"/>
                  <a:gd name="connsiteX3" fmla="*/ 1159740 w 3052879"/>
                  <a:gd name="connsiteY3" fmla="*/ 2366679 h 2467164"/>
                  <a:gd name="connsiteX4" fmla="*/ 1500 w 3052879"/>
                  <a:gd name="connsiteY4" fmla="*/ 1748427 h 2467164"/>
                  <a:gd name="connsiteX0" fmla="*/ 2771 w 3063908"/>
                  <a:gd name="connsiteY0" fmla="*/ 1748427 h 2441994"/>
                  <a:gd name="connsiteX1" fmla="*/ 1161011 w 3063908"/>
                  <a:gd name="connsiteY1" fmla="*/ 977775 h 2441994"/>
                  <a:gd name="connsiteX2" fmla="*/ 3005051 w 3063908"/>
                  <a:gd name="connsiteY2" fmla="*/ 33927 h 2441994"/>
                  <a:gd name="connsiteX3" fmla="*/ 1161011 w 3063908"/>
                  <a:gd name="connsiteY3" fmla="*/ 2366679 h 2441994"/>
                  <a:gd name="connsiteX4" fmla="*/ 2771 w 3063908"/>
                  <a:gd name="connsiteY4" fmla="*/ 1748427 h 2441994"/>
                  <a:gd name="connsiteX0" fmla="*/ 2771 w 3063908"/>
                  <a:gd name="connsiteY0" fmla="*/ 1745579 h 2439146"/>
                  <a:gd name="connsiteX1" fmla="*/ 1161011 w 3063908"/>
                  <a:gd name="connsiteY1" fmla="*/ 974927 h 2439146"/>
                  <a:gd name="connsiteX2" fmla="*/ 3005051 w 3063908"/>
                  <a:gd name="connsiteY2" fmla="*/ 31079 h 2439146"/>
                  <a:gd name="connsiteX3" fmla="*/ 1161011 w 3063908"/>
                  <a:gd name="connsiteY3" fmla="*/ 2363831 h 2439146"/>
                  <a:gd name="connsiteX4" fmla="*/ 2771 w 3063908"/>
                  <a:gd name="connsiteY4" fmla="*/ 1745579 h 2439146"/>
                  <a:gd name="connsiteX0" fmla="*/ 1057 w 3062194"/>
                  <a:gd name="connsiteY0" fmla="*/ 1745579 h 2429255"/>
                  <a:gd name="connsiteX1" fmla="*/ 1159297 w 3062194"/>
                  <a:gd name="connsiteY1" fmla="*/ 974927 h 2429255"/>
                  <a:gd name="connsiteX2" fmla="*/ 3003337 w 3062194"/>
                  <a:gd name="connsiteY2" fmla="*/ 31079 h 2429255"/>
                  <a:gd name="connsiteX3" fmla="*/ 1159297 w 3062194"/>
                  <a:gd name="connsiteY3" fmla="*/ 2363831 h 2429255"/>
                  <a:gd name="connsiteX4" fmla="*/ 1057 w 3062194"/>
                  <a:gd name="connsiteY4" fmla="*/ 1745579 h 2429255"/>
                  <a:gd name="connsiteX0" fmla="*/ 6369 w 3067506"/>
                  <a:gd name="connsiteY0" fmla="*/ 1745579 h 2429255"/>
                  <a:gd name="connsiteX1" fmla="*/ 1164609 w 3067506"/>
                  <a:gd name="connsiteY1" fmla="*/ 974927 h 2429255"/>
                  <a:gd name="connsiteX2" fmla="*/ 3008649 w 3067506"/>
                  <a:gd name="connsiteY2" fmla="*/ 31079 h 2429255"/>
                  <a:gd name="connsiteX3" fmla="*/ 1164609 w 3067506"/>
                  <a:gd name="connsiteY3" fmla="*/ 2363831 h 2429255"/>
                  <a:gd name="connsiteX4" fmla="*/ 6369 w 3067506"/>
                  <a:gd name="connsiteY4" fmla="*/ 1745579 h 2429255"/>
                  <a:gd name="connsiteX0" fmla="*/ 3845 w 3064982"/>
                  <a:gd name="connsiteY0" fmla="*/ 1745579 h 2416402"/>
                  <a:gd name="connsiteX1" fmla="*/ 1162085 w 3064982"/>
                  <a:gd name="connsiteY1" fmla="*/ 974927 h 2416402"/>
                  <a:gd name="connsiteX2" fmla="*/ 3006125 w 3064982"/>
                  <a:gd name="connsiteY2" fmla="*/ 31079 h 2416402"/>
                  <a:gd name="connsiteX3" fmla="*/ 1162085 w 3064982"/>
                  <a:gd name="connsiteY3" fmla="*/ 2363831 h 2416402"/>
                  <a:gd name="connsiteX4" fmla="*/ 3845 w 3064982"/>
                  <a:gd name="connsiteY4" fmla="*/ 1745579 h 2416402"/>
                  <a:gd name="connsiteX0" fmla="*/ 1879 w 3168019"/>
                  <a:gd name="connsiteY0" fmla="*/ 1748426 h 2440835"/>
                  <a:gd name="connsiteX1" fmla="*/ 1274419 w 3168019"/>
                  <a:gd name="connsiteY1" fmla="*/ 977774 h 2440835"/>
                  <a:gd name="connsiteX2" fmla="*/ 3118459 w 3168019"/>
                  <a:gd name="connsiteY2" fmla="*/ 33926 h 2440835"/>
                  <a:gd name="connsiteX3" fmla="*/ 1274419 w 3168019"/>
                  <a:gd name="connsiteY3" fmla="*/ 2366678 h 2440835"/>
                  <a:gd name="connsiteX4" fmla="*/ 1879 w 3168019"/>
                  <a:gd name="connsiteY4" fmla="*/ 1748426 h 2440835"/>
                  <a:gd name="connsiteX0" fmla="*/ 7928 w 3174068"/>
                  <a:gd name="connsiteY0" fmla="*/ 1748426 h 2463223"/>
                  <a:gd name="connsiteX1" fmla="*/ 1280468 w 3174068"/>
                  <a:gd name="connsiteY1" fmla="*/ 977774 h 2463223"/>
                  <a:gd name="connsiteX2" fmla="*/ 3124508 w 3174068"/>
                  <a:gd name="connsiteY2" fmla="*/ 33926 h 2463223"/>
                  <a:gd name="connsiteX3" fmla="*/ 1280468 w 3174068"/>
                  <a:gd name="connsiteY3" fmla="*/ 2366678 h 2463223"/>
                  <a:gd name="connsiteX4" fmla="*/ 7928 w 3174068"/>
                  <a:gd name="connsiteY4" fmla="*/ 1748426 h 2463223"/>
                  <a:gd name="connsiteX0" fmla="*/ 9509 w 3179868"/>
                  <a:gd name="connsiteY0" fmla="*/ 1748426 h 2447658"/>
                  <a:gd name="connsiteX1" fmla="*/ 1282049 w 3179868"/>
                  <a:gd name="connsiteY1" fmla="*/ 977774 h 2447658"/>
                  <a:gd name="connsiteX2" fmla="*/ 3126089 w 3179868"/>
                  <a:gd name="connsiteY2" fmla="*/ 33926 h 2447658"/>
                  <a:gd name="connsiteX3" fmla="*/ 1282049 w 3179868"/>
                  <a:gd name="connsiteY3" fmla="*/ 2366678 h 2447658"/>
                  <a:gd name="connsiteX4" fmla="*/ 9509 w 3179868"/>
                  <a:gd name="connsiteY4" fmla="*/ 1748426 h 2447658"/>
                  <a:gd name="connsiteX0" fmla="*/ 9509 w 3179868"/>
                  <a:gd name="connsiteY0" fmla="*/ 1745379 h 2444611"/>
                  <a:gd name="connsiteX1" fmla="*/ 1282049 w 3179868"/>
                  <a:gd name="connsiteY1" fmla="*/ 974727 h 2444611"/>
                  <a:gd name="connsiteX2" fmla="*/ 3126089 w 3179868"/>
                  <a:gd name="connsiteY2" fmla="*/ 30879 h 2444611"/>
                  <a:gd name="connsiteX3" fmla="*/ 1282049 w 3179868"/>
                  <a:gd name="connsiteY3" fmla="*/ 2363631 h 2444611"/>
                  <a:gd name="connsiteX4" fmla="*/ 9509 w 3179868"/>
                  <a:gd name="connsiteY4" fmla="*/ 1745379 h 2444611"/>
                  <a:gd name="connsiteX0" fmla="*/ 9509 w 3191585"/>
                  <a:gd name="connsiteY0" fmla="*/ 1767366 h 2466598"/>
                  <a:gd name="connsiteX1" fmla="*/ 1282049 w 3191585"/>
                  <a:gd name="connsiteY1" fmla="*/ 996714 h 2466598"/>
                  <a:gd name="connsiteX2" fmla="*/ 3126089 w 3191585"/>
                  <a:gd name="connsiteY2" fmla="*/ 52866 h 2466598"/>
                  <a:gd name="connsiteX3" fmla="*/ 1282049 w 3191585"/>
                  <a:gd name="connsiteY3" fmla="*/ 2385618 h 2466598"/>
                  <a:gd name="connsiteX4" fmla="*/ 9509 w 3191585"/>
                  <a:gd name="connsiteY4" fmla="*/ 1767366 h 2466598"/>
                  <a:gd name="connsiteX0" fmla="*/ 9509 w 3169636"/>
                  <a:gd name="connsiteY0" fmla="*/ 1753318 h 2452550"/>
                  <a:gd name="connsiteX1" fmla="*/ 1282049 w 3169636"/>
                  <a:gd name="connsiteY1" fmla="*/ 982666 h 2452550"/>
                  <a:gd name="connsiteX2" fmla="*/ 3126089 w 3169636"/>
                  <a:gd name="connsiteY2" fmla="*/ 38818 h 2452550"/>
                  <a:gd name="connsiteX3" fmla="*/ 1282049 w 3169636"/>
                  <a:gd name="connsiteY3" fmla="*/ 2371570 h 2452550"/>
                  <a:gd name="connsiteX4" fmla="*/ 9509 w 3169636"/>
                  <a:gd name="connsiteY4" fmla="*/ 1753318 h 2452550"/>
                  <a:gd name="connsiteX0" fmla="*/ 8090 w 3276972"/>
                  <a:gd name="connsiteY0" fmla="*/ 1822370 h 2541807"/>
                  <a:gd name="connsiteX1" fmla="*/ 1280630 w 3276972"/>
                  <a:gd name="connsiteY1" fmla="*/ 1051718 h 2541807"/>
                  <a:gd name="connsiteX2" fmla="*/ 3238922 w 3276972"/>
                  <a:gd name="connsiteY2" fmla="*/ 40357 h 2541807"/>
                  <a:gd name="connsiteX3" fmla="*/ 1280630 w 3276972"/>
                  <a:gd name="connsiteY3" fmla="*/ 2440622 h 2541807"/>
                  <a:gd name="connsiteX4" fmla="*/ 8090 w 3276972"/>
                  <a:gd name="connsiteY4" fmla="*/ 1822370 h 2541807"/>
                  <a:gd name="connsiteX0" fmla="*/ 8090 w 3276972"/>
                  <a:gd name="connsiteY0" fmla="*/ 1820067 h 2539504"/>
                  <a:gd name="connsiteX1" fmla="*/ 1280630 w 3276972"/>
                  <a:gd name="connsiteY1" fmla="*/ 1049415 h 2539504"/>
                  <a:gd name="connsiteX2" fmla="*/ 3238922 w 3276972"/>
                  <a:gd name="connsiteY2" fmla="*/ 38054 h 2539504"/>
                  <a:gd name="connsiteX3" fmla="*/ 1280630 w 3276972"/>
                  <a:gd name="connsiteY3" fmla="*/ 2438319 h 2539504"/>
                  <a:gd name="connsiteX4" fmla="*/ 8090 w 3276972"/>
                  <a:gd name="connsiteY4" fmla="*/ 1820067 h 2539504"/>
                  <a:gd name="connsiteX0" fmla="*/ 11295 w 3285937"/>
                  <a:gd name="connsiteY0" fmla="*/ 1820067 h 2479600"/>
                  <a:gd name="connsiteX1" fmla="*/ 1283835 w 3285937"/>
                  <a:gd name="connsiteY1" fmla="*/ 1049415 h 2479600"/>
                  <a:gd name="connsiteX2" fmla="*/ 3242127 w 3285937"/>
                  <a:gd name="connsiteY2" fmla="*/ 38054 h 2479600"/>
                  <a:gd name="connsiteX3" fmla="*/ 1283835 w 3285937"/>
                  <a:gd name="connsiteY3" fmla="*/ 2438319 h 2479600"/>
                  <a:gd name="connsiteX4" fmla="*/ 11295 w 3285937"/>
                  <a:gd name="connsiteY4" fmla="*/ 1820067 h 2479600"/>
                  <a:gd name="connsiteX0" fmla="*/ 9815 w 3282056"/>
                  <a:gd name="connsiteY0" fmla="*/ 1820067 h 2460994"/>
                  <a:gd name="connsiteX1" fmla="*/ 1282355 w 3282056"/>
                  <a:gd name="connsiteY1" fmla="*/ 1049415 h 2460994"/>
                  <a:gd name="connsiteX2" fmla="*/ 3240647 w 3282056"/>
                  <a:gd name="connsiteY2" fmla="*/ 38054 h 2460994"/>
                  <a:gd name="connsiteX3" fmla="*/ 1282355 w 3282056"/>
                  <a:gd name="connsiteY3" fmla="*/ 2438319 h 2460994"/>
                  <a:gd name="connsiteX4" fmla="*/ 9815 w 3282056"/>
                  <a:gd name="connsiteY4" fmla="*/ 1820067 h 2460994"/>
                  <a:gd name="connsiteX0" fmla="*/ 11917 w 3287462"/>
                  <a:gd name="connsiteY0" fmla="*/ 1820067 h 2491469"/>
                  <a:gd name="connsiteX1" fmla="*/ 1284457 w 3287462"/>
                  <a:gd name="connsiteY1" fmla="*/ 1049415 h 2491469"/>
                  <a:gd name="connsiteX2" fmla="*/ 3242749 w 3287462"/>
                  <a:gd name="connsiteY2" fmla="*/ 38054 h 2491469"/>
                  <a:gd name="connsiteX3" fmla="*/ 1284457 w 3287462"/>
                  <a:gd name="connsiteY3" fmla="*/ 2438319 h 2491469"/>
                  <a:gd name="connsiteX4" fmla="*/ 11917 w 3287462"/>
                  <a:gd name="connsiteY4" fmla="*/ 1820067 h 2491469"/>
                  <a:gd name="connsiteX0" fmla="*/ 11644 w 3286798"/>
                  <a:gd name="connsiteY0" fmla="*/ 1820067 h 2507815"/>
                  <a:gd name="connsiteX1" fmla="*/ 1284184 w 3286798"/>
                  <a:gd name="connsiteY1" fmla="*/ 1049415 h 2507815"/>
                  <a:gd name="connsiteX2" fmla="*/ 3242476 w 3286798"/>
                  <a:gd name="connsiteY2" fmla="*/ 38054 h 2507815"/>
                  <a:gd name="connsiteX3" fmla="*/ 1284184 w 3286798"/>
                  <a:gd name="connsiteY3" fmla="*/ 2438319 h 2507815"/>
                  <a:gd name="connsiteX4" fmla="*/ 11644 w 3286798"/>
                  <a:gd name="connsiteY4" fmla="*/ 1820067 h 2507815"/>
                  <a:gd name="connsiteX0" fmla="*/ 10810 w 3284704"/>
                  <a:gd name="connsiteY0" fmla="*/ 1820067 h 2509891"/>
                  <a:gd name="connsiteX1" fmla="*/ 1283350 w 3284704"/>
                  <a:gd name="connsiteY1" fmla="*/ 1049415 h 2509891"/>
                  <a:gd name="connsiteX2" fmla="*/ 3241642 w 3284704"/>
                  <a:gd name="connsiteY2" fmla="*/ 38054 h 2509891"/>
                  <a:gd name="connsiteX3" fmla="*/ 1283350 w 3284704"/>
                  <a:gd name="connsiteY3" fmla="*/ 2438319 h 2509891"/>
                  <a:gd name="connsiteX4" fmla="*/ 10810 w 3284704"/>
                  <a:gd name="connsiteY4" fmla="*/ 1820067 h 2509891"/>
                  <a:gd name="connsiteX0" fmla="*/ 9624 w 3281526"/>
                  <a:gd name="connsiteY0" fmla="*/ 1820067 h 2497539"/>
                  <a:gd name="connsiteX1" fmla="*/ 1282164 w 3281526"/>
                  <a:gd name="connsiteY1" fmla="*/ 1049415 h 2497539"/>
                  <a:gd name="connsiteX2" fmla="*/ 3240456 w 3281526"/>
                  <a:gd name="connsiteY2" fmla="*/ 38054 h 2497539"/>
                  <a:gd name="connsiteX3" fmla="*/ 1282164 w 3281526"/>
                  <a:gd name="connsiteY3" fmla="*/ 2438319 h 2497539"/>
                  <a:gd name="connsiteX4" fmla="*/ 9624 w 3281526"/>
                  <a:gd name="connsiteY4" fmla="*/ 1820067 h 2497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81526" h="2497539">
                    <a:moveTo>
                      <a:pt x="9624" y="1820067"/>
                    </a:moveTo>
                    <a:cubicBezTo>
                      <a:pt x="108684" y="1306992"/>
                      <a:pt x="681373" y="1273711"/>
                      <a:pt x="1282164" y="1049415"/>
                    </a:cubicBezTo>
                    <a:cubicBezTo>
                      <a:pt x="1882955" y="825119"/>
                      <a:pt x="2924882" y="-209728"/>
                      <a:pt x="3240456" y="38054"/>
                    </a:cubicBezTo>
                    <a:cubicBezTo>
                      <a:pt x="3556030" y="285836"/>
                      <a:pt x="1971241" y="2245184"/>
                      <a:pt x="1282164" y="2438319"/>
                    </a:cubicBezTo>
                    <a:cubicBezTo>
                      <a:pt x="593087" y="2631454"/>
                      <a:pt x="-89436" y="2333142"/>
                      <a:pt x="9624" y="1820067"/>
                    </a:cubicBezTo>
                    <a:close/>
                  </a:path>
                </a:pathLst>
              </a:custGeom>
              <a:gradFill flip="none" rotWithShape="1">
                <a:gsLst>
                  <a:gs pos="40000">
                    <a:srgbClr val="7030A0"/>
                  </a:gs>
                  <a:gs pos="100000">
                    <a:sysClr val="windowText" lastClr="000000"/>
                  </a:gs>
                  <a:gs pos="70000">
                    <a:sysClr val="windowText" lastClr="000000"/>
                  </a:gs>
                </a:gsLst>
                <a:lin ang="27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39089AC0-2526-43C6-A34B-E8A19D5E836B}"/>
                  </a:ext>
                </a:extLst>
              </p:cNvPr>
              <p:cNvSpPr/>
              <p:nvPr/>
            </p:nvSpPr>
            <p:spPr>
              <a:xfrm rot="2373910">
                <a:off x="3270680" y="2306959"/>
                <a:ext cx="934691" cy="809247"/>
              </a:xfrm>
              <a:custGeom>
                <a:avLst/>
                <a:gdLst>
                  <a:gd name="connsiteX0" fmla="*/ 343366 w 717476"/>
                  <a:gd name="connsiteY0" fmla="*/ 0 h 701406"/>
                  <a:gd name="connsiteX1" fmla="*/ 369539 w 717476"/>
                  <a:gd name="connsiteY1" fmla="*/ 0 h 701406"/>
                  <a:gd name="connsiteX2" fmla="*/ 392861 w 717476"/>
                  <a:gd name="connsiteY2" fmla="*/ 125425 h 701406"/>
                  <a:gd name="connsiteX3" fmla="*/ 424975 w 717476"/>
                  <a:gd name="connsiteY3" fmla="*/ 133209 h 701406"/>
                  <a:gd name="connsiteX4" fmla="*/ 520645 w 717476"/>
                  <a:gd name="connsiteY4" fmla="*/ 273872 h 701406"/>
                  <a:gd name="connsiteX5" fmla="*/ 538488 w 717476"/>
                  <a:gd name="connsiteY5" fmla="*/ 349309 h 701406"/>
                  <a:gd name="connsiteX6" fmla="*/ 717476 w 717476"/>
                  <a:gd name="connsiteY6" fmla="*/ 546251 h 701406"/>
                  <a:gd name="connsiteX7" fmla="*/ 498609 w 717476"/>
                  <a:gd name="connsiteY7" fmla="*/ 563546 h 701406"/>
                  <a:gd name="connsiteX8" fmla="*/ 449992 w 717476"/>
                  <a:gd name="connsiteY8" fmla="*/ 536080 h 701406"/>
                  <a:gd name="connsiteX9" fmla="*/ 472333 w 717476"/>
                  <a:gd name="connsiteY9" fmla="*/ 578828 h 701406"/>
                  <a:gd name="connsiteX10" fmla="*/ 546336 w 717476"/>
                  <a:gd name="connsiteY10" fmla="*/ 651642 h 701406"/>
                  <a:gd name="connsiteX11" fmla="*/ 441797 w 717476"/>
                  <a:gd name="connsiteY11" fmla="*/ 612937 h 701406"/>
                  <a:gd name="connsiteX12" fmla="*/ 412704 w 717476"/>
                  <a:gd name="connsiteY12" fmla="*/ 572800 h 701406"/>
                  <a:gd name="connsiteX13" fmla="*/ 399867 w 717476"/>
                  <a:gd name="connsiteY13" fmla="*/ 590918 h 701406"/>
                  <a:gd name="connsiteX14" fmla="*/ 212004 w 717476"/>
                  <a:gd name="connsiteY14" fmla="*/ 701406 h 701406"/>
                  <a:gd name="connsiteX15" fmla="*/ 274479 w 717476"/>
                  <a:gd name="connsiteY15" fmla="*/ 534325 h 701406"/>
                  <a:gd name="connsiteX16" fmla="*/ 245118 w 717476"/>
                  <a:gd name="connsiteY16" fmla="*/ 555322 h 701406"/>
                  <a:gd name="connsiteX17" fmla="*/ 0 w 717476"/>
                  <a:gd name="connsiteY17" fmla="*/ 556690 h 701406"/>
                  <a:gd name="connsiteX18" fmla="*/ 173182 w 717476"/>
                  <a:gd name="connsiteY18" fmla="*/ 354624 h 701406"/>
                  <a:gd name="connsiteX19" fmla="*/ 190954 w 717476"/>
                  <a:gd name="connsiteY19" fmla="*/ 279013 h 701406"/>
                  <a:gd name="connsiteX20" fmla="*/ 257370 w 717476"/>
                  <a:gd name="connsiteY20" fmla="*/ 162904 h 701406"/>
                  <a:gd name="connsiteX21" fmla="*/ 299370 w 717476"/>
                  <a:gd name="connsiteY21" fmla="*/ 135491 h 701406"/>
                  <a:gd name="connsiteX22" fmla="*/ 318992 w 717476"/>
                  <a:gd name="connsiteY22" fmla="*/ 131083 h 701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17476" h="701406">
                    <a:moveTo>
                      <a:pt x="343366" y="0"/>
                    </a:moveTo>
                    <a:lnTo>
                      <a:pt x="369539" y="0"/>
                    </a:lnTo>
                    <a:lnTo>
                      <a:pt x="392861" y="125425"/>
                    </a:lnTo>
                    <a:lnTo>
                      <a:pt x="424975" y="133209"/>
                    </a:lnTo>
                    <a:cubicBezTo>
                      <a:pt x="486844" y="155170"/>
                      <a:pt x="519723" y="210517"/>
                      <a:pt x="520645" y="273872"/>
                    </a:cubicBezTo>
                    <a:lnTo>
                      <a:pt x="538488" y="349309"/>
                    </a:lnTo>
                    <a:cubicBezTo>
                      <a:pt x="570548" y="428657"/>
                      <a:pt x="632137" y="496986"/>
                      <a:pt x="717476" y="546251"/>
                    </a:cubicBezTo>
                    <a:cubicBezTo>
                      <a:pt x="645228" y="582112"/>
                      <a:pt x="562580" y="586554"/>
                      <a:pt x="498609" y="563546"/>
                    </a:cubicBezTo>
                    <a:lnTo>
                      <a:pt x="449992" y="536080"/>
                    </a:lnTo>
                    <a:lnTo>
                      <a:pt x="472333" y="578828"/>
                    </a:lnTo>
                    <a:cubicBezTo>
                      <a:pt x="493105" y="610797"/>
                      <a:pt x="518502" y="636190"/>
                      <a:pt x="546336" y="651642"/>
                    </a:cubicBezTo>
                    <a:cubicBezTo>
                      <a:pt x="510676" y="659619"/>
                      <a:pt x="473337" y="644244"/>
                      <a:pt x="441797" y="612937"/>
                    </a:cubicBezTo>
                    <a:lnTo>
                      <a:pt x="412704" y="572800"/>
                    </a:lnTo>
                    <a:lnTo>
                      <a:pt x="399867" y="590918"/>
                    </a:lnTo>
                    <a:cubicBezTo>
                      <a:pt x="354593" y="643640"/>
                      <a:pt x="297788" y="677393"/>
                      <a:pt x="212004" y="701406"/>
                    </a:cubicBezTo>
                    <a:cubicBezTo>
                      <a:pt x="266043" y="636196"/>
                      <a:pt x="276589" y="557587"/>
                      <a:pt x="274479" y="534325"/>
                    </a:cubicBezTo>
                    <a:lnTo>
                      <a:pt x="245118" y="555322"/>
                    </a:lnTo>
                    <a:cubicBezTo>
                      <a:pt x="179837" y="592404"/>
                      <a:pt x="83726" y="595254"/>
                      <a:pt x="0" y="556690"/>
                    </a:cubicBezTo>
                    <a:cubicBezTo>
                      <a:pt x="83869" y="504963"/>
                      <a:pt x="143445" y="434871"/>
                      <a:pt x="173182" y="354624"/>
                    </a:cubicBezTo>
                    <a:cubicBezTo>
                      <a:pt x="179106" y="329421"/>
                      <a:pt x="180918" y="322645"/>
                      <a:pt x="190954" y="279013"/>
                    </a:cubicBezTo>
                    <a:cubicBezTo>
                      <a:pt x="197228" y="251744"/>
                      <a:pt x="217057" y="199367"/>
                      <a:pt x="257370" y="162904"/>
                    </a:cubicBezTo>
                    <a:cubicBezTo>
                      <a:pt x="269464" y="151964"/>
                      <a:pt x="283402" y="142458"/>
                      <a:pt x="299370" y="135491"/>
                    </a:cubicBezTo>
                    <a:lnTo>
                      <a:pt x="318992" y="1310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CC00"/>
                  </a:gs>
                  <a:gs pos="100000">
                    <a:srgbClr val="003300"/>
                  </a:gs>
                </a:gsLst>
                <a:lin ang="27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890842C0-AA7C-4C93-8B04-65883334ADD8}"/>
                  </a:ext>
                </a:extLst>
              </p:cNvPr>
              <p:cNvSpPr/>
              <p:nvPr/>
            </p:nvSpPr>
            <p:spPr>
              <a:xfrm>
                <a:off x="1147906" y="3767759"/>
                <a:ext cx="536221" cy="313704"/>
              </a:xfrm>
              <a:custGeom>
                <a:avLst/>
                <a:gdLst>
                  <a:gd name="connsiteX0" fmla="*/ 390248 w 609575"/>
                  <a:gd name="connsiteY0" fmla="*/ 54885 h 356618"/>
                  <a:gd name="connsiteX1" fmla="*/ 433018 w 609575"/>
                  <a:gd name="connsiteY1" fmla="*/ 84079 h 356618"/>
                  <a:gd name="connsiteX2" fmla="*/ 228556 w 609575"/>
                  <a:gd name="connsiteY2" fmla="*/ 207335 h 356618"/>
                  <a:gd name="connsiteX3" fmla="*/ 13165 w 609575"/>
                  <a:gd name="connsiteY3" fmla="*/ 347606 h 356618"/>
                  <a:gd name="connsiteX4" fmla="*/ 177774 w 609575"/>
                  <a:gd name="connsiteY4" fmla="*/ 126429 h 356618"/>
                  <a:gd name="connsiteX5" fmla="*/ 390248 w 609575"/>
                  <a:gd name="connsiteY5" fmla="*/ 54885 h 356618"/>
                  <a:gd name="connsiteX6" fmla="*/ 548853 w 609575"/>
                  <a:gd name="connsiteY6" fmla="*/ 0 h 356618"/>
                  <a:gd name="connsiteX7" fmla="*/ 609575 w 609575"/>
                  <a:gd name="connsiteY7" fmla="*/ 60722 h 356618"/>
                  <a:gd name="connsiteX8" fmla="*/ 548853 w 609575"/>
                  <a:gd name="connsiteY8" fmla="*/ 121444 h 356618"/>
                  <a:gd name="connsiteX9" fmla="*/ 488131 w 609575"/>
                  <a:gd name="connsiteY9" fmla="*/ 60722 h 356618"/>
                  <a:gd name="connsiteX10" fmla="*/ 548853 w 609575"/>
                  <a:gd name="connsiteY10" fmla="*/ 0 h 35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575" h="356618">
                    <a:moveTo>
                      <a:pt x="390248" y="54885"/>
                    </a:moveTo>
                    <a:cubicBezTo>
                      <a:pt x="410124" y="57639"/>
                      <a:pt x="425475" y="66518"/>
                      <a:pt x="433018" y="84079"/>
                    </a:cubicBezTo>
                    <a:cubicBezTo>
                      <a:pt x="463189" y="154323"/>
                      <a:pt x="298531" y="163414"/>
                      <a:pt x="228556" y="207335"/>
                    </a:cubicBezTo>
                    <a:cubicBezTo>
                      <a:pt x="158580" y="251256"/>
                      <a:pt x="72023" y="393522"/>
                      <a:pt x="13165" y="347606"/>
                    </a:cubicBezTo>
                    <a:cubicBezTo>
                      <a:pt x="-45692" y="301689"/>
                      <a:pt x="107798" y="170350"/>
                      <a:pt x="177774" y="126429"/>
                    </a:cubicBezTo>
                    <a:cubicBezTo>
                      <a:pt x="230256" y="93488"/>
                      <a:pt x="330618" y="46624"/>
                      <a:pt x="390248" y="54885"/>
                    </a:cubicBezTo>
                    <a:close/>
                    <a:moveTo>
                      <a:pt x="548853" y="0"/>
                    </a:moveTo>
                    <a:cubicBezTo>
                      <a:pt x="582389" y="0"/>
                      <a:pt x="609575" y="27186"/>
                      <a:pt x="609575" y="60722"/>
                    </a:cubicBezTo>
                    <a:cubicBezTo>
                      <a:pt x="609575" y="94258"/>
                      <a:pt x="582389" y="121444"/>
                      <a:pt x="548853" y="121444"/>
                    </a:cubicBezTo>
                    <a:cubicBezTo>
                      <a:pt x="515317" y="121444"/>
                      <a:pt x="488131" y="94258"/>
                      <a:pt x="488131" y="60722"/>
                    </a:cubicBezTo>
                    <a:cubicBezTo>
                      <a:pt x="488131" y="27186"/>
                      <a:pt x="515317" y="0"/>
                      <a:pt x="54885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19" name="グループ化 318">
              <a:extLst>
                <a:ext uri="{FF2B5EF4-FFF2-40B4-BE49-F238E27FC236}">
                  <a16:creationId xmlns:a16="http://schemas.microsoft.com/office/drawing/2014/main" id="{EFC1B4DC-7D9F-4BBD-AB64-8F0449BF6A5D}"/>
                </a:ext>
              </a:extLst>
            </p:cNvPr>
            <p:cNvGrpSpPr/>
            <p:nvPr/>
          </p:nvGrpSpPr>
          <p:grpSpPr>
            <a:xfrm rot="331068">
              <a:off x="2368814" y="5342616"/>
              <a:ext cx="1339640" cy="1037923"/>
              <a:chOff x="939102" y="2306959"/>
              <a:chExt cx="3266269" cy="2530635"/>
            </a:xfrm>
          </p:grpSpPr>
          <p:sp>
            <p:nvSpPr>
              <p:cNvPr id="324" name="楕円 13">
                <a:extLst>
                  <a:ext uri="{FF2B5EF4-FFF2-40B4-BE49-F238E27FC236}">
                    <a16:creationId xmlns:a16="http://schemas.microsoft.com/office/drawing/2014/main" id="{A8D894C5-60FD-4072-9F87-CED30062283C}"/>
                  </a:ext>
                </a:extLst>
              </p:cNvPr>
              <p:cNvSpPr/>
              <p:nvPr/>
            </p:nvSpPr>
            <p:spPr>
              <a:xfrm>
                <a:off x="939102" y="2547234"/>
                <a:ext cx="3009313" cy="2290360"/>
              </a:xfrm>
              <a:custGeom>
                <a:avLst/>
                <a:gdLst>
                  <a:gd name="connsiteX0" fmla="*/ 0 w 1691640"/>
                  <a:gd name="connsiteY0" fmla="*/ 694452 h 1388903"/>
                  <a:gd name="connsiteX1" fmla="*/ 845820 w 1691640"/>
                  <a:gd name="connsiteY1" fmla="*/ 0 h 1388903"/>
                  <a:gd name="connsiteX2" fmla="*/ 1691640 w 1691640"/>
                  <a:gd name="connsiteY2" fmla="*/ 694452 h 1388903"/>
                  <a:gd name="connsiteX3" fmla="*/ 845820 w 1691640"/>
                  <a:gd name="connsiteY3" fmla="*/ 1388904 h 1388903"/>
                  <a:gd name="connsiteX4" fmla="*/ 0 w 1691640"/>
                  <a:gd name="connsiteY4" fmla="*/ 694452 h 1388903"/>
                  <a:gd name="connsiteX0" fmla="*/ 0 w 2705100"/>
                  <a:gd name="connsiteY0" fmla="*/ 1387029 h 2130841"/>
                  <a:gd name="connsiteX1" fmla="*/ 845820 w 2705100"/>
                  <a:gd name="connsiteY1" fmla="*/ 692577 h 2130841"/>
                  <a:gd name="connsiteX2" fmla="*/ 2705100 w 2705100"/>
                  <a:gd name="connsiteY2" fmla="*/ 106869 h 2130841"/>
                  <a:gd name="connsiteX3" fmla="*/ 845820 w 2705100"/>
                  <a:gd name="connsiteY3" fmla="*/ 2081481 h 2130841"/>
                  <a:gd name="connsiteX4" fmla="*/ 0 w 2705100"/>
                  <a:gd name="connsiteY4" fmla="*/ 1387029 h 2130841"/>
                  <a:gd name="connsiteX0" fmla="*/ 0 w 2780615"/>
                  <a:gd name="connsiteY0" fmla="*/ 1353173 h 2096985"/>
                  <a:gd name="connsiteX1" fmla="*/ 845820 w 2780615"/>
                  <a:gd name="connsiteY1" fmla="*/ 658721 h 2096985"/>
                  <a:gd name="connsiteX2" fmla="*/ 2705100 w 2780615"/>
                  <a:gd name="connsiteY2" fmla="*/ 73013 h 2096985"/>
                  <a:gd name="connsiteX3" fmla="*/ 845820 w 2780615"/>
                  <a:gd name="connsiteY3" fmla="*/ 2047625 h 2096985"/>
                  <a:gd name="connsiteX4" fmla="*/ 0 w 2780615"/>
                  <a:gd name="connsiteY4" fmla="*/ 1353173 h 2096985"/>
                  <a:gd name="connsiteX0" fmla="*/ 0 w 2949170"/>
                  <a:gd name="connsiteY0" fmla="*/ 1407193 h 2104762"/>
                  <a:gd name="connsiteX1" fmla="*/ 1013460 w 2949170"/>
                  <a:gd name="connsiteY1" fmla="*/ 659401 h 2104762"/>
                  <a:gd name="connsiteX2" fmla="*/ 2872740 w 2949170"/>
                  <a:gd name="connsiteY2" fmla="*/ 73693 h 2104762"/>
                  <a:gd name="connsiteX3" fmla="*/ 1013460 w 2949170"/>
                  <a:gd name="connsiteY3" fmla="*/ 2048305 h 2104762"/>
                  <a:gd name="connsiteX4" fmla="*/ 0 w 2949170"/>
                  <a:gd name="connsiteY4" fmla="*/ 1407193 h 2104762"/>
                  <a:gd name="connsiteX0" fmla="*/ 1804 w 2950974"/>
                  <a:gd name="connsiteY0" fmla="*/ 1407193 h 2119673"/>
                  <a:gd name="connsiteX1" fmla="*/ 1015264 w 2950974"/>
                  <a:gd name="connsiteY1" fmla="*/ 659401 h 2119673"/>
                  <a:gd name="connsiteX2" fmla="*/ 2874544 w 2950974"/>
                  <a:gd name="connsiteY2" fmla="*/ 73693 h 2119673"/>
                  <a:gd name="connsiteX3" fmla="*/ 1015264 w 2950974"/>
                  <a:gd name="connsiteY3" fmla="*/ 2048305 h 2119673"/>
                  <a:gd name="connsiteX4" fmla="*/ 1804 w 2950974"/>
                  <a:gd name="connsiteY4" fmla="*/ 1407193 h 2119673"/>
                  <a:gd name="connsiteX0" fmla="*/ 4272 w 2967650"/>
                  <a:gd name="connsiteY0" fmla="*/ 1407193 h 2101620"/>
                  <a:gd name="connsiteX1" fmla="*/ 1017732 w 2967650"/>
                  <a:gd name="connsiteY1" fmla="*/ 659401 h 2101620"/>
                  <a:gd name="connsiteX2" fmla="*/ 2877012 w 2967650"/>
                  <a:gd name="connsiteY2" fmla="*/ 73693 h 2101620"/>
                  <a:gd name="connsiteX3" fmla="*/ 1017732 w 2967650"/>
                  <a:gd name="connsiteY3" fmla="*/ 2048305 h 2101620"/>
                  <a:gd name="connsiteX4" fmla="*/ 4272 w 2967650"/>
                  <a:gd name="connsiteY4" fmla="*/ 1407193 h 2101620"/>
                  <a:gd name="connsiteX0" fmla="*/ 4272 w 2967650"/>
                  <a:gd name="connsiteY0" fmla="*/ 1392697 h 2087124"/>
                  <a:gd name="connsiteX1" fmla="*/ 1017732 w 2967650"/>
                  <a:gd name="connsiteY1" fmla="*/ 644905 h 2087124"/>
                  <a:gd name="connsiteX2" fmla="*/ 2877012 w 2967650"/>
                  <a:gd name="connsiteY2" fmla="*/ 59197 h 2087124"/>
                  <a:gd name="connsiteX3" fmla="*/ 1017732 w 2967650"/>
                  <a:gd name="connsiteY3" fmla="*/ 2033809 h 2087124"/>
                  <a:gd name="connsiteX4" fmla="*/ 4272 w 2967650"/>
                  <a:gd name="connsiteY4" fmla="*/ 1392697 h 2087124"/>
                  <a:gd name="connsiteX0" fmla="*/ 1504 w 3096261"/>
                  <a:gd name="connsiteY0" fmla="*/ 1430349 h 2124434"/>
                  <a:gd name="connsiteX1" fmla="*/ 1159744 w 3096261"/>
                  <a:gd name="connsiteY1" fmla="*/ 659697 h 2124434"/>
                  <a:gd name="connsiteX2" fmla="*/ 3019024 w 3096261"/>
                  <a:gd name="connsiteY2" fmla="*/ 73989 h 2124434"/>
                  <a:gd name="connsiteX3" fmla="*/ 1159744 w 3096261"/>
                  <a:gd name="connsiteY3" fmla="*/ 2048601 h 2124434"/>
                  <a:gd name="connsiteX4" fmla="*/ 1504 w 3096261"/>
                  <a:gd name="connsiteY4" fmla="*/ 1430349 h 2124434"/>
                  <a:gd name="connsiteX0" fmla="*/ 1500 w 3081471"/>
                  <a:gd name="connsiteY0" fmla="*/ 1769623 h 2488360"/>
                  <a:gd name="connsiteX1" fmla="*/ 1159740 w 3081471"/>
                  <a:gd name="connsiteY1" fmla="*/ 998971 h 2488360"/>
                  <a:gd name="connsiteX2" fmla="*/ 3003780 w 3081471"/>
                  <a:gd name="connsiteY2" fmla="*/ 55123 h 2488360"/>
                  <a:gd name="connsiteX3" fmla="*/ 1159740 w 3081471"/>
                  <a:gd name="connsiteY3" fmla="*/ 2387875 h 2488360"/>
                  <a:gd name="connsiteX4" fmla="*/ 1500 w 3081471"/>
                  <a:gd name="connsiteY4" fmla="*/ 1769623 h 2488360"/>
                  <a:gd name="connsiteX0" fmla="*/ 1500 w 3052879"/>
                  <a:gd name="connsiteY0" fmla="*/ 1748427 h 2467164"/>
                  <a:gd name="connsiteX1" fmla="*/ 1159740 w 3052879"/>
                  <a:gd name="connsiteY1" fmla="*/ 977775 h 2467164"/>
                  <a:gd name="connsiteX2" fmla="*/ 3003780 w 3052879"/>
                  <a:gd name="connsiteY2" fmla="*/ 33927 h 2467164"/>
                  <a:gd name="connsiteX3" fmla="*/ 1159740 w 3052879"/>
                  <a:gd name="connsiteY3" fmla="*/ 2366679 h 2467164"/>
                  <a:gd name="connsiteX4" fmla="*/ 1500 w 3052879"/>
                  <a:gd name="connsiteY4" fmla="*/ 1748427 h 2467164"/>
                  <a:gd name="connsiteX0" fmla="*/ 2771 w 3063908"/>
                  <a:gd name="connsiteY0" fmla="*/ 1748427 h 2441994"/>
                  <a:gd name="connsiteX1" fmla="*/ 1161011 w 3063908"/>
                  <a:gd name="connsiteY1" fmla="*/ 977775 h 2441994"/>
                  <a:gd name="connsiteX2" fmla="*/ 3005051 w 3063908"/>
                  <a:gd name="connsiteY2" fmla="*/ 33927 h 2441994"/>
                  <a:gd name="connsiteX3" fmla="*/ 1161011 w 3063908"/>
                  <a:gd name="connsiteY3" fmla="*/ 2366679 h 2441994"/>
                  <a:gd name="connsiteX4" fmla="*/ 2771 w 3063908"/>
                  <a:gd name="connsiteY4" fmla="*/ 1748427 h 2441994"/>
                  <a:gd name="connsiteX0" fmla="*/ 2771 w 3063908"/>
                  <a:gd name="connsiteY0" fmla="*/ 1745579 h 2439146"/>
                  <a:gd name="connsiteX1" fmla="*/ 1161011 w 3063908"/>
                  <a:gd name="connsiteY1" fmla="*/ 974927 h 2439146"/>
                  <a:gd name="connsiteX2" fmla="*/ 3005051 w 3063908"/>
                  <a:gd name="connsiteY2" fmla="*/ 31079 h 2439146"/>
                  <a:gd name="connsiteX3" fmla="*/ 1161011 w 3063908"/>
                  <a:gd name="connsiteY3" fmla="*/ 2363831 h 2439146"/>
                  <a:gd name="connsiteX4" fmla="*/ 2771 w 3063908"/>
                  <a:gd name="connsiteY4" fmla="*/ 1745579 h 2439146"/>
                  <a:gd name="connsiteX0" fmla="*/ 1057 w 3062194"/>
                  <a:gd name="connsiteY0" fmla="*/ 1745579 h 2429255"/>
                  <a:gd name="connsiteX1" fmla="*/ 1159297 w 3062194"/>
                  <a:gd name="connsiteY1" fmla="*/ 974927 h 2429255"/>
                  <a:gd name="connsiteX2" fmla="*/ 3003337 w 3062194"/>
                  <a:gd name="connsiteY2" fmla="*/ 31079 h 2429255"/>
                  <a:gd name="connsiteX3" fmla="*/ 1159297 w 3062194"/>
                  <a:gd name="connsiteY3" fmla="*/ 2363831 h 2429255"/>
                  <a:gd name="connsiteX4" fmla="*/ 1057 w 3062194"/>
                  <a:gd name="connsiteY4" fmla="*/ 1745579 h 2429255"/>
                  <a:gd name="connsiteX0" fmla="*/ 6369 w 3067506"/>
                  <a:gd name="connsiteY0" fmla="*/ 1745579 h 2429255"/>
                  <a:gd name="connsiteX1" fmla="*/ 1164609 w 3067506"/>
                  <a:gd name="connsiteY1" fmla="*/ 974927 h 2429255"/>
                  <a:gd name="connsiteX2" fmla="*/ 3008649 w 3067506"/>
                  <a:gd name="connsiteY2" fmla="*/ 31079 h 2429255"/>
                  <a:gd name="connsiteX3" fmla="*/ 1164609 w 3067506"/>
                  <a:gd name="connsiteY3" fmla="*/ 2363831 h 2429255"/>
                  <a:gd name="connsiteX4" fmla="*/ 6369 w 3067506"/>
                  <a:gd name="connsiteY4" fmla="*/ 1745579 h 2429255"/>
                  <a:gd name="connsiteX0" fmla="*/ 3845 w 3064982"/>
                  <a:gd name="connsiteY0" fmla="*/ 1745579 h 2416402"/>
                  <a:gd name="connsiteX1" fmla="*/ 1162085 w 3064982"/>
                  <a:gd name="connsiteY1" fmla="*/ 974927 h 2416402"/>
                  <a:gd name="connsiteX2" fmla="*/ 3006125 w 3064982"/>
                  <a:gd name="connsiteY2" fmla="*/ 31079 h 2416402"/>
                  <a:gd name="connsiteX3" fmla="*/ 1162085 w 3064982"/>
                  <a:gd name="connsiteY3" fmla="*/ 2363831 h 2416402"/>
                  <a:gd name="connsiteX4" fmla="*/ 3845 w 3064982"/>
                  <a:gd name="connsiteY4" fmla="*/ 1745579 h 2416402"/>
                  <a:gd name="connsiteX0" fmla="*/ 1879 w 3168019"/>
                  <a:gd name="connsiteY0" fmla="*/ 1748426 h 2440835"/>
                  <a:gd name="connsiteX1" fmla="*/ 1274419 w 3168019"/>
                  <a:gd name="connsiteY1" fmla="*/ 977774 h 2440835"/>
                  <a:gd name="connsiteX2" fmla="*/ 3118459 w 3168019"/>
                  <a:gd name="connsiteY2" fmla="*/ 33926 h 2440835"/>
                  <a:gd name="connsiteX3" fmla="*/ 1274419 w 3168019"/>
                  <a:gd name="connsiteY3" fmla="*/ 2366678 h 2440835"/>
                  <a:gd name="connsiteX4" fmla="*/ 1879 w 3168019"/>
                  <a:gd name="connsiteY4" fmla="*/ 1748426 h 2440835"/>
                  <a:gd name="connsiteX0" fmla="*/ 7928 w 3174068"/>
                  <a:gd name="connsiteY0" fmla="*/ 1748426 h 2463223"/>
                  <a:gd name="connsiteX1" fmla="*/ 1280468 w 3174068"/>
                  <a:gd name="connsiteY1" fmla="*/ 977774 h 2463223"/>
                  <a:gd name="connsiteX2" fmla="*/ 3124508 w 3174068"/>
                  <a:gd name="connsiteY2" fmla="*/ 33926 h 2463223"/>
                  <a:gd name="connsiteX3" fmla="*/ 1280468 w 3174068"/>
                  <a:gd name="connsiteY3" fmla="*/ 2366678 h 2463223"/>
                  <a:gd name="connsiteX4" fmla="*/ 7928 w 3174068"/>
                  <a:gd name="connsiteY4" fmla="*/ 1748426 h 2463223"/>
                  <a:gd name="connsiteX0" fmla="*/ 9509 w 3179868"/>
                  <a:gd name="connsiteY0" fmla="*/ 1748426 h 2447658"/>
                  <a:gd name="connsiteX1" fmla="*/ 1282049 w 3179868"/>
                  <a:gd name="connsiteY1" fmla="*/ 977774 h 2447658"/>
                  <a:gd name="connsiteX2" fmla="*/ 3126089 w 3179868"/>
                  <a:gd name="connsiteY2" fmla="*/ 33926 h 2447658"/>
                  <a:gd name="connsiteX3" fmla="*/ 1282049 w 3179868"/>
                  <a:gd name="connsiteY3" fmla="*/ 2366678 h 2447658"/>
                  <a:gd name="connsiteX4" fmla="*/ 9509 w 3179868"/>
                  <a:gd name="connsiteY4" fmla="*/ 1748426 h 2447658"/>
                  <a:gd name="connsiteX0" fmla="*/ 9509 w 3179868"/>
                  <a:gd name="connsiteY0" fmla="*/ 1745379 h 2444611"/>
                  <a:gd name="connsiteX1" fmla="*/ 1282049 w 3179868"/>
                  <a:gd name="connsiteY1" fmla="*/ 974727 h 2444611"/>
                  <a:gd name="connsiteX2" fmla="*/ 3126089 w 3179868"/>
                  <a:gd name="connsiteY2" fmla="*/ 30879 h 2444611"/>
                  <a:gd name="connsiteX3" fmla="*/ 1282049 w 3179868"/>
                  <a:gd name="connsiteY3" fmla="*/ 2363631 h 2444611"/>
                  <a:gd name="connsiteX4" fmla="*/ 9509 w 3179868"/>
                  <a:gd name="connsiteY4" fmla="*/ 1745379 h 2444611"/>
                  <a:gd name="connsiteX0" fmla="*/ 9509 w 3191585"/>
                  <a:gd name="connsiteY0" fmla="*/ 1767366 h 2466598"/>
                  <a:gd name="connsiteX1" fmla="*/ 1282049 w 3191585"/>
                  <a:gd name="connsiteY1" fmla="*/ 996714 h 2466598"/>
                  <a:gd name="connsiteX2" fmla="*/ 3126089 w 3191585"/>
                  <a:gd name="connsiteY2" fmla="*/ 52866 h 2466598"/>
                  <a:gd name="connsiteX3" fmla="*/ 1282049 w 3191585"/>
                  <a:gd name="connsiteY3" fmla="*/ 2385618 h 2466598"/>
                  <a:gd name="connsiteX4" fmla="*/ 9509 w 3191585"/>
                  <a:gd name="connsiteY4" fmla="*/ 1767366 h 2466598"/>
                  <a:gd name="connsiteX0" fmla="*/ 9509 w 3169636"/>
                  <a:gd name="connsiteY0" fmla="*/ 1753318 h 2452550"/>
                  <a:gd name="connsiteX1" fmla="*/ 1282049 w 3169636"/>
                  <a:gd name="connsiteY1" fmla="*/ 982666 h 2452550"/>
                  <a:gd name="connsiteX2" fmla="*/ 3126089 w 3169636"/>
                  <a:gd name="connsiteY2" fmla="*/ 38818 h 2452550"/>
                  <a:gd name="connsiteX3" fmla="*/ 1282049 w 3169636"/>
                  <a:gd name="connsiteY3" fmla="*/ 2371570 h 2452550"/>
                  <a:gd name="connsiteX4" fmla="*/ 9509 w 3169636"/>
                  <a:gd name="connsiteY4" fmla="*/ 1753318 h 2452550"/>
                  <a:gd name="connsiteX0" fmla="*/ 8090 w 3276972"/>
                  <a:gd name="connsiteY0" fmla="*/ 1822370 h 2541807"/>
                  <a:gd name="connsiteX1" fmla="*/ 1280630 w 3276972"/>
                  <a:gd name="connsiteY1" fmla="*/ 1051718 h 2541807"/>
                  <a:gd name="connsiteX2" fmla="*/ 3238922 w 3276972"/>
                  <a:gd name="connsiteY2" fmla="*/ 40357 h 2541807"/>
                  <a:gd name="connsiteX3" fmla="*/ 1280630 w 3276972"/>
                  <a:gd name="connsiteY3" fmla="*/ 2440622 h 2541807"/>
                  <a:gd name="connsiteX4" fmla="*/ 8090 w 3276972"/>
                  <a:gd name="connsiteY4" fmla="*/ 1822370 h 2541807"/>
                  <a:gd name="connsiteX0" fmla="*/ 8090 w 3276972"/>
                  <a:gd name="connsiteY0" fmla="*/ 1820067 h 2539504"/>
                  <a:gd name="connsiteX1" fmla="*/ 1280630 w 3276972"/>
                  <a:gd name="connsiteY1" fmla="*/ 1049415 h 2539504"/>
                  <a:gd name="connsiteX2" fmla="*/ 3238922 w 3276972"/>
                  <a:gd name="connsiteY2" fmla="*/ 38054 h 2539504"/>
                  <a:gd name="connsiteX3" fmla="*/ 1280630 w 3276972"/>
                  <a:gd name="connsiteY3" fmla="*/ 2438319 h 2539504"/>
                  <a:gd name="connsiteX4" fmla="*/ 8090 w 3276972"/>
                  <a:gd name="connsiteY4" fmla="*/ 1820067 h 2539504"/>
                  <a:gd name="connsiteX0" fmla="*/ 11295 w 3285937"/>
                  <a:gd name="connsiteY0" fmla="*/ 1820067 h 2479600"/>
                  <a:gd name="connsiteX1" fmla="*/ 1283835 w 3285937"/>
                  <a:gd name="connsiteY1" fmla="*/ 1049415 h 2479600"/>
                  <a:gd name="connsiteX2" fmla="*/ 3242127 w 3285937"/>
                  <a:gd name="connsiteY2" fmla="*/ 38054 h 2479600"/>
                  <a:gd name="connsiteX3" fmla="*/ 1283835 w 3285937"/>
                  <a:gd name="connsiteY3" fmla="*/ 2438319 h 2479600"/>
                  <a:gd name="connsiteX4" fmla="*/ 11295 w 3285937"/>
                  <a:gd name="connsiteY4" fmla="*/ 1820067 h 2479600"/>
                  <a:gd name="connsiteX0" fmla="*/ 9815 w 3282056"/>
                  <a:gd name="connsiteY0" fmla="*/ 1820067 h 2460994"/>
                  <a:gd name="connsiteX1" fmla="*/ 1282355 w 3282056"/>
                  <a:gd name="connsiteY1" fmla="*/ 1049415 h 2460994"/>
                  <a:gd name="connsiteX2" fmla="*/ 3240647 w 3282056"/>
                  <a:gd name="connsiteY2" fmla="*/ 38054 h 2460994"/>
                  <a:gd name="connsiteX3" fmla="*/ 1282355 w 3282056"/>
                  <a:gd name="connsiteY3" fmla="*/ 2438319 h 2460994"/>
                  <a:gd name="connsiteX4" fmla="*/ 9815 w 3282056"/>
                  <a:gd name="connsiteY4" fmla="*/ 1820067 h 2460994"/>
                  <a:gd name="connsiteX0" fmla="*/ 11917 w 3287462"/>
                  <a:gd name="connsiteY0" fmla="*/ 1820067 h 2491469"/>
                  <a:gd name="connsiteX1" fmla="*/ 1284457 w 3287462"/>
                  <a:gd name="connsiteY1" fmla="*/ 1049415 h 2491469"/>
                  <a:gd name="connsiteX2" fmla="*/ 3242749 w 3287462"/>
                  <a:gd name="connsiteY2" fmla="*/ 38054 h 2491469"/>
                  <a:gd name="connsiteX3" fmla="*/ 1284457 w 3287462"/>
                  <a:gd name="connsiteY3" fmla="*/ 2438319 h 2491469"/>
                  <a:gd name="connsiteX4" fmla="*/ 11917 w 3287462"/>
                  <a:gd name="connsiteY4" fmla="*/ 1820067 h 2491469"/>
                  <a:gd name="connsiteX0" fmla="*/ 11644 w 3286798"/>
                  <a:gd name="connsiteY0" fmla="*/ 1820067 h 2507815"/>
                  <a:gd name="connsiteX1" fmla="*/ 1284184 w 3286798"/>
                  <a:gd name="connsiteY1" fmla="*/ 1049415 h 2507815"/>
                  <a:gd name="connsiteX2" fmla="*/ 3242476 w 3286798"/>
                  <a:gd name="connsiteY2" fmla="*/ 38054 h 2507815"/>
                  <a:gd name="connsiteX3" fmla="*/ 1284184 w 3286798"/>
                  <a:gd name="connsiteY3" fmla="*/ 2438319 h 2507815"/>
                  <a:gd name="connsiteX4" fmla="*/ 11644 w 3286798"/>
                  <a:gd name="connsiteY4" fmla="*/ 1820067 h 2507815"/>
                  <a:gd name="connsiteX0" fmla="*/ 10810 w 3284704"/>
                  <a:gd name="connsiteY0" fmla="*/ 1820067 h 2509891"/>
                  <a:gd name="connsiteX1" fmla="*/ 1283350 w 3284704"/>
                  <a:gd name="connsiteY1" fmla="*/ 1049415 h 2509891"/>
                  <a:gd name="connsiteX2" fmla="*/ 3241642 w 3284704"/>
                  <a:gd name="connsiteY2" fmla="*/ 38054 h 2509891"/>
                  <a:gd name="connsiteX3" fmla="*/ 1283350 w 3284704"/>
                  <a:gd name="connsiteY3" fmla="*/ 2438319 h 2509891"/>
                  <a:gd name="connsiteX4" fmla="*/ 10810 w 3284704"/>
                  <a:gd name="connsiteY4" fmla="*/ 1820067 h 2509891"/>
                  <a:gd name="connsiteX0" fmla="*/ 9624 w 3281526"/>
                  <a:gd name="connsiteY0" fmla="*/ 1820067 h 2497539"/>
                  <a:gd name="connsiteX1" fmla="*/ 1282164 w 3281526"/>
                  <a:gd name="connsiteY1" fmla="*/ 1049415 h 2497539"/>
                  <a:gd name="connsiteX2" fmla="*/ 3240456 w 3281526"/>
                  <a:gd name="connsiteY2" fmla="*/ 38054 h 2497539"/>
                  <a:gd name="connsiteX3" fmla="*/ 1282164 w 3281526"/>
                  <a:gd name="connsiteY3" fmla="*/ 2438319 h 2497539"/>
                  <a:gd name="connsiteX4" fmla="*/ 9624 w 3281526"/>
                  <a:gd name="connsiteY4" fmla="*/ 1820067 h 2497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81526" h="2497539">
                    <a:moveTo>
                      <a:pt x="9624" y="1820067"/>
                    </a:moveTo>
                    <a:cubicBezTo>
                      <a:pt x="108684" y="1306992"/>
                      <a:pt x="681373" y="1273711"/>
                      <a:pt x="1282164" y="1049415"/>
                    </a:cubicBezTo>
                    <a:cubicBezTo>
                      <a:pt x="1882955" y="825119"/>
                      <a:pt x="2924882" y="-209728"/>
                      <a:pt x="3240456" y="38054"/>
                    </a:cubicBezTo>
                    <a:cubicBezTo>
                      <a:pt x="3556030" y="285836"/>
                      <a:pt x="1971241" y="2245184"/>
                      <a:pt x="1282164" y="2438319"/>
                    </a:cubicBezTo>
                    <a:cubicBezTo>
                      <a:pt x="593087" y="2631454"/>
                      <a:pt x="-89436" y="2333142"/>
                      <a:pt x="9624" y="1820067"/>
                    </a:cubicBezTo>
                    <a:close/>
                  </a:path>
                </a:pathLst>
              </a:custGeom>
              <a:gradFill flip="none" rotWithShape="1">
                <a:gsLst>
                  <a:gs pos="40000">
                    <a:srgbClr val="7030A0"/>
                  </a:gs>
                  <a:gs pos="100000">
                    <a:sysClr val="windowText" lastClr="000000"/>
                  </a:gs>
                  <a:gs pos="70000">
                    <a:sysClr val="windowText" lastClr="000000"/>
                  </a:gs>
                </a:gsLst>
                <a:lin ang="27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09F09BE3-56ED-4681-AF2A-52F3F30CAEE0}"/>
                  </a:ext>
                </a:extLst>
              </p:cNvPr>
              <p:cNvSpPr/>
              <p:nvPr/>
            </p:nvSpPr>
            <p:spPr>
              <a:xfrm rot="2373910">
                <a:off x="3270680" y="2306959"/>
                <a:ext cx="934691" cy="809247"/>
              </a:xfrm>
              <a:custGeom>
                <a:avLst/>
                <a:gdLst>
                  <a:gd name="connsiteX0" fmla="*/ 343366 w 717476"/>
                  <a:gd name="connsiteY0" fmla="*/ 0 h 701406"/>
                  <a:gd name="connsiteX1" fmla="*/ 369539 w 717476"/>
                  <a:gd name="connsiteY1" fmla="*/ 0 h 701406"/>
                  <a:gd name="connsiteX2" fmla="*/ 392861 w 717476"/>
                  <a:gd name="connsiteY2" fmla="*/ 125425 h 701406"/>
                  <a:gd name="connsiteX3" fmla="*/ 424975 w 717476"/>
                  <a:gd name="connsiteY3" fmla="*/ 133209 h 701406"/>
                  <a:gd name="connsiteX4" fmla="*/ 520645 w 717476"/>
                  <a:gd name="connsiteY4" fmla="*/ 273872 h 701406"/>
                  <a:gd name="connsiteX5" fmla="*/ 538488 w 717476"/>
                  <a:gd name="connsiteY5" fmla="*/ 349309 h 701406"/>
                  <a:gd name="connsiteX6" fmla="*/ 717476 w 717476"/>
                  <a:gd name="connsiteY6" fmla="*/ 546251 h 701406"/>
                  <a:gd name="connsiteX7" fmla="*/ 498609 w 717476"/>
                  <a:gd name="connsiteY7" fmla="*/ 563546 h 701406"/>
                  <a:gd name="connsiteX8" fmla="*/ 449992 w 717476"/>
                  <a:gd name="connsiteY8" fmla="*/ 536080 h 701406"/>
                  <a:gd name="connsiteX9" fmla="*/ 472333 w 717476"/>
                  <a:gd name="connsiteY9" fmla="*/ 578828 h 701406"/>
                  <a:gd name="connsiteX10" fmla="*/ 546336 w 717476"/>
                  <a:gd name="connsiteY10" fmla="*/ 651642 h 701406"/>
                  <a:gd name="connsiteX11" fmla="*/ 441797 w 717476"/>
                  <a:gd name="connsiteY11" fmla="*/ 612937 h 701406"/>
                  <a:gd name="connsiteX12" fmla="*/ 412704 w 717476"/>
                  <a:gd name="connsiteY12" fmla="*/ 572800 h 701406"/>
                  <a:gd name="connsiteX13" fmla="*/ 399867 w 717476"/>
                  <a:gd name="connsiteY13" fmla="*/ 590918 h 701406"/>
                  <a:gd name="connsiteX14" fmla="*/ 212004 w 717476"/>
                  <a:gd name="connsiteY14" fmla="*/ 701406 h 701406"/>
                  <a:gd name="connsiteX15" fmla="*/ 274479 w 717476"/>
                  <a:gd name="connsiteY15" fmla="*/ 534325 h 701406"/>
                  <a:gd name="connsiteX16" fmla="*/ 245118 w 717476"/>
                  <a:gd name="connsiteY16" fmla="*/ 555322 h 701406"/>
                  <a:gd name="connsiteX17" fmla="*/ 0 w 717476"/>
                  <a:gd name="connsiteY17" fmla="*/ 556690 h 701406"/>
                  <a:gd name="connsiteX18" fmla="*/ 173182 w 717476"/>
                  <a:gd name="connsiteY18" fmla="*/ 354624 h 701406"/>
                  <a:gd name="connsiteX19" fmla="*/ 190954 w 717476"/>
                  <a:gd name="connsiteY19" fmla="*/ 279013 h 701406"/>
                  <a:gd name="connsiteX20" fmla="*/ 257370 w 717476"/>
                  <a:gd name="connsiteY20" fmla="*/ 162904 h 701406"/>
                  <a:gd name="connsiteX21" fmla="*/ 299370 w 717476"/>
                  <a:gd name="connsiteY21" fmla="*/ 135491 h 701406"/>
                  <a:gd name="connsiteX22" fmla="*/ 318992 w 717476"/>
                  <a:gd name="connsiteY22" fmla="*/ 131083 h 701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17476" h="701406">
                    <a:moveTo>
                      <a:pt x="343366" y="0"/>
                    </a:moveTo>
                    <a:lnTo>
                      <a:pt x="369539" y="0"/>
                    </a:lnTo>
                    <a:lnTo>
                      <a:pt x="392861" y="125425"/>
                    </a:lnTo>
                    <a:lnTo>
                      <a:pt x="424975" y="133209"/>
                    </a:lnTo>
                    <a:cubicBezTo>
                      <a:pt x="486844" y="155170"/>
                      <a:pt x="519723" y="210517"/>
                      <a:pt x="520645" y="273872"/>
                    </a:cubicBezTo>
                    <a:lnTo>
                      <a:pt x="538488" y="349309"/>
                    </a:lnTo>
                    <a:cubicBezTo>
                      <a:pt x="570548" y="428657"/>
                      <a:pt x="632137" y="496986"/>
                      <a:pt x="717476" y="546251"/>
                    </a:cubicBezTo>
                    <a:cubicBezTo>
                      <a:pt x="645228" y="582112"/>
                      <a:pt x="562580" y="586554"/>
                      <a:pt x="498609" y="563546"/>
                    </a:cubicBezTo>
                    <a:lnTo>
                      <a:pt x="449992" y="536080"/>
                    </a:lnTo>
                    <a:lnTo>
                      <a:pt x="472333" y="578828"/>
                    </a:lnTo>
                    <a:cubicBezTo>
                      <a:pt x="493105" y="610797"/>
                      <a:pt x="518502" y="636190"/>
                      <a:pt x="546336" y="651642"/>
                    </a:cubicBezTo>
                    <a:cubicBezTo>
                      <a:pt x="510676" y="659619"/>
                      <a:pt x="473337" y="644244"/>
                      <a:pt x="441797" y="612937"/>
                    </a:cubicBezTo>
                    <a:lnTo>
                      <a:pt x="412704" y="572800"/>
                    </a:lnTo>
                    <a:lnTo>
                      <a:pt x="399867" y="590918"/>
                    </a:lnTo>
                    <a:cubicBezTo>
                      <a:pt x="354593" y="643640"/>
                      <a:pt x="297788" y="677393"/>
                      <a:pt x="212004" y="701406"/>
                    </a:cubicBezTo>
                    <a:cubicBezTo>
                      <a:pt x="266043" y="636196"/>
                      <a:pt x="276589" y="557587"/>
                      <a:pt x="274479" y="534325"/>
                    </a:cubicBezTo>
                    <a:lnTo>
                      <a:pt x="245118" y="555322"/>
                    </a:lnTo>
                    <a:cubicBezTo>
                      <a:pt x="179837" y="592404"/>
                      <a:pt x="83726" y="595254"/>
                      <a:pt x="0" y="556690"/>
                    </a:cubicBezTo>
                    <a:cubicBezTo>
                      <a:pt x="83869" y="504963"/>
                      <a:pt x="143445" y="434871"/>
                      <a:pt x="173182" y="354624"/>
                    </a:cubicBezTo>
                    <a:cubicBezTo>
                      <a:pt x="179106" y="329421"/>
                      <a:pt x="180918" y="322645"/>
                      <a:pt x="190954" y="279013"/>
                    </a:cubicBezTo>
                    <a:cubicBezTo>
                      <a:pt x="197228" y="251744"/>
                      <a:pt x="217057" y="199367"/>
                      <a:pt x="257370" y="162904"/>
                    </a:cubicBezTo>
                    <a:cubicBezTo>
                      <a:pt x="269464" y="151964"/>
                      <a:pt x="283402" y="142458"/>
                      <a:pt x="299370" y="135491"/>
                    </a:cubicBezTo>
                    <a:lnTo>
                      <a:pt x="318992" y="1310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CC00"/>
                  </a:gs>
                  <a:gs pos="100000">
                    <a:srgbClr val="003300"/>
                  </a:gs>
                </a:gsLst>
                <a:lin ang="27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CAA59DFA-9D50-4CB1-BF7C-85A068008877}"/>
                  </a:ext>
                </a:extLst>
              </p:cNvPr>
              <p:cNvSpPr/>
              <p:nvPr/>
            </p:nvSpPr>
            <p:spPr>
              <a:xfrm>
                <a:off x="1147906" y="3767759"/>
                <a:ext cx="536221" cy="313704"/>
              </a:xfrm>
              <a:custGeom>
                <a:avLst/>
                <a:gdLst>
                  <a:gd name="connsiteX0" fmla="*/ 390248 w 609575"/>
                  <a:gd name="connsiteY0" fmla="*/ 54885 h 356618"/>
                  <a:gd name="connsiteX1" fmla="*/ 433018 w 609575"/>
                  <a:gd name="connsiteY1" fmla="*/ 84079 h 356618"/>
                  <a:gd name="connsiteX2" fmla="*/ 228556 w 609575"/>
                  <a:gd name="connsiteY2" fmla="*/ 207335 h 356618"/>
                  <a:gd name="connsiteX3" fmla="*/ 13165 w 609575"/>
                  <a:gd name="connsiteY3" fmla="*/ 347606 h 356618"/>
                  <a:gd name="connsiteX4" fmla="*/ 177774 w 609575"/>
                  <a:gd name="connsiteY4" fmla="*/ 126429 h 356618"/>
                  <a:gd name="connsiteX5" fmla="*/ 390248 w 609575"/>
                  <a:gd name="connsiteY5" fmla="*/ 54885 h 356618"/>
                  <a:gd name="connsiteX6" fmla="*/ 548853 w 609575"/>
                  <a:gd name="connsiteY6" fmla="*/ 0 h 356618"/>
                  <a:gd name="connsiteX7" fmla="*/ 609575 w 609575"/>
                  <a:gd name="connsiteY7" fmla="*/ 60722 h 356618"/>
                  <a:gd name="connsiteX8" fmla="*/ 548853 w 609575"/>
                  <a:gd name="connsiteY8" fmla="*/ 121444 h 356618"/>
                  <a:gd name="connsiteX9" fmla="*/ 488131 w 609575"/>
                  <a:gd name="connsiteY9" fmla="*/ 60722 h 356618"/>
                  <a:gd name="connsiteX10" fmla="*/ 548853 w 609575"/>
                  <a:gd name="connsiteY10" fmla="*/ 0 h 35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575" h="356618">
                    <a:moveTo>
                      <a:pt x="390248" y="54885"/>
                    </a:moveTo>
                    <a:cubicBezTo>
                      <a:pt x="410124" y="57639"/>
                      <a:pt x="425475" y="66518"/>
                      <a:pt x="433018" y="84079"/>
                    </a:cubicBezTo>
                    <a:cubicBezTo>
                      <a:pt x="463189" y="154323"/>
                      <a:pt x="298531" y="163414"/>
                      <a:pt x="228556" y="207335"/>
                    </a:cubicBezTo>
                    <a:cubicBezTo>
                      <a:pt x="158580" y="251256"/>
                      <a:pt x="72023" y="393522"/>
                      <a:pt x="13165" y="347606"/>
                    </a:cubicBezTo>
                    <a:cubicBezTo>
                      <a:pt x="-45692" y="301689"/>
                      <a:pt x="107798" y="170350"/>
                      <a:pt x="177774" y="126429"/>
                    </a:cubicBezTo>
                    <a:cubicBezTo>
                      <a:pt x="230256" y="93488"/>
                      <a:pt x="330618" y="46624"/>
                      <a:pt x="390248" y="54885"/>
                    </a:cubicBezTo>
                    <a:close/>
                    <a:moveTo>
                      <a:pt x="548853" y="0"/>
                    </a:moveTo>
                    <a:cubicBezTo>
                      <a:pt x="582389" y="0"/>
                      <a:pt x="609575" y="27186"/>
                      <a:pt x="609575" y="60722"/>
                    </a:cubicBezTo>
                    <a:cubicBezTo>
                      <a:pt x="609575" y="94258"/>
                      <a:pt x="582389" y="121444"/>
                      <a:pt x="548853" y="121444"/>
                    </a:cubicBezTo>
                    <a:cubicBezTo>
                      <a:pt x="515317" y="121444"/>
                      <a:pt x="488131" y="94258"/>
                      <a:pt x="488131" y="60722"/>
                    </a:cubicBezTo>
                    <a:cubicBezTo>
                      <a:pt x="488131" y="27186"/>
                      <a:pt x="515317" y="0"/>
                      <a:pt x="54885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20" name="グループ化 319">
              <a:extLst>
                <a:ext uri="{FF2B5EF4-FFF2-40B4-BE49-F238E27FC236}">
                  <a16:creationId xmlns:a16="http://schemas.microsoft.com/office/drawing/2014/main" id="{C4ABA6EA-DB17-4A07-9107-1F86283E08DB}"/>
                </a:ext>
              </a:extLst>
            </p:cNvPr>
            <p:cNvGrpSpPr/>
            <p:nvPr/>
          </p:nvGrpSpPr>
          <p:grpSpPr>
            <a:xfrm rot="525844">
              <a:off x="2763541" y="5470786"/>
              <a:ext cx="1339640" cy="1037923"/>
              <a:chOff x="939102" y="2306959"/>
              <a:chExt cx="3266269" cy="2530635"/>
            </a:xfrm>
          </p:grpSpPr>
          <p:sp>
            <p:nvSpPr>
              <p:cNvPr id="321" name="楕円 13">
                <a:extLst>
                  <a:ext uri="{FF2B5EF4-FFF2-40B4-BE49-F238E27FC236}">
                    <a16:creationId xmlns:a16="http://schemas.microsoft.com/office/drawing/2014/main" id="{ED97C19B-6FE1-47AF-A139-2CB91BCCED28}"/>
                  </a:ext>
                </a:extLst>
              </p:cNvPr>
              <p:cNvSpPr/>
              <p:nvPr/>
            </p:nvSpPr>
            <p:spPr>
              <a:xfrm>
                <a:off x="939102" y="2547234"/>
                <a:ext cx="3009313" cy="2290360"/>
              </a:xfrm>
              <a:custGeom>
                <a:avLst/>
                <a:gdLst>
                  <a:gd name="connsiteX0" fmla="*/ 0 w 1691640"/>
                  <a:gd name="connsiteY0" fmla="*/ 694452 h 1388903"/>
                  <a:gd name="connsiteX1" fmla="*/ 845820 w 1691640"/>
                  <a:gd name="connsiteY1" fmla="*/ 0 h 1388903"/>
                  <a:gd name="connsiteX2" fmla="*/ 1691640 w 1691640"/>
                  <a:gd name="connsiteY2" fmla="*/ 694452 h 1388903"/>
                  <a:gd name="connsiteX3" fmla="*/ 845820 w 1691640"/>
                  <a:gd name="connsiteY3" fmla="*/ 1388904 h 1388903"/>
                  <a:gd name="connsiteX4" fmla="*/ 0 w 1691640"/>
                  <a:gd name="connsiteY4" fmla="*/ 694452 h 1388903"/>
                  <a:gd name="connsiteX0" fmla="*/ 0 w 2705100"/>
                  <a:gd name="connsiteY0" fmla="*/ 1387029 h 2130841"/>
                  <a:gd name="connsiteX1" fmla="*/ 845820 w 2705100"/>
                  <a:gd name="connsiteY1" fmla="*/ 692577 h 2130841"/>
                  <a:gd name="connsiteX2" fmla="*/ 2705100 w 2705100"/>
                  <a:gd name="connsiteY2" fmla="*/ 106869 h 2130841"/>
                  <a:gd name="connsiteX3" fmla="*/ 845820 w 2705100"/>
                  <a:gd name="connsiteY3" fmla="*/ 2081481 h 2130841"/>
                  <a:gd name="connsiteX4" fmla="*/ 0 w 2705100"/>
                  <a:gd name="connsiteY4" fmla="*/ 1387029 h 2130841"/>
                  <a:gd name="connsiteX0" fmla="*/ 0 w 2780615"/>
                  <a:gd name="connsiteY0" fmla="*/ 1353173 h 2096985"/>
                  <a:gd name="connsiteX1" fmla="*/ 845820 w 2780615"/>
                  <a:gd name="connsiteY1" fmla="*/ 658721 h 2096985"/>
                  <a:gd name="connsiteX2" fmla="*/ 2705100 w 2780615"/>
                  <a:gd name="connsiteY2" fmla="*/ 73013 h 2096985"/>
                  <a:gd name="connsiteX3" fmla="*/ 845820 w 2780615"/>
                  <a:gd name="connsiteY3" fmla="*/ 2047625 h 2096985"/>
                  <a:gd name="connsiteX4" fmla="*/ 0 w 2780615"/>
                  <a:gd name="connsiteY4" fmla="*/ 1353173 h 2096985"/>
                  <a:gd name="connsiteX0" fmla="*/ 0 w 2949170"/>
                  <a:gd name="connsiteY0" fmla="*/ 1407193 h 2104762"/>
                  <a:gd name="connsiteX1" fmla="*/ 1013460 w 2949170"/>
                  <a:gd name="connsiteY1" fmla="*/ 659401 h 2104762"/>
                  <a:gd name="connsiteX2" fmla="*/ 2872740 w 2949170"/>
                  <a:gd name="connsiteY2" fmla="*/ 73693 h 2104762"/>
                  <a:gd name="connsiteX3" fmla="*/ 1013460 w 2949170"/>
                  <a:gd name="connsiteY3" fmla="*/ 2048305 h 2104762"/>
                  <a:gd name="connsiteX4" fmla="*/ 0 w 2949170"/>
                  <a:gd name="connsiteY4" fmla="*/ 1407193 h 2104762"/>
                  <a:gd name="connsiteX0" fmla="*/ 1804 w 2950974"/>
                  <a:gd name="connsiteY0" fmla="*/ 1407193 h 2119673"/>
                  <a:gd name="connsiteX1" fmla="*/ 1015264 w 2950974"/>
                  <a:gd name="connsiteY1" fmla="*/ 659401 h 2119673"/>
                  <a:gd name="connsiteX2" fmla="*/ 2874544 w 2950974"/>
                  <a:gd name="connsiteY2" fmla="*/ 73693 h 2119673"/>
                  <a:gd name="connsiteX3" fmla="*/ 1015264 w 2950974"/>
                  <a:gd name="connsiteY3" fmla="*/ 2048305 h 2119673"/>
                  <a:gd name="connsiteX4" fmla="*/ 1804 w 2950974"/>
                  <a:gd name="connsiteY4" fmla="*/ 1407193 h 2119673"/>
                  <a:gd name="connsiteX0" fmla="*/ 4272 w 2967650"/>
                  <a:gd name="connsiteY0" fmla="*/ 1407193 h 2101620"/>
                  <a:gd name="connsiteX1" fmla="*/ 1017732 w 2967650"/>
                  <a:gd name="connsiteY1" fmla="*/ 659401 h 2101620"/>
                  <a:gd name="connsiteX2" fmla="*/ 2877012 w 2967650"/>
                  <a:gd name="connsiteY2" fmla="*/ 73693 h 2101620"/>
                  <a:gd name="connsiteX3" fmla="*/ 1017732 w 2967650"/>
                  <a:gd name="connsiteY3" fmla="*/ 2048305 h 2101620"/>
                  <a:gd name="connsiteX4" fmla="*/ 4272 w 2967650"/>
                  <a:gd name="connsiteY4" fmla="*/ 1407193 h 2101620"/>
                  <a:gd name="connsiteX0" fmla="*/ 4272 w 2967650"/>
                  <a:gd name="connsiteY0" fmla="*/ 1392697 h 2087124"/>
                  <a:gd name="connsiteX1" fmla="*/ 1017732 w 2967650"/>
                  <a:gd name="connsiteY1" fmla="*/ 644905 h 2087124"/>
                  <a:gd name="connsiteX2" fmla="*/ 2877012 w 2967650"/>
                  <a:gd name="connsiteY2" fmla="*/ 59197 h 2087124"/>
                  <a:gd name="connsiteX3" fmla="*/ 1017732 w 2967650"/>
                  <a:gd name="connsiteY3" fmla="*/ 2033809 h 2087124"/>
                  <a:gd name="connsiteX4" fmla="*/ 4272 w 2967650"/>
                  <a:gd name="connsiteY4" fmla="*/ 1392697 h 2087124"/>
                  <a:gd name="connsiteX0" fmla="*/ 1504 w 3096261"/>
                  <a:gd name="connsiteY0" fmla="*/ 1430349 h 2124434"/>
                  <a:gd name="connsiteX1" fmla="*/ 1159744 w 3096261"/>
                  <a:gd name="connsiteY1" fmla="*/ 659697 h 2124434"/>
                  <a:gd name="connsiteX2" fmla="*/ 3019024 w 3096261"/>
                  <a:gd name="connsiteY2" fmla="*/ 73989 h 2124434"/>
                  <a:gd name="connsiteX3" fmla="*/ 1159744 w 3096261"/>
                  <a:gd name="connsiteY3" fmla="*/ 2048601 h 2124434"/>
                  <a:gd name="connsiteX4" fmla="*/ 1504 w 3096261"/>
                  <a:gd name="connsiteY4" fmla="*/ 1430349 h 2124434"/>
                  <a:gd name="connsiteX0" fmla="*/ 1500 w 3081471"/>
                  <a:gd name="connsiteY0" fmla="*/ 1769623 h 2488360"/>
                  <a:gd name="connsiteX1" fmla="*/ 1159740 w 3081471"/>
                  <a:gd name="connsiteY1" fmla="*/ 998971 h 2488360"/>
                  <a:gd name="connsiteX2" fmla="*/ 3003780 w 3081471"/>
                  <a:gd name="connsiteY2" fmla="*/ 55123 h 2488360"/>
                  <a:gd name="connsiteX3" fmla="*/ 1159740 w 3081471"/>
                  <a:gd name="connsiteY3" fmla="*/ 2387875 h 2488360"/>
                  <a:gd name="connsiteX4" fmla="*/ 1500 w 3081471"/>
                  <a:gd name="connsiteY4" fmla="*/ 1769623 h 2488360"/>
                  <a:gd name="connsiteX0" fmla="*/ 1500 w 3052879"/>
                  <a:gd name="connsiteY0" fmla="*/ 1748427 h 2467164"/>
                  <a:gd name="connsiteX1" fmla="*/ 1159740 w 3052879"/>
                  <a:gd name="connsiteY1" fmla="*/ 977775 h 2467164"/>
                  <a:gd name="connsiteX2" fmla="*/ 3003780 w 3052879"/>
                  <a:gd name="connsiteY2" fmla="*/ 33927 h 2467164"/>
                  <a:gd name="connsiteX3" fmla="*/ 1159740 w 3052879"/>
                  <a:gd name="connsiteY3" fmla="*/ 2366679 h 2467164"/>
                  <a:gd name="connsiteX4" fmla="*/ 1500 w 3052879"/>
                  <a:gd name="connsiteY4" fmla="*/ 1748427 h 2467164"/>
                  <a:gd name="connsiteX0" fmla="*/ 2771 w 3063908"/>
                  <a:gd name="connsiteY0" fmla="*/ 1748427 h 2441994"/>
                  <a:gd name="connsiteX1" fmla="*/ 1161011 w 3063908"/>
                  <a:gd name="connsiteY1" fmla="*/ 977775 h 2441994"/>
                  <a:gd name="connsiteX2" fmla="*/ 3005051 w 3063908"/>
                  <a:gd name="connsiteY2" fmla="*/ 33927 h 2441994"/>
                  <a:gd name="connsiteX3" fmla="*/ 1161011 w 3063908"/>
                  <a:gd name="connsiteY3" fmla="*/ 2366679 h 2441994"/>
                  <a:gd name="connsiteX4" fmla="*/ 2771 w 3063908"/>
                  <a:gd name="connsiteY4" fmla="*/ 1748427 h 2441994"/>
                  <a:gd name="connsiteX0" fmla="*/ 2771 w 3063908"/>
                  <a:gd name="connsiteY0" fmla="*/ 1745579 h 2439146"/>
                  <a:gd name="connsiteX1" fmla="*/ 1161011 w 3063908"/>
                  <a:gd name="connsiteY1" fmla="*/ 974927 h 2439146"/>
                  <a:gd name="connsiteX2" fmla="*/ 3005051 w 3063908"/>
                  <a:gd name="connsiteY2" fmla="*/ 31079 h 2439146"/>
                  <a:gd name="connsiteX3" fmla="*/ 1161011 w 3063908"/>
                  <a:gd name="connsiteY3" fmla="*/ 2363831 h 2439146"/>
                  <a:gd name="connsiteX4" fmla="*/ 2771 w 3063908"/>
                  <a:gd name="connsiteY4" fmla="*/ 1745579 h 2439146"/>
                  <a:gd name="connsiteX0" fmla="*/ 1057 w 3062194"/>
                  <a:gd name="connsiteY0" fmla="*/ 1745579 h 2429255"/>
                  <a:gd name="connsiteX1" fmla="*/ 1159297 w 3062194"/>
                  <a:gd name="connsiteY1" fmla="*/ 974927 h 2429255"/>
                  <a:gd name="connsiteX2" fmla="*/ 3003337 w 3062194"/>
                  <a:gd name="connsiteY2" fmla="*/ 31079 h 2429255"/>
                  <a:gd name="connsiteX3" fmla="*/ 1159297 w 3062194"/>
                  <a:gd name="connsiteY3" fmla="*/ 2363831 h 2429255"/>
                  <a:gd name="connsiteX4" fmla="*/ 1057 w 3062194"/>
                  <a:gd name="connsiteY4" fmla="*/ 1745579 h 2429255"/>
                  <a:gd name="connsiteX0" fmla="*/ 6369 w 3067506"/>
                  <a:gd name="connsiteY0" fmla="*/ 1745579 h 2429255"/>
                  <a:gd name="connsiteX1" fmla="*/ 1164609 w 3067506"/>
                  <a:gd name="connsiteY1" fmla="*/ 974927 h 2429255"/>
                  <a:gd name="connsiteX2" fmla="*/ 3008649 w 3067506"/>
                  <a:gd name="connsiteY2" fmla="*/ 31079 h 2429255"/>
                  <a:gd name="connsiteX3" fmla="*/ 1164609 w 3067506"/>
                  <a:gd name="connsiteY3" fmla="*/ 2363831 h 2429255"/>
                  <a:gd name="connsiteX4" fmla="*/ 6369 w 3067506"/>
                  <a:gd name="connsiteY4" fmla="*/ 1745579 h 2429255"/>
                  <a:gd name="connsiteX0" fmla="*/ 3845 w 3064982"/>
                  <a:gd name="connsiteY0" fmla="*/ 1745579 h 2416402"/>
                  <a:gd name="connsiteX1" fmla="*/ 1162085 w 3064982"/>
                  <a:gd name="connsiteY1" fmla="*/ 974927 h 2416402"/>
                  <a:gd name="connsiteX2" fmla="*/ 3006125 w 3064982"/>
                  <a:gd name="connsiteY2" fmla="*/ 31079 h 2416402"/>
                  <a:gd name="connsiteX3" fmla="*/ 1162085 w 3064982"/>
                  <a:gd name="connsiteY3" fmla="*/ 2363831 h 2416402"/>
                  <a:gd name="connsiteX4" fmla="*/ 3845 w 3064982"/>
                  <a:gd name="connsiteY4" fmla="*/ 1745579 h 2416402"/>
                  <a:gd name="connsiteX0" fmla="*/ 1879 w 3168019"/>
                  <a:gd name="connsiteY0" fmla="*/ 1748426 h 2440835"/>
                  <a:gd name="connsiteX1" fmla="*/ 1274419 w 3168019"/>
                  <a:gd name="connsiteY1" fmla="*/ 977774 h 2440835"/>
                  <a:gd name="connsiteX2" fmla="*/ 3118459 w 3168019"/>
                  <a:gd name="connsiteY2" fmla="*/ 33926 h 2440835"/>
                  <a:gd name="connsiteX3" fmla="*/ 1274419 w 3168019"/>
                  <a:gd name="connsiteY3" fmla="*/ 2366678 h 2440835"/>
                  <a:gd name="connsiteX4" fmla="*/ 1879 w 3168019"/>
                  <a:gd name="connsiteY4" fmla="*/ 1748426 h 2440835"/>
                  <a:gd name="connsiteX0" fmla="*/ 7928 w 3174068"/>
                  <a:gd name="connsiteY0" fmla="*/ 1748426 h 2463223"/>
                  <a:gd name="connsiteX1" fmla="*/ 1280468 w 3174068"/>
                  <a:gd name="connsiteY1" fmla="*/ 977774 h 2463223"/>
                  <a:gd name="connsiteX2" fmla="*/ 3124508 w 3174068"/>
                  <a:gd name="connsiteY2" fmla="*/ 33926 h 2463223"/>
                  <a:gd name="connsiteX3" fmla="*/ 1280468 w 3174068"/>
                  <a:gd name="connsiteY3" fmla="*/ 2366678 h 2463223"/>
                  <a:gd name="connsiteX4" fmla="*/ 7928 w 3174068"/>
                  <a:gd name="connsiteY4" fmla="*/ 1748426 h 2463223"/>
                  <a:gd name="connsiteX0" fmla="*/ 9509 w 3179868"/>
                  <a:gd name="connsiteY0" fmla="*/ 1748426 h 2447658"/>
                  <a:gd name="connsiteX1" fmla="*/ 1282049 w 3179868"/>
                  <a:gd name="connsiteY1" fmla="*/ 977774 h 2447658"/>
                  <a:gd name="connsiteX2" fmla="*/ 3126089 w 3179868"/>
                  <a:gd name="connsiteY2" fmla="*/ 33926 h 2447658"/>
                  <a:gd name="connsiteX3" fmla="*/ 1282049 w 3179868"/>
                  <a:gd name="connsiteY3" fmla="*/ 2366678 h 2447658"/>
                  <a:gd name="connsiteX4" fmla="*/ 9509 w 3179868"/>
                  <a:gd name="connsiteY4" fmla="*/ 1748426 h 2447658"/>
                  <a:gd name="connsiteX0" fmla="*/ 9509 w 3179868"/>
                  <a:gd name="connsiteY0" fmla="*/ 1745379 h 2444611"/>
                  <a:gd name="connsiteX1" fmla="*/ 1282049 w 3179868"/>
                  <a:gd name="connsiteY1" fmla="*/ 974727 h 2444611"/>
                  <a:gd name="connsiteX2" fmla="*/ 3126089 w 3179868"/>
                  <a:gd name="connsiteY2" fmla="*/ 30879 h 2444611"/>
                  <a:gd name="connsiteX3" fmla="*/ 1282049 w 3179868"/>
                  <a:gd name="connsiteY3" fmla="*/ 2363631 h 2444611"/>
                  <a:gd name="connsiteX4" fmla="*/ 9509 w 3179868"/>
                  <a:gd name="connsiteY4" fmla="*/ 1745379 h 2444611"/>
                  <a:gd name="connsiteX0" fmla="*/ 9509 w 3191585"/>
                  <a:gd name="connsiteY0" fmla="*/ 1767366 h 2466598"/>
                  <a:gd name="connsiteX1" fmla="*/ 1282049 w 3191585"/>
                  <a:gd name="connsiteY1" fmla="*/ 996714 h 2466598"/>
                  <a:gd name="connsiteX2" fmla="*/ 3126089 w 3191585"/>
                  <a:gd name="connsiteY2" fmla="*/ 52866 h 2466598"/>
                  <a:gd name="connsiteX3" fmla="*/ 1282049 w 3191585"/>
                  <a:gd name="connsiteY3" fmla="*/ 2385618 h 2466598"/>
                  <a:gd name="connsiteX4" fmla="*/ 9509 w 3191585"/>
                  <a:gd name="connsiteY4" fmla="*/ 1767366 h 2466598"/>
                  <a:gd name="connsiteX0" fmla="*/ 9509 w 3169636"/>
                  <a:gd name="connsiteY0" fmla="*/ 1753318 h 2452550"/>
                  <a:gd name="connsiteX1" fmla="*/ 1282049 w 3169636"/>
                  <a:gd name="connsiteY1" fmla="*/ 982666 h 2452550"/>
                  <a:gd name="connsiteX2" fmla="*/ 3126089 w 3169636"/>
                  <a:gd name="connsiteY2" fmla="*/ 38818 h 2452550"/>
                  <a:gd name="connsiteX3" fmla="*/ 1282049 w 3169636"/>
                  <a:gd name="connsiteY3" fmla="*/ 2371570 h 2452550"/>
                  <a:gd name="connsiteX4" fmla="*/ 9509 w 3169636"/>
                  <a:gd name="connsiteY4" fmla="*/ 1753318 h 2452550"/>
                  <a:gd name="connsiteX0" fmla="*/ 8090 w 3276972"/>
                  <a:gd name="connsiteY0" fmla="*/ 1822370 h 2541807"/>
                  <a:gd name="connsiteX1" fmla="*/ 1280630 w 3276972"/>
                  <a:gd name="connsiteY1" fmla="*/ 1051718 h 2541807"/>
                  <a:gd name="connsiteX2" fmla="*/ 3238922 w 3276972"/>
                  <a:gd name="connsiteY2" fmla="*/ 40357 h 2541807"/>
                  <a:gd name="connsiteX3" fmla="*/ 1280630 w 3276972"/>
                  <a:gd name="connsiteY3" fmla="*/ 2440622 h 2541807"/>
                  <a:gd name="connsiteX4" fmla="*/ 8090 w 3276972"/>
                  <a:gd name="connsiteY4" fmla="*/ 1822370 h 2541807"/>
                  <a:gd name="connsiteX0" fmla="*/ 8090 w 3276972"/>
                  <a:gd name="connsiteY0" fmla="*/ 1820067 h 2539504"/>
                  <a:gd name="connsiteX1" fmla="*/ 1280630 w 3276972"/>
                  <a:gd name="connsiteY1" fmla="*/ 1049415 h 2539504"/>
                  <a:gd name="connsiteX2" fmla="*/ 3238922 w 3276972"/>
                  <a:gd name="connsiteY2" fmla="*/ 38054 h 2539504"/>
                  <a:gd name="connsiteX3" fmla="*/ 1280630 w 3276972"/>
                  <a:gd name="connsiteY3" fmla="*/ 2438319 h 2539504"/>
                  <a:gd name="connsiteX4" fmla="*/ 8090 w 3276972"/>
                  <a:gd name="connsiteY4" fmla="*/ 1820067 h 2539504"/>
                  <a:gd name="connsiteX0" fmla="*/ 11295 w 3285937"/>
                  <a:gd name="connsiteY0" fmla="*/ 1820067 h 2479600"/>
                  <a:gd name="connsiteX1" fmla="*/ 1283835 w 3285937"/>
                  <a:gd name="connsiteY1" fmla="*/ 1049415 h 2479600"/>
                  <a:gd name="connsiteX2" fmla="*/ 3242127 w 3285937"/>
                  <a:gd name="connsiteY2" fmla="*/ 38054 h 2479600"/>
                  <a:gd name="connsiteX3" fmla="*/ 1283835 w 3285937"/>
                  <a:gd name="connsiteY3" fmla="*/ 2438319 h 2479600"/>
                  <a:gd name="connsiteX4" fmla="*/ 11295 w 3285937"/>
                  <a:gd name="connsiteY4" fmla="*/ 1820067 h 2479600"/>
                  <a:gd name="connsiteX0" fmla="*/ 9815 w 3282056"/>
                  <a:gd name="connsiteY0" fmla="*/ 1820067 h 2460994"/>
                  <a:gd name="connsiteX1" fmla="*/ 1282355 w 3282056"/>
                  <a:gd name="connsiteY1" fmla="*/ 1049415 h 2460994"/>
                  <a:gd name="connsiteX2" fmla="*/ 3240647 w 3282056"/>
                  <a:gd name="connsiteY2" fmla="*/ 38054 h 2460994"/>
                  <a:gd name="connsiteX3" fmla="*/ 1282355 w 3282056"/>
                  <a:gd name="connsiteY3" fmla="*/ 2438319 h 2460994"/>
                  <a:gd name="connsiteX4" fmla="*/ 9815 w 3282056"/>
                  <a:gd name="connsiteY4" fmla="*/ 1820067 h 2460994"/>
                  <a:gd name="connsiteX0" fmla="*/ 11917 w 3287462"/>
                  <a:gd name="connsiteY0" fmla="*/ 1820067 h 2491469"/>
                  <a:gd name="connsiteX1" fmla="*/ 1284457 w 3287462"/>
                  <a:gd name="connsiteY1" fmla="*/ 1049415 h 2491469"/>
                  <a:gd name="connsiteX2" fmla="*/ 3242749 w 3287462"/>
                  <a:gd name="connsiteY2" fmla="*/ 38054 h 2491469"/>
                  <a:gd name="connsiteX3" fmla="*/ 1284457 w 3287462"/>
                  <a:gd name="connsiteY3" fmla="*/ 2438319 h 2491469"/>
                  <a:gd name="connsiteX4" fmla="*/ 11917 w 3287462"/>
                  <a:gd name="connsiteY4" fmla="*/ 1820067 h 2491469"/>
                  <a:gd name="connsiteX0" fmla="*/ 11644 w 3286798"/>
                  <a:gd name="connsiteY0" fmla="*/ 1820067 h 2507815"/>
                  <a:gd name="connsiteX1" fmla="*/ 1284184 w 3286798"/>
                  <a:gd name="connsiteY1" fmla="*/ 1049415 h 2507815"/>
                  <a:gd name="connsiteX2" fmla="*/ 3242476 w 3286798"/>
                  <a:gd name="connsiteY2" fmla="*/ 38054 h 2507815"/>
                  <a:gd name="connsiteX3" fmla="*/ 1284184 w 3286798"/>
                  <a:gd name="connsiteY3" fmla="*/ 2438319 h 2507815"/>
                  <a:gd name="connsiteX4" fmla="*/ 11644 w 3286798"/>
                  <a:gd name="connsiteY4" fmla="*/ 1820067 h 2507815"/>
                  <a:gd name="connsiteX0" fmla="*/ 10810 w 3284704"/>
                  <a:gd name="connsiteY0" fmla="*/ 1820067 h 2509891"/>
                  <a:gd name="connsiteX1" fmla="*/ 1283350 w 3284704"/>
                  <a:gd name="connsiteY1" fmla="*/ 1049415 h 2509891"/>
                  <a:gd name="connsiteX2" fmla="*/ 3241642 w 3284704"/>
                  <a:gd name="connsiteY2" fmla="*/ 38054 h 2509891"/>
                  <a:gd name="connsiteX3" fmla="*/ 1283350 w 3284704"/>
                  <a:gd name="connsiteY3" fmla="*/ 2438319 h 2509891"/>
                  <a:gd name="connsiteX4" fmla="*/ 10810 w 3284704"/>
                  <a:gd name="connsiteY4" fmla="*/ 1820067 h 2509891"/>
                  <a:gd name="connsiteX0" fmla="*/ 9624 w 3281526"/>
                  <a:gd name="connsiteY0" fmla="*/ 1820067 h 2497539"/>
                  <a:gd name="connsiteX1" fmla="*/ 1282164 w 3281526"/>
                  <a:gd name="connsiteY1" fmla="*/ 1049415 h 2497539"/>
                  <a:gd name="connsiteX2" fmla="*/ 3240456 w 3281526"/>
                  <a:gd name="connsiteY2" fmla="*/ 38054 h 2497539"/>
                  <a:gd name="connsiteX3" fmla="*/ 1282164 w 3281526"/>
                  <a:gd name="connsiteY3" fmla="*/ 2438319 h 2497539"/>
                  <a:gd name="connsiteX4" fmla="*/ 9624 w 3281526"/>
                  <a:gd name="connsiteY4" fmla="*/ 1820067 h 2497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81526" h="2497539">
                    <a:moveTo>
                      <a:pt x="9624" y="1820067"/>
                    </a:moveTo>
                    <a:cubicBezTo>
                      <a:pt x="108684" y="1306992"/>
                      <a:pt x="681373" y="1273711"/>
                      <a:pt x="1282164" y="1049415"/>
                    </a:cubicBezTo>
                    <a:cubicBezTo>
                      <a:pt x="1882955" y="825119"/>
                      <a:pt x="2924882" y="-209728"/>
                      <a:pt x="3240456" y="38054"/>
                    </a:cubicBezTo>
                    <a:cubicBezTo>
                      <a:pt x="3556030" y="285836"/>
                      <a:pt x="1971241" y="2245184"/>
                      <a:pt x="1282164" y="2438319"/>
                    </a:cubicBezTo>
                    <a:cubicBezTo>
                      <a:pt x="593087" y="2631454"/>
                      <a:pt x="-89436" y="2333142"/>
                      <a:pt x="9624" y="1820067"/>
                    </a:cubicBezTo>
                    <a:close/>
                  </a:path>
                </a:pathLst>
              </a:custGeom>
              <a:gradFill flip="none" rotWithShape="1">
                <a:gsLst>
                  <a:gs pos="40000">
                    <a:srgbClr val="7030A0"/>
                  </a:gs>
                  <a:gs pos="100000">
                    <a:sysClr val="windowText" lastClr="000000"/>
                  </a:gs>
                  <a:gs pos="70000">
                    <a:sysClr val="windowText" lastClr="000000"/>
                  </a:gs>
                </a:gsLst>
                <a:lin ang="27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C2C81330-DEB4-4F84-9E1D-315705774377}"/>
                  </a:ext>
                </a:extLst>
              </p:cNvPr>
              <p:cNvSpPr/>
              <p:nvPr/>
            </p:nvSpPr>
            <p:spPr>
              <a:xfrm rot="2373910">
                <a:off x="3270680" y="2306959"/>
                <a:ext cx="934691" cy="809247"/>
              </a:xfrm>
              <a:custGeom>
                <a:avLst/>
                <a:gdLst>
                  <a:gd name="connsiteX0" fmla="*/ 343366 w 717476"/>
                  <a:gd name="connsiteY0" fmla="*/ 0 h 701406"/>
                  <a:gd name="connsiteX1" fmla="*/ 369539 w 717476"/>
                  <a:gd name="connsiteY1" fmla="*/ 0 h 701406"/>
                  <a:gd name="connsiteX2" fmla="*/ 392861 w 717476"/>
                  <a:gd name="connsiteY2" fmla="*/ 125425 h 701406"/>
                  <a:gd name="connsiteX3" fmla="*/ 424975 w 717476"/>
                  <a:gd name="connsiteY3" fmla="*/ 133209 h 701406"/>
                  <a:gd name="connsiteX4" fmla="*/ 520645 w 717476"/>
                  <a:gd name="connsiteY4" fmla="*/ 273872 h 701406"/>
                  <a:gd name="connsiteX5" fmla="*/ 538488 w 717476"/>
                  <a:gd name="connsiteY5" fmla="*/ 349309 h 701406"/>
                  <a:gd name="connsiteX6" fmla="*/ 717476 w 717476"/>
                  <a:gd name="connsiteY6" fmla="*/ 546251 h 701406"/>
                  <a:gd name="connsiteX7" fmla="*/ 498609 w 717476"/>
                  <a:gd name="connsiteY7" fmla="*/ 563546 h 701406"/>
                  <a:gd name="connsiteX8" fmla="*/ 449992 w 717476"/>
                  <a:gd name="connsiteY8" fmla="*/ 536080 h 701406"/>
                  <a:gd name="connsiteX9" fmla="*/ 472333 w 717476"/>
                  <a:gd name="connsiteY9" fmla="*/ 578828 h 701406"/>
                  <a:gd name="connsiteX10" fmla="*/ 546336 w 717476"/>
                  <a:gd name="connsiteY10" fmla="*/ 651642 h 701406"/>
                  <a:gd name="connsiteX11" fmla="*/ 441797 w 717476"/>
                  <a:gd name="connsiteY11" fmla="*/ 612937 h 701406"/>
                  <a:gd name="connsiteX12" fmla="*/ 412704 w 717476"/>
                  <a:gd name="connsiteY12" fmla="*/ 572800 h 701406"/>
                  <a:gd name="connsiteX13" fmla="*/ 399867 w 717476"/>
                  <a:gd name="connsiteY13" fmla="*/ 590918 h 701406"/>
                  <a:gd name="connsiteX14" fmla="*/ 212004 w 717476"/>
                  <a:gd name="connsiteY14" fmla="*/ 701406 h 701406"/>
                  <a:gd name="connsiteX15" fmla="*/ 274479 w 717476"/>
                  <a:gd name="connsiteY15" fmla="*/ 534325 h 701406"/>
                  <a:gd name="connsiteX16" fmla="*/ 245118 w 717476"/>
                  <a:gd name="connsiteY16" fmla="*/ 555322 h 701406"/>
                  <a:gd name="connsiteX17" fmla="*/ 0 w 717476"/>
                  <a:gd name="connsiteY17" fmla="*/ 556690 h 701406"/>
                  <a:gd name="connsiteX18" fmla="*/ 173182 w 717476"/>
                  <a:gd name="connsiteY18" fmla="*/ 354624 h 701406"/>
                  <a:gd name="connsiteX19" fmla="*/ 190954 w 717476"/>
                  <a:gd name="connsiteY19" fmla="*/ 279013 h 701406"/>
                  <a:gd name="connsiteX20" fmla="*/ 257370 w 717476"/>
                  <a:gd name="connsiteY20" fmla="*/ 162904 h 701406"/>
                  <a:gd name="connsiteX21" fmla="*/ 299370 w 717476"/>
                  <a:gd name="connsiteY21" fmla="*/ 135491 h 701406"/>
                  <a:gd name="connsiteX22" fmla="*/ 318992 w 717476"/>
                  <a:gd name="connsiteY22" fmla="*/ 131083 h 701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17476" h="701406">
                    <a:moveTo>
                      <a:pt x="343366" y="0"/>
                    </a:moveTo>
                    <a:lnTo>
                      <a:pt x="369539" y="0"/>
                    </a:lnTo>
                    <a:lnTo>
                      <a:pt x="392861" y="125425"/>
                    </a:lnTo>
                    <a:lnTo>
                      <a:pt x="424975" y="133209"/>
                    </a:lnTo>
                    <a:cubicBezTo>
                      <a:pt x="486844" y="155170"/>
                      <a:pt x="519723" y="210517"/>
                      <a:pt x="520645" y="273872"/>
                    </a:cubicBezTo>
                    <a:lnTo>
                      <a:pt x="538488" y="349309"/>
                    </a:lnTo>
                    <a:cubicBezTo>
                      <a:pt x="570548" y="428657"/>
                      <a:pt x="632137" y="496986"/>
                      <a:pt x="717476" y="546251"/>
                    </a:cubicBezTo>
                    <a:cubicBezTo>
                      <a:pt x="645228" y="582112"/>
                      <a:pt x="562580" y="586554"/>
                      <a:pt x="498609" y="563546"/>
                    </a:cubicBezTo>
                    <a:lnTo>
                      <a:pt x="449992" y="536080"/>
                    </a:lnTo>
                    <a:lnTo>
                      <a:pt x="472333" y="578828"/>
                    </a:lnTo>
                    <a:cubicBezTo>
                      <a:pt x="493105" y="610797"/>
                      <a:pt x="518502" y="636190"/>
                      <a:pt x="546336" y="651642"/>
                    </a:cubicBezTo>
                    <a:cubicBezTo>
                      <a:pt x="510676" y="659619"/>
                      <a:pt x="473337" y="644244"/>
                      <a:pt x="441797" y="612937"/>
                    </a:cubicBezTo>
                    <a:lnTo>
                      <a:pt x="412704" y="572800"/>
                    </a:lnTo>
                    <a:lnTo>
                      <a:pt x="399867" y="590918"/>
                    </a:lnTo>
                    <a:cubicBezTo>
                      <a:pt x="354593" y="643640"/>
                      <a:pt x="297788" y="677393"/>
                      <a:pt x="212004" y="701406"/>
                    </a:cubicBezTo>
                    <a:cubicBezTo>
                      <a:pt x="266043" y="636196"/>
                      <a:pt x="276589" y="557587"/>
                      <a:pt x="274479" y="534325"/>
                    </a:cubicBezTo>
                    <a:lnTo>
                      <a:pt x="245118" y="555322"/>
                    </a:lnTo>
                    <a:cubicBezTo>
                      <a:pt x="179837" y="592404"/>
                      <a:pt x="83726" y="595254"/>
                      <a:pt x="0" y="556690"/>
                    </a:cubicBezTo>
                    <a:cubicBezTo>
                      <a:pt x="83869" y="504963"/>
                      <a:pt x="143445" y="434871"/>
                      <a:pt x="173182" y="354624"/>
                    </a:cubicBezTo>
                    <a:cubicBezTo>
                      <a:pt x="179106" y="329421"/>
                      <a:pt x="180918" y="322645"/>
                      <a:pt x="190954" y="279013"/>
                    </a:cubicBezTo>
                    <a:cubicBezTo>
                      <a:pt x="197228" y="251744"/>
                      <a:pt x="217057" y="199367"/>
                      <a:pt x="257370" y="162904"/>
                    </a:cubicBezTo>
                    <a:cubicBezTo>
                      <a:pt x="269464" y="151964"/>
                      <a:pt x="283402" y="142458"/>
                      <a:pt x="299370" y="135491"/>
                    </a:cubicBezTo>
                    <a:lnTo>
                      <a:pt x="318992" y="1310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CC00"/>
                  </a:gs>
                  <a:gs pos="100000">
                    <a:srgbClr val="003300"/>
                  </a:gs>
                </a:gsLst>
                <a:lin ang="27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7AFBA222-E838-426D-A37A-AF1D401400C3}"/>
                  </a:ext>
                </a:extLst>
              </p:cNvPr>
              <p:cNvSpPr/>
              <p:nvPr/>
            </p:nvSpPr>
            <p:spPr>
              <a:xfrm>
                <a:off x="1147906" y="3767759"/>
                <a:ext cx="536221" cy="313704"/>
              </a:xfrm>
              <a:custGeom>
                <a:avLst/>
                <a:gdLst>
                  <a:gd name="connsiteX0" fmla="*/ 390248 w 609575"/>
                  <a:gd name="connsiteY0" fmla="*/ 54885 h 356618"/>
                  <a:gd name="connsiteX1" fmla="*/ 433018 w 609575"/>
                  <a:gd name="connsiteY1" fmla="*/ 84079 h 356618"/>
                  <a:gd name="connsiteX2" fmla="*/ 228556 w 609575"/>
                  <a:gd name="connsiteY2" fmla="*/ 207335 h 356618"/>
                  <a:gd name="connsiteX3" fmla="*/ 13165 w 609575"/>
                  <a:gd name="connsiteY3" fmla="*/ 347606 h 356618"/>
                  <a:gd name="connsiteX4" fmla="*/ 177774 w 609575"/>
                  <a:gd name="connsiteY4" fmla="*/ 126429 h 356618"/>
                  <a:gd name="connsiteX5" fmla="*/ 390248 w 609575"/>
                  <a:gd name="connsiteY5" fmla="*/ 54885 h 356618"/>
                  <a:gd name="connsiteX6" fmla="*/ 548853 w 609575"/>
                  <a:gd name="connsiteY6" fmla="*/ 0 h 356618"/>
                  <a:gd name="connsiteX7" fmla="*/ 609575 w 609575"/>
                  <a:gd name="connsiteY7" fmla="*/ 60722 h 356618"/>
                  <a:gd name="connsiteX8" fmla="*/ 548853 w 609575"/>
                  <a:gd name="connsiteY8" fmla="*/ 121444 h 356618"/>
                  <a:gd name="connsiteX9" fmla="*/ 488131 w 609575"/>
                  <a:gd name="connsiteY9" fmla="*/ 60722 h 356618"/>
                  <a:gd name="connsiteX10" fmla="*/ 548853 w 609575"/>
                  <a:gd name="connsiteY10" fmla="*/ 0 h 35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575" h="356618">
                    <a:moveTo>
                      <a:pt x="390248" y="54885"/>
                    </a:moveTo>
                    <a:cubicBezTo>
                      <a:pt x="410124" y="57639"/>
                      <a:pt x="425475" y="66518"/>
                      <a:pt x="433018" y="84079"/>
                    </a:cubicBezTo>
                    <a:cubicBezTo>
                      <a:pt x="463189" y="154323"/>
                      <a:pt x="298531" y="163414"/>
                      <a:pt x="228556" y="207335"/>
                    </a:cubicBezTo>
                    <a:cubicBezTo>
                      <a:pt x="158580" y="251256"/>
                      <a:pt x="72023" y="393522"/>
                      <a:pt x="13165" y="347606"/>
                    </a:cubicBezTo>
                    <a:cubicBezTo>
                      <a:pt x="-45692" y="301689"/>
                      <a:pt x="107798" y="170350"/>
                      <a:pt x="177774" y="126429"/>
                    </a:cubicBezTo>
                    <a:cubicBezTo>
                      <a:pt x="230256" y="93488"/>
                      <a:pt x="330618" y="46624"/>
                      <a:pt x="390248" y="54885"/>
                    </a:cubicBezTo>
                    <a:close/>
                    <a:moveTo>
                      <a:pt x="548853" y="0"/>
                    </a:moveTo>
                    <a:cubicBezTo>
                      <a:pt x="582389" y="0"/>
                      <a:pt x="609575" y="27186"/>
                      <a:pt x="609575" y="60722"/>
                    </a:cubicBezTo>
                    <a:cubicBezTo>
                      <a:pt x="609575" y="94258"/>
                      <a:pt x="582389" y="121444"/>
                      <a:pt x="548853" y="121444"/>
                    </a:cubicBezTo>
                    <a:cubicBezTo>
                      <a:pt x="515317" y="121444"/>
                      <a:pt x="488131" y="94258"/>
                      <a:pt x="488131" y="60722"/>
                    </a:cubicBezTo>
                    <a:cubicBezTo>
                      <a:pt x="488131" y="27186"/>
                      <a:pt x="515317" y="0"/>
                      <a:pt x="54885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338" name="テキスト ボックス 337">
            <a:extLst>
              <a:ext uri="{FF2B5EF4-FFF2-40B4-BE49-F238E27FC236}">
                <a16:creationId xmlns:a16="http://schemas.microsoft.com/office/drawing/2014/main" id="{59921D8B-631D-4D7E-B245-2D8455E2E166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黒川温泉</a:t>
            </a:r>
          </a:p>
        </p:txBody>
      </p:sp>
      <p:grpSp>
        <p:nvGrpSpPr>
          <p:cNvPr id="339" name="グループ化 338">
            <a:extLst>
              <a:ext uri="{FF2B5EF4-FFF2-40B4-BE49-F238E27FC236}">
                <a16:creationId xmlns:a16="http://schemas.microsoft.com/office/drawing/2014/main" id="{29862770-0908-45BF-965E-8FEAB8302888}"/>
              </a:ext>
            </a:extLst>
          </p:cNvPr>
          <p:cNvGrpSpPr/>
          <p:nvPr/>
        </p:nvGrpSpPr>
        <p:grpSpPr>
          <a:xfrm>
            <a:off x="6797159" y="4127566"/>
            <a:ext cx="2236232" cy="1977866"/>
            <a:chOff x="2313094" y="4734228"/>
            <a:chExt cx="1538595" cy="1360831"/>
          </a:xfrm>
        </p:grpSpPr>
        <p:sp>
          <p:nvSpPr>
            <p:cNvPr id="340" name="楕円 339">
              <a:extLst>
                <a:ext uri="{FF2B5EF4-FFF2-40B4-BE49-F238E27FC236}">
                  <a16:creationId xmlns:a16="http://schemas.microsoft.com/office/drawing/2014/main" id="{843EC383-C3B8-4163-BA20-CE7ABCEB5219}"/>
                </a:ext>
              </a:extLst>
            </p:cNvPr>
            <p:cNvSpPr/>
            <p:nvPr/>
          </p:nvSpPr>
          <p:spPr bwMode="auto">
            <a:xfrm>
              <a:off x="2313094" y="5276850"/>
              <a:ext cx="1538595" cy="818209"/>
            </a:xfrm>
            <a:prstGeom prst="ellipse">
              <a:avLst/>
            </a:prstGeom>
            <a:solidFill>
              <a:srgbClr val="00B0F0">
                <a:alpha val="70000"/>
              </a:srgbClr>
            </a:solidFill>
            <a:ln w="127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341" name="グループ化 340">
              <a:extLst>
                <a:ext uri="{FF2B5EF4-FFF2-40B4-BE49-F238E27FC236}">
                  <a16:creationId xmlns:a16="http://schemas.microsoft.com/office/drawing/2014/main" id="{C752E5C0-E3EB-43F3-909F-8DB328646DC1}"/>
                </a:ext>
              </a:extLst>
            </p:cNvPr>
            <p:cNvGrpSpPr/>
            <p:nvPr/>
          </p:nvGrpSpPr>
          <p:grpSpPr>
            <a:xfrm>
              <a:off x="2810276" y="5386977"/>
              <a:ext cx="528383" cy="306879"/>
              <a:chOff x="2810276" y="3408832"/>
              <a:chExt cx="528383" cy="306879"/>
            </a:xfrm>
          </p:grpSpPr>
          <p:sp>
            <p:nvSpPr>
              <p:cNvPr id="386" name="楕円 385">
                <a:extLst>
                  <a:ext uri="{FF2B5EF4-FFF2-40B4-BE49-F238E27FC236}">
                    <a16:creationId xmlns:a16="http://schemas.microsoft.com/office/drawing/2014/main" id="{82CC8D9B-2F56-4DEE-87DD-49DD8C73F4C4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ysClr val="windowText" lastClr="000000">
                  <a:alpha val="70000"/>
                </a:sys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CC3AA028-A398-4B8F-824E-3972A9EEE09A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388" name="グループ化 387">
                <a:extLst>
                  <a:ext uri="{FF2B5EF4-FFF2-40B4-BE49-F238E27FC236}">
                    <a16:creationId xmlns:a16="http://schemas.microsoft.com/office/drawing/2014/main" id="{AFAF5ADB-0618-4249-A658-BCCDC5ECDADA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389" name="月 388">
                  <a:extLst>
                    <a:ext uri="{FF2B5EF4-FFF2-40B4-BE49-F238E27FC236}">
                      <a16:creationId xmlns:a16="http://schemas.microsoft.com/office/drawing/2014/main" id="{1D12D837-DE71-43AA-9CF8-2B7ED8E1F165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90" name="月 389">
                  <a:extLst>
                    <a:ext uri="{FF2B5EF4-FFF2-40B4-BE49-F238E27FC236}">
                      <a16:creationId xmlns:a16="http://schemas.microsoft.com/office/drawing/2014/main" id="{C864BD6E-3968-4DC3-86B1-C0501773F492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342" name="グループ化 341">
              <a:extLst>
                <a:ext uri="{FF2B5EF4-FFF2-40B4-BE49-F238E27FC236}">
                  <a16:creationId xmlns:a16="http://schemas.microsoft.com/office/drawing/2014/main" id="{FB018EE5-B8BE-4067-A19D-AC4B5306D878}"/>
                </a:ext>
              </a:extLst>
            </p:cNvPr>
            <p:cNvGrpSpPr/>
            <p:nvPr/>
          </p:nvGrpSpPr>
          <p:grpSpPr>
            <a:xfrm>
              <a:off x="2773116" y="4783956"/>
              <a:ext cx="602702" cy="657745"/>
              <a:chOff x="703823" y="4649208"/>
              <a:chExt cx="719603" cy="785322"/>
            </a:xfrm>
          </p:grpSpPr>
          <p:grpSp>
            <p:nvGrpSpPr>
              <p:cNvPr id="371" name="グループ化 370">
                <a:extLst>
                  <a:ext uri="{FF2B5EF4-FFF2-40B4-BE49-F238E27FC236}">
                    <a16:creationId xmlns:a16="http://schemas.microsoft.com/office/drawing/2014/main" id="{2C811EC0-FD11-4756-8E65-63E7EC418717}"/>
                  </a:ext>
                </a:extLst>
              </p:cNvPr>
              <p:cNvGrpSpPr/>
              <p:nvPr/>
            </p:nvGrpSpPr>
            <p:grpSpPr>
              <a:xfrm>
                <a:off x="774102" y="4649208"/>
                <a:ext cx="579044" cy="593243"/>
                <a:chOff x="774102" y="4649208"/>
                <a:chExt cx="579044" cy="593243"/>
              </a:xfrm>
            </p:grpSpPr>
            <p:sp>
              <p:nvSpPr>
                <p:cNvPr id="382" name="円/楕円 834">
                  <a:extLst>
                    <a:ext uri="{FF2B5EF4-FFF2-40B4-BE49-F238E27FC236}">
                      <a16:creationId xmlns:a16="http://schemas.microsoft.com/office/drawing/2014/main" id="{8202DB64-965B-4C51-ACCB-A4362C626969}"/>
                    </a:ext>
                  </a:extLst>
                </p:cNvPr>
                <p:cNvSpPr/>
                <p:nvPr/>
              </p:nvSpPr>
              <p:spPr>
                <a:xfrm>
                  <a:off x="827461" y="4649208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3" name="円/楕円 835">
                  <a:extLst>
                    <a:ext uri="{FF2B5EF4-FFF2-40B4-BE49-F238E27FC236}">
                      <a16:creationId xmlns:a16="http://schemas.microsoft.com/office/drawing/2014/main" id="{BFE6C609-016E-4AB3-9F54-A7B482FD3982}"/>
                    </a:ext>
                  </a:extLst>
                </p:cNvPr>
                <p:cNvSpPr/>
                <p:nvPr/>
              </p:nvSpPr>
              <p:spPr>
                <a:xfrm>
                  <a:off x="774102" y="4649208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4" name="円/楕円 836">
                  <a:extLst>
                    <a:ext uri="{FF2B5EF4-FFF2-40B4-BE49-F238E27FC236}">
                      <a16:creationId xmlns:a16="http://schemas.microsoft.com/office/drawing/2014/main" id="{1EAA0377-B112-4746-A6BB-74DE352E3070}"/>
                    </a:ext>
                  </a:extLst>
                </p:cNvPr>
                <p:cNvSpPr/>
                <p:nvPr/>
              </p:nvSpPr>
              <p:spPr>
                <a:xfrm>
                  <a:off x="827461" y="4693407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5" name="円/楕円 837">
                  <a:extLst>
                    <a:ext uri="{FF2B5EF4-FFF2-40B4-BE49-F238E27FC236}">
                      <a16:creationId xmlns:a16="http://schemas.microsoft.com/office/drawing/2014/main" id="{DA3DDB73-1317-474F-B517-282A797C4620}"/>
                    </a:ext>
                  </a:extLst>
                </p:cNvPr>
                <p:cNvSpPr/>
                <p:nvPr/>
              </p:nvSpPr>
              <p:spPr>
                <a:xfrm>
                  <a:off x="774102" y="4693407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72" name="グループ化 371">
                <a:extLst>
                  <a:ext uri="{FF2B5EF4-FFF2-40B4-BE49-F238E27FC236}">
                    <a16:creationId xmlns:a16="http://schemas.microsoft.com/office/drawing/2014/main" id="{83B90508-F326-4B5F-B58C-EE3DACFD587A}"/>
                  </a:ext>
                </a:extLst>
              </p:cNvPr>
              <p:cNvGrpSpPr/>
              <p:nvPr/>
            </p:nvGrpSpPr>
            <p:grpSpPr>
              <a:xfrm>
                <a:off x="703823" y="4986916"/>
                <a:ext cx="719603" cy="214314"/>
                <a:chOff x="703823" y="4986916"/>
                <a:chExt cx="719603" cy="214314"/>
              </a:xfrm>
            </p:grpSpPr>
            <p:sp>
              <p:nvSpPr>
                <p:cNvPr id="380" name="円/楕円 838">
                  <a:extLst>
                    <a:ext uri="{FF2B5EF4-FFF2-40B4-BE49-F238E27FC236}">
                      <a16:creationId xmlns:a16="http://schemas.microsoft.com/office/drawing/2014/main" id="{240ADE3C-33D3-4BA0-BC2F-86B47764987D}"/>
                    </a:ext>
                  </a:extLst>
                </p:cNvPr>
                <p:cNvSpPr/>
                <p:nvPr/>
              </p:nvSpPr>
              <p:spPr>
                <a:xfrm rot="20700000">
                  <a:off x="703823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1" name="円/楕円 839">
                  <a:extLst>
                    <a:ext uri="{FF2B5EF4-FFF2-40B4-BE49-F238E27FC236}">
                      <a16:creationId xmlns:a16="http://schemas.microsoft.com/office/drawing/2014/main" id="{3575D0CD-9FEE-4224-88B5-7933ABD1E1AF}"/>
                    </a:ext>
                  </a:extLst>
                </p:cNvPr>
                <p:cNvSpPr/>
                <p:nvPr/>
              </p:nvSpPr>
              <p:spPr>
                <a:xfrm rot="900000" flipH="1">
                  <a:off x="1248491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73" name="円/楕円 840">
                <a:extLst>
                  <a:ext uri="{FF2B5EF4-FFF2-40B4-BE49-F238E27FC236}">
                    <a16:creationId xmlns:a16="http://schemas.microsoft.com/office/drawing/2014/main" id="{016276BF-0E4F-4C6C-87FD-9899B5BC990B}"/>
                  </a:ext>
                </a:extLst>
              </p:cNvPr>
              <p:cNvSpPr/>
              <p:nvPr/>
            </p:nvSpPr>
            <p:spPr>
              <a:xfrm>
                <a:off x="774102" y="4725144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74" name="グループ化 373">
                <a:extLst>
                  <a:ext uri="{FF2B5EF4-FFF2-40B4-BE49-F238E27FC236}">
                    <a16:creationId xmlns:a16="http://schemas.microsoft.com/office/drawing/2014/main" id="{ECC2EEBB-3080-47FE-9991-CC069643C893}"/>
                  </a:ext>
                </a:extLst>
              </p:cNvPr>
              <p:cNvGrpSpPr/>
              <p:nvPr/>
            </p:nvGrpSpPr>
            <p:grpSpPr>
              <a:xfrm>
                <a:off x="829639" y="4897338"/>
                <a:ext cx="467970" cy="45719"/>
                <a:chOff x="829336" y="4897338"/>
                <a:chExt cx="467970" cy="45719"/>
              </a:xfrm>
            </p:grpSpPr>
            <p:sp>
              <p:nvSpPr>
                <p:cNvPr id="378" name="フローチャート: 端子 685">
                  <a:extLst>
                    <a:ext uri="{FF2B5EF4-FFF2-40B4-BE49-F238E27FC236}">
                      <a16:creationId xmlns:a16="http://schemas.microsoft.com/office/drawing/2014/main" id="{0CD990DD-F1DF-467C-BDCE-7D58C9550596}"/>
                    </a:ext>
                  </a:extLst>
                </p:cNvPr>
                <p:cNvSpPr/>
                <p:nvPr/>
              </p:nvSpPr>
              <p:spPr>
                <a:xfrm>
                  <a:off x="829336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9" name="フローチャート: 端子 686">
                  <a:extLst>
                    <a:ext uri="{FF2B5EF4-FFF2-40B4-BE49-F238E27FC236}">
                      <a16:creationId xmlns:a16="http://schemas.microsoft.com/office/drawing/2014/main" id="{68395DB9-6EBC-4950-916D-D98CB231B1CA}"/>
                    </a:ext>
                  </a:extLst>
                </p:cNvPr>
                <p:cNvSpPr/>
                <p:nvPr/>
              </p:nvSpPr>
              <p:spPr>
                <a:xfrm flipH="1">
                  <a:off x="1126992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75" name="台形 374">
                <a:extLst>
                  <a:ext uri="{FF2B5EF4-FFF2-40B4-BE49-F238E27FC236}">
                    <a16:creationId xmlns:a16="http://schemas.microsoft.com/office/drawing/2014/main" id="{392E0AD0-C0F7-4096-B0A5-196CF11890C3}"/>
                  </a:ext>
                </a:extLst>
              </p:cNvPr>
              <p:cNvSpPr/>
              <p:nvPr/>
            </p:nvSpPr>
            <p:spPr>
              <a:xfrm>
                <a:off x="973832" y="5142665"/>
                <a:ext cx="179584" cy="82875"/>
              </a:xfrm>
              <a:prstGeom prst="trapezoid">
                <a:avLst>
                  <a:gd name="adj" fmla="val 7671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6" name="フリーフォーム 1196">
                <a:extLst>
                  <a:ext uri="{FF2B5EF4-FFF2-40B4-BE49-F238E27FC236}">
                    <a16:creationId xmlns:a16="http://schemas.microsoft.com/office/drawing/2014/main" id="{5D8507F3-93D0-49BB-9064-B519C3F876B8}"/>
                  </a:ext>
                </a:extLst>
              </p:cNvPr>
              <p:cNvSpPr/>
              <p:nvPr/>
            </p:nvSpPr>
            <p:spPr>
              <a:xfrm>
                <a:off x="993598" y="5051482"/>
                <a:ext cx="140052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7" name="円/楕円 4">
                <a:extLst>
                  <a:ext uri="{FF2B5EF4-FFF2-40B4-BE49-F238E27FC236}">
                    <a16:creationId xmlns:a16="http://schemas.microsoft.com/office/drawing/2014/main" id="{A6323E64-4AD2-4D4D-A5BE-832CEB5D39A6}"/>
                  </a:ext>
                </a:extLst>
              </p:cNvPr>
              <p:cNvSpPr/>
              <p:nvPr/>
            </p:nvSpPr>
            <p:spPr>
              <a:xfrm>
                <a:off x="962545" y="5300621"/>
                <a:ext cx="202159" cy="54588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43" name="月 342">
              <a:extLst>
                <a:ext uri="{FF2B5EF4-FFF2-40B4-BE49-F238E27FC236}">
                  <a16:creationId xmlns:a16="http://schemas.microsoft.com/office/drawing/2014/main" id="{CFEFD78C-2AAB-410A-9F3A-F99725FE5498}"/>
                </a:ext>
              </a:extLst>
            </p:cNvPr>
            <p:cNvSpPr/>
            <p:nvPr/>
          </p:nvSpPr>
          <p:spPr bwMode="auto">
            <a:xfrm rot="16200000">
              <a:off x="29160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44" name="月 343">
              <a:extLst>
                <a:ext uri="{FF2B5EF4-FFF2-40B4-BE49-F238E27FC236}">
                  <a16:creationId xmlns:a16="http://schemas.microsoft.com/office/drawing/2014/main" id="{65674ADF-9F88-44CC-8D24-63D9A37B7ADF}"/>
                </a:ext>
              </a:extLst>
            </p:cNvPr>
            <p:cNvSpPr/>
            <p:nvPr/>
          </p:nvSpPr>
          <p:spPr bwMode="auto">
            <a:xfrm rot="16200000">
              <a:off x="31827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45" name="楕円 344">
              <a:extLst>
                <a:ext uri="{FF2B5EF4-FFF2-40B4-BE49-F238E27FC236}">
                  <a16:creationId xmlns:a16="http://schemas.microsoft.com/office/drawing/2014/main" id="{5C3CCF20-0486-46FF-8FBC-F11725936F2F}"/>
                </a:ext>
              </a:extLst>
            </p:cNvPr>
            <p:cNvSpPr/>
            <p:nvPr/>
          </p:nvSpPr>
          <p:spPr bwMode="auto">
            <a:xfrm>
              <a:off x="3183106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46" name="楕円 345">
              <a:extLst>
                <a:ext uri="{FF2B5EF4-FFF2-40B4-BE49-F238E27FC236}">
                  <a16:creationId xmlns:a16="http://schemas.microsoft.com/office/drawing/2014/main" id="{C1D1044C-1CE3-46FA-9291-DF282B7CCBA4}"/>
                </a:ext>
              </a:extLst>
            </p:cNvPr>
            <p:cNvSpPr/>
            <p:nvPr/>
          </p:nvSpPr>
          <p:spPr bwMode="auto">
            <a:xfrm>
              <a:off x="2861637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347" name="グループ化 346">
              <a:extLst>
                <a:ext uri="{FF2B5EF4-FFF2-40B4-BE49-F238E27FC236}">
                  <a16:creationId xmlns:a16="http://schemas.microsoft.com/office/drawing/2014/main" id="{37BE2D1C-E93A-4FB3-B875-475287796DA5}"/>
                </a:ext>
              </a:extLst>
            </p:cNvPr>
            <p:cNvGrpSpPr/>
            <p:nvPr/>
          </p:nvGrpSpPr>
          <p:grpSpPr>
            <a:xfrm>
              <a:off x="2544563" y="5398251"/>
              <a:ext cx="1063804" cy="497725"/>
              <a:chOff x="662423" y="3416873"/>
              <a:chExt cx="1063804" cy="497725"/>
            </a:xfrm>
          </p:grpSpPr>
          <p:grpSp>
            <p:nvGrpSpPr>
              <p:cNvPr id="359" name="グループ化 358">
                <a:extLst>
                  <a:ext uri="{FF2B5EF4-FFF2-40B4-BE49-F238E27FC236}">
                    <a16:creationId xmlns:a16="http://schemas.microsoft.com/office/drawing/2014/main" id="{E71CC2C5-EE98-4B21-9CF1-F9DA53119CF8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646D920F-E279-42BF-ADC2-45E091CBEC52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E0AAA8F9-2F04-47AD-BBEC-37C853C67125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360" name="グループ化 359">
                <a:extLst>
                  <a:ext uri="{FF2B5EF4-FFF2-40B4-BE49-F238E27FC236}">
                    <a16:creationId xmlns:a16="http://schemas.microsoft.com/office/drawing/2014/main" id="{F8B5CCBE-7810-49DA-840D-07AC219A8856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367" name="フリーフォーム: 図形 366">
                  <a:extLst>
                    <a:ext uri="{FF2B5EF4-FFF2-40B4-BE49-F238E27FC236}">
                      <a16:creationId xmlns:a16="http://schemas.microsoft.com/office/drawing/2014/main" id="{AD0550CA-AB43-46AC-B613-E42B83230F6C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32B1A755-50BA-4060-AF23-F273EB8F7BDA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361" name="グループ化 360">
                <a:extLst>
                  <a:ext uri="{FF2B5EF4-FFF2-40B4-BE49-F238E27FC236}">
                    <a16:creationId xmlns:a16="http://schemas.microsoft.com/office/drawing/2014/main" id="{A88D812D-B631-4E21-9E34-93EC62BE44FC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365" name="フリーフォーム: 図形 364">
                  <a:extLst>
                    <a:ext uri="{FF2B5EF4-FFF2-40B4-BE49-F238E27FC236}">
                      <a16:creationId xmlns:a16="http://schemas.microsoft.com/office/drawing/2014/main" id="{00883BA2-2B78-48C7-B628-A5CE2EBB6C28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C85FC49E-C7F0-42FA-B9AD-B5BB4EC1A1C0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362" name="グループ化 361">
                <a:extLst>
                  <a:ext uri="{FF2B5EF4-FFF2-40B4-BE49-F238E27FC236}">
                    <a16:creationId xmlns:a16="http://schemas.microsoft.com/office/drawing/2014/main" id="{147DDCA3-67CE-4760-980E-17144AD5122D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4E45041C-3558-4E30-94B1-2B02EF032721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0F041DE0-6CF7-4461-B19D-C8A569400010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sp>
          <p:nvSpPr>
            <p:cNvPr id="348" name="フリーフォーム: 図形 347">
              <a:extLst>
                <a:ext uri="{FF2B5EF4-FFF2-40B4-BE49-F238E27FC236}">
                  <a16:creationId xmlns:a16="http://schemas.microsoft.com/office/drawing/2014/main" id="{6332BD7B-395B-4819-BB7D-68B9E916AD16}"/>
                </a:ext>
              </a:extLst>
            </p:cNvPr>
            <p:cNvSpPr/>
            <p:nvPr/>
          </p:nvSpPr>
          <p:spPr bwMode="auto">
            <a:xfrm rot="5400000">
              <a:off x="3010295" y="4567717"/>
              <a:ext cx="122217" cy="455239"/>
            </a:xfrm>
            <a:custGeom>
              <a:avLst/>
              <a:gdLst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181264 w 1162629"/>
                <a:gd name="connsiteY19" fmla="*/ 1132742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357245 w 1162629"/>
                <a:gd name="connsiteY19" fmla="*/ 1127778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357245 w 1162629"/>
                <a:gd name="connsiteY18" fmla="*/ 1127778 h 1132742"/>
                <a:gd name="connsiteX19" fmla="*/ 0 w 1162629"/>
                <a:gd name="connsiteY19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1162629 w 1162629"/>
                <a:gd name="connsiteY10" fmla="*/ 181264 h 1132742"/>
                <a:gd name="connsiteX11" fmla="*/ 1162629 w 1162629"/>
                <a:gd name="connsiteY11" fmla="*/ 951478 h 1132742"/>
                <a:gd name="connsiteX12" fmla="*/ 981365 w 1162629"/>
                <a:gd name="connsiteY12" fmla="*/ 1132742 h 1132742"/>
                <a:gd name="connsiteX13" fmla="*/ 800101 w 1162629"/>
                <a:gd name="connsiteY13" fmla="*/ 951478 h 1132742"/>
                <a:gd name="connsiteX14" fmla="*/ 800101 w 1162629"/>
                <a:gd name="connsiteY14" fmla="*/ 362528 h 1132742"/>
                <a:gd name="connsiteX15" fmla="*/ 762578 w 1162629"/>
                <a:gd name="connsiteY15" fmla="*/ 362528 h 1132742"/>
                <a:gd name="connsiteX16" fmla="*/ 762578 w 1162629"/>
                <a:gd name="connsiteY16" fmla="*/ 951478 h 1132742"/>
                <a:gd name="connsiteX17" fmla="*/ 357245 w 1162629"/>
                <a:gd name="connsiteY17" fmla="*/ 1127778 h 1132742"/>
                <a:gd name="connsiteX18" fmla="*/ 0 w 1162629"/>
                <a:gd name="connsiteY18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1162629 w 1162629"/>
                <a:gd name="connsiteY9" fmla="*/ 181264 h 1132742"/>
                <a:gd name="connsiteX10" fmla="*/ 1162629 w 1162629"/>
                <a:gd name="connsiteY10" fmla="*/ 951478 h 1132742"/>
                <a:gd name="connsiteX11" fmla="*/ 981365 w 1162629"/>
                <a:gd name="connsiteY11" fmla="*/ 1132742 h 1132742"/>
                <a:gd name="connsiteX12" fmla="*/ 800101 w 1162629"/>
                <a:gd name="connsiteY12" fmla="*/ 951478 h 1132742"/>
                <a:gd name="connsiteX13" fmla="*/ 800101 w 1162629"/>
                <a:gd name="connsiteY13" fmla="*/ 362528 h 1132742"/>
                <a:gd name="connsiteX14" fmla="*/ 762578 w 1162629"/>
                <a:gd name="connsiteY14" fmla="*/ 362528 h 1132742"/>
                <a:gd name="connsiteX15" fmla="*/ 762578 w 1162629"/>
                <a:gd name="connsiteY15" fmla="*/ 951478 h 1132742"/>
                <a:gd name="connsiteX16" fmla="*/ 357245 w 1162629"/>
                <a:gd name="connsiteY16" fmla="*/ 1127778 h 1132742"/>
                <a:gd name="connsiteX17" fmla="*/ 0 w 1162629"/>
                <a:gd name="connsiteY17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3423"/>
                <a:gd name="connsiteY0" fmla="*/ 951478 h 1132742"/>
                <a:gd name="connsiteX1" fmla="*/ 0 w 1163423"/>
                <a:gd name="connsiteY1" fmla="*/ 181264 h 1132742"/>
                <a:gd name="connsiteX2" fmla="*/ 181264 w 1163423"/>
                <a:gd name="connsiteY2" fmla="*/ 0 h 1132742"/>
                <a:gd name="connsiteX3" fmla="*/ 362528 w 1163423"/>
                <a:gd name="connsiteY3" fmla="*/ 181264 h 1132742"/>
                <a:gd name="connsiteX4" fmla="*/ 362528 w 1163423"/>
                <a:gd name="connsiteY4" fmla="*/ 770214 h 1132742"/>
                <a:gd name="connsiteX5" fmla="*/ 400050 w 1163423"/>
                <a:gd name="connsiteY5" fmla="*/ 770214 h 1132742"/>
                <a:gd name="connsiteX6" fmla="*/ 400050 w 1163423"/>
                <a:gd name="connsiteY6" fmla="*/ 181264 h 1132742"/>
                <a:gd name="connsiteX7" fmla="*/ 797292 w 1163423"/>
                <a:gd name="connsiteY7" fmla="*/ 9924 h 1132742"/>
                <a:gd name="connsiteX8" fmla="*/ 1162629 w 1163423"/>
                <a:gd name="connsiteY8" fmla="*/ 181264 h 1132742"/>
                <a:gd name="connsiteX9" fmla="*/ 1162629 w 1163423"/>
                <a:gd name="connsiteY9" fmla="*/ 951478 h 1132742"/>
                <a:gd name="connsiteX10" fmla="*/ 981365 w 1163423"/>
                <a:gd name="connsiteY10" fmla="*/ 1132742 h 1132742"/>
                <a:gd name="connsiteX11" fmla="*/ 800101 w 1163423"/>
                <a:gd name="connsiteY11" fmla="*/ 951478 h 1132742"/>
                <a:gd name="connsiteX12" fmla="*/ 800101 w 1163423"/>
                <a:gd name="connsiteY12" fmla="*/ 362528 h 1132742"/>
                <a:gd name="connsiteX13" fmla="*/ 762578 w 1163423"/>
                <a:gd name="connsiteY13" fmla="*/ 362528 h 1132742"/>
                <a:gd name="connsiteX14" fmla="*/ 762578 w 1163423"/>
                <a:gd name="connsiteY14" fmla="*/ 951478 h 1132742"/>
                <a:gd name="connsiteX15" fmla="*/ 357245 w 1163423"/>
                <a:gd name="connsiteY15" fmla="*/ 1127778 h 1132742"/>
                <a:gd name="connsiteX16" fmla="*/ 0 w 1163423"/>
                <a:gd name="connsiteY16" fmla="*/ 951478 h 1132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63423" h="1132742">
                  <a:moveTo>
                    <a:pt x="0" y="951478"/>
                  </a:moveTo>
                  <a:lnTo>
                    <a:pt x="0" y="181264"/>
                  </a:lnTo>
                  <a:cubicBezTo>
                    <a:pt x="0" y="81155"/>
                    <a:pt x="81155" y="0"/>
                    <a:pt x="181264" y="0"/>
                  </a:cubicBezTo>
                  <a:cubicBezTo>
                    <a:pt x="281373" y="0"/>
                    <a:pt x="362528" y="81155"/>
                    <a:pt x="362528" y="181264"/>
                  </a:cubicBezTo>
                  <a:lnTo>
                    <a:pt x="362528" y="770214"/>
                  </a:lnTo>
                  <a:lnTo>
                    <a:pt x="400050" y="770214"/>
                  </a:lnTo>
                  <a:lnTo>
                    <a:pt x="400050" y="181264"/>
                  </a:lnTo>
                  <a:cubicBezTo>
                    <a:pt x="400050" y="81155"/>
                    <a:pt x="637188" y="9924"/>
                    <a:pt x="797292" y="9924"/>
                  </a:cubicBezTo>
                  <a:cubicBezTo>
                    <a:pt x="957396" y="9924"/>
                    <a:pt x="1160839" y="104301"/>
                    <a:pt x="1162629" y="181264"/>
                  </a:cubicBezTo>
                  <a:cubicBezTo>
                    <a:pt x="1164419" y="258227"/>
                    <a:pt x="1162629" y="694740"/>
                    <a:pt x="1162629" y="951478"/>
                  </a:cubicBezTo>
                  <a:cubicBezTo>
                    <a:pt x="1162629" y="1051587"/>
                    <a:pt x="1081474" y="1132742"/>
                    <a:pt x="981365" y="1132742"/>
                  </a:cubicBezTo>
                  <a:cubicBezTo>
                    <a:pt x="881256" y="1132742"/>
                    <a:pt x="800101" y="1051587"/>
                    <a:pt x="800101" y="951478"/>
                  </a:cubicBezTo>
                  <a:lnTo>
                    <a:pt x="800101" y="362528"/>
                  </a:lnTo>
                  <a:lnTo>
                    <a:pt x="762578" y="362528"/>
                  </a:lnTo>
                  <a:lnTo>
                    <a:pt x="762578" y="951478"/>
                  </a:lnTo>
                  <a:cubicBezTo>
                    <a:pt x="695023" y="1079020"/>
                    <a:pt x="484341" y="1127778"/>
                    <a:pt x="357245" y="1127778"/>
                  </a:cubicBezTo>
                  <a:cubicBezTo>
                    <a:pt x="257136" y="1127778"/>
                    <a:pt x="0" y="1051587"/>
                    <a:pt x="0" y="951478"/>
                  </a:cubicBezTo>
                  <a:close/>
                </a:path>
              </a:pathLst>
            </a:custGeom>
            <a:pattFill prst="lgConfetti">
              <a:fgClr>
                <a:srgbClr val="CCFFFF"/>
              </a:fgClr>
              <a:bgClr>
                <a:srgbClr val="4472C4">
                  <a:lumMod val="90000"/>
                </a:srgbClr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349" name="グループ化 348">
              <a:extLst>
                <a:ext uri="{FF2B5EF4-FFF2-40B4-BE49-F238E27FC236}">
                  <a16:creationId xmlns:a16="http://schemas.microsoft.com/office/drawing/2014/main" id="{EBDC6936-3BBB-4480-8D09-EA09469DE627}"/>
                </a:ext>
              </a:extLst>
            </p:cNvPr>
            <p:cNvGrpSpPr/>
            <p:nvPr/>
          </p:nvGrpSpPr>
          <p:grpSpPr>
            <a:xfrm>
              <a:off x="3244075" y="5485736"/>
              <a:ext cx="494147" cy="482238"/>
              <a:chOff x="2610199" y="3333898"/>
              <a:chExt cx="494147" cy="482238"/>
            </a:xfrm>
          </p:grpSpPr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16518944-FCB6-4570-8555-B831661B5901}"/>
                  </a:ext>
                </a:extLst>
              </p:cNvPr>
              <p:cNvSpPr/>
              <p:nvPr/>
            </p:nvSpPr>
            <p:spPr bwMode="auto">
              <a:xfrm>
                <a:off x="2610199" y="3564936"/>
                <a:ext cx="494147" cy="251200"/>
              </a:xfrm>
              <a:custGeom>
                <a:avLst/>
                <a:gdLst>
                  <a:gd name="connsiteX0" fmla="*/ 633622 w 1267244"/>
                  <a:gd name="connsiteY0" fmla="*/ 0 h 644205"/>
                  <a:gd name="connsiteX1" fmla="*/ 1267244 w 1267244"/>
                  <a:gd name="connsiteY1" fmla="*/ 291940 h 644205"/>
                  <a:gd name="connsiteX2" fmla="*/ 1267244 w 1267244"/>
                  <a:gd name="connsiteY2" fmla="*/ 317340 h 644205"/>
                  <a:gd name="connsiteX3" fmla="*/ 1267244 w 1267244"/>
                  <a:gd name="connsiteY3" fmla="*/ 326865 h 644205"/>
                  <a:gd name="connsiteX4" fmla="*/ 1267244 w 1267244"/>
                  <a:gd name="connsiteY4" fmla="*/ 352265 h 644205"/>
                  <a:gd name="connsiteX5" fmla="*/ 633622 w 1267244"/>
                  <a:gd name="connsiteY5" fmla="*/ 644205 h 644205"/>
                  <a:gd name="connsiteX6" fmla="*/ 0 w 1267244"/>
                  <a:gd name="connsiteY6" fmla="*/ 352265 h 644205"/>
                  <a:gd name="connsiteX7" fmla="*/ 0 w 1267244"/>
                  <a:gd name="connsiteY7" fmla="*/ 326865 h 644205"/>
                  <a:gd name="connsiteX8" fmla="*/ 0 w 1267244"/>
                  <a:gd name="connsiteY8" fmla="*/ 317340 h 644205"/>
                  <a:gd name="connsiteX9" fmla="*/ 0 w 1267244"/>
                  <a:gd name="connsiteY9" fmla="*/ 291940 h 644205"/>
                  <a:gd name="connsiteX10" fmla="*/ 633622 w 1267244"/>
                  <a:gd name="connsiteY10" fmla="*/ 0 h 64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7244" h="644205">
                    <a:moveTo>
                      <a:pt x="633622" y="0"/>
                    </a:moveTo>
                    <a:cubicBezTo>
                      <a:pt x="983562" y="0"/>
                      <a:pt x="1267244" y="130706"/>
                      <a:pt x="1267244" y="291940"/>
                    </a:cubicBezTo>
                    <a:lnTo>
                      <a:pt x="1267244" y="317340"/>
                    </a:lnTo>
                    <a:lnTo>
                      <a:pt x="1267244" y="326865"/>
                    </a:lnTo>
                    <a:lnTo>
                      <a:pt x="1267244" y="352265"/>
                    </a:lnTo>
                    <a:cubicBezTo>
                      <a:pt x="1267244" y="513499"/>
                      <a:pt x="983562" y="644205"/>
                      <a:pt x="633622" y="644205"/>
                    </a:cubicBezTo>
                    <a:cubicBezTo>
                      <a:pt x="283682" y="644205"/>
                      <a:pt x="0" y="513499"/>
                      <a:pt x="0" y="352265"/>
                    </a:cubicBezTo>
                    <a:lnTo>
                      <a:pt x="0" y="326865"/>
                    </a:lnTo>
                    <a:lnTo>
                      <a:pt x="0" y="317340"/>
                    </a:lnTo>
                    <a:lnTo>
                      <a:pt x="0" y="291940"/>
                    </a:lnTo>
                    <a:cubicBezTo>
                      <a:pt x="0" y="130706"/>
                      <a:pt x="283682" y="0"/>
                      <a:pt x="63362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51" name="楕円 350">
                <a:extLst>
                  <a:ext uri="{FF2B5EF4-FFF2-40B4-BE49-F238E27FC236}">
                    <a16:creationId xmlns:a16="http://schemas.microsoft.com/office/drawing/2014/main" id="{2745A2D7-9C19-4881-BE54-B4116DBB394C}"/>
                  </a:ext>
                </a:extLst>
              </p:cNvPr>
              <p:cNvSpPr/>
              <p:nvPr/>
            </p:nvSpPr>
            <p:spPr bwMode="auto">
              <a:xfrm>
                <a:off x="2610199" y="3558623"/>
                <a:ext cx="494147" cy="227677"/>
              </a:xfrm>
              <a:prstGeom prst="ellipse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52" name="楕円 351">
                <a:extLst>
                  <a:ext uri="{FF2B5EF4-FFF2-40B4-BE49-F238E27FC236}">
                    <a16:creationId xmlns:a16="http://schemas.microsoft.com/office/drawing/2014/main" id="{EE8FD4E5-E130-49B4-95AA-3B74DAD6BA20}"/>
                  </a:ext>
                </a:extLst>
              </p:cNvPr>
              <p:cNvSpPr/>
              <p:nvPr/>
            </p:nvSpPr>
            <p:spPr bwMode="auto">
              <a:xfrm>
                <a:off x="2621749" y="3569059"/>
                <a:ext cx="471047" cy="204929"/>
              </a:xfrm>
              <a:prstGeom prst="ellipse">
                <a:avLst/>
              </a:prstGeom>
              <a:gradFill flip="none" rotWithShape="1">
                <a:gsLst>
                  <a:gs pos="0">
                    <a:srgbClr val="FF9933"/>
                  </a:gs>
                  <a:gs pos="50000">
                    <a:srgbClr val="C00000"/>
                  </a:gs>
                </a:gsLst>
                <a:lin ang="18900000" scaled="1"/>
                <a:tileRect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D15553C6-94FE-4B06-900F-6E8644039095}"/>
                  </a:ext>
                </a:extLst>
              </p:cNvPr>
              <p:cNvSpPr/>
              <p:nvPr/>
            </p:nvSpPr>
            <p:spPr bwMode="auto">
              <a:xfrm>
                <a:off x="2621749" y="3568100"/>
                <a:ext cx="471047" cy="107417"/>
              </a:xfrm>
              <a:custGeom>
                <a:avLst/>
                <a:gdLst>
                  <a:gd name="connsiteX0" fmla="*/ 604002 w 1208004"/>
                  <a:gd name="connsiteY0" fmla="*/ 0 h 275471"/>
                  <a:gd name="connsiteX1" fmla="*/ 1208004 w 1208004"/>
                  <a:gd name="connsiteY1" fmla="*/ 262771 h 275471"/>
                  <a:gd name="connsiteX2" fmla="*/ 1205061 w 1208004"/>
                  <a:gd name="connsiteY2" fmla="*/ 275471 h 275471"/>
                  <a:gd name="connsiteX3" fmla="*/ 1195733 w 1208004"/>
                  <a:gd name="connsiteY3" fmla="*/ 235214 h 275471"/>
                  <a:gd name="connsiteX4" fmla="*/ 604002 w 1208004"/>
                  <a:gd name="connsiteY4" fmla="*/ 25400 h 275471"/>
                  <a:gd name="connsiteX5" fmla="*/ 12271 w 1208004"/>
                  <a:gd name="connsiteY5" fmla="*/ 235214 h 275471"/>
                  <a:gd name="connsiteX6" fmla="*/ 2943 w 1208004"/>
                  <a:gd name="connsiteY6" fmla="*/ 275471 h 275471"/>
                  <a:gd name="connsiteX7" fmla="*/ 0 w 1208004"/>
                  <a:gd name="connsiteY7" fmla="*/ 262771 h 275471"/>
                  <a:gd name="connsiteX8" fmla="*/ 604002 w 1208004"/>
                  <a:gd name="connsiteY8" fmla="*/ 0 h 27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004" h="275471">
                    <a:moveTo>
                      <a:pt x="604002" y="0"/>
                    </a:moveTo>
                    <a:cubicBezTo>
                      <a:pt x="937583" y="0"/>
                      <a:pt x="1208004" y="117647"/>
                      <a:pt x="1208004" y="262771"/>
                    </a:cubicBezTo>
                    <a:lnTo>
                      <a:pt x="1205061" y="275471"/>
                    </a:lnTo>
                    <a:lnTo>
                      <a:pt x="1195733" y="235214"/>
                    </a:lnTo>
                    <a:cubicBezTo>
                      <a:pt x="1139412" y="115474"/>
                      <a:pt x="895886" y="25400"/>
                      <a:pt x="604002" y="25400"/>
                    </a:cubicBezTo>
                    <a:cubicBezTo>
                      <a:pt x="312119" y="25400"/>
                      <a:pt x="68592" y="115474"/>
                      <a:pt x="12271" y="235214"/>
                    </a:cubicBezTo>
                    <a:lnTo>
                      <a:pt x="2943" y="275471"/>
                    </a:lnTo>
                    <a:lnTo>
                      <a:pt x="0" y="262771"/>
                    </a:lnTo>
                    <a:cubicBezTo>
                      <a:pt x="0" y="117647"/>
                      <a:pt x="270421" y="0"/>
                      <a:pt x="6040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0FD99FF5-6B6D-48D7-A1B6-59D5238FA1F1}"/>
                  </a:ext>
                </a:extLst>
              </p:cNvPr>
              <p:cNvSpPr/>
              <p:nvPr/>
            </p:nvSpPr>
            <p:spPr bwMode="auto">
              <a:xfrm rot="10800000">
                <a:off x="2698788" y="3333898"/>
                <a:ext cx="137394" cy="366974"/>
              </a:xfrm>
              <a:custGeom>
                <a:avLst/>
                <a:gdLst>
                  <a:gd name="connsiteX0" fmla="*/ 305803 w 352348"/>
                  <a:gd name="connsiteY0" fmla="*/ 941108 h 941108"/>
                  <a:gd name="connsiteX1" fmla="*/ 46545 w 352348"/>
                  <a:gd name="connsiteY1" fmla="*/ 941108 h 941108"/>
                  <a:gd name="connsiteX2" fmla="*/ 108388 w 352348"/>
                  <a:gd name="connsiteY2" fmla="*/ 834483 h 941108"/>
                  <a:gd name="connsiteX3" fmla="*/ 78044 w 352348"/>
                  <a:gd name="connsiteY3" fmla="*/ 737585 h 941108"/>
                  <a:gd name="connsiteX4" fmla="*/ 0 w 352348"/>
                  <a:gd name="connsiteY4" fmla="*/ 619844 h 941108"/>
                  <a:gd name="connsiteX5" fmla="*/ 0 w 352348"/>
                  <a:gd name="connsiteY5" fmla="*/ 127783 h 941108"/>
                  <a:gd name="connsiteX6" fmla="*/ 127783 w 352348"/>
                  <a:gd name="connsiteY6" fmla="*/ 0 h 941108"/>
                  <a:gd name="connsiteX7" fmla="*/ 224565 w 352348"/>
                  <a:gd name="connsiteY7" fmla="*/ 0 h 941108"/>
                  <a:gd name="connsiteX8" fmla="*/ 352348 w 352348"/>
                  <a:gd name="connsiteY8" fmla="*/ 127783 h 941108"/>
                  <a:gd name="connsiteX9" fmla="*/ 352348 w 352348"/>
                  <a:gd name="connsiteY9" fmla="*/ 619844 h 941108"/>
                  <a:gd name="connsiteX10" fmla="*/ 274304 w 352348"/>
                  <a:gd name="connsiteY10" fmla="*/ 737585 h 941108"/>
                  <a:gd name="connsiteX11" fmla="*/ 243961 w 352348"/>
                  <a:gd name="connsiteY11" fmla="*/ 834483 h 941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2348" h="941108">
                    <a:moveTo>
                      <a:pt x="305803" y="941108"/>
                    </a:moveTo>
                    <a:lnTo>
                      <a:pt x="46545" y="941108"/>
                    </a:lnTo>
                    <a:lnTo>
                      <a:pt x="108388" y="834483"/>
                    </a:lnTo>
                    <a:lnTo>
                      <a:pt x="78044" y="737585"/>
                    </a:lnTo>
                    <a:cubicBezTo>
                      <a:pt x="32180" y="718187"/>
                      <a:pt x="0" y="672773"/>
                      <a:pt x="0" y="619844"/>
                    </a:cubicBezTo>
                    <a:lnTo>
                      <a:pt x="0" y="127783"/>
                    </a:lnTo>
                    <a:cubicBezTo>
                      <a:pt x="0" y="57210"/>
                      <a:pt x="57210" y="0"/>
                      <a:pt x="127783" y="0"/>
                    </a:cubicBezTo>
                    <a:lnTo>
                      <a:pt x="224565" y="0"/>
                    </a:lnTo>
                    <a:cubicBezTo>
                      <a:pt x="295138" y="0"/>
                      <a:pt x="352348" y="57210"/>
                      <a:pt x="352348" y="127783"/>
                    </a:cubicBezTo>
                    <a:lnTo>
                      <a:pt x="352348" y="619844"/>
                    </a:lnTo>
                    <a:cubicBezTo>
                      <a:pt x="352348" y="672773"/>
                      <a:pt x="320168" y="718187"/>
                      <a:pt x="274304" y="737585"/>
                    </a:cubicBezTo>
                    <a:lnTo>
                      <a:pt x="243961" y="8344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5B9BD5">
                      <a:lumMod val="50000"/>
                    </a:srgbClr>
                  </a:gs>
                  <a:gs pos="50000">
                    <a:srgbClr val="5B9BD5">
                      <a:lumMod val="90000"/>
                    </a:srgbClr>
                  </a:gs>
                  <a:gs pos="100000">
                    <a:srgbClr val="5B9BD5">
                      <a:lumMod val="50000"/>
                    </a:srgbClr>
                  </a:gs>
                </a:gsLst>
                <a:lin ang="10800000" scaled="1"/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355" name="グループ化 354">
                <a:extLst>
                  <a:ext uri="{FF2B5EF4-FFF2-40B4-BE49-F238E27FC236}">
                    <a16:creationId xmlns:a16="http://schemas.microsoft.com/office/drawing/2014/main" id="{CB2BBD43-6330-486E-B3ED-3EE8F8CE633F}"/>
                  </a:ext>
                </a:extLst>
              </p:cNvPr>
              <p:cNvGrpSpPr/>
              <p:nvPr/>
            </p:nvGrpSpPr>
            <p:grpSpPr>
              <a:xfrm>
                <a:off x="2876207" y="3587283"/>
                <a:ext cx="146763" cy="113589"/>
                <a:chOff x="4036336" y="4008417"/>
                <a:chExt cx="510440" cy="395063"/>
              </a:xfrm>
            </p:grpSpPr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FFEF35A7-5958-4E46-A84F-36D7603DF8E8}"/>
                    </a:ext>
                  </a:extLst>
                </p:cNvPr>
                <p:cNvSpPr/>
                <p:nvPr/>
              </p:nvSpPr>
              <p:spPr bwMode="auto">
                <a:xfrm>
                  <a:off x="4036894" y="4082003"/>
                  <a:ext cx="509326" cy="321477"/>
                </a:xfrm>
                <a:custGeom>
                  <a:avLst/>
                  <a:gdLst>
                    <a:gd name="connsiteX0" fmla="*/ 0 w 509326"/>
                    <a:gd name="connsiteY0" fmla="*/ 0 h 321477"/>
                    <a:gd name="connsiteX1" fmla="*/ 509326 w 509326"/>
                    <a:gd name="connsiteY1" fmla="*/ 0 h 321477"/>
                    <a:gd name="connsiteX2" fmla="*/ 376647 w 509326"/>
                    <a:gd name="connsiteY2" fmla="*/ 243523 h 321477"/>
                    <a:gd name="connsiteX3" fmla="*/ 377944 w 509326"/>
                    <a:gd name="connsiteY3" fmla="*/ 247384 h 321477"/>
                    <a:gd name="connsiteX4" fmla="*/ 254662 w 509326"/>
                    <a:gd name="connsiteY4" fmla="*/ 321477 h 321477"/>
                    <a:gd name="connsiteX5" fmla="*/ 131380 w 509326"/>
                    <a:gd name="connsiteY5" fmla="*/ 247384 h 321477"/>
                    <a:gd name="connsiteX6" fmla="*/ 132678 w 509326"/>
                    <a:gd name="connsiteY6" fmla="*/ 243521 h 321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9326" h="321477">
                      <a:moveTo>
                        <a:pt x="0" y="0"/>
                      </a:moveTo>
                      <a:lnTo>
                        <a:pt x="509326" y="0"/>
                      </a:lnTo>
                      <a:lnTo>
                        <a:pt x="376647" y="243523"/>
                      </a:lnTo>
                      <a:lnTo>
                        <a:pt x="377944" y="247384"/>
                      </a:lnTo>
                      <a:cubicBezTo>
                        <a:pt x="377944" y="288304"/>
                        <a:pt x="322749" y="321477"/>
                        <a:pt x="254662" y="321477"/>
                      </a:cubicBezTo>
                      <a:cubicBezTo>
                        <a:pt x="186575" y="321477"/>
                        <a:pt x="131380" y="288304"/>
                        <a:pt x="131380" y="247384"/>
                      </a:cubicBezTo>
                      <a:lnTo>
                        <a:pt x="132678" y="24352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>
                        <a:lumMod val="90000"/>
                      </a:srgbClr>
                    </a:gs>
                    <a:gs pos="100000">
                      <a:srgbClr val="5B9BD5">
                        <a:lumMod val="50000"/>
                      </a:srgbClr>
                    </a:gs>
                  </a:gsLst>
                  <a:lin ang="10800000" scaled="1"/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57" name="楕円 356">
                  <a:extLst>
                    <a:ext uri="{FF2B5EF4-FFF2-40B4-BE49-F238E27FC236}">
                      <a16:creationId xmlns:a16="http://schemas.microsoft.com/office/drawing/2014/main" id="{31247E0F-E8EB-40AE-A7F2-02AFBF73463B}"/>
                    </a:ext>
                  </a:extLst>
                </p:cNvPr>
                <p:cNvSpPr/>
                <p:nvPr/>
              </p:nvSpPr>
              <p:spPr bwMode="auto">
                <a:xfrm>
                  <a:off x="4036336" y="4008417"/>
                  <a:ext cx="510440" cy="14717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>
                        <a:lumMod val="90000"/>
                      </a:srgbClr>
                    </a:gs>
                    <a:gs pos="100000">
                      <a:srgbClr val="5B9BD5">
                        <a:lumMod val="50000"/>
                      </a:srgbClr>
                    </a:gs>
                  </a:gsLst>
                  <a:lin ang="10800000" scaled="1"/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9B2844F0-E343-4EA1-B83F-E3C4BB69C0FB}"/>
                    </a:ext>
                  </a:extLst>
                </p:cNvPr>
                <p:cNvSpPr/>
                <p:nvPr/>
              </p:nvSpPr>
              <p:spPr bwMode="auto">
                <a:xfrm>
                  <a:off x="4092428" y="4096522"/>
                  <a:ext cx="398256" cy="59066"/>
                </a:xfrm>
                <a:custGeom>
                  <a:avLst/>
                  <a:gdLst>
                    <a:gd name="connsiteX0" fmla="*/ 199128 w 398256"/>
                    <a:gd name="connsiteY0" fmla="*/ 0 h 59066"/>
                    <a:gd name="connsiteX1" fmla="*/ 379596 w 398256"/>
                    <a:gd name="connsiteY1" fmla="*/ 21553 h 59066"/>
                    <a:gd name="connsiteX2" fmla="*/ 398256 w 398256"/>
                    <a:gd name="connsiteY2" fmla="*/ 29533 h 59066"/>
                    <a:gd name="connsiteX3" fmla="*/ 379596 w 398256"/>
                    <a:gd name="connsiteY3" fmla="*/ 37513 h 59066"/>
                    <a:gd name="connsiteX4" fmla="*/ 199128 w 398256"/>
                    <a:gd name="connsiteY4" fmla="*/ 59066 h 59066"/>
                    <a:gd name="connsiteX5" fmla="*/ 18660 w 398256"/>
                    <a:gd name="connsiteY5" fmla="*/ 37513 h 59066"/>
                    <a:gd name="connsiteX6" fmla="*/ 0 w 398256"/>
                    <a:gd name="connsiteY6" fmla="*/ 29533 h 59066"/>
                    <a:gd name="connsiteX7" fmla="*/ 18660 w 398256"/>
                    <a:gd name="connsiteY7" fmla="*/ 21553 h 59066"/>
                    <a:gd name="connsiteX8" fmla="*/ 199128 w 398256"/>
                    <a:gd name="connsiteY8" fmla="*/ 0 h 59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8256" h="59066">
                      <a:moveTo>
                        <a:pt x="199128" y="0"/>
                      </a:moveTo>
                      <a:cubicBezTo>
                        <a:pt x="269605" y="0"/>
                        <a:pt x="333410" y="8237"/>
                        <a:pt x="379596" y="21553"/>
                      </a:cubicBezTo>
                      <a:lnTo>
                        <a:pt x="398256" y="29533"/>
                      </a:lnTo>
                      <a:lnTo>
                        <a:pt x="379596" y="37513"/>
                      </a:lnTo>
                      <a:cubicBezTo>
                        <a:pt x="333410" y="50830"/>
                        <a:pt x="269605" y="59066"/>
                        <a:pt x="199128" y="59066"/>
                      </a:cubicBezTo>
                      <a:cubicBezTo>
                        <a:pt x="128651" y="59066"/>
                        <a:pt x="64846" y="50830"/>
                        <a:pt x="18660" y="37513"/>
                      </a:cubicBezTo>
                      <a:lnTo>
                        <a:pt x="0" y="29533"/>
                      </a:lnTo>
                      <a:lnTo>
                        <a:pt x="18660" y="21553"/>
                      </a:lnTo>
                      <a:cubicBezTo>
                        <a:pt x="64846" y="8237"/>
                        <a:pt x="128651" y="0"/>
                        <a:pt x="19912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391" name="グループ化 390">
            <a:extLst>
              <a:ext uri="{FF2B5EF4-FFF2-40B4-BE49-F238E27FC236}">
                <a16:creationId xmlns:a16="http://schemas.microsoft.com/office/drawing/2014/main" id="{0EAE71D1-2448-4F0C-8890-2000F6245D7B}"/>
              </a:ext>
            </a:extLst>
          </p:cNvPr>
          <p:cNvGrpSpPr/>
          <p:nvPr/>
        </p:nvGrpSpPr>
        <p:grpSpPr>
          <a:xfrm>
            <a:off x="904293" y="1129673"/>
            <a:ext cx="2231120" cy="2216569"/>
            <a:chOff x="1750879" y="3901439"/>
            <a:chExt cx="2734122" cy="2716291"/>
          </a:xfrm>
        </p:grpSpPr>
        <p:grpSp>
          <p:nvGrpSpPr>
            <p:cNvPr id="392" name="グループ化 391">
              <a:extLst>
                <a:ext uri="{FF2B5EF4-FFF2-40B4-BE49-F238E27FC236}">
                  <a16:creationId xmlns:a16="http://schemas.microsoft.com/office/drawing/2014/main" id="{90FB780D-7320-4113-97EE-A9A1E78670A7}"/>
                </a:ext>
              </a:extLst>
            </p:cNvPr>
            <p:cNvGrpSpPr/>
            <p:nvPr/>
          </p:nvGrpSpPr>
          <p:grpSpPr>
            <a:xfrm>
              <a:off x="1750879" y="3901439"/>
              <a:ext cx="2734122" cy="2716291"/>
              <a:chOff x="5196701" y="4257518"/>
              <a:chExt cx="2734122" cy="2716291"/>
            </a:xfrm>
          </p:grpSpPr>
          <p:grpSp>
            <p:nvGrpSpPr>
              <p:cNvPr id="404" name="グループ化 403">
                <a:extLst>
                  <a:ext uri="{FF2B5EF4-FFF2-40B4-BE49-F238E27FC236}">
                    <a16:creationId xmlns:a16="http://schemas.microsoft.com/office/drawing/2014/main" id="{FF22F8B5-DDBC-4320-A60D-7429C99A810C}"/>
                  </a:ext>
                </a:extLst>
              </p:cNvPr>
              <p:cNvGrpSpPr/>
              <p:nvPr/>
            </p:nvGrpSpPr>
            <p:grpSpPr>
              <a:xfrm>
                <a:off x="5196701" y="4257518"/>
                <a:ext cx="2734122" cy="2716291"/>
                <a:chOff x="2182484" y="3171098"/>
                <a:chExt cx="2734122" cy="2716291"/>
              </a:xfrm>
            </p:grpSpPr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9CA47EB4-804E-4C06-BD14-E1D1556A4DAF}"/>
                    </a:ext>
                  </a:extLst>
                </p:cNvPr>
                <p:cNvSpPr/>
                <p:nvPr/>
              </p:nvSpPr>
              <p:spPr>
                <a:xfrm>
                  <a:off x="3055063" y="5104130"/>
                  <a:ext cx="988964" cy="783259"/>
                </a:xfrm>
                <a:custGeom>
                  <a:avLst/>
                  <a:gdLst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6569 w 765440"/>
                    <a:gd name="connsiteY9" fmla="*/ 725048 h 969807"/>
                    <a:gd name="connsiteX10" fmla="*/ 3356 w 765440"/>
                    <a:gd name="connsiteY10" fmla="*/ 709132 h 969807"/>
                    <a:gd name="connsiteX11" fmla="*/ 3356 w 765440"/>
                    <a:gd name="connsiteY11" fmla="*/ 247436 h 969807"/>
                    <a:gd name="connsiteX12" fmla="*/ 6282 w 765440"/>
                    <a:gd name="connsiteY12" fmla="*/ 232941 h 969807"/>
                    <a:gd name="connsiteX13" fmla="*/ 1720 w 765440"/>
                    <a:gd name="connsiteY13" fmla="*/ 208209 h 969807"/>
                    <a:gd name="connsiteX14" fmla="*/ 382720 w 765440"/>
                    <a:gd name="connsiteY14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6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65440 w 765440"/>
                    <a:gd name="connsiteY5" fmla="*/ 760659 h 969807"/>
                    <a:gd name="connsiteX6" fmla="*/ 382720 w 765440"/>
                    <a:gd name="connsiteY6" fmla="*/ 969807 h 969807"/>
                    <a:gd name="connsiteX7" fmla="*/ 0 w 765440"/>
                    <a:gd name="connsiteY7" fmla="*/ 760659 h 969807"/>
                    <a:gd name="connsiteX8" fmla="*/ 3356 w 765440"/>
                    <a:gd name="connsiteY8" fmla="*/ 709132 h 969807"/>
                    <a:gd name="connsiteX9" fmla="*/ 3356 w 765440"/>
                    <a:gd name="connsiteY9" fmla="*/ 247436 h 969807"/>
                    <a:gd name="connsiteX10" fmla="*/ 6282 w 765440"/>
                    <a:gd name="connsiteY10" fmla="*/ 232941 h 969807"/>
                    <a:gd name="connsiteX11" fmla="*/ 1720 w 765440"/>
                    <a:gd name="connsiteY11" fmla="*/ 208209 h 969807"/>
                    <a:gd name="connsiteX12" fmla="*/ 382720 w 765440"/>
                    <a:gd name="connsiteY12" fmla="*/ 0 h 969807"/>
                    <a:gd name="connsiteX0" fmla="*/ 1720 w 765440"/>
                    <a:gd name="connsiteY0" fmla="*/ 3033 h 764631"/>
                    <a:gd name="connsiteX1" fmla="*/ 763720 w 765440"/>
                    <a:gd name="connsiteY1" fmla="*/ 3033 h 764631"/>
                    <a:gd name="connsiteX2" fmla="*/ 759333 w 765440"/>
                    <a:gd name="connsiteY2" fmla="*/ 26818 h 764631"/>
                    <a:gd name="connsiteX3" fmla="*/ 762450 w 765440"/>
                    <a:gd name="connsiteY3" fmla="*/ 42260 h 764631"/>
                    <a:gd name="connsiteX4" fmla="*/ 762450 w 765440"/>
                    <a:gd name="connsiteY4" fmla="*/ 503956 h 764631"/>
                    <a:gd name="connsiteX5" fmla="*/ 765440 w 765440"/>
                    <a:gd name="connsiteY5" fmla="*/ 555483 h 764631"/>
                    <a:gd name="connsiteX6" fmla="*/ 382720 w 765440"/>
                    <a:gd name="connsiteY6" fmla="*/ 764631 h 764631"/>
                    <a:gd name="connsiteX7" fmla="*/ 0 w 765440"/>
                    <a:gd name="connsiteY7" fmla="*/ 555483 h 764631"/>
                    <a:gd name="connsiteX8" fmla="*/ 3356 w 765440"/>
                    <a:gd name="connsiteY8" fmla="*/ 503956 h 764631"/>
                    <a:gd name="connsiteX9" fmla="*/ 3356 w 765440"/>
                    <a:gd name="connsiteY9" fmla="*/ 42260 h 764631"/>
                    <a:gd name="connsiteX10" fmla="*/ 6282 w 765440"/>
                    <a:gd name="connsiteY10" fmla="*/ 27765 h 764631"/>
                    <a:gd name="connsiteX11" fmla="*/ 1720 w 765440"/>
                    <a:gd name="connsiteY11" fmla="*/ 3033 h 764631"/>
                    <a:gd name="connsiteX0" fmla="*/ 6282 w 765440"/>
                    <a:gd name="connsiteY0" fmla="*/ 24732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10" fmla="*/ 6282 w 765440"/>
                    <a:gd name="connsiteY10" fmla="*/ 24732 h 761598"/>
                    <a:gd name="connsiteX0" fmla="*/ 3356 w 765440"/>
                    <a:gd name="connsiteY0" fmla="*/ 39227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15442 h 737813"/>
                    <a:gd name="connsiteX3" fmla="*/ 762450 w 765440"/>
                    <a:gd name="connsiteY3" fmla="*/ 477138 h 737813"/>
                    <a:gd name="connsiteX4" fmla="*/ 765440 w 765440"/>
                    <a:gd name="connsiteY4" fmla="*/ 528665 h 737813"/>
                    <a:gd name="connsiteX5" fmla="*/ 382720 w 765440"/>
                    <a:gd name="connsiteY5" fmla="*/ 737813 h 737813"/>
                    <a:gd name="connsiteX6" fmla="*/ 0 w 765440"/>
                    <a:gd name="connsiteY6" fmla="*/ 528665 h 737813"/>
                    <a:gd name="connsiteX7" fmla="*/ 3356 w 765440"/>
                    <a:gd name="connsiteY7" fmla="*/ 477138 h 737813"/>
                    <a:gd name="connsiteX8" fmla="*/ 3356 w 765440"/>
                    <a:gd name="connsiteY8" fmla="*/ 15442 h 737813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3356 w 765440"/>
                    <a:gd name="connsiteY7" fmla="*/ 15442 h 737813"/>
                    <a:gd name="connsiteX0" fmla="*/ 6970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69706 w 765440"/>
                    <a:gd name="connsiteY7" fmla="*/ 15442 h 737813"/>
                    <a:gd name="connsiteX0" fmla="*/ 69706 w 765440"/>
                    <a:gd name="connsiteY0" fmla="*/ 9509 h 731880"/>
                    <a:gd name="connsiteX1" fmla="*/ 675782 w 765440"/>
                    <a:gd name="connsiteY1" fmla="*/ 0 h 731880"/>
                    <a:gd name="connsiteX2" fmla="*/ 762450 w 765440"/>
                    <a:gd name="connsiteY2" fmla="*/ 471205 h 731880"/>
                    <a:gd name="connsiteX3" fmla="*/ 765440 w 765440"/>
                    <a:gd name="connsiteY3" fmla="*/ 522732 h 731880"/>
                    <a:gd name="connsiteX4" fmla="*/ 382720 w 765440"/>
                    <a:gd name="connsiteY4" fmla="*/ 731880 h 731880"/>
                    <a:gd name="connsiteX5" fmla="*/ 0 w 765440"/>
                    <a:gd name="connsiteY5" fmla="*/ 522732 h 731880"/>
                    <a:gd name="connsiteX6" fmla="*/ 3356 w 765440"/>
                    <a:gd name="connsiteY6" fmla="*/ 471205 h 731880"/>
                    <a:gd name="connsiteX7" fmla="*/ 69706 w 765440"/>
                    <a:gd name="connsiteY7" fmla="*/ 9509 h 731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65440" h="731880">
                      <a:moveTo>
                        <a:pt x="69706" y="9509"/>
                      </a:moveTo>
                      <a:lnTo>
                        <a:pt x="675782" y="0"/>
                      </a:lnTo>
                      <a:lnTo>
                        <a:pt x="762450" y="471205"/>
                      </a:lnTo>
                      <a:lnTo>
                        <a:pt x="765440" y="522732"/>
                      </a:lnTo>
                      <a:cubicBezTo>
                        <a:pt x="765440" y="638241"/>
                        <a:pt x="594090" y="731880"/>
                        <a:pt x="382720" y="731880"/>
                      </a:cubicBezTo>
                      <a:cubicBezTo>
                        <a:pt x="171350" y="731880"/>
                        <a:pt x="0" y="638241"/>
                        <a:pt x="0" y="522732"/>
                      </a:cubicBezTo>
                      <a:lnTo>
                        <a:pt x="3356" y="471205"/>
                      </a:lnTo>
                      <a:lnTo>
                        <a:pt x="69706" y="9509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990000"/>
                    </a:gs>
                    <a:gs pos="0">
                      <a:srgbClr val="990000"/>
                    </a:gs>
                    <a:gs pos="50000">
                      <a:srgbClr val="FF0000"/>
                    </a:gs>
                  </a:gsLst>
                  <a:lin ang="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2617274197">
                        <a:custGeom>
                          <a:avLst/>
                          <a:gdLst>
                            <a:gd name="connsiteX0" fmla="*/ 167488 w 334976"/>
                            <a:gd name="connsiteY0" fmla="*/ 0 h 252522"/>
                            <a:gd name="connsiteX1" fmla="*/ 334223 w 334976"/>
                            <a:gd name="connsiteY1" fmla="*/ 54214 h 252522"/>
                            <a:gd name="connsiteX2" fmla="*/ 332303 w 334976"/>
                            <a:gd name="connsiteY2" fmla="*/ 60407 h 252522"/>
                            <a:gd name="connsiteX3" fmla="*/ 333667 w 334976"/>
                            <a:gd name="connsiteY3" fmla="*/ 64428 h 252522"/>
                            <a:gd name="connsiteX4" fmla="*/ 333667 w 334976"/>
                            <a:gd name="connsiteY4" fmla="*/ 184646 h 252522"/>
                            <a:gd name="connsiteX5" fmla="*/ 332177 w 334976"/>
                            <a:gd name="connsiteY5" fmla="*/ 189037 h 252522"/>
                            <a:gd name="connsiteX6" fmla="*/ 334976 w 334976"/>
                            <a:gd name="connsiteY6" fmla="*/ 198063 h 252522"/>
                            <a:gd name="connsiteX7" fmla="*/ 167488 w 334976"/>
                            <a:gd name="connsiteY7" fmla="*/ 252522 h 252522"/>
                            <a:gd name="connsiteX8" fmla="*/ 0 w 334976"/>
                            <a:gd name="connsiteY8" fmla="*/ 198063 h 252522"/>
                            <a:gd name="connsiteX9" fmla="*/ 2874 w 334976"/>
                            <a:gd name="connsiteY9" fmla="*/ 188790 h 252522"/>
                            <a:gd name="connsiteX10" fmla="*/ 1468 w 334976"/>
                            <a:gd name="connsiteY10" fmla="*/ 184646 h 252522"/>
                            <a:gd name="connsiteX11" fmla="*/ 1468 w 334976"/>
                            <a:gd name="connsiteY11" fmla="*/ 64428 h 252522"/>
                            <a:gd name="connsiteX12" fmla="*/ 2749 w 334976"/>
                            <a:gd name="connsiteY12" fmla="*/ 60654 h 252522"/>
                            <a:gd name="connsiteX13" fmla="*/ 752 w 334976"/>
                            <a:gd name="connsiteY13" fmla="*/ 54214 h 252522"/>
                            <a:gd name="connsiteX14" fmla="*/ 167488 w 334976"/>
                            <a:gd name="connsiteY14" fmla="*/ 0 h 25252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</a:cxnLst>
                          <a:rect l="l" t="t" r="r" b="b"/>
                          <a:pathLst>
                            <a:path w="334976" h="252522" fill="none" extrusionOk="0">
                              <a:moveTo>
                                <a:pt x="167488" y="0"/>
                              </a:moveTo>
                              <a:cubicBezTo>
                                <a:pt x="261439" y="7526"/>
                                <a:pt x="341913" y="20064"/>
                                <a:pt x="334223" y="54214"/>
                              </a:cubicBezTo>
                              <a:cubicBezTo>
                                <a:pt x="333952" y="56568"/>
                                <a:pt x="332609" y="57194"/>
                                <a:pt x="332303" y="60407"/>
                              </a:cubicBezTo>
                              <a:cubicBezTo>
                                <a:pt x="333046" y="62174"/>
                                <a:pt x="332824" y="62555"/>
                                <a:pt x="333667" y="64428"/>
                              </a:cubicBezTo>
                              <a:cubicBezTo>
                                <a:pt x="345872" y="106975"/>
                                <a:pt x="326929" y="143966"/>
                                <a:pt x="333667" y="184646"/>
                              </a:cubicBezTo>
                              <a:cubicBezTo>
                                <a:pt x="333595" y="186031"/>
                                <a:pt x="332470" y="187274"/>
                                <a:pt x="332177" y="189037"/>
                              </a:cubicBezTo>
                              <a:cubicBezTo>
                                <a:pt x="333841" y="192084"/>
                                <a:pt x="333311" y="195750"/>
                                <a:pt x="334976" y="198063"/>
                              </a:cubicBezTo>
                              <a:cubicBezTo>
                                <a:pt x="316302" y="241312"/>
                                <a:pt x="266096" y="245334"/>
                                <a:pt x="167488" y="252522"/>
                              </a:cubicBezTo>
                              <a:cubicBezTo>
                                <a:pt x="71974" y="245856"/>
                                <a:pt x="3830" y="224210"/>
                                <a:pt x="0" y="198063"/>
                              </a:cubicBezTo>
                              <a:cubicBezTo>
                                <a:pt x="997" y="194592"/>
                                <a:pt x="2914" y="192347"/>
                                <a:pt x="2874" y="188790"/>
                              </a:cubicBezTo>
                              <a:cubicBezTo>
                                <a:pt x="2263" y="188039"/>
                                <a:pt x="2116" y="185600"/>
                                <a:pt x="1468" y="184646"/>
                              </a:cubicBezTo>
                              <a:cubicBezTo>
                                <a:pt x="-12086" y="146609"/>
                                <a:pt x="10011" y="110159"/>
                                <a:pt x="1468" y="64428"/>
                              </a:cubicBezTo>
                              <a:cubicBezTo>
                                <a:pt x="1622" y="62783"/>
                                <a:pt x="2504" y="61588"/>
                                <a:pt x="2749" y="60654"/>
                              </a:cubicBezTo>
                              <a:cubicBezTo>
                                <a:pt x="2066" y="59033"/>
                                <a:pt x="1562" y="55416"/>
                                <a:pt x="752" y="54214"/>
                              </a:cubicBezTo>
                              <a:cubicBezTo>
                                <a:pt x="3957" y="45988"/>
                                <a:pt x="75498" y="-1956"/>
                                <a:pt x="167488" y="0"/>
                              </a:cubicBezTo>
                              <a:close/>
                            </a:path>
                            <a:path w="334976" h="252522" stroke="0" extrusionOk="0">
                              <a:moveTo>
                                <a:pt x="167488" y="0"/>
                              </a:moveTo>
                              <a:cubicBezTo>
                                <a:pt x="261034" y="7603"/>
                                <a:pt x="335270" y="23426"/>
                                <a:pt x="334223" y="54214"/>
                              </a:cubicBezTo>
                              <a:cubicBezTo>
                                <a:pt x="334333" y="55608"/>
                                <a:pt x="332395" y="58956"/>
                                <a:pt x="332303" y="60407"/>
                              </a:cubicBezTo>
                              <a:cubicBezTo>
                                <a:pt x="332815" y="61729"/>
                                <a:pt x="332569" y="62713"/>
                                <a:pt x="333667" y="64428"/>
                              </a:cubicBezTo>
                              <a:cubicBezTo>
                                <a:pt x="338733" y="96012"/>
                                <a:pt x="327003" y="139328"/>
                                <a:pt x="333667" y="184646"/>
                              </a:cubicBezTo>
                              <a:cubicBezTo>
                                <a:pt x="333578" y="186410"/>
                                <a:pt x="332385" y="186928"/>
                                <a:pt x="332177" y="189037"/>
                              </a:cubicBezTo>
                              <a:cubicBezTo>
                                <a:pt x="333293" y="192208"/>
                                <a:pt x="333570" y="194628"/>
                                <a:pt x="334976" y="198063"/>
                              </a:cubicBezTo>
                              <a:cubicBezTo>
                                <a:pt x="336153" y="224312"/>
                                <a:pt x="269718" y="261745"/>
                                <a:pt x="167488" y="252522"/>
                              </a:cubicBezTo>
                              <a:cubicBezTo>
                                <a:pt x="79263" y="254101"/>
                                <a:pt x="-3512" y="235770"/>
                                <a:pt x="0" y="198063"/>
                              </a:cubicBezTo>
                              <a:cubicBezTo>
                                <a:pt x="231" y="194652"/>
                                <a:pt x="2451" y="191205"/>
                                <a:pt x="2874" y="188790"/>
                              </a:cubicBezTo>
                              <a:cubicBezTo>
                                <a:pt x="2418" y="188016"/>
                                <a:pt x="2159" y="185479"/>
                                <a:pt x="1468" y="184646"/>
                              </a:cubicBezTo>
                              <a:cubicBezTo>
                                <a:pt x="-6047" y="158445"/>
                                <a:pt x="6355" y="96588"/>
                                <a:pt x="1468" y="64428"/>
                              </a:cubicBezTo>
                              <a:cubicBezTo>
                                <a:pt x="1361" y="63463"/>
                                <a:pt x="2825" y="61669"/>
                                <a:pt x="2749" y="60654"/>
                              </a:cubicBezTo>
                              <a:cubicBezTo>
                                <a:pt x="1136" y="57765"/>
                                <a:pt x="1623" y="56042"/>
                                <a:pt x="752" y="54214"/>
                              </a:cubicBezTo>
                              <a:cubicBezTo>
                                <a:pt x="993" y="17006"/>
                                <a:pt x="77071" y="8856"/>
                                <a:pt x="167488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8" name="フリーフォーム: 図形 427">
                  <a:extLst>
                    <a:ext uri="{FF2B5EF4-FFF2-40B4-BE49-F238E27FC236}">
                      <a16:creationId xmlns:a16="http://schemas.microsoft.com/office/drawing/2014/main" id="{248470AB-327A-4DB6-8A20-8782A4467478}"/>
                    </a:ext>
                  </a:extLst>
                </p:cNvPr>
                <p:cNvSpPr/>
                <p:nvPr/>
              </p:nvSpPr>
              <p:spPr>
                <a:xfrm>
                  <a:off x="2182484" y="3171098"/>
                  <a:ext cx="2734122" cy="2389986"/>
                </a:xfrm>
                <a:custGeom>
                  <a:avLst/>
                  <a:gdLst>
                    <a:gd name="connsiteX0" fmla="*/ 1367061 w 2734122"/>
                    <a:gd name="connsiteY0" fmla="*/ 0 h 2389986"/>
                    <a:gd name="connsiteX1" fmla="*/ 2727064 w 2734122"/>
                    <a:gd name="connsiteY1" fmla="*/ 806403 h 2389986"/>
                    <a:gd name="connsiteX2" fmla="*/ 2732675 w 2734122"/>
                    <a:gd name="connsiteY2" fmla="*/ 879408 h 2389986"/>
                    <a:gd name="connsiteX3" fmla="*/ 2734122 w 2734122"/>
                    <a:gd name="connsiteY3" fmla="*/ 879408 h 2389986"/>
                    <a:gd name="connsiteX4" fmla="*/ 2734122 w 2734122"/>
                    <a:gd name="connsiteY4" fmla="*/ 898243 h 2389986"/>
                    <a:gd name="connsiteX5" fmla="*/ 2734122 w 2734122"/>
                    <a:gd name="connsiteY5" fmla="*/ 1308954 h 2389986"/>
                    <a:gd name="connsiteX6" fmla="*/ 2734122 w 2734122"/>
                    <a:gd name="connsiteY6" fmla="*/ 1343752 h 2389986"/>
                    <a:gd name="connsiteX7" fmla="*/ 2731900 w 2734122"/>
                    <a:gd name="connsiteY7" fmla="*/ 1343752 h 2389986"/>
                    <a:gd name="connsiteX8" fmla="*/ 2727064 w 2734122"/>
                    <a:gd name="connsiteY8" fmla="*/ 1419483 h 2389986"/>
                    <a:gd name="connsiteX9" fmla="*/ 1367061 w 2734122"/>
                    <a:gd name="connsiteY9" fmla="*/ 2389986 h 2389986"/>
                    <a:gd name="connsiteX10" fmla="*/ 7058 w 2734122"/>
                    <a:gd name="connsiteY10" fmla="*/ 1419483 h 2389986"/>
                    <a:gd name="connsiteX11" fmla="*/ 2222 w 2734122"/>
                    <a:gd name="connsiteY11" fmla="*/ 1343752 h 2389986"/>
                    <a:gd name="connsiteX12" fmla="*/ 0 w 2734122"/>
                    <a:gd name="connsiteY12" fmla="*/ 1343752 h 2389986"/>
                    <a:gd name="connsiteX13" fmla="*/ 0 w 2734122"/>
                    <a:gd name="connsiteY13" fmla="*/ 1308954 h 2389986"/>
                    <a:gd name="connsiteX14" fmla="*/ 0 w 2734122"/>
                    <a:gd name="connsiteY14" fmla="*/ 898243 h 2389986"/>
                    <a:gd name="connsiteX15" fmla="*/ 0 w 2734122"/>
                    <a:gd name="connsiteY15" fmla="*/ 879408 h 2389986"/>
                    <a:gd name="connsiteX16" fmla="*/ 1448 w 2734122"/>
                    <a:gd name="connsiteY16" fmla="*/ 879408 h 2389986"/>
                    <a:gd name="connsiteX17" fmla="*/ 7058 w 2734122"/>
                    <a:gd name="connsiteY17" fmla="*/ 806403 h 2389986"/>
                    <a:gd name="connsiteX18" fmla="*/ 1367061 w 2734122"/>
                    <a:gd name="connsiteY18" fmla="*/ 0 h 2389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734122" h="2389986">
                      <a:moveTo>
                        <a:pt x="1367061" y="0"/>
                      </a:moveTo>
                      <a:cubicBezTo>
                        <a:pt x="2074880" y="0"/>
                        <a:pt x="2657057" y="353458"/>
                        <a:pt x="2727064" y="806403"/>
                      </a:cubicBezTo>
                      <a:lnTo>
                        <a:pt x="2732675" y="879408"/>
                      </a:lnTo>
                      <a:lnTo>
                        <a:pt x="2734122" y="879408"/>
                      </a:lnTo>
                      <a:lnTo>
                        <a:pt x="2734122" y="898243"/>
                      </a:lnTo>
                      <a:lnTo>
                        <a:pt x="2734122" y="1308954"/>
                      </a:lnTo>
                      <a:lnTo>
                        <a:pt x="2734122" y="1343752"/>
                      </a:lnTo>
                      <a:lnTo>
                        <a:pt x="2731900" y="1343752"/>
                      </a:lnTo>
                      <a:lnTo>
                        <a:pt x="2727064" y="1419483"/>
                      </a:lnTo>
                      <a:cubicBezTo>
                        <a:pt x="2657057" y="1964600"/>
                        <a:pt x="2074880" y="2389986"/>
                        <a:pt x="1367061" y="2389986"/>
                      </a:cubicBezTo>
                      <a:cubicBezTo>
                        <a:pt x="659242" y="2389986"/>
                        <a:pt x="77065" y="1964600"/>
                        <a:pt x="7058" y="1419483"/>
                      </a:cubicBezTo>
                      <a:lnTo>
                        <a:pt x="2222" y="1343752"/>
                      </a:lnTo>
                      <a:lnTo>
                        <a:pt x="0" y="1343752"/>
                      </a:lnTo>
                      <a:lnTo>
                        <a:pt x="0" y="1308954"/>
                      </a:lnTo>
                      <a:lnTo>
                        <a:pt x="0" y="898243"/>
                      </a:lnTo>
                      <a:lnTo>
                        <a:pt x="0" y="879408"/>
                      </a:lnTo>
                      <a:lnTo>
                        <a:pt x="1448" y="879408"/>
                      </a:lnTo>
                      <a:lnTo>
                        <a:pt x="7058" y="806403"/>
                      </a:lnTo>
                      <a:cubicBezTo>
                        <a:pt x="77065" y="353458"/>
                        <a:pt x="659242" y="0"/>
                        <a:pt x="136706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0">
                      <a:srgbClr val="C00000"/>
                    </a:gs>
                    <a:gs pos="50000">
                      <a:srgbClr val="FF0000"/>
                    </a:gs>
                  </a:gsLst>
                  <a:lin ang="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3395152923">
                        <a:custGeom>
                          <a:avLst/>
                          <a:gdLst>
                            <a:gd name="connsiteX0" fmla="*/ 0 w 881008"/>
                            <a:gd name="connsiteY0" fmla="*/ 348338 h 696675"/>
                            <a:gd name="connsiteX1" fmla="*/ 440504 w 881008"/>
                            <a:gd name="connsiteY1" fmla="*/ 0 h 696675"/>
                            <a:gd name="connsiteX2" fmla="*/ 881008 w 881008"/>
                            <a:gd name="connsiteY2" fmla="*/ 348338 h 696675"/>
                            <a:gd name="connsiteX3" fmla="*/ 440504 w 881008"/>
                            <a:gd name="connsiteY3" fmla="*/ 696676 h 696675"/>
                            <a:gd name="connsiteX4" fmla="*/ 0 w 881008"/>
                            <a:gd name="connsiteY4" fmla="*/ 348338 h 6966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696675" fill="none" extrusionOk="0">
                              <a:moveTo>
                                <a:pt x="0" y="348338"/>
                              </a:moveTo>
                              <a:cubicBezTo>
                                <a:pt x="-18688" y="198742"/>
                                <a:pt x="212919" y="50695"/>
                                <a:pt x="440504" y="0"/>
                              </a:cubicBezTo>
                              <a:cubicBezTo>
                                <a:pt x="688646" y="-12147"/>
                                <a:pt x="841476" y="123662"/>
                                <a:pt x="881008" y="348338"/>
                              </a:cubicBezTo>
                              <a:cubicBezTo>
                                <a:pt x="907940" y="561014"/>
                                <a:pt x="681211" y="714502"/>
                                <a:pt x="440504" y="696676"/>
                              </a:cubicBezTo>
                              <a:cubicBezTo>
                                <a:pt x="208942" y="694580"/>
                                <a:pt x="-25838" y="592020"/>
                                <a:pt x="0" y="348338"/>
                              </a:cubicBezTo>
                              <a:close/>
                            </a:path>
                            <a:path w="881008" h="696675" stroke="0" extrusionOk="0">
                              <a:moveTo>
                                <a:pt x="0" y="348338"/>
                              </a:moveTo>
                              <a:cubicBezTo>
                                <a:pt x="-4845" y="135705"/>
                                <a:pt x="207178" y="11244"/>
                                <a:pt x="440504" y="0"/>
                              </a:cubicBezTo>
                              <a:cubicBezTo>
                                <a:pt x="679047" y="2456"/>
                                <a:pt x="861215" y="155416"/>
                                <a:pt x="881008" y="348338"/>
                              </a:cubicBezTo>
                              <a:cubicBezTo>
                                <a:pt x="887521" y="544983"/>
                                <a:pt x="667864" y="724458"/>
                                <a:pt x="440504" y="696676"/>
                              </a:cubicBezTo>
                              <a:cubicBezTo>
                                <a:pt x="212321" y="709058"/>
                                <a:pt x="-5130" y="571338"/>
                                <a:pt x="0" y="3483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9" name="楕円 428">
                  <a:extLst>
                    <a:ext uri="{FF2B5EF4-FFF2-40B4-BE49-F238E27FC236}">
                      <a16:creationId xmlns:a16="http://schemas.microsoft.com/office/drawing/2014/main" id="{01E09815-FFC3-412C-98D4-DBA96AFB312C}"/>
                    </a:ext>
                  </a:extLst>
                </p:cNvPr>
                <p:cNvSpPr/>
                <p:nvPr/>
              </p:nvSpPr>
              <p:spPr>
                <a:xfrm>
                  <a:off x="2212765" y="3214688"/>
                  <a:ext cx="2673560" cy="176212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2506938856">
                        <a:custGeom>
                          <a:avLst/>
                          <a:gdLst>
                            <a:gd name="connsiteX0" fmla="*/ 0 w 881008"/>
                            <a:gd name="connsiteY0" fmla="*/ 289438 h 578876"/>
                            <a:gd name="connsiteX1" fmla="*/ 440504 w 881008"/>
                            <a:gd name="connsiteY1" fmla="*/ 0 h 578876"/>
                            <a:gd name="connsiteX2" fmla="*/ 881008 w 881008"/>
                            <a:gd name="connsiteY2" fmla="*/ 289438 h 578876"/>
                            <a:gd name="connsiteX3" fmla="*/ 440504 w 881008"/>
                            <a:gd name="connsiteY3" fmla="*/ 578876 h 578876"/>
                            <a:gd name="connsiteX4" fmla="*/ 0 w 881008"/>
                            <a:gd name="connsiteY4" fmla="*/ 289438 h 5788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578876" fill="none" extrusionOk="0">
                              <a:moveTo>
                                <a:pt x="0" y="289438"/>
                              </a:moveTo>
                              <a:cubicBezTo>
                                <a:pt x="7974" y="161249"/>
                                <a:pt x="186308" y="-66669"/>
                                <a:pt x="440504" y="0"/>
                              </a:cubicBezTo>
                              <a:cubicBezTo>
                                <a:pt x="662168" y="-32549"/>
                                <a:pt x="901282" y="112921"/>
                                <a:pt x="881008" y="289438"/>
                              </a:cubicBezTo>
                              <a:cubicBezTo>
                                <a:pt x="871119" y="493306"/>
                                <a:pt x="620493" y="600650"/>
                                <a:pt x="440504" y="578876"/>
                              </a:cubicBezTo>
                              <a:cubicBezTo>
                                <a:pt x="198637" y="621336"/>
                                <a:pt x="-33256" y="432497"/>
                                <a:pt x="0" y="289438"/>
                              </a:cubicBezTo>
                              <a:close/>
                            </a:path>
                            <a:path w="881008" h="578876" stroke="0" extrusionOk="0">
                              <a:moveTo>
                                <a:pt x="0" y="289438"/>
                              </a:moveTo>
                              <a:cubicBezTo>
                                <a:pt x="9059" y="99185"/>
                                <a:pt x="204779" y="1618"/>
                                <a:pt x="440504" y="0"/>
                              </a:cubicBezTo>
                              <a:cubicBezTo>
                                <a:pt x="671734" y="29911"/>
                                <a:pt x="882268" y="93989"/>
                                <a:pt x="881008" y="289438"/>
                              </a:cubicBezTo>
                              <a:cubicBezTo>
                                <a:pt x="893516" y="444274"/>
                                <a:pt x="659169" y="568509"/>
                                <a:pt x="440504" y="578876"/>
                              </a:cubicBezTo>
                              <a:cubicBezTo>
                                <a:pt x="175250" y="585358"/>
                                <a:pt x="14187" y="440231"/>
                                <a:pt x="0" y="2894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CF3322EE-AA02-4918-89B9-F4C7AA95FAAD}"/>
                  </a:ext>
                </a:extLst>
              </p:cNvPr>
              <p:cNvSpPr/>
              <p:nvPr/>
            </p:nvSpPr>
            <p:spPr>
              <a:xfrm>
                <a:off x="5260672" y="4689728"/>
                <a:ext cx="2606178" cy="1373506"/>
              </a:xfrm>
              <a:custGeom>
                <a:avLst/>
                <a:gdLst>
                  <a:gd name="connsiteX0" fmla="*/ 1303089 w 2606178"/>
                  <a:gd name="connsiteY0" fmla="*/ 0 h 1373506"/>
                  <a:gd name="connsiteX1" fmla="*/ 2579770 w 2606178"/>
                  <a:gd name="connsiteY1" fmla="*/ 619062 h 1373506"/>
                  <a:gd name="connsiteX2" fmla="*/ 2606178 w 2606178"/>
                  <a:gd name="connsiteY2" fmla="*/ 686753 h 1373506"/>
                  <a:gd name="connsiteX3" fmla="*/ 2579770 w 2606178"/>
                  <a:gd name="connsiteY3" fmla="*/ 754445 h 1373506"/>
                  <a:gd name="connsiteX4" fmla="*/ 1303089 w 2606178"/>
                  <a:gd name="connsiteY4" fmla="*/ 1373506 h 1373506"/>
                  <a:gd name="connsiteX5" fmla="*/ 26408 w 2606178"/>
                  <a:gd name="connsiteY5" fmla="*/ 754445 h 1373506"/>
                  <a:gd name="connsiteX6" fmla="*/ 0 w 2606178"/>
                  <a:gd name="connsiteY6" fmla="*/ 686753 h 1373506"/>
                  <a:gd name="connsiteX7" fmla="*/ 26408 w 2606178"/>
                  <a:gd name="connsiteY7" fmla="*/ 619062 h 1373506"/>
                  <a:gd name="connsiteX8" fmla="*/ 1303089 w 2606178"/>
                  <a:gd name="connsiteY8" fmla="*/ 0 h 1373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06178" h="1373506">
                    <a:moveTo>
                      <a:pt x="1303089" y="0"/>
                    </a:moveTo>
                    <a:cubicBezTo>
                      <a:pt x="1902944" y="0"/>
                      <a:pt x="2410519" y="260409"/>
                      <a:pt x="2579770" y="619062"/>
                    </a:cubicBezTo>
                    <a:lnTo>
                      <a:pt x="2606178" y="686753"/>
                    </a:lnTo>
                    <a:lnTo>
                      <a:pt x="2579770" y="754445"/>
                    </a:lnTo>
                    <a:cubicBezTo>
                      <a:pt x="2410519" y="1113098"/>
                      <a:pt x="1902944" y="1373506"/>
                      <a:pt x="1303089" y="1373506"/>
                    </a:cubicBezTo>
                    <a:cubicBezTo>
                      <a:pt x="703234" y="1373506"/>
                      <a:pt x="195660" y="1113098"/>
                      <a:pt x="26408" y="754445"/>
                    </a:cubicBezTo>
                    <a:lnTo>
                      <a:pt x="0" y="686753"/>
                    </a:lnTo>
                    <a:lnTo>
                      <a:pt x="26408" y="619062"/>
                    </a:lnTo>
                    <a:cubicBezTo>
                      <a:pt x="195660" y="260409"/>
                      <a:pt x="703234" y="0"/>
                      <a:pt x="1303089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 sd="2506938856">
                      <a:custGeom>
                        <a:avLst/>
                        <a:gdLst>
                          <a:gd name="connsiteX0" fmla="*/ 0 w 881008"/>
                          <a:gd name="connsiteY0" fmla="*/ 289438 h 578876"/>
                          <a:gd name="connsiteX1" fmla="*/ 440504 w 881008"/>
                          <a:gd name="connsiteY1" fmla="*/ 0 h 578876"/>
                          <a:gd name="connsiteX2" fmla="*/ 881008 w 881008"/>
                          <a:gd name="connsiteY2" fmla="*/ 289438 h 578876"/>
                          <a:gd name="connsiteX3" fmla="*/ 440504 w 881008"/>
                          <a:gd name="connsiteY3" fmla="*/ 578876 h 578876"/>
                          <a:gd name="connsiteX4" fmla="*/ 0 w 881008"/>
                          <a:gd name="connsiteY4" fmla="*/ 289438 h 5788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81008" h="578876" fill="none" extrusionOk="0">
                            <a:moveTo>
                              <a:pt x="0" y="289438"/>
                            </a:moveTo>
                            <a:cubicBezTo>
                              <a:pt x="7974" y="161249"/>
                              <a:pt x="186308" y="-66669"/>
                              <a:pt x="440504" y="0"/>
                            </a:cubicBezTo>
                            <a:cubicBezTo>
                              <a:pt x="662168" y="-32549"/>
                              <a:pt x="901282" y="112921"/>
                              <a:pt x="881008" y="289438"/>
                            </a:cubicBezTo>
                            <a:cubicBezTo>
                              <a:pt x="871119" y="493306"/>
                              <a:pt x="620493" y="600650"/>
                              <a:pt x="440504" y="578876"/>
                            </a:cubicBezTo>
                            <a:cubicBezTo>
                              <a:pt x="198637" y="621336"/>
                              <a:pt x="-33256" y="432497"/>
                              <a:pt x="0" y="289438"/>
                            </a:cubicBezTo>
                            <a:close/>
                          </a:path>
                          <a:path w="881008" h="578876" stroke="0" extrusionOk="0">
                            <a:moveTo>
                              <a:pt x="0" y="289438"/>
                            </a:moveTo>
                            <a:cubicBezTo>
                              <a:pt x="9059" y="99185"/>
                              <a:pt x="204779" y="1618"/>
                              <a:pt x="440504" y="0"/>
                            </a:cubicBezTo>
                            <a:cubicBezTo>
                              <a:pt x="671734" y="29911"/>
                              <a:pt x="882268" y="93989"/>
                              <a:pt x="881008" y="289438"/>
                            </a:cubicBezTo>
                            <a:cubicBezTo>
                              <a:pt x="893516" y="444274"/>
                              <a:pt x="659169" y="568509"/>
                              <a:pt x="440504" y="578876"/>
                            </a:cubicBezTo>
                            <a:cubicBezTo>
                              <a:pt x="175250" y="585358"/>
                              <a:pt x="14187" y="440231"/>
                              <a:pt x="0" y="28943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CD79CB4B-7397-4E35-BD61-900B41C78A6D}"/>
                  </a:ext>
                </a:extLst>
              </p:cNvPr>
              <p:cNvSpPr/>
              <p:nvPr/>
            </p:nvSpPr>
            <p:spPr>
              <a:xfrm rot="900000">
                <a:off x="7282070" y="5241025"/>
                <a:ext cx="458974" cy="161967"/>
              </a:xfrm>
              <a:custGeom>
                <a:avLst/>
                <a:gdLst>
                  <a:gd name="connsiteX0" fmla="*/ 22932 w 1048585"/>
                  <a:gd name="connsiteY0" fmla="*/ 0 h 370033"/>
                  <a:gd name="connsiteX1" fmla="*/ 1025653 w 1048585"/>
                  <a:gd name="connsiteY1" fmla="*/ 0 h 370033"/>
                  <a:gd name="connsiteX2" fmla="*/ 1048585 w 1048585"/>
                  <a:gd name="connsiteY2" fmla="*/ 22932 h 370033"/>
                  <a:gd name="connsiteX3" fmla="*/ 1048585 w 1048585"/>
                  <a:gd name="connsiteY3" fmla="*/ 89066 h 370033"/>
                  <a:gd name="connsiteX4" fmla="*/ 0 w 1048585"/>
                  <a:gd name="connsiteY4" fmla="*/ 370033 h 370033"/>
                  <a:gd name="connsiteX5" fmla="*/ 0 w 1048585"/>
                  <a:gd name="connsiteY5" fmla="*/ 22932 h 370033"/>
                  <a:gd name="connsiteX6" fmla="*/ 22932 w 1048585"/>
                  <a:gd name="connsiteY6" fmla="*/ 0 h 370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48585" h="370033">
                    <a:moveTo>
                      <a:pt x="22932" y="0"/>
                    </a:moveTo>
                    <a:lnTo>
                      <a:pt x="1025653" y="0"/>
                    </a:lnTo>
                    <a:cubicBezTo>
                      <a:pt x="1038318" y="0"/>
                      <a:pt x="1048585" y="10267"/>
                      <a:pt x="1048585" y="22932"/>
                    </a:cubicBezTo>
                    <a:lnTo>
                      <a:pt x="1048585" y="89066"/>
                    </a:lnTo>
                    <a:lnTo>
                      <a:pt x="0" y="370033"/>
                    </a:lnTo>
                    <a:lnTo>
                      <a:pt x="0" y="22932"/>
                    </a:lnTo>
                    <a:cubicBezTo>
                      <a:pt x="0" y="10267"/>
                      <a:pt x="10267" y="0"/>
                      <a:pt x="22932" y="0"/>
                    </a:cubicBezTo>
                    <a:close/>
                  </a:path>
                </a:pathLst>
              </a:custGeom>
              <a:pattFill prst="lgConfetti">
                <a:fgClr>
                  <a:srgbClr val="E7E6E6">
                    <a:lumMod val="75000"/>
                  </a:srgbClr>
                </a:fgClr>
                <a:bgClr>
                  <a:sysClr val="window" lastClr="FFFFFF">
                    <a:lumMod val="85000"/>
                  </a:sysClr>
                </a:bgClr>
              </a:patt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8E4CD831-5F4D-44CE-A17A-8D3A557CD04E}"/>
                  </a:ext>
                </a:extLst>
              </p:cNvPr>
              <p:cNvSpPr/>
              <p:nvPr/>
            </p:nvSpPr>
            <p:spPr>
              <a:xfrm rot="900000">
                <a:off x="6510785" y="4705087"/>
                <a:ext cx="458974" cy="161967"/>
              </a:xfrm>
              <a:custGeom>
                <a:avLst/>
                <a:gdLst>
                  <a:gd name="connsiteX0" fmla="*/ 22932 w 1048585"/>
                  <a:gd name="connsiteY0" fmla="*/ 0 h 370033"/>
                  <a:gd name="connsiteX1" fmla="*/ 1025653 w 1048585"/>
                  <a:gd name="connsiteY1" fmla="*/ 0 h 370033"/>
                  <a:gd name="connsiteX2" fmla="*/ 1048585 w 1048585"/>
                  <a:gd name="connsiteY2" fmla="*/ 22932 h 370033"/>
                  <a:gd name="connsiteX3" fmla="*/ 1048585 w 1048585"/>
                  <a:gd name="connsiteY3" fmla="*/ 89066 h 370033"/>
                  <a:gd name="connsiteX4" fmla="*/ 0 w 1048585"/>
                  <a:gd name="connsiteY4" fmla="*/ 370033 h 370033"/>
                  <a:gd name="connsiteX5" fmla="*/ 0 w 1048585"/>
                  <a:gd name="connsiteY5" fmla="*/ 22932 h 370033"/>
                  <a:gd name="connsiteX6" fmla="*/ 22932 w 1048585"/>
                  <a:gd name="connsiteY6" fmla="*/ 0 h 370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48585" h="370033">
                    <a:moveTo>
                      <a:pt x="22932" y="0"/>
                    </a:moveTo>
                    <a:lnTo>
                      <a:pt x="1025653" y="0"/>
                    </a:lnTo>
                    <a:cubicBezTo>
                      <a:pt x="1038318" y="0"/>
                      <a:pt x="1048585" y="10267"/>
                      <a:pt x="1048585" y="22932"/>
                    </a:cubicBezTo>
                    <a:lnTo>
                      <a:pt x="1048585" y="89066"/>
                    </a:lnTo>
                    <a:lnTo>
                      <a:pt x="0" y="370033"/>
                    </a:lnTo>
                    <a:lnTo>
                      <a:pt x="0" y="22932"/>
                    </a:lnTo>
                    <a:cubicBezTo>
                      <a:pt x="0" y="10267"/>
                      <a:pt x="10267" y="0"/>
                      <a:pt x="22932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D63AECDB-441A-4F45-93D8-4BA79458E525}"/>
                  </a:ext>
                </a:extLst>
              </p:cNvPr>
              <p:cNvSpPr/>
              <p:nvPr/>
            </p:nvSpPr>
            <p:spPr>
              <a:xfrm rot="900000">
                <a:off x="7271084" y="4931122"/>
                <a:ext cx="458974" cy="161967"/>
              </a:xfrm>
              <a:custGeom>
                <a:avLst/>
                <a:gdLst>
                  <a:gd name="connsiteX0" fmla="*/ 22932 w 1048585"/>
                  <a:gd name="connsiteY0" fmla="*/ 0 h 370033"/>
                  <a:gd name="connsiteX1" fmla="*/ 1025653 w 1048585"/>
                  <a:gd name="connsiteY1" fmla="*/ 0 h 370033"/>
                  <a:gd name="connsiteX2" fmla="*/ 1048585 w 1048585"/>
                  <a:gd name="connsiteY2" fmla="*/ 22932 h 370033"/>
                  <a:gd name="connsiteX3" fmla="*/ 1048585 w 1048585"/>
                  <a:gd name="connsiteY3" fmla="*/ 89066 h 370033"/>
                  <a:gd name="connsiteX4" fmla="*/ 0 w 1048585"/>
                  <a:gd name="connsiteY4" fmla="*/ 370033 h 370033"/>
                  <a:gd name="connsiteX5" fmla="*/ 0 w 1048585"/>
                  <a:gd name="connsiteY5" fmla="*/ 22932 h 370033"/>
                  <a:gd name="connsiteX6" fmla="*/ 22932 w 1048585"/>
                  <a:gd name="connsiteY6" fmla="*/ 0 h 370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48585" h="370033">
                    <a:moveTo>
                      <a:pt x="22932" y="0"/>
                    </a:moveTo>
                    <a:lnTo>
                      <a:pt x="1025653" y="0"/>
                    </a:lnTo>
                    <a:cubicBezTo>
                      <a:pt x="1038318" y="0"/>
                      <a:pt x="1048585" y="10267"/>
                      <a:pt x="1048585" y="22932"/>
                    </a:cubicBezTo>
                    <a:lnTo>
                      <a:pt x="1048585" y="89066"/>
                    </a:lnTo>
                    <a:lnTo>
                      <a:pt x="0" y="370033"/>
                    </a:lnTo>
                    <a:lnTo>
                      <a:pt x="0" y="22932"/>
                    </a:lnTo>
                    <a:cubicBezTo>
                      <a:pt x="0" y="10267"/>
                      <a:pt x="10267" y="0"/>
                      <a:pt x="22932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BD3389B1-ECA0-4507-9B7A-9B6FA3F6CC99}"/>
                  </a:ext>
                </a:extLst>
              </p:cNvPr>
              <p:cNvSpPr/>
              <p:nvPr/>
            </p:nvSpPr>
            <p:spPr>
              <a:xfrm rot="900000">
                <a:off x="5298415" y="5253049"/>
                <a:ext cx="458974" cy="161967"/>
              </a:xfrm>
              <a:custGeom>
                <a:avLst/>
                <a:gdLst>
                  <a:gd name="connsiteX0" fmla="*/ 22932 w 1048585"/>
                  <a:gd name="connsiteY0" fmla="*/ 0 h 370033"/>
                  <a:gd name="connsiteX1" fmla="*/ 1025653 w 1048585"/>
                  <a:gd name="connsiteY1" fmla="*/ 0 h 370033"/>
                  <a:gd name="connsiteX2" fmla="*/ 1048585 w 1048585"/>
                  <a:gd name="connsiteY2" fmla="*/ 22932 h 370033"/>
                  <a:gd name="connsiteX3" fmla="*/ 1048585 w 1048585"/>
                  <a:gd name="connsiteY3" fmla="*/ 89066 h 370033"/>
                  <a:gd name="connsiteX4" fmla="*/ 0 w 1048585"/>
                  <a:gd name="connsiteY4" fmla="*/ 370033 h 370033"/>
                  <a:gd name="connsiteX5" fmla="*/ 0 w 1048585"/>
                  <a:gd name="connsiteY5" fmla="*/ 22932 h 370033"/>
                  <a:gd name="connsiteX6" fmla="*/ 22932 w 1048585"/>
                  <a:gd name="connsiteY6" fmla="*/ 0 h 370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48585" h="370033">
                    <a:moveTo>
                      <a:pt x="22932" y="0"/>
                    </a:moveTo>
                    <a:lnTo>
                      <a:pt x="1025653" y="0"/>
                    </a:lnTo>
                    <a:cubicBezTo>
                      <a:pt x="1038318" y="0"/>
                      <a:pt x="1048585" y="10267"/>
                      <a:pt x="1048585" y="22932"/>
                    </a:cubicBezTo>
                    <a:lnTo>
                      <a:pt x="1048585" y="89066"/>
                    </a:lnTo>
                    <a:lnTo>
                      <a:pt x="0" y="370033"/>
                    </a:lnTo>
                    <a:lnTo>
                      <a:pt x="0" y="22932"/>
                    </a:lnTo>
                    <a:cubicBezTo>
                      <a:pt x="0" y="10267"/>
                      <a:pt x="10267" y="0"/>
                      <a:pt x="22932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7A2F6CB5-CAD7-42EA-B4DD-2B6550320477}"/>
                  </a:ext>
                </a:extLst>
              </p:cNvPr>
              <p:cNvSpPr/>
              <p:nvPr/>
            </p:nvSpPr>
            <p:spPr>
              <a:xfrm>
                <a:off x="7299828" y="5055990"/>
                <a:ext cx="563414" cy="192014"/>
              </a:xfrm>
              <a:custGeom>
                <a:avLst/>
                <a:gdLst>
                  <a:gd name="connsiteX0" fmla="*/ 351473 w 964929"/>
                  <a:gd name="connsiteY0" fmla="*/ 388 h 357832"/>
                  <a:gd name="connsiteX1" fmla="*/ 495827 w 964929"/>
                  <a:gd name="connsiteY1" fmla="*/ 16850 h 357832"/>
                  <a:gd name="connsiteX2" fmla="*/ 937496 w 964929"/>
                  <a:gd name="connsiteY2" fmla="*/ 164665 h 357832"/>
                  <a:gd name="connsiteX3" fmla="*/ 964393 w 964929"/>
                  <a:gd name="connsiteY3" fmla="*/ 202823 h 357832"/>
                  <a:gd name="connsiteX4" fmla="*/ 940695 w 964929"/>
                  <a:gd name="connsiteY4" fmla="*/ 331218 h 357832"/>
                  <a:gd name="connsiteX5" fmla="*/ 901948 w 964929"/>
                  <a:gd name="connsiteY5" fmla="*/ 357260 h 357832"/>
                  <a:gd name="connsiteX6" fmla="*/ 467295 w 964929"/>
                  <a:gd name="connsiteY6" fmla="*/ 207641 h 357832"/>
                  <a:gd name="connsiteX7" fmla="*/ 27433 w 964929"/>
                  <a:gd name="connsiteY7" fmla="*/ 195847 h 357832"/>
                  <a:gd name="connsiteX8" fmla="*/ 536 w 964929"/>
                  <a:gd name="connsiteY8" fmla="*/ 157689 h 357832"/>
                  <a:gd name="connsiteX9" fmla="*/ 24234 w 964929"/>
                  <a:gd name="connsiteY9" fmla="*/ 29294 h 357832"/>
                  <a:gd name="connsiteX10" fmla="*/ 62981 w 964929"/>
                  <a:gd name="connsiteY10" fmla="*/ 3253 h 357832"/>
                  <a:gd name="connsiteX11" fmla="*/ 351473 w 964929"/>
                  <a:gd name="connsiteY11" fmla="*/ 388 h 357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64929" h="357832">
                    <a:moveTo>
                      <a:pt x="351473" y="388"/>
                    </a:moveTo>
                    <a:cubicBezTo>
                      <a:pt x="391802" y="1656"/>
                      <a:pt x="438663" y="6221"/>
                      <a:pt x="495827" y="16850"/>
                    </a:cubicBezTo>
                    <a:cubicBezTo>
                      <a:pt x="724484" y="59368"/>
                      <a:pt x="786385" y="136461"/>
                      <a:pt x="937496" y="164665"/>
                    </a:cubicBezTo>
                    <a:cubicBezTo>
                      <a:pt x="955623" y="168011"/>
                      <a:pt x="967665" y="185095"/>
                      <a:pt x="964393" y="202823"/>
                    </a:cubicBezTo>
                    <a:lnTo>
                      <a:pt x="940695" y="331218"/>
                    </a:lnTo>
                    <a:cubicBezTo>
                      <a:pt x="937423" y="348946"/>
                      <a:pt x="920075" y="360605"/>
                      <a:pt x="901948" y="357260"/>
                    </a:cubicBezTo>
                    <a:cubicBezTo>
                      <a:pt x="757095" y="331355"/>
                      <a:pt x="658549" y="235575"/>
                      <a:pt x="467295" y="207641"/>
                    </a:cubicBezTo>
                    <a:cubicBezTo>
                      <a:pt x="276039" y="179706"/>
                      <a:pt x="174053" y="199778"/>
                      <a:pt x="27433" y="195847"/>
                    </a:cubicBezTo>
                    <a:cubicBezTo>
                      <a:pt x="9306" y="192501"/>
                      <a:pt x="-2736" y="175417"/>
                      <a:pt x="536" y="157689"/>
                    </a:cubicBezTo>
                    <a:lnTo>
                      <a:pt x="24234" y="29294"/>
                    </a:lnTo>
                    <a:cubicBezTo>
                      <a:pt x="27506" y="11566"/>
                      <a:pt x="44854" y="-93"/>
                      <a:pt x="62981" y="3253"/>
                    </a:cubicBezTo>
                    <a:cubicBezTo>
                      <a:pt x="168276" y="22452"/>
                      <a:pt x="230484" y="-3415"/>
                      <a:pt x="351473" y="388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11" name="グループ化 410">
                <a:extLst>
                  <a:ext uri="{FF2B5EF4-FFF2-40B4-BE49-F238E27FC236}">
                    <a16:creationId xmlns:a16="http://schemas.microsoft.com/office/drawing/2014/main" id="{99817506-BAED-4D57-927E-F617162FE7C2}"/>
                  </a:ext>
                </a:extLst>
              </p:cNvPr>
              <p:cNvGrpSpPr/>
              <p:nvPr/>
            </p:nvGrpSpPr>
            <p:grpSpPr>
              <a:xfrm>
                <a:off x="6321627" y="5008486"/>
                <a:ext cx="525378" cy="418559"/>
                <a:chOff x="2072421" y="3760206"/>
                <a:chExt cx="668942" cy="482932"/>
              </a:xfrm>
            </p:grpSpPr>
            <p:sp>
              <p:nvSpPr>
                <p:cNvPr id="416" name="円: 塗りつぶしなし 415">
                  <a:extLst>
                    <a:ext uri="{FF2B5EF4-FFF2-40B4-BE49-F238E27FC236}">
                      <a16:creationId xmlns:a16="http://schemas.microsoft.com/office/drawing/2014/main" id="{E2C09DB7-44DD-4A21-97CD-3D65F8A473B9}"/>
                    </a:ext>
                  </a:extLst>
                </p:cNvPr>
                <p:cNvSpPr/>
                <p:nvPr/>
              </p:nvSpPr>
              <p:spPr>
                <a:xfrm>
                  <a:off x="2379011" y="3806448"/>
                  <a:ext cx="282447" cy="16998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7" name="円: 塗りつぶしなし 416">
                  <a:extLst>
                    <a:ext uri="{FF2B5EF4-FFF2-40B4-BE49-F238E27FC236}">
                      <a16:creationId xmlns:a16="http://schemas.microsoft.com/office/drawing/2014/main" id="{E1A7BF75-CB75-479C-A9E2-E731FD403BD9}"/>
                    </a:ext>
                  </a:extLst>
                </p:cNvPr>
                <p:cNvSpPr/>
                <p:nvPr/>
              </p:nvSpPr>
              <p:spPr>
                <a:xfrm>
                  <a:off x="2317957" y="3891441"/>
                  <a:ext cx="282447" cy="16998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8" name="円: 塗りつぶしなし 417">
                  <a:extLst>
                    <a:ext uri="{FF2B5EF4-FFF2-40B4-BE49-F238E27FC236}">
                      <a16:creationId xmlns:a16="http://schemas.microsoft.com/office/drawing/2014/main" id="{92D83D41-A85D-4EF5-A3F9-D71DE554C3CF}"/>
                    </a:ext>
                  </a:extLst>
                </p:cNvPr>
                <p:cNvSpPr/>
                <p:nvPr/>
              </p:nvSpPr>
              <p:spPr>
                <a:xfrm>
                  <a:off x="2276880" y="3765701"/>
                  <a:ext cx="282447" cy="16998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70AD47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9" name="円: 塗りつぶしなし 418">
                  <a:extLst>
                    <a:ext uri="{FF2B5EF4-FFF2-40B4-BE49-F238E27FC236}">
                      <a16:creationId xmlns:a16="http://schemas.microsoft.com/office/drawing/2014/main" id="{5D3D686F-90A8-4C61-84FD-736D95F0AA65}"/>
                    </a:ext>
                  </a:extLst>
                </p:cNvPr>
                <p:cNvSpPr/>
                <p:nvPr/>
              </p:nvSpPr>
              <p:spPr>
                <a:xfrm>
                  <a:off x="2141412" y="3935037"/>
                  <a:ext cx="282447" cy="16998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70AD47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0" name="円: 塗りつぶしなし 419">
                  <a:extLst>
                    <a:ext uri="{FF2B5EF4-FFF2-40B4-BE49-F238E27FC236}">
                      <a16:creationId xmlns:a16="http://schemas.microsoft.com/office/drawing/2014/main" id="{B5CD3D22-55D4-48FD-A71F-23A7E2A7EA33}"/>
                    </a:ext>
                  </a:extLst>
                </p:cNvPr>
                <p:cNvSpPr/>
                <p:nvPr/>
              </p:nvSpPr>
              <p:spPr>
                <a:xfrm>
                  <a:off x="2458916" y="3973137"/>
                  <a:ext cx="282447" cy="16998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70AD47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1" name="円: 塗りつぶしなし 420">
                  <a:extLst>
                    <a:ext uri="{FF2B5EF4-FFF2-40B4-BE49-F238E27FC236}">
                      <a16:creationId xmlns:a16="http://schemas.microsoft.com/office/drawing/2014/main" id="{67964B2C-15A5-412B-B84F-F808D7290CDF}"/>
                    </a:ext>
                  </a:extLst>
                </p:cNvPr>
                <p:cNvSpPr/>
                <p:nvPr/>
              </p:nvSpPr>
              <p:spPr>
                <a:xfrm>
                  <a:off x="2332444" y="4001184"/>
                  <a:ext cx="282447" cy="16998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2" name="円: 塗りつぶしなし 421">
                  <a:extLst>
                    <a:ext uri="{FF2B5EF4-FFF2-40B4-BE49-F238E27FC236}">
                      <a16:creationId xmlns:a16="http://schemas.microsoft.com/office/drawing/2014/main" id="{4E7AF38E-FAD8-4DCB-BC20-96D951988D93}"/>
                    </a:ext>
                  </a:extLst>
                </p:cNvPr>
                <p:cNvSpPr/>
                <p:nvPr/>
              </p:nvSpPr>
              <p:spPr>
                <a:xfrm>
                  <a:off x="2184202" y="3853279"/>
                  <a:ext cx="282447" cy="16998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3" name="円: 塗りつぶしなし 422">
                  <a:extLst>
                    <a:ext uri="{FF2B5EF4-FFF2-40B4-BE49-F238E27FC236}">
                      <a16:creationId xmlns:a16="http://schemas.microsoft.com/office/drawing/2014/main" id="{13E54AE4-188F-4F47-91D8-4913744A862A}"/>
                    </a:ext>
                  </a:extLst>
                </p:cNvPr>
                <p:cNvSpPr/>
                <p:nvPr/>
              </p:nvSpPr>
              <p:spPr>
                <a:xfrm>
                  <a:off x="2171575" y="4073151"/>
                  <a:ext cx="282447" cy="16998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4" name="円: 塗りつぶしなし 423">
                  <a:extLst>
                    <a:ext uri="{FF2B5EF4-FFF2-40B4-BE49-F238E27FC236}">
                      <a16:creationId xmlns:a16="http://schemas.microsoft.com/office/drawing/2014/main" id="{849FF615-1728-4C1B-9746-E418E6A81777}"/>
                    </a:ext>
                  </a:extLst>
                </p:cNvPr>
                <p:cNvSpPr/>
                <p:nvPr/>
              </p:nvSpPr>
              <p:spPr>
                <a:xfrm>
                  <a:off x="2258690" y="4031143"/>
                  <a:ext cx="282447" cy="16998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5" name="円: 塗りつぶしなし 424">
                  <a:extLst>
                    <a:ext uri="{FF2B5EF4-FFF2-40B4-BE49-F238E27FC236}">
                      <a16:creationId xmlns:a16="http://schemas.microsoft.com/office/drawing/2014/main" id="{DB41C00A-C4E3-44B4-953A-F22F4EEC6E33}"/>
                    </a:ext>
                  </a:extLst>
                </p:cNvPr>
                <p:cNvSpPr/>
                <p:nvPr/>
              </p:nvSpPr>
              <p:spPr>
                <a:xfrm>
                  <a:off x="2457659" y="3760206"/>
                  <a:ext cx="282447" cy="16998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6" name="円: 塗りつぶしなし 425">
                  <a:extLst>
                    <a:ext uri="{FF2B5EF4-FFF2-40B4-BE49-F238E27FC236}">
                      <a16:creationId xmlns:a16="http://schemas.microsoft.com/office/drawing/2014/main" id="{DD0E9F60-BA56-4A46-8412-7671905B67E8}"/>
                    </a:ext>
                  </a:extLst>
                </p:cNvPr>
                <p:cNvSpPr/>
                <p:nvPr/>
              </p:nvSpPr>
              <p:spPr>
                <a:xfrm>
                  <a:off x="2072421" y="4022676"/>
                  <a:ext cx="282447" cy="16998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12" name="フリーフォーム: 図形 411">
                <a:extLst>
                  <a:ext uri="{FF2B5EF4-FFF2-40B4-BE49-F238E27FC236}">
                    <a16:creationId xmlns:a16="http://schemas.microsoft.com/office/drawing/2014/main" id="{7A2091B3-94F9-4236-B05B-261417E0B1E2}"/>
                  </a:ext>
                </a:extLst>
              </p:cNvPr>
              <p:cNvSpPr/>
              <p:nvPr/>
            </p:nvSpPr>
            <p:spPr>
              <a:xfrm rot="900000">
                <a:off x="6142569" y="5514123"/>
                <a:ext cx="458974" cy="161967"/>
              </a:xfrm>
              <a:custGeom>
                <a:avLst/>
                <a:gdLst>
                  <a:gd name="connsiteX0" fmla="*/ 22932 w 1048585"/>
                  <a:gd name="connsiteY0" fmla="*/ 0 h 370033"/>
                  <a:gd name="connsiteX1" fmla="*/ 1025653 w 1048585"/>
                  <a:gd name="connsiteY1" fmla="*/ 0 h 370033"/>
                  <a:gd name="connsiteX2" fmla="*/ 1048585 w 1048585"/>
                  <a:gd name="connsiteY2" fmla="*/ 22932 h 370033"/>
                  <a:gd name="connsiteX3" fmla="*/ 1048585 w 1048585"/>
                  <a:gd name="connsiteY3" fmla="*/ 89066 h 370033"/>
                  <a:gd name="connsiteX4" fmla="*/ 0 w 1048585"/>
                  <a:gd name="connsiteY4" fmla="*/ 370033 h 370033"/>
                  <a:gd name="connsiteX5" fmla="*/ 0 w 1048585"/>
                  <a:gd name="connsiteY5" fmla="*/ 22932 h 370033"/>
                  <a:gd name="connsiteX6" fmla="*/ 22932 w 1048585"/>
                  <a:gd name="connsiteY6" fmla="*/ 0 h 370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48585" h="370033">
                    <a:moveTo>
                      <a:pt x="22932" y="0"/>
                    </a:moveTo>
                    <a:lnTo>
                      <a:pt x="1025653" y="0"/>
                    </a:lnTo>
                    <a:cubicBezTo>
                      <a:pt x="1038318" y="0"/>
                      <a:pt x="1048585" y="10267"/>
                      <a:pt x="1048585" y="22932"/>
                    </a:cubicBezTo>
                    <a:lnTo>
                      <a:pt x="1048585" y="89066"/>
                    </a:lnTo>
                    <a:lnTo>
                      <a:pt x="0" y="370033"/>
                    </a:lnTo>
                    <a:lnTo>
                      <a:pt x="0" y="22932"/>
                    </a:lnTo>
                    <a:cubicBezTo>
                      <a:pt x="0" y="10267"/>
                      <a:pt x="10267" y="0"/>
                      <a:pt x="22932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CA33626A-067E-4883-B415-430046A1A2AC}"/>
                  </a:ext>
                </a:extLst>
              </p:cNvPr>
              <p:cNvSpPr/>
              <p:nvPr/>
            </p:nvSpPr>
            <p:spPr>
              <a:xfrm rot="900000">
                <a:off x="6068366" y="5822353"/>
                <a:ext cx="458974" cy="161967"/>
              </a:xfrm>
              <a:custGeom>
                <a:avLst/>
                <a:gdLst>
                  <a:gd name="connsiteX0" fmla="*/ 22932 w 1048585"/>
                  <a:gd name="connsiteY0" fmla="*/ 0 h 370033"/>
                  <a:gd name="connsiteX1" fmla="*/ 1025653 w 1048585"/>
                  <a:gd name="connsiteY1" fmla="*/ 0 h 370033"/>
                  <a:gd name="connsiteX2" fmla="*/ 1048585 w 1048585"/>
                  <a:gd name="connsiteY2" fmla="*/ 22932 h 370033"/>
                  <a:gd name="connsiteX3" fmla="*/ 1048585 w 1048585"/>
                  <a:gd name="connsiteY3" fmla="*/ 89066 h 370033"/>
                  <a:gd name="connsiteX4" fmla="*/ 0 w 1048585"/>
                  <a:gd name="connsiteY4" fmla="*/ 370033 h 370033"/>
                  <a:gd name="connsiteX5" fmla="*/ 0 w 1048585"/>
                  <a:gd name="connsiteY5" fmla="*/ 22932 h 370033"/>
                  <a:gd name="connsiteX6" fmla="*/ 22932 w 1048585"/>
                  <a:gd name="connsiteY6" fmla="*/ 0 h 370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48585" h="370033">
                    <a:moveTo>
                      <a:pt x="22932" y="0"/>
                    </a:moveTo>
                    <a:lnTo>
                      <a:pt x="1025653" y="0"/>
                    </a:lnTo>
                    <a:cubicBezTo>
                      <a:pt x="1038318" y="0"/>
                      <a:pt x="1048585" y="10267"/>
                      <a:pt x="1048585" y="22932"/>
                    </a:cubicBezTo>
                    <a:lnTo>
                      <a:pt x="1048585" y="89066"/>
                    </a:lnTo>
                    <a:lnTo>
                      <a:pt x="0" y="370033"/>
                    </a:lnTo>
                    <a:lnTo>
                      <a:pt x="0" y="22932"/>
                    </a:lnTo>
                    <a:cubicBezTo>
                      <a:pt x="0" y="10267"/>
                      <a:pt x="10267" y="0"/>
                      <a:pt x="22932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51474FED-A824-41FC-B2EA-784B888D15C3}"/>
                  </a:ext>
                </a:extLst>
              </p:cNvPr>
              <p:cNvSpPr/>
              <p:nvPr/>
            </p:nvSpPr>
            <p:spPr>
              <a:xfrm rot="900000">
                <a:off x="5510420" y="5564875"/>
                <a:ext cx="458974" cy="161967"/>
              </a:xfrm>
              <a:custGeom>
                <a:avLst/>
                <a:gdLst>
                  <a:gd name="connsiteX0" fmla="*/ 22932 w 1048585"/>
                  <a:gd name="connsiteY0" fmla="*/ 0 h 370033"/>
                  <a:gd name="connsiteX1" fmla="*/ 1025653 w 1048585"/>
                  <a:gd name="connsiteY1" fmla="*/ 0 h 370033"/>
                  <a:gd name="connsiteX2" fmla="*/ 1048585 w 1048585"/>
                  <a:gd name="connsiteY2" fmla="*/ 22932 h 370033"/>
                  <a:gd name="connsiteX3" fmla="*/ 1048585 w 1048585"/>
                  <a:gd name="connsiteY3" fmla="*/ 89066 h 370033"/>
                  <a:gd name="connsiteX4" fmla="*/ 0 w 1048585"/>
                  <a:gd name="connsiteY4" fmla="*/ 370033 h 370033"/>
                  <a:gd name="connsiteX5" fmla="*/ 0 w 1048585"/>
                  <a:gd name="connsiteY5" fmla="*/ 22932 h 370033"/>
                  <a:gd name="connsiteX6" fmla="*/ 22932 w 1048585"/>
                  <a:gd name="connsiteY6" fmla="*/ 0 h 370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48585" h="370033">
                    <a:moveTo>
                      <a:pt x="22932" y="0"/>
                    </a:moveTo>
                    <a:lnTo>
                      <a:pt x="1025653" y="0"/>
                    </a:lnTo>
                    <a:cubicBezTo>
                      <a:pt x="1038318" y="0"/>
                      <a:pt x="1048585" y="10267"/>
                      <a:pt x="1048585" y="22932"/>
                    </a:cubicBezTo>
                    <a:lnTo>
                      <a:pt x="1048585" y="89066"/>
                    </a:lnTo>
                    <a:lnTo>
                      <a:pt x="0" y="370033"/>
                    </a:lnTo>
                    <a:lnTo>
                      <a:pt x="0" y="22932"/>
                    </a:lnTo>
                    <a:cubicBezTo>
                      <a:pt x="0" y="10267"/>
                      <a:pt x="10267" y="0"/>
                      <a:pt x="22932" y="0"/>
                    </a:cubicBezTo>
                    <a:close/>
                  </a:path>
                </a:pathLst>
              </a:custGeom>
              <a:pattFill prst="lgConfetti">
                <a:fgClr>
                  <a:srgbClr val="E7E6E6">
                    <a:lumMod val="75000"/>
                  </a:srgbClr>
                </a:fgClr>
                <a:bgClr>
                  <a:sysClr val="window" lastClr="FFFFFF">
                    <a:lumMod val="85000"/>
                  </a:sysClr>
                </a:bgClr>
              </a:patt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B51B7F60-B685-411B-B724-7060050DD854}"/>
                  </a:ext>
                </a:extLst>
              </p:cNvPr>
              <p:cNvSpPr/>
              <p:nvPr/>
            </p:nvSpPr>
            <p:spPr>
              <a:xfrm rot="900000">
                <a:off x="6271562" y="5939697"/>
                <a:ext cx="329327" cy="138265"/>
              </a:xfrm>
              <a:custGeom>
                <a:avLst/>
                <a:gdLst>
                  <a:gd name="connsiteX0" fmla="*/ 22932 w 1048585"/>
                  <a:gd name="connsiteY0" fmla="*/ 0 h 370033"/>
                  <a:gd name="connsiteX1" fmla="*/ 1025653 w 1048585"/>
                  <a:gd name="connsiteY1" fmla="*/ 0 h 370033"/>
                  <a:gd name="connsiteX2" fmla="*/ 1048585 w 1048585"/>
                  <a:gd name="connsiteY2" fmla="*/ 22932 h 370033"/>
                  <a:gd name="connsiteX3" fmla="*/ 1048585 w 1048585"/>
                  <a:gd name="connsiteY3" fmla="*/ 89066 h 370033"/>
                  <a:gd name="connsiteX4" fmla="*/ 0 w 1048585"/>
                  <a:gd name="connsiteY4" fmla="*/ 370033 h 370033"/>
                  <a:gd name="connsiteX5" fmla="*/ 0 w 1048585"/>
                  <a:gd name="connsiteY5" fmla="*/ 22932 h 370033"/>
                  <a:gd name="connsiteX6" fmla="*/ 22932 w 1048585"/>
                  <a:gd name="connsiteY6" fmla="*/ 0 h 370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48585" h="370033">
                    <a:moveTo>
                      <a:pt x="22932" y="0"/>
                    </a:moveTo>
                    <a:lnTo>
                      <a:pt x="1025653" y="0"/>
                    </a:lnTo>
                    <a:cubicBezTo>
                      <a:pt x="1038318" y="0"/>
                      <a:pt x="1048585" y="10267"/>
                      <a:pt x="1048585" y="22932"/>
                    </a:cubicBezTo>
                    <a:lnTo>
                      <a:pt x="1048585" y="89066"/>
                    </a:lnTo>
                    <a:lnTo>
                      <a:pt x="0" y="370033"/>
                    </a:lnTo>
                    <a:lnTo>
                      <a:pt x="0" y="22932"/>
                    </a:lnTo>
                    <a:cubicBezTo>
                      <a:pt x="0" y="10267"/>
                      <a:pt x="10267" y="0"/>
                      <a:pt x="22932" y="0"/>
                    </a:cubicBezTo>
                    <a:close/>
                  </a:path>
                </a:pathLst>
              </a:custGeom>
              <a:pattFill prst="lgConfetti">
                <a:fgClr>
                  <a:srgbClr val="E7E6E6">
                    <a:lumMod val="75000"/>
                  </a:srgbClr>
                </a:fgClr>
                <a:bgClr>
                  <a:sysClr val="window" lastClr="FFFFFF">
                    <a:lumMod val="85000"/>
                  </a:sysClr>
                </a:bgClr>
              </a:patt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393" name="楕円 1">
              <a:extLst>
                <a:ext uri="{FF2B5EF4-FFF2-40B4-BE49-F238E27FC236}">
                  <a16:creationId xmlns:a16="http://schemas.microsoft.com/office/drawing/2014/main" id="{B95E316B-5E4E-48CF-B0A4-ED469C154505}"/>
                </a:ext>
              </a:extLst>
            </p:cNvPr>
            <p:cNvSpPr/>
            <p:nvPr/>
          </p:nvSpPr>
          <p:spPr>
            <a:xfrm>
              <a:off x="2260724" y="4338946"/>
              <a:ext cx="848735" cy="570863"/>
            </a:xfrm>
            <a:custGeom>
              <a:avLst/>
              <a:gdLst>
                <a:gd name="connsiteX0" fmla="*/ 0 w 1109885"/>
                <a:gd name="connsiteY0" fmla="*/ 317966 h 635932"/>
                <a:gd name="connsiteX1" fmla="*/ 554943 w 1109885"/>
                <a:gd name="connsiteY1" fmla="*/ 0 h 635932"/>
                <a:gd name="connsiteX2" fmla="*/ 1109886 w 1109885"/>
                <a:gd name="connsiteY2" fmla="*/ 317966 h 635932"/>
                <a:gd name="connsiteX3" fmla="*/ 554943 w 1109885"/>
                <a:gd name="connsiteY3" fmla="*/ 635932 h 635932"/>
                <a:gd name="connsiteX4" fmla="*/ 0 w 1109885"/>
                <a:gd name="connsiteY4" fmla="*/ 317966 h 635932"/>
                <a:gd name="connsiteX0" fmla="*/ 9546 w 1119432"/>
                <a:gd name="connsiteY0" fmla="*/ 317966 h 635932"/>
                <a:gd name="connsiteX1" fmla="*/ 564489 w 1119432"/>
                <a:gd name="connsiteY1" fmla="*/ 0 h 635932"/>
                <a:gd name="connsiteX2" fmla="*/ 1119432 w 1119432"/>
                <a:gd name="connsiteY2" fmla="*/ 317966 h 635932"/>
                <a:gd name="connsiteX3" fmla="*/ 564489 w 1119432"/>
                <a:gd name="connsiteY3" fmla="*/ 635932 h 635932"/>
                <a:gd name="connsiteX4" fmla="*/ 9546 w 1119432"/>
                <a:gd name="connsiteY4" fmla="*/ 317966 h 635932"/>
                <a:gd name="connsiteX0" fmla="*/ 7396 w 1160414"/>
                <a:gd name="connsiteY0" fmla="*/ 319465 h 639245"/>
                <a:gd name="connsiteX1" fmla="*/ 562339 w 1160414"/>
                <a:gd name="connsiteY1" fmla="*/ 1499 h 639245"/>
                <a:gd name="connsiteX2" fmla="*/ 1160414 w 1160414"/>
                <a:gd name="connsiteY2" fmla="*/ 405730 h 639245"/>
                <a:gd name="connsiteX3" fmla="*/ 562339 w 1160414"/>
                <a:gd name="connsiteY3" fmla="*/ 637431 h 639245"/>
                <a:gd name="connsiteX4" fmla="*/ 7396 w 1160414"/>
                <a:gd name="connsiteY4" fmla="*/ 319465 h 639245"/>
                <a:gd name="connsiteX0" fmla="*/ 7396 w 1168776"/>
                <a:gd name="connsiteY0" fmla="*/ 319465 h 638748"/>
                <a:gd name="connsiteX1" fmla="*/ 562339 w 1168776"/>
                <a:gd name="connsiteY1" fmla="*/ 1499 h 638748"/>
                <a:gd name="connsiteX2" fmla="*/ 1160414 w 1168776"/>
                <a:gd name="connsiteY2" fmla="*/ 405730 h 638748"/>
                <a:gd name="connsiteX3" fmla="*/ 562339 w 1168776"/>
                <a:gd name="connsiteY3" fmla="*/ 637431 h 638748"/>
                <a:gd name="connsiteX4" fmla="*/ 7396 w 1168776"/>
                <a:gd name="connsiteY4" fmla="*/ 319465 h 638748"/>
                <a:gd name="connsiteX0" fmla="*/ 7287 w 1177315"/>
                <a:gd name="connsiteY0" fmla="*/ 249308 h 648873"/>
                <a:gd name="connsiteX1" fmla="*/ 570856 w 1177315"/>
                <a:gd name="connsiteY1" fmla="*/ 8980 h 648873"/>
                <a:gd name="connsiteX2" fmla="*/ 1168931 w 1177315"/>
                <a:gd name="connsiteY2" fmla="*/ 413211 h 648873"/>
                <a:gd name="connsiteX3" fmla="*/ 570856 w 1177315"/>
                <a:gd name="connsiteY3" fmla="*/ 644912 h 648873"/>
                <a:gd name="connsiteX4" fmla="*/ 7287 w 1177315"/>
                <a:gd name="connsiteY4" fmla="*/ 249308 h 648873"/>
                <a:gd name="connsiteX0" fmla="*/ 28307 w 1198335"/>
                <a:gd name="connsiteY0" fmla="*/ 259893 h 659458"/>
                <a:gd name="connsiteX1" fmla="*/ 591876 w 1198335"/>
                <a:gd name="connsiteY1" fmla="*/ 19565 h 659458"/>
                <a:gd name="connsiteX2" fmla="*/ 1189951 w 1198335"/>
                <a:gd name="connsiteY2" fmla="*/ 423796 h 659458"/>
                <a:gd name="connsiteX3" fmla="*/ 591876 w 1198335"/>
                <a:gd name="connsiteY3" fmla="*/ 655497 h 659458"/>
                <a:gd name="connsiteX4" fmla="*/ 28307 w 1198335"/>
                <a:gd name="connsiteY4" fmla="*/ 259893 h 659458"/>
                <a:gd name="connsiteX0" fmla="*/ 28367 w 1206911"/>
                <a:gd name="connsiteY0" fmla="*/ 264363 h 670135"/>
                <a:gd name="connsiteX1" fmla="*/ 591936 w 1206911"/>
                <a:gd name="connsiteY1" fmla="*/ 24035 h 670135"/>
                <a:gd name="connsiteX2" fmla="*/ 1198637 w 1206911"/>
                <a:gd name="connsiteY2" fmla="*/ 488651 h 670135"/>
                <a:gd name="connsiteX3" fmla="*/ 591936 w 1206911"/>
                <a:gd name="connsiteY3" fmla="*/ 659967 h 670135"/>
                <a:gd name="connsiteX4" fmla="*/ 28367 w 1206911"/>
                <a:gd name="connsiteY4" fmla="*/ 264363 h 670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911" h="670135">
                  <a:moveTo>
                    <a:pt x="28367" y="264363"/>
                  </a:moveTo>
                  <a:cubicBezTo>
                    <a:pt x="183643" y="-49268"/>
                    <a:pt x="396891" y="-13346"/>
                    <a:pt x="591936" y="24035"/>
                  </a:cubicBezTo>
                  <a:cubicBezTo>
                    <a:pt x="786981" y="61416"/>
                    <a:pt x="1276274" y="347549"/>
                    <a:pt x="1198637" y="488651"/>
                  </a:cubicBezTo>
                  <a:cubicBezTo>
                    <a:pt x="1121000" y="629753"/>
                    <a:pt x="786981" y="697348"/>
                    <a:pt x="591936" y="659967"/>
                  </a:cubicBezTo>
                  <a:cubicBezTo>
                    <a:pt x="396891" y="622586"/>
                    <a:pt x="-126909" y="577994"/>
                    <a:pt x="28367" y="264363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4" name="楕円 1">
              <a:extLst>
                <a:ext uri="{FF2B5EF4-FFF2-40B4-BE49-F238E27FC236}">
                  <a16:creationId xmlns:a16="http://schemas.microsoft.com/office/drawing/2014/main" id="{7BE5DC19-6944-43CB-BC3A-7226C034E537}"/>
                </a:ext>
              </a:extLst>
            </p:cNvPr>
            <p:cNvSpPr/>
            <p:nvPr/>
          </p:nvSpPr>
          <p:spPr>
            <a:xfrm flipH="1">
              <a:off x="3159293" y="4872231"/>
              <a:ext cx="945993" cy="587039"/>
            </a:xfrm>
            <a:custGeom>
              <a:avLst/>
              <a:gdLst>
                <a:gd name="connsiteX0" fmla="*/ 0 w 1109885"/>
                <a:gd name="connsiteY0" fmla="*/ 317966 h 635932"/>
                <a:gd name="connsiteX1" fmla="*/ 554943 w 1109885"/>
                <a:gd name="connsiteY1" fmla="*/ 0 h 635932"/>
                <a:gd name="connsiteX2" fmla="*/ 1109886 w 1109885"/>
                <a:gd name="connsiteY2" fmla="*/ 317966 h 635932"/>
                <a:gd name="connsiteX3" fmla="*/ 554943 w 1109885"/>
                <a:gd name="connsiteY3" fmla="*/ 635932 h 635932"/>
                <a:gd name="connsiteX4" fmla="*/ 0 w 1109885"/>
                <a:gd name="connsiteY4" fmla="*/ 317966 h 635932"/>
                <a:gd name="connsiteX0" fmla="*/ 9546 w 1119432"/>
                <a:gd name="connsiteY0" fmla="*/ 317966 h 635932"/>
                <a:gd name="connsiteX1" fmla="*/ 564489 w 1119432"/>
                <a:gd name="connsiteY1" fmla="*/ 0 h 635932"/>
                <a:gd name="connsiteX2" fmla="*/ 1119432 w 1119432"/>
                <a:gd name="connsiteY2" fmla="*/ 317966 h 635932"/>
                <a:gd name="connsiteX3" fmla="*/ 564489 w 1119432"/>
                <a:gd name="connsiteY3" fmla="*/ 635932 h 635932"/>
                <a:gd name="connsiteX4" fmla="*/ 9546 w 1119432"/>
                <a:gd name="connsiteY4" fmla="*/ 317966 h 635932"/>
                <a:gd name="connsiteX0" fmla="*/ 7396 w 1160414"/>
                <a:gd name="connsiteY0" fmla="*/ 319465 h 639245"/>
                <a:gd name="connsiteX1" fmla="*/ 562339 w 1160414"/>
                <a:gd name="connsiteY1" fmla="*/ 1499 h 639245"/>
                <a:gd name="connsiteX2" fmla="*/ 1160414 w 1160414"/>
                <a:gd name="connsiteY2" fmla="*/ 405730 h 639245"/>
                <a:gd name="connsiteX3" fmla="*/ 562339 w 1160414"/>
                <a:gd name="connsiteY3" fmla="*/ 637431 h 639245"/>
                <a:gd name="connsiteX4" fmla="*/ 7396 w 1160414"/>
                <a:gd name="connsiteY4" fmla="*/ 319465 h 639245"/>
                <a:gd name="connsiteX0" fmla="*/ 7396 w 1168776"/>
                <a:gd name="connsiteY0" fmla="*/ 319465 h 638748"/>
                <a:gd name="connsiteX1" fmla="*/ 562339 w 1168776"/>
                <a:gd name="connsiteY1" fmla="*/ 1499 h 638748"/>
                <a:gd name="connsiteX2" fmla="*/ 1160414 w 1168776"/>
                <a:gd name="connsiteY2" fmla="*/ 405730 h 638748"/>
                <a:gd name="connsiteX3" fmla="*/ 562339 w 1168776"/>
                <a:gd name="connsiteY3" fmla="*/ 637431 h 638748"/>
                <a:gd name="connsiteX4" fmla="*/ 7396 w 1168776"/>
                <a:gd name="connsiteY4" fmla="*/ 319465 h 638748"/>
                <a:gd name="connsiteX0" fmla="*/ 7287 w 1177315"/>
                <a:gd name="connsiteY0" fmla="*/ 249308 h 648873"/>
                <a:gd name="connsiteX1" fmla="*/ 570856 w 1177315"/>
                <a:gd name="connsiteY1" fmla="*/ 8980 h 648873"/>
                <a:gd name="connsiteX2" fmla="*/ 1168931 w 1177315"/>
                <a:gd name="connsiteY2" fmla="*/ 413211 h 648873"/>
                <a:gd name="connsiteX3" fmla="*/ 570856 w 1177315"/>
                <a:gd name="connsiteY3" fmla="*/ 644912 h 648873"/>
                <a:gd name="connsiteX4" fmla="*/ 7287 w 1177315"/>
                <a:gd name="connsiteY4" fmla="*/ 249308 h 648873"/>
                <a:gd name="connsiteX0" fmla="*/ 28307 w 1198335"/>
                <a:gd name="connsiteY0" fmla="*/ 259893 h 659458"/>
                <a:gd name="connsiteX1" fmla="*/ 591876 w 1198335"/>
                <a:gd name="connsiteY1" fmla="*/ 19565 h 659458"/>
                <a:gd name="connsiteX2" fmla="*/ 1189951 w 1198335"/>
                <a:gd name="connsiteY2" fmla="*/ 423796 h 659458"/>
                <a:gd name="connsiteX3" fmla="*/ 591876 w 1198335"/>
                <a:gd name="connsiteY3" fmla="*/ 655497 h 659458"/>
                <a:gd name="connsiteX4" fmla="*/ 28307 w 1198335"/>
                <a:gd name="connsiteY4" fmla="*/ 259893 h 659458"/>
                <a:gd name="connsiteX0" fmla="*/ 28367 w 1206911"/>
                <a:gd name="connsiteY0" fmla="*/ 264363 h 670135"/>
                <a:gd name="connsiteX1" fmla="*/ 591936 w 1206911"/>
                <a:gd name="connsiteY1" fmla="*/ 24035 h 670135"/>
                <a:gd name="connsiteX2" fmla="*/ 1198637 w 1206911"/>
                <a:gd name="connsiteY2" fmla="*/ 488651 h 670135"/>
                <a:gd name="connsiteX3" fmla="*/ 591936 w 1206911"/>
                <a:gd name="connsiteY3" fmla="*/ 659967 h 670135"/>
                <a:gd name="connsiteX4" fmla="*/ 28367 w 1206911"/>
                <a:gd name="connsiteY4" fmla="*/ 264363 h 670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911" h="670135">
                  <a:moveTo>
                    <a:pt x="28367" y="264363"/>
                  </a:moveTo>
                  <a:cubicBezTo>
                    <a:pt x="183643" y="-49268"/>
                    <a:pt x="396891" y="-13346"/>
                    <a:pt x="591936" y="24035"/>
                  </a:cubicBezTo>
                  <a:cubicBezTo>
                    <a:pt x="786981" y="61416"/>
                    <a:pt x="1276274" y="347549"/>
                    <a:pt x="1198637" y="488651"/>
                  </a:cubicBezTo>
                  <a:cubicBezTo>
                    <a:pt x="1121000" y="629753"/>
                    <a:pt x="786981" y="697348"/>
                    <a:pt x="591936" y="659967"/>
                  </a:cubicBezTo>
                  <a:cubicBezTo>
                    <a:pt x="396891" y="622586"/>
                    <a:pt x="-126909" y="577994"/>
                    <a:pt x="28367" y="264363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95" name="グループ化 394">
              <a:extLst>
                <a:ext uri="{FF2B5EF4-FFF2-40B4-BE49-F238E27FC236}">
                  <a16:creationId xmlns:a16="http://schemas.microsoft.com/office/drawing/2014/main" id="{BF2AEB1A-9588-4117-A32C-7689700367EB}"/>
                </a:ext>
              </a:extLst>
            </p:cNvPr>
            <p:cNvGrpSpPr/>
            <p:nvPr/>
          </p:nvGrpSpPr>
          <p:grpSpPr>
            <a:xfrm>
              <a:off x="3098188" y="4480127"/>
              <a:ext cx="776187" cy="257580"/>
              <a:chOff x="2918539" y="4868140"/>
              <a:chExt cx="776187" cy="257580"/>
            </a:xfrm>
          </p:grpSpPr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C3B84B99-8838-4DCB-B817-C6272C3FBF59}"/>
                  </a:ext>
                </a:extLst>
              </p:cNvPr>
              <p:cNvSpPr/>
              <p:nvPr/>
            </p:nvSpPr>
            <p:spPr>
              <a:xfrm rot="526924">
                <a:off x="2975626" y="4909488"/>
                <a:ext cx="667245" cy="206385"/>
              </a:xfrm>
              <a:custGeom>
                <a:avLst/>
                <a:gdLst>
                  <a:gd name="connsiteX0" fmla="*/ 253449 w 667245"/>
                  <a:gd name="connsiteY0" fmla="*/ 3708 h 206385"/>
                  <a:gd name="connsiteX1" fmla="*/ 333623 w 667245"/>
                  <a:gd name="connsiteY1" fmla="*/ 104 h 206385"/>
                  <a:gd name="connsiteX2" fmla="*/ 667245 w 667245"/>
                  <a:gd name="connsiteY2" fmla="*/ 144570 h 206385"/>
                  <a:gd name="connsiteX3" fmla="*/ 581357 w 667245"/>
                  <a:gd name="connsiteY3" fmla="*/ 202614 h 206385"/>
                  <a:gd name="connsiteX4" fmla="*/ 555524 w 667245"/>
                  <a:gd name="connsiteY4" fmla="*/ 206385 h 206385"/>
                  <a:gd name="connsiteX5" fmla="*/ 559283 w 667245"/>
                  <a:gd name="connsiteY5" fmla="*/ 198923 h 206385"/>
                  <a:gd name="connsiteX6" fmla="*/ 328218 w 667245"/>
                  <a:gd name="connsiteY6" fmla="*/ 76131 h 206385"/>
                  <a:gd name="connsiteX7" fmla="*/ 97154 w 667245"/>
                  <a:gd name="connsiteY7" fmla="*/ 198924 h 206385"/>
                  <a:gd name="connsiteX8" fmla="*/ 99486 w 667245"/>
                  <a:gd name="connsiteY8" fmla="*/ 203531 h 206385"/>
                  <a:gd name="connsiteX9" fmla="*/ 74059 w 667245"/>
                  <a:gd name="connsiteY9" fmla="*/ 198115 h 206385"/>
                  <a:gd name="connsiteX10" fmla="*/ 0 w 667245"/>
                  <a:gd name="connsiteY10" fmla="*/ 144570 h 206385"/>
                  <a:gd name="connsiteX11" fmla="*/ 253449 w 667245"/>
                  <a:gd name="connsiteY11" fmla="*/ 3708 h 20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67245" h="206385">
                    <a:moveTo>
                      <a:pt x="253449" y="3708"/>
                    </a:moveTo>
                    <a:cubicBezTo>
                      <a:pt x="278247" y="932"/>
                      <a:pt x="304958" y="-396"/>
                      <a:pt x="333623" y="104"/>
                    </a:cubicBezTo>
                    <a:cubicBezTo>
                      <a:pt x="562937" y="4104"/>
                      <a:pt x="667245" y="89082"/>
                      <a:pt x="667245" y="144570"/>
                    </a:cubicBezTo>
                    <a:cubicBezTo>
                      <a:pt x="667245" y="172314"/>
                      <a:pt x="637788" y="191433"/>
                      <a:pt x="581357" y="202614"/>
                    </a:cubicBezTo>
                    <a:lnTo>
                      <a:pt x="555524" y="206385"/>
                    </a:lnTo>
                    <a:lnTo>
                      <a:pt x="559283" y="198923"/>
                    </a:lnTo>
                    <a:cubicBezTo>
                      <a:pt x="559283" y="151760"/>
                      <a:pt x="487040" y="79531"/>
                      <a:pt x="328218" y="76131"/>
                    </a:cubicBezTo>
                    <a:cubicBezTo>
                      <a:pt x="169395" y="72732"/>
                      <a:pt x="97153" y="168758"/>
                      <a:pt x="97154" y="198924"/>
                    </a:cubicBezTo>
                    <a:lnTo>
                      <a:pt x="99486" y="203531"/>
                    </a:lnTo>
                    <a:lnTo>
                      <a:pt x="74059" y="198115"/>
                    </a:lnTo>
                    <a:cubicBezTo>
                      <a:pt x="21571" y="183433"/>
                      <a:pt x="0" y="162315"/>
                      <a:pt x="0" y="144570"/>
                    </a:cubicBezTo>
                    <a:cubicBezTo>
                      <a:pt x="0" y="113516"/>
                      <a:pt x="79861" y="23138"/>
                      <a:pt x="253449" y="3708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F0B0B658-2700-4188-92D1-9C0BE5026264}"/>
                  </a:ext>
                </a:extLst>
              </p:cNvPr>
              <p:cNvSpPr/>
              <p:nvPr/>
            </p:nvSpPr>
            <p:spPr>
              <a:xfrm rot="526924">
                <a:off x="2918539" y="4868140"/>
                <a:ext cx="776187" cy="257580"/>
              </a:xfrm>
              <a:custGeom>
                <a:avLst/>
                <a:gdLst>
                  <a:gd name="connsiteX0" fmla="*/ 294830 w 776187"/>
                  <a:gd name="connsiteY0" fmla="*/ 4576 h 257580"/>
                  <a:gd name="connsiteX1" fmla="*/ 388094 w 776187"/>
                  <a:gd name="connsiteY1" fmla="*/ 129 h 257580"/>
                  <a:gd name="connsiteX2" fmla="*/ 776187 w 776187"/>
                  <a:gd name="connsiteY2" fmla="*/ 178425 h 257580"/>
                  <a:gd name="connsiteX3" fmla="*/ 676276 w 776187"/>
                  <a:gd name="connsiteY3" fmla="*/ 250063 h 257580"/>
                  <a:gd name="connsiteX4" fmla="*/ 609811 w 776187"/>
                  <a:gd name="connsiteY4" fmla="*/ 257418 h 257580"/>
                  <a:gd name="connsiteX5" fmla="*/ 614985 w 776187"/>
                  <a:gd name="connsiteY5" fmla="*/ 247148 h 257580"/>
                  <a:gd name="connsiteX6" fmla="*/ 640818 w 776187"/>
                  <a:gd name="connsiteY6" fmla="*/ 243377 h 257580"/>
                  <a:gd name="connsiteX7" fmla="*/ 726706 w 776187"/>
                  <a:gd name="connsiteY7" fmla="*/ 185333 h 257580"/>
                  <a:gd name="connsiteX8" fmla="*/ 393084 w 776187"/>
                  <a:gd name="connsiteY8" fmla="*/ 40867 h 257580"/>
                  <a:gd name="connsiteX9" fmla="*/ 59461 w 776187"/>
                  <a:gd name="connsiteY9" fmla="*/ 185333 h 257580"/>
                  <a:gd name="connsiteX10" fmla="*/ 133520 w 776187"/>
                  <a:gd name="connsiteY10" fmla="*/ 238878 h 257580"/>
                  <a:gd name="connsiteX11" fmla="*/ 158947 w 776187"/>
                  <a:gd name="connsiteY11" fmla="*/ 244294 h 257580"/>
                  <a:gd name="connsiteX12" fmla="*/ 165672 w 776187"/>
                  <a:gd name="connsiteY12" fmla="*/ 257580 h 257580"/>
                  <a:gd name="connsiteX13" fmla="*/ 86151 w 776187"/>
                  <a:gd name="connsiteY13" fmla="*/ 244509 h 257580"/>
                  <a:gd name="connsiteX14" fmla="*/ 0 w 776187"/>
                  <a:gd name="connsiteY14" fmla="*/ 178426 h 257580"/>
                  <a:gd name="connsiteX15" fmla="*/ 294830 w 776187"/>
                  <a:gd name="connsiteY15" fmla="*/ 4576 h 257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76187" h="257580">
                    <a:moveTo>
                      <a:pt x="294830" y="4576"/>
                    </a:moveTo>
                    <a:cubicBezTo>
                      <a:pt x="323677" y="1150"/>
                      <a:pt x="354749" y="-489"/>
                      <a:pt x="388094" y="129"/>
                    </a:cubicBezTo>
                    <a:cubicBezTo>
                      <a:pt x="654850" y="5065"/>
                      <a:pt x="776188" y="109943"/>
                      <a:pt x="776187" y="178425"/>
                    </a:cubicBezTo>
                    <a:cubicBezTo>
                      <a:pt x="776187" y="212668"/>
                      <a:pt x="741921" y="236262"/>
                      <a:pt x="676276" y="250063"/>
                    </a:cubicBezTo>
                    <a:lnTo>
                      <a:pt x="609811" y="257418"/>
                    </a:lnTo>
                    <a:lnTo>
                      <a:pt x="614985" y="247148"/>
                    </a:lnTo>
                    <a:lnTo>
                      <a:pt x="640818" y="243377"/>
                    </a:lnTo>
                    <a:cubicBezTo>
                      <a:pt x="697249" y="232196"/>
                      <a:pt x="726706" y="213077"/>
                      <a:pt x="726706" y="185333"/>
                    </a:cubicBezTo>
                    <a:cubicBezTo>
                      <a:pt x="726706" y="129845"/>
                      <a:pt x="622398" y="44867"/>
                      <a:pt x="393084" y="40867"/>
                    </a:cubicBezTo>
                    <a:cubicBezTo>
                      <a:pt x="163769" y="36867"/>
                      <a:pt x="59462" y="149843"/>
                      <a:pt x="59461" y="185333"/>
                    </a:cubicBezTo>
                    <a:cubicBezTo>
                      <a:pt x="59461" y="203078"/>
                      <a:pt x="81032" y="224196"/>
                      <a:pt x="133520" y="238878"/>
                    </a:cubicBezTo>
                    <a:lnTo>
                      <a:pt x="158947" y="244294"/>
                    </a:lnTo>
                    <a:lnTo>
                      <a:pt x="165672" y="257580"/>
                    </a:lnTo>
                    <a:lnTo>
                      <a:pt x="86151" y="244509"/>
                    </a:lnTo>
                    <a:cubicBezTo>
                      <a:pt x="25093" y="226389"/>
                      <a:pt x="0" y="200325"/>
                      <a:pt x="0" y="178426"/>
                    </a:cubicBezTo>
                    <a:cubicBezTo>
                      <a:pt x="0" y="140099"/>
                      <a:pt x="92899" y="28556"/>
                      <a:pt x="294830" y="4576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96" name="グループ化 395">
              <a:extLst>
                <a:ext uri="{FF2B5EF4-FFF2-40B4-BE49-F238E27FC236}">
                  <a16:creationId xmlns:a16="http://schemas.microsoft.com/office/drawing/2014/main" id="{CFCFD69B-4651-4AE5-9803-42572C5B5E8A}"/>
                </a:ext>
              </a:extLst>
            </p:cNvPr>
            <p:cNvGrpSpPr/>
            <p:nvPr/>
          </p:nvGrpSpPr>
          <p:grpSpPr>
            <a:xfrm>
              <a:off x="2019886" y="4894195"/>
              <a:ext cx="776187" cy="257580"/>
              <a:chOff x="2918539" y="4868140"/>
              <a:chExt cx="776187" cy="257580"/>
            </a:xfrm>
          </p:grpSpPr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A8CA3B9A-9E9A-4B31-87F3-F75F5A4B315E}"/>
                  </a:ext>
                </a:extLst>
              </p:cNvPr>
              <p:cNvSpPr/>
              <p:nvPr/>
            </p:nvSpPr>
            <p:spPr>
              <a:xfrm rot="526924">
                <a:off x="2975626" y="4909488"/>
                <a:ext cx="667245" cy="206385"/>
              </a:xfrm>
              <a:custGeom>
                <a:avLst/>
                <a:gdLst>
                  <a:gd name="connsiteX0" fmla="*/ 253449 w 667245"/>
                  <a:gd name="connsiteY0" fmla="*/ 3708 h 206385"/>
                  <a:gd name="connsiteX1" fmla="*/ 333623 w 667245"/>
                  <a:gd name="connsiteY1" fmla="*/ 104 h 206385"/>
                  <a:gd name="connsiteX2" fmla="*/ 667245 w 667245"/>
                  <a:gd name="connsiteY2" fmla="*/ 144570 h 206385"/>
                  <a:gd name="connsiteX3" fmla="*/ 581357 w 667245"/>
                  <a:gd name="connsiteY3" fmla="*/ 202614 h 206385"/>
                  <a:gd name="connsiteX4" fmla="*/ 555524 w 667245"/>
                  <a:gd name="connsiteY4" fmla="*/ 206385 h 206385"/>
                  <a:gd name="connsiteX5" fmla="*/ 559283 w 667245"/>
                  <a:gd name="connsiteY5" fmla="*/ 198923 h 206385"/>
                  <a:gd name="connsiteX6" fmla="*/ 328218 w 667245"/>
                  <a:gd name="connsiteY6" fmla="*/ 76131 h 206385"/>
                  <a:gd name="connsiteX7" fmla="*/ 97154 w 667245"/>
                  <a:gd name="connsiteY7" fmla="*/ 198924 h 206385"/>
                  <a:gd name="connsiteX8" fmla="*/ 99486 w 667245"/>
                  <a:gd name="connsiteY8" fmla="*/ 203531 h 206385"/>
                  <a:gd name="connsiteX9" fmla="*/ 74059 w 667245"/>
                  <a:gd name="connsiteY9" fmla="*/ 198115 h 206385"/>
                  <a:gd name="connsiteX10" fmla="*/ 0 w 667245"/>
                  <a:gd name="connsiteY10" fmla="*/ 144570 h 206385"/>
                  <a:gd name="connsiteX11" fmla="*/ 253449 w 667245"/>
                  <a:gd name="connsiteY11" fmla="*/ 3708 h 20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67245" h="206385">
                    <a:moveTo>
                      <a:pt x="253449" y="3708"/>
                    </a:moveTo>
                    <a:cubicBezTo>
                      <a:pt x="278247" y="932"/>
                      <a:pt x="304958" y="-396"/>
                      <a:pt x="333623" y="104"/>
                    </a:cubicBezTo>
                    <a:cubicBezTo>
                      <a:pt x="562937" y="4104"/>
                      <a:pt x="667245" y="89082"/>
                      <a:pt x="667245" y="144570"/>
                    </a:cubicBezTo>
                    <a:cubicBezTo>
                      <a:pt x="667245" y="172314"/>
                      <a:pt x="637788" y="191433"/>
                      <a:pt x="581357" y="202614"/>
                    </a:cubicBezTo>
                    <a:lnTo>
                      <a:pt x="555524" y="206385"/>
                    </a:lnTo>
                    <a:lnTo>
                      <a:pt x="559283" y="198923"/>
                    </a:lnTo>
                    <a:cubicBezTo>
                      <a:pt x="559283" y="151760"/>
                      <a:pt x="487040" y="79531"/>
                      <a:pt x="328218" y="76131"/>
                    </a:cubicBezTo>
                    <a:cubicBezTo>
                      <a:pt x="169395" y="72732"/>
                      <a:pt x="97153" y="168758"/>
                      <a:pt x="97154" y="198924"/>
                    </a:cubicBezTo>
                    <a:lnTo>
                      <a:pt x="99486" y="203531"/>
                    </a:lnTo>
                    <a:lnTo>
                      <a:pt x="74059" y="198115"/>
                    </a:lnTo>
                    <a:cubicBezTo>
                      <a:pt x="21571" y="183433"/>
                      <a:pt x="0" y="162315"/>
                      <a:pt x="0" y="144570"/>
                    </a:cubicBezTo>
                    <a:cubicBezTo>
                      <a:pt x="0" y="113516"/>
                      <a:pt x="79861" y="23138"/>
                      <a:pt x="253449" y="3708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B0F70068-5855-455C-8096-02FCD19B5AD6}"/>
                  </a:ext>
                </a:extLst>
              </p:cNvPr>
              <p:cNvSpPr/>
              <p:nvPr/>
            </p:nvSpPr>
            <p:spPr>
              <a:xfrm rot="526924">
                <a:off x="2918539" y="4868140"/>
                <a:ext cx="776187" cy="257580"/>
              </a:xfrm>
              <a:custGeom>
                <a:avLst/>
                <a:gdLst>
                  <a:gd name="connsiteX0" fmla="*/ 294830 w 776187"/>
                  <a:gd name="connsiteY0" fmla="*/ 4576 h 257580"/>
                  <a:gd name="connsiteX1" fmla="*/ 388094 w 776187"/>
                  <a:gd name="connsiteY1" fmla="*/ 129 h 257580"/>
                  <a:gd name="connsiteX2" fmla="*/ 776187 w 776187"/>
                  <a:gd name="connsiteY2" fmla="*/ 178425 h 257580"/>
                  <a:gd name="connsiteX3" fmla="*/ 676276 w 776187"/>
                  <a:gd name="connsiteY3" fmla="*/ 250063 h 257580"/>
                  <a:gd name="connsiteX4" fmla="*/ 609811 w 776187"/>
                  <a:gd name="connsiteY4" fmla="*/ 257418 h 257580"/>
                  <a:gd name="connsiteX5" fmla="*/ 614985 w 776187"/>
                  <a:gd name="connsiteY5" fmla="*/ 247148 h 257580"/>
                  <a:gd name="connsiteX6" fmla="*/ 640818 w 776187"/>
                  <a:gd name="connsiteY6" fmla="*/ 243377 h 257580"/>
                  <a:gd name="connsiteX7" fmla="*/ 726706 w 776187"/>
                  <a:gd name="connsiteY7" fmla="*/ 185333 h 257580"/>
                  <a:gd name="connsiteX8" fmla="*/ 393084 w 776187"/>
                  <a:gd name="connsiteY8" fmla="*/ 40867 h 257580"/>
                  <a:gd name="connsiteX9" fmla="*/ 59461 w 776187"/>
                  <a:gd name="connsiteY9" fmla="*/ 185333 h 257580"/>
                  <a:gd name="connsiteX10" fmla="*/ 133520 w 776187"/>
                  <a:gd name="connsiteY10" fmla="*/ 238878 h 257580"/>
                  <a:gd name="connsiteX11" fmla="*/ 158947 w 776187"/>
                  <a:gd name="connsiteY11" fmla="*/ 244294 h 257580"/>
                  <a:gd name="connsiteX12" fmla="*/ 165672 w 776187"/>
                  <a:gd name="connsiteY12" fmla="*/ 257580 h 257580"/>
                  <a:gd name="connsiteX13" fmla="*/ 86151 w 776187"/>
                  <a:gd name="connsiteY13" fmla="*/ 244509 h 257580"/>
                  <a:gd name="connsiteX14" fmla="*/ 0 w 776187"/>
                  <a:gd name="connsiteY14" fmla="*/ 178426 h 257580"/>
                  <a:gd name="connsiteX15" fmla="*/ 294830 w 776187"/>
                  <a:gd name="connsiteY15" fmla="*/ 4576 h 257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76187" h="257580">
                    <a:moveTo>
                      <a:pt x="294830" y="4576"/>
                    </a:moveTo>
                    <a:cubicBezTo>
                      <a:pt x="323677" y="1150"/>
                      <a:pt x="354749" y="-489"/>
                      <a:pt x="388094" y="129"/>
                    </a:cubicBezTo>
                    <a:cubicBezTo>
                      <a:pt x="654850" y="5065"/>
                      <a:pt x="776188" y="109943"/>
                      <a:pt x="776187" y="178425"/>
                    </a:cubicBezTo>
                    <a:cubicBezTo>
                      <a:pt x="776187" y="212668"/>
                      <a:pt x="741921" y="236262"/>
                      <a:pt x="676276" y="250063"/>
                    </a:cubicBezTo>
                    <a:lnTo>
                      <a:pt x="609811" y="257418"/>
                    </a:lnTo>
                    <a:lnTo>
                      <a:pt x="614985" y="247148"/>
                    </a:lnTo>
                    <a:lnTo>
                      <a:pt x="640818" y="243377"/>
                    </a:lnTo>
                    <a:cubicBezTo>
                      <a:pt x="697249" y="232196"/>
                      <a:pt x="726706" y="213077"/>
                      <a:pt x="726706" y="185333"/>
                    </a:cubicBezTo>
                    <a:cubicBezTo>
                      <a:pt x="726706" y="129845"/>
                      <a:pt x="622398" y="44867"/>
                      <a:pt x="393084" y="40867"/>
                    </a:cubicBezTo>
                    <a:cubicBezTo>
                      <a:pt x="163769" y="36867"/>
                      <a:pt x="59462" y="149843"/>
                      <a:pt x="59461" y="185333"/>
                    </a:cubicBezTo>
                    <a:cubicBezTo>
                      <a:pt x="59461" y="203078"/>
                      <a:pt x="81032" y="224196"/>
                      <a:pt x="133520" y="238878"/>
                    </a:cubicBezTo>
                    <a:lnTo>
                      <a:pt x="158947" y="244294"/>
                    </a:lnTo>
                    <a:lnTo>
                      <a:pt x="165672" y="257580"/>
                    </a:lnTo>
                    <a:lnTo>
                      <a:pt x="86151" y="244509"/>
                    </a:lnTo>
                    <a:cubicBezTo>
                      <a:pt x="25093" y="226389"/>
                      <a:pt x="0" y="200325"/>
                      <a:pt x="0" y="178426"/>
                    </a:cubicBezTo>
                    <a:cubicBezTo>
                      <a:pt x="0" y="140099"/>
                      <a:pt x="92899" y="28556"/>
                      <a:pt x="294830" y="4576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97" name="グループ化 396">
              <a:extLst>
                <a:ext uri="{FF2B5EF4-FFF2-40B4-BE49-F238E27FC236}">
                  <a16:creationId xmlns:a16="http://schemas.microsoft.com/office/drawing/2014/main" id="{CE0FC8CF-4788-4B2F-9AA5-DB594984E69D}"/>
                </a:ext>
              </a:extLst>
            </p:cNvPr>
            <p:cNvGrpSpPr/>
            <p:nvPr/>
          </p:nvGrpSpPr>
          <p:grpSpPr>
            <a:xfrm rot="11484168">
              <a:off x="2944035" y="5386538"/>
              <a:ext cx="776187" cy="257580"/>
              <a:chOff x="2918539" y="4868140"/>
              <a:chExt cx="776187" cy="257580"/>
            </a:xfrm>
          </p:grpSpPr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856EC928-2B76-4333-9D78-79D20717B597}"/>
                  </a:ext>
                </a:extLst>
              </p:cNvPr>
              <p:cNvSpPr/>
              <p:nvPr/>
            </p:nvSpPr>
            <p:spPr>
              <a:xfrm rot="526924">
                <a:off x="2975626" y="4909488"/>
                <a:ext cx="667245" cy="206385"/>
              </a:xfrm>
              <a:custGeom>
                <a:avLst/>
                <a:gdLst>
                  <a:gd name="connsiteX0" fmla="*/ 253449 w 667245"/>
                  <a:gd name="connsiteY0" fmla="*/ 3708 h 206385"/>
                  <a:gd name="connsiteX1" fmla="*/ 333623 w 667245"/>
                  <a:gd name="connsiteY1" fmla="*/ 104 h 206385"/>
                  <a:gd name="connsiteX2" fmla="*/ 667245 w 667245"/>
                  <a:gd name="connsiteY2" fmla="*/ 144570 h 206385"/>
                  <a:gd name="connsiteX3" fmla="*/ 581357 w 667245"/>
                  <a:gd name="connsiteY3" fmla="*/ 202614 h 206385"/>
                  <a:gd name="connsiteX4" fmla="*/ 555524 w 667245"/>
                  <a:gd name="connsiteY4" fmla="*/ 206385 h 206385"/>
                  <a:gd name="connsiteX5" fmla="*/ 559283 w 667245"/>
                  <a:gd name="connsiteY5" fmla="*/ 198923 h 206385"/>
                  <a:gd name="connsiteX6" fmla="*/ 328218 w 667245"/>
                  <a:gd name="connsiteY6" fmla="*/ 76131 h 206385"/>
                  <a:gd name="connsiteX7" fmla="*/ 97154 w 667245"/>
                  <a:gd name="connsiteY7" fmla="*/ 198924 h 206385"/>
                  <a:gd name="connsiteX8" fmla="*/ 99486 w 667245"/>
                  <a:gd name="connsiteY8" fmla="*/ 203531 h 206385"/>
                  <a:gd name="connsiteX9" fmla="*/ 74059 w 667245"/>
                  <a:gd name="connsiteY9" fmla="*/ 198115 h 206385"/>
                  <a:gd name="connsiteX10" fmla="*/ 0 w 667245"/>
                  <a:gd name="connsiteY10" fmla="*/ 144570 h 206385"/>
                  <a:gd name="connsiteX11" fmla="*/ 253449 w 667245"/>
                  <a:gd name="connsiteY11" fmla="*/ 3708 h 20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67245" h="206385">
                    <a:moveTo>
                      <a:pt x="253449" y="3708"/>
                    </a:moveTo>
                    <a:cubicBezTo>
                      <a:pt x="278247" y="932"/>
                      <a:pt x="304958" y="-396"/>
                      <a:pt x="333623" y="104"/>
                    </a:cubicBezTo>
                    <a:cubicBezTo>
                      <a:pt x="562937" y="4104"/>
                      <a:pt x="667245" y="89082"/>
                      <a:pt x="667245" y="144570"/>
                    </a:cubicBezTo>
                    <a:cubicBezTo>
                      <a:pt x="667245" y="172314"/>
                      <a:pt x="637788" y="191433"/>
                      <a:pt x="581357" y="202614"/>
                    </a:cubicBezTo>
                    <a:lnTo>
                      <a:pt x="555524" y="206385"/>
                    </a:lnTo>
                    <a:lnTo>
                      <a:pt x="559283" y="198923"/>
                    </a:lnTo>
                    <a:cubicBezTo>
                      <a:pt x="559283" y="151760"/>
                      <a:pt x="487040" y="79531"/>
                      <a:pt x="328218" y="76131"/>
                    </a:cubicBezTo>
                    <a:cubicBezTo>
                      <a:pt x="169395" y="72732"/>
                      <a:pt x="97153" y="168758"/>
                      <a:pt x="97154" y="198924"/>
                    </a:cubicBezTo>
                    <a:lnTo>
                      <a:pt x="99486" y="203531"/>
                    </a:lnTo>
                    <a:lnTo>
                      <a:pt x="74059" y="198115"/>
                    </a:lnTo>
                    <a:cubicBezTo>
                      <a:pt x="21571" y="183433"/>
                      <a:pt x="0" y="162315"/>
                      <a:pt x="0" y="144570"/>
                    </a:cubicBezTo>
                    <a:cubicBezTo>
                      <a:pt x="0" y="113516"/>
                      <a:pt x="79861" y="23138"/>
                      <a:pt x="253449" y="3708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E462329B-C670-4612-ABA6-8D51D7645608}"/>
                  </a:ext>
                </a:extLst>
              </p:cNvPr>
              <p:cNvSpPr/>
              <p:nvPr/>
            </p:nvSpPr>
            <p:spPr>
              <a:xfrm rot="526924">
                <a:off x="2918539" y="4868140"/>
                <a:ext cx="776187" cy="257580"/>
              </a:xfrm>
              <a:custGeom>
                <a:avLst/>
                <a:gdLst>
                  <a:gd name="connsiteX0" fmla="*/ 294830 w 776187"/>
                  <a:gd name="connsiteY0" fmla="*/ 4576 h 257580"/>
                  <a:gd name="connsiteX1" fmla="*/ 388094 w 776187"/>
                  <a:gd name="connsiteY1" fmla="*/ 129 h 257580"/>
                  <a:gd name="connsiteX2" fmla="*/ 776187 w 776187"/>
                  <a:gd name="connsiteY2" fmla="*/ 178425 h 257580"/>
                  <a:gd name="connsiteX3" fmla="*/ 676276 w 776187"/>
                  <a:gd name="connsiteY3" fmla="*/ 250063 h 257580"/>
                  <a:gd name="connsiteX4" fmla="*/ 609811 w 776187"/>
                  <a:gd name="connsiteY4" fmla="*/ 257418 h 257580"/>
                  <a:gd name="connsiteX5" fmla="*/ 614985 w 776187"/>
                  <a:gd name="connsiteY5" fmla="*/ 247148 h 257580"/>
                  <a:gd name="connsiteX6" fmla="*/ 640818 w 776187"/>
                  <a:gd name="connsiteY6" fmla="*/ 243377 h 257580"/>
                  <a:gd name="connsiteX7" fmla="*/ 726706 w 776187"/>
                  <a:gd name="connsiteY7" fmla="*/ 185333 h 257580"/>
                  <a:gd name="connsiteX8" fmla="*/ 393084 w 776187"/>
                  <a:gd name="connsiteY8" fmla="*/ 40867 h 257580"/>
                  <a:gd name="connsiteX9" fmla="*/ 59461 w 776187"/>
                  <a:gd name="connsiteY9" fmla="*/ 185333 h 257580"/>
                  <a:gd name="connsiteX10" fmla="*/ 133520 w 776187"/>
                  <a:gd name="connsiteY10" fmla="*/ 238878 h 257580"/>
                  <a:gd name="connsiteX11" fmla="*/ 158947 w 776187"/>
                  <a:gd name="connsiteY11" fmla="*/ 244294 h 257580"/>
                  <a:gd name="connsiteX12" fmla="*/ 165672 w 776187"/>
                  <a:gd name="connsiteY12" fmla="*/ 257580 h 257580"/>
                  <a:gd name="connsiteX13" fmla="*/ 86151 w 776187"/>
                  <a:gd name="connsiteY13" fmla="*/ 244509 h 257580"/>
                  <a:gd name="connsiteX14" fmla="*/ 0 w 776187"/>
                  <a:gd name="connsiteY14" fmla="*/ 178426 h 257580"/>
                  <a:gd name="connsiteX15" fmla="*/ 294830 w 776187"/>
                  <a:gd name="connsiteY15" fmla="*/ 4576 h 257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76187" h="257580">
                    <a:moveTo>
                      <a:pt x="294830" y="4576"/>
                    </a:moveTo>
                    <a:cubicBezTo>
                      <a:pt x="323677" y="1150"/>
                      <a:pt x="354749" y="-489"/>
                      <a:pt x="388094" y="129"/>
                    </a:cubicBezTo>
                    <a:cubicBezTo>
                      <a:pt x="654850" y="5065"/>
                      <a:pt x="776188" y="109943"/>
                      <a:pt x="776187" y="178425"/>
                    </a:cubicBezTo>
                    <a:cubicBezTo>
                      <a:pt x="776187" y="212668"/>
                      <a:pt x="741921" y="236262"/>
                      <a:pt x="676276" y="250063"/>
                    </a:cubicBezTo>
                    <a:lnTo>
                      <a:pt x="609811" y="257418"/>
                    </a:lnTo>
                    <a:lnTo>
                      <a:pt x="614985" y="247148"/>
                    </a:lnTo>
                    <a:lnTo>
                      <a:pt x="640818" y="243377"/>
                    </a:lnTo>
                    <a:cubicBezTo>
                      <a:pt x="697249" y="232196"/>
                      <a:pt x="726706" y="213077"/>
                      <a:pt x="726706" y="185333"/>
                    </a:cubicBezTo>
                    <a:cubicBezTo>
                      <a:pt x="726706" y="129845"/>
                      <a:pt x="622398" y="44867"/>
                      <a:pt x="393084" y="40867"/>
                    </a:cubicBezTo>
                    <a:cubicBezTo>
                      <a:pt x="163769" y="36867"/>
                      <a:pt x="59462" y="149843"/>
                      <a:pt x="59461" y="185333"/>
                    </a:cubicBezTo>
                    <a:cubicBezTo>
                      <a:pt x="59461" y="203078"/>
                      <a:pt x="81032" y="224196"/>
                      <a:pt x="133520" y="238878"/>
                    </a:cubicBezTo>
                    <a:lnTo>
                      <a:pt x="158947" y="244294"/>
                    </a:lnTo>
                    <a:lnTo>
                      <a:pt x="165672" y="257580"/>
                    </a:lnTo>
                    <a:lnTo>
                      <a:pt x="86151" y="244509"/>
                    </a:lnTo>
                    <a:cubicBezTo>
                      <a:pt x="25093" y="226389"/>
                      <a:pt x="0" y="200325"/>
                      <a:pt x="0" y="178426"/>
                    </a:cubicBezTo>
                    <a:cubicBezTo>
                      <a:pt x="0" y="140099"/>
                      <a:pt x="92899" y="28556"/>
                      <a:pt x="294830" y="4576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607571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60</Words>
  <Application>Microsoft Office PowerPoint</Application>
  <PresentationFormat>A4 210 x 297 mm</PresentationFormat>
  <Paragraphs>31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pptxg19_熊本県をイメージするイラスト</dc:title>
  <dc:subject>pptxg19_熊本県をイメージするイラスト</dc:subject>
  <dc:creator>でじけろお</dc:creator>
  <cp:keywords/>
  <cp:lastModifiedBy/>
  <cp:revision>1</cp:revision>
  <dcterms:created xsi:type="dcterms:W3CDTF">2012-07-20T04:40:05Z</dcterms:created>
  <dcterms:modified xsi:type="dcterms:W3CDTF">2021-02-15T05:29:55Z</dcterms:modified>
  <cp:category/>
  <cp:version>1</cp:version>
</cp:coreProperties>
</file>